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573100" y="713360"/>
            <a:ext cx="6596570" cy="12117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700"/>
              <a:t>Comparable</a:t>
            </a:r>
            <a:r>
              <a:rPr lang="ko-KR" altLang="en-US" sz="3700"/>
              <a:t> </a:t>
            </a:r>
            <a:r>
              <a:rPr lang="en-US" altLang="ko-KR" sz="3700"/>
              <a:t>/</a:t>
            </a:r>
            <a:r>
              <a:rPr lang="ko-KR" altLang="en-US" sz="3700"/>
              <a:t> </a:t>
            </a:r>
            <a:r>
              <a:rPr lang="en-US" altLang="ko-KR" sz="3700"/>
              <a:t>Comparator</a:t>
            </a:r>
            <a:r>
              <a:rPr lang="ko-KR" altLang="en-US" sz="3700"/>
              <a:t> </a:t>
            </a:r>
            <a:endParaRPr lang="ko-KR" altLang="en-US" sz="3700"/>
          </a:p>
          <a:p>
            <a:pPr algn="ctr">
              <a:defRPr/>
            </a:pPr>
            <a:r>
              <a:rPr lang="ko-KR" altLang="en-US" sz="3700"/>
              <a:t>발표 </a:t>
            </a:r>
            <a:endParaRPr lang="ko-KR" altLang="en-US" sz="3700"/>
          </a:p>
        </p:txBody>
      </p:sp>
      <p:sp>
        <p:nvSpPr>
          <p:cNvPr id="6" name=""/>
          <p:cNvSpPr txBox="1"/>
          <p:nvPr/>
        </p:nvSpPr>
        <p:spPr>
          <a:xfrm>
            <a:off x="5387096" y="5047303"/>
            <a:ext cx="6596570" cy="8516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자료구조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학년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반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201915622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김민석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1792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정렬이란</a:t>
            </a:r>
            <a:r>
              <a:rPr lang="en-US" altLang="ko-KR"/>
              <a:t>?</a:t>
            </a:r>
            <a:endParaRPr lang="en-US" altLang="ko-KR"/>
          </a:p>
        </p:txBody>
      </p:sp>
      <p:grpSp>
        <p:nvGrpSpPr>
          <p:cNvPr id="20" name=""/>
          <p:cNvGrpSpPr/>
          <p:nvPr/>
        </p:nvGrpSpPr>
        <p:grpSpPr>
          <a:xfrm rot="0">
            <a:off x="1408367" y="2755559"/>
            <a:ext cx="660181" cy="1365512"/>
            <a:chOff x="1360742" y="1694077"/>
            <a:chExt cx="660181" cy="1365512"/>
          </a:xfrm>
        </p:grpSpPr>
        <p:sp>
          <p:nvSpPr>
            <p:cNvPr id="5" name=""/>
            <p:cNvSpPr/>
            <p:nvPr/>
          </p:nvSpPr>
          <p:spPr>
            <a:xfrm>
              <a:off x="1449492" y="1694077"/>
              <a:ext cx="466117" cy="425585"/>
            </a:xfrm>
            <a:prstGeom prst="ellipse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cxnSp>
          <p:nvCxnSpPr>
            <p:cNvPr id="6" name=""/>
            <p:cNvCxnSpPr/>
            <p:nvPr/>
          </p:nvCxnSpPr>
          <p:spPr>
            <a:xfrm rot="16200000" flipH="1" flipV="1">
              <a:off x="1376894" y="2425318"/>
              <a:ext cx="611314" cy="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"/>
            <p:cNvCxnSpPr/>
            <p:nvPr/>
          </p:nvCxnSpPr>
          <p:spPr>
            <a:xfrm>
              <a:off x="1682551" y="2204061"/>
              <a:ext cx="338371" cy="29639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8" name=""/>
            <p:cNvCxnSpPr/>
            <p:nvPr/>
          </p:nvCxnSpPr>
          <p:spPr>
            <a:xfrm rot="10800000" flipV="1">
              <a:off x="1360742" y="2204062"/>
              <a:ext cx="321809" cy="29639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9" name=""/>
            <p:cNvCxnSpPr/>
            <p:nvPr/>
          </p:nvCxnSpPr>
          <p:spPr>
            <a:xfrm rot="5400000">
              <a:off x="1401715" y="2778755"/>
              <a:ext cx="328612" cy="233056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10" name=""/>
            <p:cNvCxnSpPr/>
            <p:nvPr/>
          </p:nvCxnSpPr>
          <p:spPr>
            <a:xfrm rot="16200000" flipH="1">
              <a:off x="1598696" y="2814830"/>
              <a:ext cx="328612" cy="16090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21" name=""/>
          <p:cNvGrpSpPr/>
          <p:nvPr/>
        </p:nvGrpSpPr>
        <p:grpSpPr>
          <a:xfrm rot="0">
            <a:off x="2489454" y="2398157"/>
            <a:ext cx="660181" cy="1722914"/>
            <a:chOff x="1360742" y="1694077"/>
            <a:chExt cx="660181" cy="1365512"/>
          </a:xfrm>
        </p:grpSpPr>
        <p:sp>
          <p:nvSpPr>
            <p:cNvPr id="22" name=""/>
            <p:cNvSpPr/>
            <p:nvPr/>
          </p:nvSpPr>
          <p:spPr>
            <a:xfrm>
              <a:off x="1449492" y="1694077"/>
              <a:ext cx="466117" cy="42558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cxnSp>
          <p:nvCxnSpPr>
            <p:cNvPr id="23" name=""/>
            <p:cNvCxnSpPr/>
            <p:nvPr/>
          </p:nvCxnSpPr>
          <p:spPr>
            <a:xfrm rot="16200000" flipH="1" flipV="1">
              <a:off x="1376894" y="2425318"/>
              <a:ext cx="611314" cy="2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4" name=""/>
            <p:cNvCxnSpPr/>
            <p:nvPr/>
          </p:nvCxnSpPr>
          <p:spPr>
            <a:xfrm>
              <a:off x="1682551" y="2204061"/>
              <a:ext cx="338371" cy="29639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5" name=""/>
            <p:cNvCxnSpPr/>
            <p:nvPr/>
          </p:nvCxnSpPr>
          <p:spPr>
            <a:xfrm rot="10800000" flipV="1">
              <a:off x="1360742" y="2204062"/>
              <a:ext cx="321809" cy="29639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6" name=""/>
            <p:cNvCxnSpPr/>
            <p:nvPr/>
          </p:nvCxnSpPr>
          <p:spPr>
            <a:xfrm rot="5400000">
              <a:off x="1401715" y="2778755"/>
              <a:ext cx="328612" cy="233056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" name=""/>
            <p:cNvCxnSpPr/>
            <p:nvPr/>
          </p:nvCxnSpPr>
          <p:spPr>
            <a:xfrm rot="16200000" flipH="1">
              <a:off x="1598696" y="2814830"/>
              <a:ext cx="328612" cy="16090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28" name=""/>
          <p:cNvGrpSpPr/>
          <p:nvPr/>
        </p:nvGrpSpPr>
        <p:grpSpPr>
          <a:xfrm rot="0">
            <a:off x="9799892" y="2874622"/>
            <a:ext cx="660181" cy="1246449"/>
            <a:chOff x="1360742" y="1694077"/>
            <a:chExt cx="660181" cy="1365512"/>
          </a:xfrm>
        </p:grpSpPr>
        <p:sp>
          <p:nvSpPr>
            <p:cNvPr id="29" name=""/>
            <p:cNvSpPr/>
            <p:nvPr/>
          </p:nvSpPr>
          <p:spPr>
            <a:xfrm>
              <a:off x="1449492" y="1694077"/>
              <a:ext cx="466117" cy="42558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cxnSp>
          <p:nvCxnSpPr>
            <p:cNvPr id="30" name=""/>
            <p:cNvCxnSpPr/>
            <p:nvPr/>
          </p:nvCxnSpPr>
          <p:spPr>
            <a:xfrm rot="16200000" flipH="1" flipV="1">
              <a:off x="1376894" y="2425318"/>
              <a:ext cx="611314" cy="2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31" name=""/>
            <p:cNvCxnSpPr/>
            <p:nvPr/>
          </p:nvCxnSpPr>
          <p:spPr>
            <a:xfrm>
              <a:off x="1682551" y="2204061"/>
              <a:ext cx="338371" cy="29639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32" name=""/>
            <p:cNvCxnSpPr/>
            <p:nvPr/>
          </p:nvCxnSpPr>
          <p:spPr>
            <a:xfrm rot="10800000" flipV="1">
              <a:off x="1360742" y="2204062"/>
              <a:ext cx="321809" cy="29639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33" name=""/>
            <p:cNvCxnSpPr/>
            <p:nvPr/>
          </p:nvCxnSpPr>
          <p:spPr>
            <a:xfrm rot="5400000">
              <a:off x="1401715" y="2778755"/>
              <a:ext cx="328612" cy="233056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34" name=""/>
            <p:cNvCxnSpPr/>
            <p:nvPr/>
          </p:nvCxnSpPr>
          <p:spPr>
            <a:xfrm rot="16200000" flipH="1">
              <a:off x="1598696" y="2814830"/>
              <a:ext cx="328612" cy="16090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36" name=""/>
          <p:cNvGrpSpPr/>
          <p:nvPr/>
        </p:nvGrpSpPr>
        <p:grpSpPr>
          <a:xfrm rot="0">
            <a:off x="7086854" y="2398157"/>
            <a:ext cx="660181" cy="1722914"/>
            <a:chOff x="1360742" y="1694077"/>
            <a:chExt cx="660181" cy="1365512"/>
          </a:xfrm>
        </p:grpSpPr>
        <p:sp>
          <p:nvSpPr>
            <p:cNvPr id="37" name=""/>
            <p:cNvSpPr/>
            <p:nvPr/>
          </p:nvSpPr>
          <p:spPr>
            <a:xfrm>
              <a:off x="1449492" y="1694077"/>
              <a:ext cx="466117" cy="42558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cxnSp>
          <p:nvCxnSpPr>
            <p:cNvPr id="38" name=""/>
            <p:cNvCxnSpPr/>
            <p:nvPr/>
          </p:nvCxnSpPr>
          <p:spPr>
            <a:xfrm rot="16200000" flipH="1" flipV="1">
              <a:off x="1376894" y="2425318"/>
              <a:ext cx="611314" cy="2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39" name=""/>
            <p:cNvCxnSpPr/>
            <p:nvPr/>
          </p:nvCxnSpPr>
          <p:spPr>
            <a:xfrm>
              <a:off x="1682551" y="2204061"/>
              <a:ext cx="338371" cy="29639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40" name=""/>
            <p:cNvCxnSpPr/>
            <p:nvPr/>
          </p:nvCxnSpPr>
          <p:spPr>
            <a:xfrm rot="10800000" flipV="1">
              <a:off x="1360742" y="2204062"/>
              <a:ext cx="321809" cy="29639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41" name=""/>
            <p:cNvCxnSpPr/>
            <p:nvPr/>
          </p:nvCxnSpPr>
          <p:spPr>
            <a:xfrm rot="5400000">
              <a:off x="1401715" y="2778755"/>
              <a:ext cx="328612" cy="233056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42" name=""/>
            <p:cNvCxnSpPr/>
            <p:nvPr/>
          </p:nvCxnSpPr>
          <p:spPr>
            <a:xfrm rot="16200000" flipH="1">
              <a:off x="1598696" y="2814830"/>
              <a:ext cx="328612" cy="16090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43" name=""/>
          <p:cNvGrpSpPr/>
          <p:nvPr/>
        </p:nvGrpSpPr>
        <p:grpSpPr>
          <a:xfrm rot="0">
            <a:off x="8369774" y="2746244"/>
            <a:ext cx="660181" cy="1365512"/>
            <a:chOff x="1360742" y="1694077"/>
            <a:chExt cx="660181" cy="1365512"/>
          </a:xfrm>
        </p:grpSpPr>
        <p:sp>
          <p:nvSpPr>
            <p:cNvPr id="44" name=""/>
            <p:cNvSpPr/>
            <p:nvPr/>
          </p:nvSpPr>
          <p:spPr>
            <a:xfrm>
              <a:off x="1449492" y="1694077"/>
              <a:ext cx="466117" cy="42558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cxnSp>
          <p:nvCxnSpPr>
            <p:cNvPr id="45" name=""/>
            <p:cNvCxnSpPr/>
            <p:nvPr/>
          </p:nvCxnSpPr>
          <p:spPr>
            <a:xfrm rot="16200000" flipH="1" flipV="1">
              <a:off x="1376894" y="2425318"/>
              <a:ext cx="611314" cy="2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46" name=""/>
            <p:cNvCxnSpPr/>
            <p:nvPr/>
          </p:nvCxnSpPr>
          <p:spPr>
            <a:xfrm>
              <a:off x="1682551" y="2204061"/>
              <a:ext cx="338371" cy="29639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47" name=""/>
            <p:cNvCxnSpPr/>
            <p:nvPr/>
          </p:nvCxnSpPr>
          <p:spPr>
            <a:xfrm rot="10800000" flipV="1">
              <a:off x="1360742" y="2204062"/>
              <a:ext cx="321809" cy="29639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48" name=""/>
            <p:cNvCxnSpPr/>
            <p:nvPr/>
          </p:nvCxnSpPr>
          <p:spPr>
            <a:xfrm rot="5400000">
              <a:off x="1401715" y="2778755"/>
              <a:ext cx="328612" cy="233056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49" name=""/>
            <p:cNvCxnSpPr/>
            <p:nvPr/>
          </p:nvCxnSpPr>
          <p:spPr>
            <a:xfrm rot="16200000" flipH="1">
              <a:off x="1598696" y="2814830"/>
              <a:ext cx="328612" cy="16090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50" name=""/>
          <p:cNvGrpSpPr/>
          <p:nvPr/>
        </p:nvGrpSpPr>
        <p:grpSpPr>
          <a:xfrm rot="0">
            <a:off x="3713417" y="2874622"/>
            <a:ext cx="660181" cy="1246449"/>
            <a:chOff x="1360742" y="1694077"/>
            <a:chExt cx="660181" cy="1365512"/>
          </a:xfrm>
        </p:grpSpPr>
        <p:sp>
          <p:nvSpPr>
            <p:cNvPr id="51" name=""/>
            <p:cNvSpPr/>
            <p:nvPr/>
          </p:nvSpPr>
          <p:spPr>
            <a:xfrm>
              <a:off x="1449492" y="1694077"/>
              <a:ext cx="466117" cy="42558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cxnSp>
          <p:nvCxnSpPr>
            <p:cNvPr id="52" name=""/>
            <p:cNvCxnSpPr/>
            <p:nvPr/>
          </p:nvCxnSpPr>
          <p:spPr>
            <a:xfrm rot="16200000" flipH="1" flipV="1">
              <a:off x="1376894" y="2425318"/>
              <a:ext cx="611314" cy="2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53" name=""/>
            <p:cNvCxnSpPr/>
            <p:nvPr/>
          </p:nvCxnSpPr>
          <p:spPr>
            <a:xfrm>
              <a:off x="1682551" y="2204061"/>
              <a:ext cx="338371" cy="29639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54" name=""/>
            <p:cNvCxnSpPr/>
            <p:nvPr/>
          </p:nvCxnSpPr>
          <p:spPr>
            <a:xfrm rot="10800000" flipV="1">
              <a:off x="1360742" y="2204062"/>
              <a:ext cx="321809" cy="29639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55" name=""/>
            <p:cNvCxnSpPr/>
            <p:nvPr/>
          </p:nvCxnSpPr>
          <p:spPr>
            <a:xfrm rot="5400000">
              <a:off x="1401715" y="2778755"/>
              <a:ext cx="328612" cy="233056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56" name=""/>
            <p:cNvCxnSpPr/>
            <p:nvPr/>
          </p:nvCxnSpPr>
          <p:spPr>
            <a:xfrm rot="16200000" flipH="1">
              <a:off x="1598696" y="2814830"/>
              <a:ext cx="328612" cy="16090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sp>
        <p:nvSpPr>
          <p:cNvPr id="60" name=""/>
          <p:cNvSpPr/>
          <p:nvPr/>
        </p:nvSpPr>
        <p:spPr>
          <a:xfrm rot="10713853">
            <a:off x="1890580" y="3899203"/>
            <a:ext cx="834303" cy="896470"/>
          </a:xfrm>
          <a:prstGeom prst="leftRightCircularArrow">
            <a:avLst>
              <a:gd name="adj1" fmla="val 12500"/>
              <a:gd name="adj2" fmla="val 1142319"/>
              <a:gd name="adj3" fmla="val 20457681"/>
              <a:gd name="adj4" fmla="val 11942319"/>
              <a:gd name="adj5" fmla="val 1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"/>
          <p:cNvSpPr/>
          <p:nvPr/>
        </p:nvSpPr>
        <p:spPr>
          <a:xfrm rot="10713853">
            <a:off x="3001083" y="3899203"/>
            <a:ext cx="834303" cy="896470"/>
          </a:xfrm>
          <a:prstGeom prst="leftRightCircularArrow">
            <a:avLst>
              <a:gd name="adj1" fmla="val 12500"/>
              <a:gd name="adj2" fmla="val 1142319"/>
              <a:gd name="adj3" fmla="val 20457681"/>
              <a:gd name="adj4" fmla="val 11942319"/>
              <a:gd name="adj5" fmla="val 125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2" name=""/>
          <p:cNvSpPr/>
          <p:nvPr/>
        </p:nvSpPr>
        <p:spPr>
          <a:xfrm>
            <a:off x="5283200" y="3007478"/>
            <a:ext cx="1308100" cy="84304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3" name=""/>
          <p:cNvSpPr txBox="1"/>
          <p:nvPr/>
        </p:nvSpPr>
        <p:spPr>
          <a:xfrm>
            <a:off x="1215305" y="5124211"/>
            <a:ext cx="3208481" cy="363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키가 큰사람이 왼쪽으로 정렬</a:t>
            </a:r>
            <a:r>
              <a:rPr lang="en-US" altLang="ko-KR"/>
              <a:t>!</a:t>
            </a:r>
            <a:endParaRPr lang="en-US" altLang="ko-KR"/>
          </a:p>
        </p:txBody>
      </p:sp>
      <p:sp>
        <p:nvSpPr>
          <p:cNvPr id="64" name=""/>
          <p:cNvSpPr txBox="1"/>
          <p:nvPr/>
        </p:nvSpPr>
        <p:spPr>
          <a:xfrm>
            <a:off x="7747035" y="740980"/>
            <a:ext cx="3208481" cy="3589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원하는 값을 빠르게 찾기 위해</a:t>
            </a:r>
            <a:r>
              <a:rPr lang="en-US" altLang="ko-KR"/>
              <a:t>!</a:t>
            </a:r>
            <a:endParaRPr lang="en-US" altLang="ko-KR"/>
          </a:p>
        </p:txBody>
      </p:sp>
      <p:sp>
        <p:nvSpPr>
          <p:cNvPr id="65" name=""/>
          <p:cNvSpPr txBox="1"/>
          <p:nvPr/>
        </p:nvSpPr>
        <p:spPr>
          <a:xfrm>
            <a:off x="1888315" y="1947051"/>
            <a:ext cx="847668" cy="3656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비교</a:t>
            </a:r>
            <a:endParaRPr lang="ko-KR" altLang="en-US"/>
          </a:p>
        </p:txBody>
      </p:sp>
      <p:sp>
        <p:nvSpPr>
          <p:cNvPr id="66" name=""/>
          <p:cNvSpPr txBox="1"/>
          <p:nvPr/>
        </p:nvSpPr>
        <p:spPr>
          <a:xfrm>
            <a:off x="1464481" y="5591951"/>
            <a:ext cx="847668" cy="3660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72264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0" grpId="1" animBg="1"/>
      <p:bldP spid="21" grpId="2" animBg="1"/>
      <p:bldP spid="50" grpId="3" animBg="1"/>
      <p:bldP spid="63" grpId="4" animBg="1"/>
      <p:bldP spid="60" grpId="5" animBg="1"/>
      <p:bldP spid="65" grpId="6" animBg="1"/>
      <p:bldP spid="61" grpId="7" animBg="1"/>
      <p:bldP spid="66" grpId="8" animBg="1"/>
      <p:bldP spid="28" grpId="9" animBg="1"/>
      <p:bldP spid="36" grpId="10" animBg="1"/>
      <p:bldP spid="43" grpId="11" animBg="1"/>
      <p:bldP spid="62" grpId="12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>
            <a:off x="1313668" y="4946422"/>
            <a:ext cx="9366250" cy="81756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" name=""/>
          <p:cNvSpPr/>
          <p:nvPr/>
        </p:nvSpPr>
        <p:spPr>
          <a:xfrm>
            <a:off x="1313667" y="3855032"/>
            <a:ext cx="9366250" cy="81756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" name=""/>
          <p:cNvSpPr/>
          <p:nvPr/>
        </p:nvSpPr>
        <p:spPr>
          <a:xfrm>
            <a:off x="1313668" y="2699182"/>
            <a:ext cx="9366250" cy="81756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/>
          <p:nvPr/>
        </p:nvSpPr>
        <p:spPr>
          <a:xfrm>
            <a:off x="1313656" y="1470958"/>
            <a:ext cx="9366250" cy="817562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1824706" y="710941"/>
            <a:ext cx="3011088" cy="6968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Comparable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7215858" y="710941"/>
            <a:ext cx="3011088" cy="6968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Comparator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372238" y="1558764"/>
            <a:ext cx="1916022" cy="6419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java.lang.package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예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 String, System)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763390" y="1565871"/>
            <a:ext cx="1916024" cy="6348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java.util.package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예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random)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824706" y="2783120"/>
            <a:ext cx="3896735" cy="634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compareTo()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메소드로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객체 본인과 매개변수 비교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7181695" y="2790312"/>
            <a:ext cx="3079436" cy="6367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compare(Object o1, Object 02)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매개변수와 매개변수 비교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2039694" y="3941407"/>
            <a:ext cx="2831508" cy="6404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기준을 이용한 기본 적인 객체 정렬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6741939" y="3941407"/>
            <a:ext cx="3485007" cy="64312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새로운 기준의 정렬이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필요할때 쓰기 위함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8" name=""/>
          <p:cNvCxnSpPr>
            <a:endCxn id="20" idx="2"/>
          </p:cNvCxnSpPr>
          <p:nvPr/>
        </p:nvCxnSpPr>
        <p:spPr>
          <a:xfrm rot="16200000" flipH="1" flipV="1">
            <a:off x="3470272" y="3237461"/>
            <a:ext cx="5053043" cy="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1514405" y="108433"/>
            <a:ext cx="8964752" cy="699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자바에서 객체정렬을 위한 인터페이스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!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2286263" y="5175893"/>
            <a:ext cx="2338370" cy="3636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기존 클래스 영향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O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552228" y="5173475"/>
            <a:ext cx="2338370" cy="3660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기존 클래스 영향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X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67" name=""/>
          <p:cNvGrpSpPr/>
          <p:nvPr/>
        </p:nvGrpSpPr>
        <p:grpSpPr>
          <a:xfrm rot="0">
            <a:off x="4706157" y="4155768"/>
            <a:ext cx="1189264" cy="388181"/>
            <a:chOff x="4706157" y="4155768"/>
            <a:chExt cx="1189264" cy="388181"/>
          </a:xfrm>
        </p:grpSpPr>
        <p:grpSp>
          <p:nvGrpSpPr>
            <p:cNvPr id="23" name=""/>
            <p:cNvGrpSpPr/>
            <p:nvPr/>
          </p:nvGrpSpPr>
          <p:grpSpPr>
            <a:xfrm rot="0">
              <a:off x="5154075" y="4261612"/>
              <a:ext cx="330090" cy="282337"/>
              <a:chOff x="1360742" y="1694077"/>
              <a:chExt cx="660180" cy="1365512"/>
            </a:xfrm>
          </p:grpSpPr>
          <p:sp>
            <p:nvSpPr>
              <p:cNvPr id="24" name=""/>
              <p:cNvSpPr/>
              <p:nvPr/>
            </p:nvSpPr>
            <p:spPr>
              <a:xfrm>
                <a:off x="1449492" y="1694077"/>
                <a:ext cx="466117" cy="425585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25" name=""/>
              <p:cNvCxnSpPr/>
              <p:nvPr/>
            </p:nvCxnSpPr>
            <p:spPr>
              <a:xfrm rot="16200000" flipH="1" flipV="1">
                <a:off x="1376894" y="2425318"/>
                <a:ext cx="611314" cy="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26" name=""/>
              <p:cNvCxnSpPr/>
              <p:nvPr/>
            </p:nvCxnSpPr>
            <p:spPr>
              <a:xfrm>
                <a:off x="1682551" y="2204061"/>
                <a:ext cx="338371" cy="29639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27" name=""/>
              <p:cNvCxnSpPr/>
              <p:nvPr/>
            </p:nvCxnSpPr>
            <p:spPr>
              <a:xfrm rot="10800000" flipV="1">
                <a:off x="1360742" y="2204062"/>
                <a:ext cx="321809" cy="296394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28" name=""/>
              <p:cNvCxnSpPr/>
              <p:nvPr/>
            </p:nvCxnSpPr>
            <p:spPr>
              <a:xfrm rot="5400000">
                <a:off x="1401715" y="2778755"/>
                <a:ext cx="328612" cy="233056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29" name=""/>
              <p:cNvCxnSpPr/>
              <p:nvPr/>
            </p:nvCxnSpPr>
            <p:spPr>
              <a:xfrm rot="16200000" flipH="1">
                <a:off x="1598696" y="2814830"/>
                <a:ext cx="328612" cy="16090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grpSp>
          <p:nvGrpSpPr>
            <p:cNvPr id="30" name=""/>
            <p:cNvGrpSpPr/>
            <p:nvPr/>
          </p:nvGrpSpPr>
          <p:grpSpPr>
            <a:xfrm rot="0">
              <a:off x="4706157" y="4155768"/>
              <a:ext cx="330090" cy="388181"/>
              <a:chOff x="1360742" y="1694077"/>
              <a:chExt cx="660180" cy="1365512"/>
            </a:xfrm>
          </p:grpSpPr>
          <p:sp>
            <p:nvSpPr>
              <p:cNvPr id="31" name=""/>
              <p:cNvSpPr/>
              <p:nvPr/>
            </p:nvSpPr>
            <p:spPr>
              <a:xfrm>
                <a:off x="1449492" y="1694077"/>
                <a:ext cx="466117" cy="425585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32" name=""/>
              <p:cNvCxnSpPr/>
              <p:nvPr/>
            </p:nvCxnSpPr>
            <p:spPr>
              <a:xfrm rot="16200000" flipH="1" flipV="1">
                <a:off x="1376894" y="2425318"/>
                <a:ext cx="611314" cy="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3" name=""/>
              <p:cNvCxnSpPr/>
              <p:nvPr/>
            </p:nvCxnSpPr>
            <p:spPr>
              <a:xfrm>
                <a:off x="1682551" y="2204061"/>
                <a:ext cx="338371" cy="29639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4" name=""/>
              <p:cNvCxnSpPr/>
              <p:nvPr/>
            </p:nvCxnSpPr>
            <p:spPr>
              <a:xfrm rot="10800000" flipV="1">
                <a:off x="1360742" y="2204062"/>
                <a:ext cx="321809" cy="296394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5" name=""/>
              <p:cNvCxnSpPr/>
              <p:nvPr/>
            </p:nvCxnSpPr>
            <p:spPr>
              <a:xfrm rot="5400000">
                <a:off x="1401715" y="2778755"/>
                <a:ext cx="328612" cy="233056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6" name=""/>
              <p:cNvCxnSpPr/>
              <p:nvPr/>
            </p:nvCxnSpPr>
            <p:spPr>
              <a:xfrm rot="16200000" flipH="1">
                <a:off x="1598696" y="2814830"/>
                <a:ext cx="328612" cy="16090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grpSp>
          <p:nvGrpSpPr>
            <p:cNvPr id="37" name=""/>
            <p:cNvGrpSpPr/>
            <p:nvPr/>
          </p:nvGrpSpPr>
          <p:grpSpPr>
            <a:xfrm rot="0">
              <a:off x="5565331" y="4307706"/>
              <a:ext cx="330090" cy="236243"/>
              <a:chOff x="1360742" y="1694077"/>
              <a:chExt cx="660180" cy="1365512"/>
            </a:xfrm>
          </p:grpSpPr>
          <p:sp>
            <p:nvSpPr>
              <p:cNvPr id="38" name=""/>
              <p:cNvSpPr/>
              <p:nvPr/>
            </p:nvSpPr>
            <p:spPr>
              <a:xfrm>
                <a:off x="1449492" y="1694077"/>
                <a:ext cx="466117" cy="425585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39" name=""/>
              <p:cNvCxnSpPr/>
              <p:nvPr/>
            </p:nvCxnSpPr>
            <p:spPr>
              <a:xfrm rot="16200000" flipH="1" flipV="1">
                <a:off x="1376894" y="2425318"/>
                <a:ext cx="611314" cy="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0" name=""/>
              <p:cNvCxnSpPr/>
              <p:nvPr/>
            </p:nvCxnSpPr>
            <p:spPr>
              <a:xfrm>
                <a:off x="1682551" y="2204061"/>
                <a:ext cx="338371" cy="29639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1" name=""/>
              <p:cNvCxnSpPr/>
              <p:nvPr/>
            </p:nvCxnSpPr>
            <p:spPr>
              <a:xfrm rot="10800000" flipV="1">
                <a:off x="1360742" y="2204062"/>
                <a:ext cx="321809" cy="296394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2" name=""/>
              <p:cNvCxnSpPr/>
              <p:nvPr/>
            </p:nvCxnSpPr>
            <p:spPr>
              <a:xfrm rot="5400000">
                <a:off x="1401715" y="2778755"/>
                <a:ext cx="328612" cy="233056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3" name=""/>
              <p:cNvCxnSpPr/>
              <p:nvPr/>
            </p:nvCxnSpPr>
            <p:spPr>
              <a:xfrm rot="16200000" flipH="1">
                <a:off x="1598696" y="2814830"/>
                <a:ext cx="328612" cy="16090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</p:grpSp>
      <p:grpSp>
        <p:nvGrpSpPr>
          <p:cNvPr id="66" name=""/>
          <p:cNvGrpSpPr/>
          <p:nvPr/>
        </p:nvGrpSpPr>
        <p:grpSpPr>
          <a:xfrm rot="0">
            <a:off x="6253969" y="3855032"/>
            <a:ext cx="1227918" cy="688917"/>
            <a:chOff x="6253969" y="3855032"/>
            <a:chExt cx="1227918" cy="688917"/>
          </a:xfrm>
        </p:grpSpPr>
        <p:grpSp>
          <p:nvGrpSpPr>
            <p:cNvPr id="44" name=""/>
            <p:cNvGrpSpPr/>
            <p:nvPr/>
          </p:nvGrpSpPr>
          <p:grpSpPr>
            <a:xfrm rot="0">
              <a:off x="6253970" y="4261611"/>
              <a:ext cx="330090" cy="282337"/>
              <a:chOff x="1360742" y="1694077"/>
              <a:chExt cx="660180" cy="1365512"/>
            </a:xfrm>
          </p:grpSpPr>
          <p:sp>
            <p:nvSpPr>
              <p:cNvPr id="45" name=""/>
              <p:cNvSpPr/>
              <p:nvPr/>
            </p:nvSpPr>
            <p:spPr>
              <a:xfrm>
                <a:off x="1449492" y="1694077"/>
                <a:ext cx="466117" cy="425585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46" name=""/>
              <p:cNvCxnSpPr/>
              <p:nvPr/>
            </p:nvCxnSpPr>
            <p:spPr>
              <a:xfrm rot="16200000" flipH="1" flipV="1">
                <a:off x="1376894" y="2425318"/>
                <a:ext cx="611314" cy="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7" name=""/>
              <p:cNvCxnSpPr/>
              <p:nvPr/>
            </p:nvCxnSpPr>
            <p:spPr>
              <a:xfrm>
                <a:off x="1682551" y="2204061"/>
                <a:ext cx="338371" cy="29639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8" name=""/>
              <p:cNvCxnSpPr/>
              <p:nvPr/>
            </p:nvCxnSpPr>
            <p:spPr>
              <a:xfrm rot="10800000" flipV="1">
                <a:off x="1360742" y="2204062"/>
                <a:ext cx="321809" cy="296394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9" name=""/>
              <p:cNvCxnSpPr/>
              <p:nvPr/>
            </p:nvCxnSpPr>
            <p:spPr>
              <a:xfrm rot="5400000">
                <a:off x="1401715" y="2778755"/>
                <a:ext cx="328612" cy="233056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0" name=""/>
              <p:cNvCxnSpPr/>
              <p:nvPr/>
            </p:nvCxnSpPr>
            <p:spPr>
              <a:xfrm rot="16200000" flipH="1">
                <a:off x="1598696" y="2814830"/>
                <a:ext cx="328612" cy="16090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grpSp>
          <p:nvGrpSpPr>
            <p:cNvPr id="51" name=""/>
            <p:cNvGrpSpPr/>
            <p:nvPr/>
          </p:nvGrpSpPr>
          <p:grpSpPr>
            <a:xfrm rot="0">
              <a:off x="6646446" y="4155768"/>
              <a:ext cx="330090" cy="388181"/>
              <a:chOff x="1360742" y="1694077"/>
              <a:chExt cx="660180" cy="1365512"/>
            </a:xfrm>
          </p:grpSpPr>
          <p:sp>
            <p:nvSpPr>
              <p:cNvPr id="52" name=""/>
              <p:cNvSpPr/>
              <p:nvPr/>
            </p:nvSpPr>
            <p:spPr>
              <a:xfrm>
                <a:off x="1449492" y="1694077"/>
                <a:ext cx="466117" cy="425585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53" name=""/>
              <p:cNvCxnSpPr/>
              <p:nvPr/>
            </p:nvCxnSpPr>
            <p:spPr>
              <a:xfrm rot="16200000" flipH="1" flipV="1">
                <a:off x="1376894" y="2425318"/>
                <a:ext cx="611314" cy="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4" name=""/>
              <p:cNvCxnSpPr/>
              <p:nvPr/>
            </p:nvCxnSpPr>
            <p:spPr>
              <a:xfrm>
                <a:off x="1682551" y="2204061"/>
                <a:ext cx="338371" cy="29639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5" name=""/>
              <p:cNvCxnSpPr/>
              <p:nvPr/>
            </p:nvCxnSpPr>
            <p:spPr>
              <a:xfrm rot="10800000" flipV="1">
                <a:off x="1360742" y="2204062"/>
                <a:ext cx="321809" cy="296394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6" name=""/>
              <p:cNvCxnSpPr/>
              <p:nvPr/>
            </p:nvCxnSpPr>
            <p:spPr>
              <a:xfrm rot="5400000">
                <a:off x="1401715" y="2778755"/>
                <a:ext cx="328612" cy="233056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7" name=""/>
              <p:cNvCxnSpPr/>
              <p:nvPr/>
            </p:nvCxnSpPr>
            <p:spPr>
              <a:xfrm rot="16200000" flipH="1">
                <a:off x="1598696" y="2814830"/>
                <a:ext cx="328612" cy="16090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grpSp>
          <p:nvGrpSpPr>
            <p:cNvPr id="58" name=""/>
            <p:cNvGrpSpPr/>
            <p:nvPr/>
          </p:nvGrpSpPr>
          <p:grpSpPr>
            <a:xfrm rot="0">
              <a:off x="7050813" y="4307706"/>
              <a:ext cx="330090" cy="236243"/>
              <a:chOff x="1360742" y="1694077"/>
              <a:chExt cx="660180" cy="1365512"/>
            </a:xfrm>
          </p:grpSpPr>
          <p:sp>
            <p:nvSpPr>
              <p:cNvPr id="59" name=""/>
              <p:cNvSpPr/>
              <p:nvPr/>
            </p:nvSpPr>
            <p:spPr>
              <a:xfrm>
                <a:off x="1449492" y="1694077"/>
                <a:ext cx="466117" cy="425585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60" name=""/>
              <p:cNvCxnSpPr/>
              <p:nvPr/>
            </p:nvCxnSpPr>
            <p:spPr>
              <a:xfrm rot="16200000" flipH="1" flipV="1">
                <a:off x="1376894" y="2425318"/>
                <a:ext cx="611314" cy="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61" name=""/>
              <p:cNvCxnSpPr/>
              <p:nvPr/>
            </p:nvCxnSpPr>
            <p:spPr>
              <a:xfrm>
                <a:off x="1682551" y="2204061"/>
                <a:ext cx="338371" cy="29639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62" name=""/>
              <p:cNvCxnSpPr/>
              <p:nvPr/>
            </p:nvCxnSpPr>
            <p:spPr>
              <a:xfrm rot="10800000" flipV="1">
                <a:off x="1360742" y="2204062"/>
                <a:ext cx="321809" cy="296394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63" name=""/>
              <p:cNvCxnSpPr/>
              <p:nvPr/>
            </p:nvCxnSpPr>
            <p:spPr>
              <a:xfrm rot="5400000">
                <a:off x="1401715" y="2778755"/>
                <a:ext cx="328612" cy="233056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64" name=""/>
              <p:cNvCxnSpPr/>
              <p:nvPr/>
            </p:nvCxnSpPr>
            <p:spPr>
              <a:xfrm rot="16200000" flipH="1">
                <a:off x="1598696" y="2814830"/>
                <a:ext cx="328612" cy="16090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sp>
          <p:nvSpPr>
            <p:cNvPr id="65" name=""/>
            <p:cNvSpPr txBox="1"/>
            <p:nvPr/>
          </p:nvSpPr>
          <p:spPr>
            <a:xfrm>
              <a:off x="6253969" y="3855032"/>
              <a:ext cx="1227918" cy="2388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000"/>
                <a:t>19</a:t>
              </a:r>
              <a:r>
                <a:rPr lang="ko-KR" altLang="en-US" sz="1000"/>
                <a:t>세    </a:t>
              </a:r>
              <a:r>
                <a:rPr lang="en-US" altLang="ko-KR" sz="1000"/>
                <a:t>20</a:t>
              </a:r>
              <a:r>
                <a:rPr lang="ko-KR" altLang="en-US" sz="1000"/>
                <a:t>세     </a:t>
              </a:r>
              <a:r>
                <a:rPr lang="en-US" altLang="ko-KR" sz="1000"/>
                <a:t>21</a:t>
              </a:r>
              <a:r>
                <a:rPr lang="ko-KR" altLang="en-US" sz="1000"/>
                <a:t>세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93635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1" animBg="1"/>
      <p:bldP spid="8" grpId="2" animBg="1"/>
      <p:bldP spid="16" grpId="3" animBg="1"/>
      <p:bldP spid="11" grpId="4" animBg="1"/>
      <p:bldP spid="12" grpId="5" animBg="1"/>
      <p:bldP spid="17" grpId="6" animBg="1"/>
      <p:bldP spid="13" grpId="7" animBg="1"/>
      <p:bldP spid="14" grpId="8" animBg="1"/>
      <p:bldP spid="67" grpId="9" animBg="1"/>
      <p:bldP spid="66" grpId="10" animBg="1"/>
      <p:bldP spid="20" grpId="11" animBg="1"/>
      <p:bldP spid="21" grpId="12" animBg="1"/>
      <p:bldP spid="22" grpId="13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073384" y="0"/>
            <a:ext cx="4045231" cy="9829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Comparable</a:t>
            </a:r>
            <a:r>
              <a:rPr xmlns:mc="http://schemas.openxmlformats.org/markup-compatibility/2006" xmlns:hp="http://schemas.haansoft.com/office/presentation/8.0" kumimoji="0" lang="ko-KR" altLang="en-US" sz="5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5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7289" y="3800362"/>
            <a:ext cx="5346700" cy="2539999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7289" y="914400"/>
            <a:ext cx="5314950" cy="251460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82383" y="1765981"/>
            <a:ext cx="2990850" cy="62865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65535" y="982911"/>
            <a:ext cx="4375366" cy="421445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182383" y="5197362"/>
            <a:ext cx="2965450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8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073384" y="0"/>
            <a:ext cx="4045231" cy="9829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Comparator</a:t>
            </a:r>
            <a:r>
              <a:rPr xmlns:mc="http://schemas.openxmlformats.org/markup-compatibility/2006" xmlns:hp="http://schemas.haansoft.com/office/presentation/8.0" kumimoji="0" lang="ko-KR" altLang="en-US" sz="5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5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2878" y="1162400"/>
            <a:ext cx="6992457" cy="4285700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59250" y="1162400"/>
            <a:ext cx="4507374" cy="4285699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20850" y="2095175"/>
            <a:ext cx="3035300" cy="882650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31250" y="5448100"/>
            <a:ext cx="307975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7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73</ep:Words>
  <ep:PresentationFormat>화면 슬라이드 쇼(4:3)</ep:PresentationFormat>
  <ep:Paragraphs>34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정렬이란?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2022-03-29T13:42:54.504</dcterms:created>
  <dc:creator>minseok</dc:creator>
  <cp:lastModifiedBy>minseok</cp:lastModifiedBy>
  <dcterms:modified xsi:type="dcterms:W3CDTF">2022-04-01T07:18:49.247</dcterms:modified>
  <cp:revision>90</cp:revision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