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74"/>
  </p:notesMasterIdLst>
  <p:handoutMasterIdLst>
    <p:handoutMasterId r:id="rId75"/>
  </p:handoutMasterIdLst>
  <p:sldIdLst>
    <p:sldId id="377" r:id="rId2"/>
    <p:sldId id="380" r:id="rId3"/>
    <p:sldId id="598" r:id="rId4"/>
    <p:sldId id="599" r:id="rId5"/>
    <p:sldId id="278" r:id="rId6"/>
    <p:sldId id="602" r:id="rId7"/>
    <p:sldId id="583" r:id="rId8"/>
    <p:sldId id="291" r:id="rId9"/>
    <p:sldId id="292" r:id="rId10"/>
    <p:sldId id="603" r:id="rId11"/>
    <p:sldId id="294" r:id="rId12"/>
    <p:sldId id="295" r:id="rId13"/>
    <p:sldId id="300" r:id="rId14"/>
    <p:sldId id="296" r:id="rId15"/>
    <p:sldId id="297" r:id="rId16"/>
    <p:sldId id="298" r:id="rId17"/>
    <p:sldId id="299" r:id="rId18"/>
    <p:sldId id="301" r:id="rId19"/>
    <p:sldId id="604" r:id="rId20"/>
    <p:sldId id="302" r:id="rId21"/>
    <p:sldId id="303" r:id="rId22"/>
    <p:sldId id="304" r:id="rId23"/>
    <p:sldId id="307" r:id="rId24"/>
    <p:sldId id="308" r:id="rId25"/>
    <p:sldId id="309" r:id="rId26"/>
    <p:sldId id="305" r:id="rId27"/>
    <p:sldId id="306" r:id="rId28"/>
    <p:sldId id="310" r:id="rId29"/>
    <p:sldId id="311" r:id="rId30"/>
    <p:sldId id="312" r:id="rId31"/>
    <p:sldId id="316" r:id="rId32"/>
    <p:sldId id="313" r:id="rId33"/>
    <p:sldId id="605" r:id="rId34"/>
    <p:sldId id="606" r:id="rId35"/>
    <p:sldId id="318" r:id="rId36"/>
    <p:sldId id="285" r:id="rId37"/>
    <p:sldId id="322" r:id="rId38"/>
    <p:sldId id="323" r:id="rId39"/>
    <p:sldId id="289" r:id="rId40"/>
    <p:sldId id="290" r:id="rId41"/>
    <p:sldId id="600" r:id="rId42"/>
    <p:sldId id="607" r:id="rId43"/>
    <p:sldId id="326" r:id="rId44"/>
    <p:sldId id="609" r:id="rId45"/>
    <p:sldId id="610" r:id="rId46"/>
    <p:sldId id="613" r:id="rId47"/>
    <p:sldId id="614" r:id="rId48"/>
    <p:sldId id="615" r:id="rId49"/>
    <p:sldId id="616" r:id="rId50"/>
    <p:sldId id="611" r:id="rId51"/>
    <p:sldId id="617" r:id="rId52"/>
    <p:sldId id="612" r:id="rId53"/>
    <p:sldId id="601" r:id="rId54"/>
    <p:sldId id="363" r:id="rId55"/>
    <p:sldId id="364" r:id="rId56"/>
    <p:sldId id="340" r:id="rId57"/>
    <p:sldId id="365" r:id="rId58"/>
    <p:sldId id="366" r:id="rId59"/>
    <p:sldId id="367" r:id="rId60"/>
    <p:sldId id="618" r:id="rId61"/>
    <p:sldId id="619" r:id="rId62"/>
    <p:sldId id="346" r:id="rId63"/>
    <p:sldId id="347" r:id="rId64"/>
    <p:sldId id="348" r:id="rId65"/>
    <p:sldId id="349" r:id="rId66"/>
    <p:sldId id="350" r:id="rId67"/>
    <p:sldId id="620" r:id="rId68"/>
    <p:sldId id="351" r:id="rId69"/>
    <p:sldId id="352" r:id="rId70"/>
    <p:sldId id="353" r:id="rId71"/>
    <p:sldId id="371" r:id="rId72"/>
    <p:sldId id="35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8FF"/>
    <a:srgbClr val="C0504D"/>
    <a:srgbClr val="B93945"/>
    <a:srgbClr val="E7F5FF"/>
    <a:srgbClr val="8FCFFF"/>
    <a:srgbClr val="0070C0"/>
    <a:srgbClr val="7AE2D3"/>
    <a:srgbClr val="78E2D3"/>
    <a:srgbClr val="97E9DD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1" autoAdjust="0"/>
    <p:restoredTop sz="88266" autoAdjust="0"/>
  </p:normalViewPr>
  <p:slideViewPr>
    <p:cSldViewPr snapToGrid="0" showGuides="1">
      <p:cViewPr varScale="1">
        <p:scale>
          <a:sx n="114" d="100"/>
          <a:sy n="114" d="100"/>
        </p:scale>
        <p:origin x="802" y="67"/>
      </p:cViewPr>
      <p:guideLst>
        <p:guide orient="horz" pos="2160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8CBF-27B2-4BD7-906A-964E7A949E3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9559-93FA-4727-A1EC-2AB71AE5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6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F50A-E1DE-4AD9-9C45-6BAAD24BC1E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A361-CE65-4505-B268-1782A826A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7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0A361-CE65-4505-B268-1782A826AC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3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0A361-CE65-4505-B268-1782A826AC9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2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0A361-CE65-4505-B268-1782A826AC9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0A361-CE65-4505-B268-1782A826AC9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5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0A361-CE65-4505-B268-1782A826AC9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7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0A361-CE65-4505-B268-1782A826AC9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gradFill flip="none" rotWithShape="1">
          <a:gsLst>
            <a:gs pos="96460">
              <a:srgbClr val="F2B8B4"/>
            </a:gs>
            <a:gs pos="0">
              <a:srgbClr val="FFFEFE"/>
            </a:gs>
            <a:gs pos="72000">
              <a:srgbClr val="F9DCDA"/>
            </a:gs>
            <a:gs pos="49000">
              <a:schemeClr val="bg1">
                <a:alpha val="76000"/>
                <a:lumMod val="87000"/>
                <a:lumOff val="1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82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gradFill>
          <a:gsLst>
            <a:gs pos="83000">
              <a:schemeClr val="bg1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4000" b="0" kern="1200" dirty="0">
                <a:solidFill>
                  <a:srgbClr val="C0504D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A27EA89D-2A21-4263-B28D-75AB75291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4033" y="200717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lang="ko-KR" altLang="en-US" sz="2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82663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맑은 고딕" panose="020B0503020000020004" pitchFamily="50" charset="-127"/>
              <a:buChar char="­"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개체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endParaRPr lang="en-US" altLang="ko-KR" dirty="0"/>
          </a:p>
          <a:p>
            <a:pPr lvl="2"/>
            <a:r>
              <a:rPr lang="ko-KR" altLang="en-US" dirty="0"/>
              <a:t>개체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F4047B4E-32B9-46BF-8C95-584217D00C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0148" y="1488589"/>
            <a:ext cx="10515600" cy="438969"/>
          </a:xfrm>
          <a:prstGeom prst="rect">
            <a:avLst/>
          </a:prstGeom>
        </p:spPr>
        <p:txBody>
          <a:bodyPr>
            <a:noAutofit/>
          </a:bodyPr>
          <a:lstStyle>
            <a:lvl1pPr marL="444500" indent="-444500">
              <a:buFont typeface="+mj-lt"/>
              <a:buAutoNum type="arabicParenR"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arenR"/>
              <a:defRPr/>
            </a:lvl2pPr>
          </a:lstStyle>
          <a:p>
            <a:pPr lvl="0"/>
            <a:endParaRPr lang="ko-KR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1857275-DAFE-4CC2-AE1E-DF42E8073712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15" name="직선 연결선 8">
              <a:extLst>
                <a:ext uri="{FF2B5EF4-FFF2-40B4-BE49-F238E27FC236}">
                  <a16:creationId xmlns:a16="http://schemas.microsoft.com/office/drawing/2014/main" xmlns="" id="{DDD5F32C-8C10-4FE0-A1FB-FFFCF70D9A53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0">
              <a:extLst>
                <a:ext uri="{FF2B5EF4-FFF2-40B4-BE49-F238E27FC236}">
                  <a16:creationId xmlns:a16="http://schemas.microsoft.com/office/drawing/2014/main" xmlns="" id="{8408FDEB-7E2A-4C03-8C8B-853B952C1906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2">
              <a:extLst>
                <a:ext uri="{FF2B5EF4-FFF2-40B4-BE49-F238E27FC236}">
                  <a16:creationId xmlns:a16="http://schemas.microsoft.com/office/drawing/2014/main" xmlns="" id="{2D30CFDC-C930-401E-899F-EDBB58CF12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3">
              <a:extLst>
                <a:ext uri="{FF2B5EF4-FFF2-40B4-BE49-F238E27FC236}">
                  <a16:creationId xmlns:a16="http://schemas.microsoft.com/office/drawing/2014/main" xmlns="" id="{F6B7ED49-DA7B-4B63-811C-0CCE88EAE9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7775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gradFill flip="none" rotWithShape="1">
          <a:gsLst>
            <a:gs pos="0">
              <a:srgbClr val="FFFEFE"/>
            </a:gs>
            <a:gs pos="61000">
              <a:srgbClr val="F9DCDA"/>
            </a:gs>
            <a:gs pos="41000">
              <a:schemeClr val="bg1">
                <a:alpha val="76000"/>
                <a:lumMod val="92000"/>
                <a:lumOff val="8000"/>
              </a:schemeClr>
            </a:gs>
            <a:gs pos="99000">
              <a:srgbClr val="D9838B"/>
            </a:gs>
            <a:gs pos="80000">
              <a:srgbClr val="F2B8B4"/>
            </a:gs>
          </a:gsLst>
          <a:lin ang="14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rcRect r="1250" b="21952"/>
          <a:stretch/>
        </p:blipFill>
        <p:spPr>
          <a:xfrm>
            <a:off x="7464152" y="2452388"/>
            <a:ext cx="4727848" cy="41449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191344" y="2492896"/>
            <a:ext cx="7272807" cy="1125853"/>
          </a:xfrm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79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839417" y="1052736"/>
            <a:ext cx="10585176" cy="554461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93945"/>
              </a:buClr>
              <a:buFont typeface="Wingdings" pitchFamily="2" charset="2"/>
              <a:buChar char="n"/>
              <a:defRPr sz="24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D9737E"/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rgbClr val="D9737E"/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715145"/>
          </a:xfrm>
          <a:prstGeom prst="rect">
            <a:avLst/>
          </a:prstGeom>
          <a:solidFill>
            <a:srgbClr val="C0504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239350" y="-22694"/>
            <a:ext cx="11748674" cy="715391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432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 shadeToTitle="1">
        <a:gradFill flip="none" rotWithShape="1">
          <a:gsLst>
            <a:gs pos="39000">
              <a:srgbClr val="FFFFFF"/>
            </a:gs>
            <a:gs pos="0">
              <a:srgbClr val="FFFEFE"/>
            </a:gs>
            <a:gs pos="70000">
              <a:srgbClr val="F9DCDA"/>
            </a:gs>
            <a:gs pos="95000">
              <a:srgbClr val="F2B8B4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155340" y="2996952"/>
            <a:ext cx="11881320" cy="1125853"/>
          </a:xfrm>
        </p:spPr>
        <p:txBody>
          <a:bodyPr/>
          <a:lstStyle>
            <a:lvl1pPr algn="ctr">
              <a:defRPr sz="4800" b="0">
                <a:solidFill>
                  <a:srgbClr val="B9394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8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230070"/>
            <a:ext cx="11161946" cy="620463"/>
          </a:xfrm>
        </p:spPr>
        <p:txBody>
          <a:bodyPr/>
          <a:lstStyle>
            <a:lvl1pPr algn="l">
              <a:defRPr sz="3600" b="0">
                <a:solidFill>
                  <a:srgbClr val="C0504D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199656"/>
            <a:ext cx="11161945" cy="539769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B93945"/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6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D991E63-66A8-46B9-A127-F1ACE6DCB804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16" name="직선 연결선 8">
              <a:extLst>
                <a:ext uri="{FF2B5EF4-FFF2-40B4-BE49-F238E27FC236}">
                  <a16:creationId xmlns:a16="http://schemas.microsoft.com/office/drawing/2014/main" xmlns="" id="{EE1932D5-6794-4CBA-9D62-7E3B00EDD359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0">
              <a:extLst>
                <a:ext uri="{FF2B5EF4-FFF2-40B4-BE49-F238E27FC236}">
                  <a16:creationId xmlns:a16="http://schemas.microsoft.com/office/drawing/2014/main" xmlns="" id="{E5F930A2-856B-4AC9-8680-CA14CC3A9C3A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2">
              <a:extLst>
                <a:ext uri="{FF2B5EF4-FFF2-40B4-BE49-F238E27FC236}">
                  <a16:creationId xmlns:a16="http://schemas.microsoft.com/office/drawing/2014/main" xmlns="" id="{FDAA0E11-0359-4460-B0AE-2AE3C69D18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3">
              <a:extLst>
                <a:ext uri="{FF2B5EF4-FFF2-40B4-BE49-F238E27FC236}">
                  <a16:creationId xmlns:a16="http://schemas.microsoft.com/office/drawing/2014/main" xmlns="" id="{F2823D7C-512F-4D3B-8788-968EEDFA7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82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3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xmlns="" id="{327A8398-B0AC-4379-A811-E9705CACFFB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55D806D-93E8-4CBF-9F47-24A0DEB1ED5B}"/>
              </a:ext>
            </a:extLst>
          </p:cNvPr>
          <p:cNvGrpSpPr/>
          <p:nvPr userDrawn="1"/>
        </p:nvGrpSpPr>
        <p:grpSpPr>
          <a:xfrm>
            <a:off x="538385" y="270949"/>
            <a:ext cx="11161945" cy="0"/>
            <a:chOff x="538385" y="764704"/>
            <a:chExt cx="11161945" cy="0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xmlns="" id="{0CF1C033-2C5E-4354-BEBE-F9B6F48E83B5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10">
              <a:extLst>
                <a:ext uri="{FF2B5EF4-FFF2-40B4-BE49-F238E27FC236}">
                  <a16:creationId xmlns:a16="http://schemas.microsoft.com/office/drawing/2014/main" xmlns="" id="{5C97EF56-41B1-4436-B321-59355DA0C1AA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2">
              <a:extLst>
                <a:ext uri="{FF2B5EF4-FFF2-40B4-BE49-F238E27FC236}">
                  <a16:creationId xmlns:a16="http://schemas.microsoft.com/office/drawing/2014/main" xmlns="" id="{F122F83E-5882-4C14-95E2-D5593DB7BB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13">
              <a:extLst>
                <a:ext uri="{FF2B5EF4-FFF2-40B4-BE49-F238E27FC236}">
                  <a16:creationId xmlns:a16="http://schemas.microsoft.com/office/drawing/2014/main" xmlns="" id="{732AC90B-754F-47A4-9FB9-F428435FC4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62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199656"/>
            <a:ext cx="11161945" cy="539769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B93945"/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6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D991E63-66A8-46B9-A127-F1ACE6DCB804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16" name="직선 연결선 8">
              <a:extLst>
                <a:ext uri="{FF2B5EF4-FFF2-40B4-BE49-F238E27FC236}">
                  <a16:creationId xmlns:a16="http://schemas.microsoft.com/office/drawing/2014/main" xmlns="" id="{EE1932D5-6794-4CBA-9D62-7E3B00EDD359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0">
              <a:extLst>
                <a:ext uri="{FF2B5EF4-FFF2-40B4-BE49-F238E27FC236}">
                  <a16:creationId xmlns:a16="http://schemas.microsoft.com/office/drawing/2014/main" xmlns="" id="{E5F930A2-856B-4AC9-8680-CA14CC3A9C3A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2">
              <a:extLst>
                <a:ext uri="{FF2B5EF4-FFF2-40B4-BE49-F238E27FC236}">
                  <a16:creationId xmlns:a16="http://schemas.microsoft.com/office/drawing/2014/main" xmlns="" id="{FDAA0E11-0359-4460-B0AE-2AE3C69D18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3">
              <a:extLst>
                <a:ext uri="{FF2B5EF4-FFF2-40B4-BE49-F238E27FC236}">
                  <a16:creationId xmlns:a16="http://schemas.microsoft.com/office/drawing/2014/main" xmlns="" id="{F2823D7C-512F-4D3B-8788-968EEDFA7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89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2423592" y="548680"/>
            <a:ext cx="7272808" cy="5908351"/>
            <a:chOff x="2423592" y="548680"/>
            <a:chExt cx="7272808" cy="5908351"/>
          </a:xfrm>
        </p:grpSpPr>
        <p:sp>
          <p:nvSpPr>
            <p:cNvPr id="6" name="Line 5"/>
            <p:cNvSpPr>
              <a:spLocks noChangeShapeType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8" name="Line 5"/>
            <p:cNvSpPr>
              <a:spLocks noChangeShapeType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11" name="Text Box 4"/>
            <p:cNvSpPr txBox="1"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3687233" y="3385216"/>
              <a:ext cx="48768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4400" b="1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Thank</a:t>
              </a:r>
              <a:r>
                <a:rPr lang="en-US" altLang="ko-KR" sz="4400" b="1" baseline="0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 You</a:t>
              </a:r>
              <a:endPara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2423592" y="548680"/>
              <a:ext cx="7272808" cy="590835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EEEEEE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3044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3">
    <p:bg>
      <p:bgPr>
        <a:gradFill>
          <a:gsLst>
            <a:gs pos="83000">
              <a:schemeClr val="bg1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4000" b="0" kern="1200" dirty="0">
                <a:solidFill>
                  <a:srgbClr val="C0504D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1857275-DAFE-4CC2-AE1E-DF42E8073712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15" name="직선 연결선 8">
              <a:extLst>
                <a:ext uri="{FF2B5EF4-FFF2-40B4-BE49-F238E27FC236}">
                  <a16:creationId xmlns:a16="http://schemas.microsoft.com/office/drawing/2014/main" xmlns="" id="{DDD5F32C-8C10-4FE0-A1FB-FFFCF70D9A53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0">
              <a:extLst>
                <a:ext uri="{FF2B5EF4-FFF2-40B4-BE49-F238E27FC236}">
                  <a16:creationId xmlns:a16="http://schemas.microsoft.com/office/drawing/2014/main" xmlns="" id="{8408FDEB-7E2A-4C03-8C8B-853B952C1906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2">
              <a:extLst>
                <a:ext uri="{FF2B5EF4-FFF2-40B4-BE49-F238E27FC236}">
                  <a16:creationId xmlns:a16="http://schemas.microsoft.com/office/drawing/2014/main" xmlns="" id="{2D30CFDC-C930-401E-899F-EDBB58CF12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3">
              <a:extLst>
                <a:ext uri="{FF2B5EF4-FFF2-40B4-BE49-F238E27FC236}">
                  <a16:creationId xmlns:a16="http://schemas.microsoft.com/office/drawing/2014/main" xmlns="" id="{F6B7ED49-DA7B-4B63-811C-0CCE88EAE9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873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2022-02-14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5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7" r:id="rId6"/>
    <p:sldLayoutId id="2147483704" r:id="rId7"/>
    <p:sldLayoutId id="2147483705" r:id="rId8"/>
    <p:sldLayoutId id="2147483706" r:id="rId9"/>
    <p:sldLayoutId id="2147483697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>
            <a:extLst>
              <a:ext uri="{FF2B5EF4-FFF2-40B4-BE49-F238E27FC236}">
                <a16:creationId xmlns:a16="http://schemas.microsoft.com/office/drawing/2014/main" xmlns="" id="{086995A1-3267-4125-B953-A6F53465711E}"/>
              </a:ext>
            </a:extLst>
          </p:cNvPr>
          <p:cNvSpPr/>
          <p:nvPr/>
        </p:nvSpPr>
        <p:spPr>
          <a:xfrm>
            <a:off x="6240016" y="908720"/>
            <a:ext cx="4136304" cy="4863821"/>
          </a:xfrm>
          <a:prstGeom prst="roundRect">
            <a:avLst>
              <a:gd name="adj" fmla="val 5013"/>
            </a:avLst>
          </a:prstGeom>
          <a:solidFill>
            <a:schemeClr val="bg1"/>
          </a:solidFill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]</a:t>
            </a: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/>
            </a:r>
            <a:b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</a:b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저자와 </a:t>
            </a:r>
            <a:r>
              <a:rPr kumimoji="0" lang="ko-KR" altLang="en-US" sz="1400" kern="1200" dirty="0" err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endParaRPr kumimoji="0" lang="en-US" altLang="ko-KR" sz="14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908720"/>
            <a:ext cx="493951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603C2-BF63-4455-A2D3-E7571D22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AVL Tree </a:t>
            </a:r>
            <a:r>
              <a:rPr lang="ko-KR" altLang="en-US" sz="3600" dirty="0"/>
              <a:t>예</a:t>
            </a:r>
            <a:endParaRPr lang="ko-KR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45CF4978-7C62-48D9-ACDC-4FD6891CA71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90" y="1690903"/>
            <a:ext cx="8840746" cy="3667678"/>
          </a:xfrm>
        </p:spPr>
      </p:pic>
    </p:spTree>
    <p:extLst>
      <p:ext uri="{BB962C8B-B14F-4D97-AF65-F5344CB8AC3E}">
        <p14:creationId xmlns:p14="http://schemas.microsoft.com/office/powerpoint/2010/main" val="124089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0F345-3397-4872-8378-7F747625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AVL Tree</a:t>
            </a:r>
            <a:r>
              <a:rPr lang="ko-KR" altLang="en-US" sz="3600" dirty="0"/>
              <a:t>가 아닌 예</a:t>
            </a:r>
            <a:endParaRPr lang="ko-KR" alt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8E0B5B4B-CC8E-4871-A883-CCC1DEBD1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75" y="1645551"/>
            <a:ext cx="8334353" cy="37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97AB599A-2B90-42A5-ADD1-D7AA13240F65}"/>
              </a:ext>
            </a:extLst>
          </p:cNvPr>
          <p:cNvSpPr/>
          <p:nvPr/>
        </p:nvSpPr>
        <p:spPr>
          <a:xfrm>
            <a:off x="3421220" y="1501104"/>
            <a:ext cx="536575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309EE323-3FC2-4495-9329-3B1FEC24B035}"/>
              </a:ext>
            </a:extLst>
          </p:cNvPr>
          <p:cNvSpPr/>
          <p:nvPr/>
        </p:nvSpPr>
        <p:spPr>
          <a:xfrm>
            <a:off x="2727482" y="2412329"/>
            <a:ext cx="534988" cy="5064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05C3C289-F804-48B5-8411-3E4A1CB395C0}"/>
              </a:ext>
            </a:extLst>
          </p:cNvPr>
          <p:cNvSpPr/>
          <p:nvPr/>
        </p:nvSpPr>
        <p:spPr>
          <a:xfrm>
            <a:off x="4145120" y="2413916"/>
            <a:ext cx="534987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500" dirty="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500" dirty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B32B27E-CC78-4AFA-8C36-9D7EC421821F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2994182" y="1932904"/>
            <a:ext cx="504825" cy="479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B672BA9-D7C8-4BCE-972C-63A4C837D05E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3880007" y="1932904"/>
            <a:ext cx="531813" cy="481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7BD0C16D-4F32-484D-927A-F682A4BD42C0}"/>
              </a:ext>
            </a:extLst>
          </p:cNvPr>
          <p:cNvSpPr/>
          <p:nvPr/>
        </p:nvSpPr>
        <p:spPr>
          <a:xfrm>
            <a:off x="3152932" y="3396579"/>
            <a:ext cx="536575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A410996-DACD-40CB-830C-1CBFB8FC623F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3184682" y="2844129"/>
            <a:ext cx="236538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62FB408-7654-418A-A71E-8DEAF5FC785F}"/>
              </a:ext>
            </a:extLst>
          </p:cNvPr>
          <p:cNvSpPr/>
          <p:nvPr/>
        </p:nvSpPr>
        <p:spPr>
          <a:xfrm>
            <a:off x="2765582" y="4453854"/>
            <a:ext cx="536575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525731ED-0F07-4872-AFD0-5406BFC138DB}"/>
              </a:ext>
            </a:extLst>
          </p:cNvPr>
          <p:cNvSpPr/>
          <p:nvPr/>
        </p:nvSpPr>
        <p:spPr>
          <a:xfrm>
            <a:off x="4645182" y="3399754"/>
            <a:ext cx="534988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E6EC1F1-FCEE-43DF-87C7-AAF5DE73395D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3033870" y="3828379"/>
            <a:ext cx="198437" cy="625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2F7A2292-ED78-49E9-BEE2-471B3593C339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4602320" y="2845716"/>
            <a:ext cx="311150" cy="554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2148078D-1381-4C56-A32A-60CBF5FDBE0D}"/>
              </a:ext>
            </a:extLst>
          </p:cNvPr>
          <p:cNvSpPr/>
          <p:nvPr/>
        </p:nvSpPr>
        <p:spPr>
          <a:xfrm>
            <a:off x="3629182" y="4450679"/>
            <a:ext cx="536575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35FA7022-21F2-4EC1-A52C-536B7A5A596C}"/>
              </a:ext>
            </a:extLst>
          </p:cNvPr>
          <p:cNvCxnSpPr>
            <a:stCxn id="8" idx="5"/>
            <a:endCxn id="15" idx="0"/>
          </p:cNvCxnSpPr>
          <p:nvPr/>
        </p:nvCxnSpPr>
        <p:spPr>
          <a:xfrm>
            <a:off x="3610132" y="3828379"/>
            <a:ext cx="287338" cy="622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FE2D1D9-9392-4937-9117-46E7410349E0}"/>
              </a:ext>
            </a:extLst>
          </p:cNvPr>
          <p:cNvSpPr/>
          <p:nvPr/>
        </p:nvSpPr>
        <p:spPr>
          <a:xfrm>
            <a:off x="8061482" y="1496341"/>
            <a:ext cx="536575" cy="5064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EE5578B4-F526-42AC-9ACD-5AE9C1492079}"/>
              </a:ext>
            </a:extLst>
          </p:cNvPr>
          <p:cNvSpPr/>
          <p:nvPr/>
        </p:nvSpPr>
        <p:spPr>
          <a:xfrm>
            <a:off x="7248682" y="2407566"/>
            <a:ext cx="534988" cy="5064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07A9FEDC-D18A-49D9-A17C-585641738A70}"/>
              </a:ext>
            </a:extLst>
          </p:cNvPr>
          <p:cNvSpPr/>
          <p:nvPr/>
        </p:nvSpPr>
        <p:spPr>
          <a:xfrm>
            <a:off x="8896507" y="2409154"/>
            <a:ext cx="534988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CB33C40-92F7-45F8-8F32-7451D55BFA6F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 flipH="1">
            <a:off x="7516970" y="1928141"/>
            <a:ext cx="623887" cy="479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367D730E-8A2E-4279-B4A8-218BB82332E6}"/>
              </a:ext>
            </a:extLst>
          </p:cNvPr>
          <p:cNvCxnSpPr>
            <a:stCxn id="17" idx="5"/>
            <a:endCxn id="19" idx="0"/>
          </p:cNvCxnSpPr>
          <p:nvPr/>
        </p:nvCxnSpPr>
        <p:spPr>
          <a:xfrm>
            <a:off x="8518682" y="1928141"/>
            <a:ext cx="646113" cy="481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504D5DBB-F8E9-40D3-833A-7706AD62CF68}"/>
              </a:ext>
            </a:extLst>
          </p:cNvPr>
          <p:cNvSpPr/>
          <p:nvPr/>
        </p:nvSpPr>
        <p:spPr>
          <a:xfrm>
            <a:off x="6847045" y="3391816"/>
            <a:ext cx="534987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42CE4F6C-C689-4A46-9597-74659D020E12}"/>
              </a:ext>
            </a:extLst>
          </p:cNvPr>
          <p:cNvSpPr/>
          <p:nvPr/>
        </p:nvSpPr>
        <p:spPr>
          <a:xfrm>
            <a:off x="7674132" y="3391816"/>
            <a:ext cx="536575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5917FEA1-AB6B-4992-A6DD-4853714A1DC6}"/>
              </a:ext>
            </a:extLst>
          </p:cNvPr>
          <p:cNvCxnSpPr>
            <a:stCxn id="18" idx="3"/>
            <a:endCxn id="22" idx="0"/>
          </p:cNvCxnSpPr>
          <p:nvPr/>
        </p:nvCxnSpPr>
        <p:spPr>
          <a:xfrm flipH="1">
            <a:off x="7115332" y="2839366"/>
            <a:ext cx="211138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C0D956D-2690-40E1-840F-680E15C413E6}"/>
              </a:ext>
            </a:extLst>
          </p:cNvPr>
          <p:cNvCxnSpPr>
            <a:stCxn id="18" idx="5"/>
            <a:endCxn id="23" idx="0"/>
          </p:cNvCxnSpPr>
          <p:nvPr/>
        </p:nvCxnSpPr>
        <p:spPr>
          <a:xfrm>
            <a:off x="7705882" y="2839366"/>
            <a:ext cx="236538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E995065-FB3A-42C1-BFCA-A187FE95B87A}"/>
              </a:ext>
            </a:extLst>
          </p:cNvPr>
          <p:cNvSpPr/>
          <p:nvPr/>
        </p:nvSpPr>
        <p:spPr>
          <a:xfrm>
            <a:off x="7286782" y="4450679"/>
            <a:ext cx="536575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9667D8E2-9EF0-4EF6-B77D-FD1D0AB8883B}"/>
              </a:ext>
            </a:extLst>
          </p:cNvPr>
          <p:cNvSpPr/>
          <p:nvPr/>
        </p:nvSpPr>
        <p:spPr>
          <a:xfrm>
            <a:off x="9396570" y="3396579"/>
            <a:ext cx="534987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9E7D531A-0885-4A0D-A2C7-12F134C7CC59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 flipH="1">
            <a:off x="7555070" y="3823616"/>
            <a:ext cx="198437" cy="627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062498C7-1119-41F3-8154-A3941BE57242}"/>
              </a:ext>
            </a:extLst>
          </p:cNvPr>
          <p:cNvCxnSpPr>
            <a:stCxn id="19" idx="5"/>
            <a:endCxn id="27" idx="0"/>
          </p:cNvCxnSpPr>
          <p:nvPr/>
        </p:nvCxnSpPr>
        <p:spPr>
          <a:xfrm>
            <a:off x="9353707" y="2840954"/>
            <a:ext cx="311150" cy="555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265F913-9059-40BE-AE9E-2B58BF49657E}"/>
              </a:ext>
            </a:extLst>
          </p:cNvPr>
          <p:cNvSpPr/>
          <p:nvPr/>
        </p:nvSpPr>
        <p:spPr>
          <a:xfrm>
            <a:off x="8150382" y="4445916"/>
            <a:ext cx="536575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BB1129F1-4CCE-4524-B407-B5061F62605B}"/>
              </a:ext>
            </a:extLst>
          </p:cNvPr>
          <p:cNvCxnSpPr>
            <a:stCxn id="23" idx="5"/>
            <a:endCxn id="30" idx="0"/>
          </p:cNvCxnSpPr>
          <p:nvPr/>
        </p:nvCxnSpPr>
        <p:spPr>
          <a:xfrm>
            <a:off x="8131332" y="3823616"/>
            <a:ext cx="287338" cy="622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5BB7B57D-A0AB-4B6E-AFA7-4A0D0FEB540B}"/>
              </a:ext>
            </a:extLst>
          </p:cNvPr>
          <p:cNvSpPr/>
          <p:nvPr/>
        </p:nvSpPr>
        <p:spPr>
          <a:xfrm>
            <a:off x="8604407" y="5500016"/>
            <a:ext cx="536575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076B893A-4AE8-443A-8B81-7C77A41A191A}"/>
              </a:ext>
            </a:extLst>
          </p:cNvPr>
          <p:cNvCxnSpPr>
            <a:stCxn id="30" idx="5"/>
            <a:endCxn id="32" idx="0"/>
          </p:cNvCxnSpPr>
          <p:nvPr/>
        </p:nvCxnSpPr>
        <p:spPr>
          <a:xfrm>
            <a:off x="8607582" y="4877716"/>
            <a:ext cx="265113" cy="622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4957EB32-0553-4D58-9B5F-9AD855D21468}"/>
              </a:ext>
            </a:extLst>
          </p:cNvPr>
          <p:cNvCxnSpPr/>
          <p:nvPr/>
        </p:nvCxnSpPr>
        <p:spPr>
          <a:xfrm>
            <a:off x="6642257" y="3910929"/>
            <a:ext cx="25400" cy="210343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3">
            <a:extLst>
              <a:ext uri="{FF2B5EF4-FFF2-40B4-BE49-F238E27FC236}">
                <a16:creationId xmlns:a16="http://schemas.microsoft.com/office/drawing/2014/main" xmlns="" id="{A6B6C23A-A282-4479-A3DB-87466302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857" y="4874541"/>
            <a:ext cx="292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5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A1CCF4E6-58B7-4F17-8815-0954E5C30E9A}"/>
              </a:ext>
            </a:extLst>
          </p:cNvPr>
          <p:cNvCxnSpPr/>
          <p:nvPr/>
        </p:nvCxnSpPr>
        <p:spPr>
          <a:xfrm flipV="1">
            <a:off x="6518432" y="6020716"/>
            <a:ext cx="998538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CE2F6F2-6311-4E50-94F2-17710135FDC0}"/>
              </a:ext>
            </a:extLst>
          </p:cNvPr>
          <p:cNvCxnSpPr/>
          <p:nvPr/>
        </p:nvCxnSpPr>
        <p:spPr>
          <a:xfrm>
            <a:off x="6532720" y="3901404"/>
            <a:ext cx="511175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FA587C29-A993-43FC-9025-9CC1CB419DD6}"/>
              </a:ext>
            </a:extLst>
          </p:cNvPr>
          <p:cNvCxnSpPr/>
          <p:nvPr/>
        </p:nvCxnSpPr>
        <p:spPr>
          <a:xfrm flipV="1">
            <a:off x="9490232" y="6011191"/>
            <a:ext cx="8842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6C3635CE-A098-4B76-BB6E-A79E0BE84C32}"/>
              </a:ext>
            </a:extLst>
          </p:cNvPr>
          <p:cNvCxnSpPr/>
          <p:nvPr/>
        </p:nvCxnSpPr>
        <p:spPr>
          <a:xfrm>
            <a:off x="9872820" y="3917279"/>
            <a:ext cx="23812" cy="2103437"/>
          </a:xfrm>
          <a:prstGeom prst="straightConnector1">
            <a:avLst/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0">
            <a:extLst>
              <a:ext uri="{FF2B5EF4-FFF2-40B4-BE49-F238E27FC236}">
                <a16:creationId xmlns:a16="http://schemas.microsoft.com/office/drawing/2014/main" xmlns="" id="{282EB68B-B76A-4035-BCBF-BDE06AF5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420" y="4879304"/>
            <a:ext cx="292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solidFill>
                  <a:srgbClr val="00B0F0"/>
                </a:solidFill>
                <a:ea typeface="굴림" panose="020B0600000101010101" pitchFamily="50" charset="-127"/>
              </a:rPr>
              <a:t>2</a:t>
            </a:r>
            <a:endParaRPr lang="ko-KR" altLang="en-US" sz="1500">
              <a:solidFill>
                <a:srgbClr val="00B0F0"/>
              </a:solidFill>
              <a:ea typeface="굴림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52B3A95-64C1-4393-A43B-AA8EE2B60563}"/>
              </a:ext>
            </a:extLst>
          </p:cNvPr>
          <p:cNvCxnSpPr/>
          <p:nvPr/>
        </p:nvCxnSpPr>
        <p:spPr>
          <a:xfrm>
            <a:off x="9763282" y="3906166"/>
            <a:ext cx="511175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8">
            <a:extLst>
              <a:ext uri="{FF2B5EF4-FFF2-40B4-BE49-F238E27FC236}">
                <a16:creationId xmlns:a16="http://schemas.microsoft.com/office/drawing/2014/main" xmlns="" id="{0EACC7B6-474F-4529-B5F5-537A40B9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999" y="6181351"/>
            <a:ext cx="2749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ea typeface="굴림" panose="020B0600000101010101" pitchFamily="50" charset="-127"/>
              </a:rPr>
              <a:t>AVL Tree</a:t>
            </a:r>
            <a:r>
              <a:rPr lang="ko-KR" altLang="en-US" sz="2400" dirty="0">
                <a:ea typeface="굴림" panose="020B0600000101010101" pitchFamily="50" charset="-127"/>
              </a:rPr>
              <a:t>가 아니다</a:t>
            </a:r>
          </a:p>
        </p:txBody>
      </p:sp>
      <p:sp>
        <p:nvSpPr>
          <p:cNvPr id="43" name="TextBox 53">
            <a:extLst>
              <a:ext uri="{FF2B5EF4-FFF2-40B4-BE49-F238E27FC236}">
                <a16:creationId xmlns:a16="http://schemas.microsoft.com/office/drawing/2014/main" xmlns="" id="{8F9EE8E9-BEDA-4F36-BEB5-721C5D57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186" y="5210446"/>
            <a:ext cx="2749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ea typeface="굴림" panose="020B0600000101010101" pitchFamily="50" charset="-127"/>
              </a:rPr>
              <a:t>AVL Tree</a:t>
            </a:r>
            <a:r>
              <a:rPr lang="ko-KR" altLang="en-US" sz="2400" dirty="0">
                <a:ea typeface="굴림" panose="020B0600000101010101" pitchFamily="50" charset="-127"/>
              </a:rPr>
              <a:t>가 아니다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C9D18A6D-5E02-4583-8DE3-F731E9AE6614}"/>
              </a:ext>
            </a:extLst>
          </p:cNvPr>
          <p:cNvSpPr/>
          <p:nvPr/>
        </p:nvSpPr>
        <p:spPr>
          <a:xfrm>
            <a:off x="5110320" y="4455441"/>
            <a:ext cx="534987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 dirty="0">
                <a:latin typeface="Times" panose="02020603050405020304" pitchFamily="18" charset="0"/>
                <a:ea typeface="굴림" panose="020B0600000101010101" pitchFamily="50" charset="-127"/>
              </a:rPr>
              <a:t>75</a:t>
            </a:r>
            <a:endParaRPr lang="ko-KR" altLang="en-US" sz="1500" dirty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8AE9DA0-6454-4C79-A786-EF1A0E7036A0}"/>
              </a:ext>
            </a:extLst>
          </p:cNvPr>
          <p:cNvCxnSpPr>
            <a:stCxn id="11" idx="5"/>
            <a:endCxn id="45" idx="0"/>
          </p:cNvCxnSpPr>
          <p:nvPr/>
        </p:nvCxnSpPr>
        <p:spPr>
          <a:xfrm>
            <a:off x="5100795" y="3831554"/>
            <a:ext cx="276225" cy="623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47B03A4C-FCC7-43E3-BA08-DEFCCBB24AAA}"/>
              </a:ext>
            </a:extLst>
          </p:cNvPr>
          <p:cNvCxnSpPr/>
          <p:nvPr/>
        </p:nvCxnSpPr>
        <p:spPr>
          <a:xfrm>
            <a:off x="2690970" y="2920329"/>
            <a:ext cx="19050" cy="202723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78">
            <a:extLst>
              <a:ext uri="{FF2B5EF4-FFF2-40B4-BE49-F238E27FC236}">
                <a16:creationId xmlns:a16="http://schemas.microsoft.com/office/drawing/2014/main" xmlns="" id="{ABD56C15-CC0F-453A-9598-6E7CFD38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570" y="3787104"/>
            <a:ext cx="2921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5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A0E43751-685D-4DD6-8ED8-B53DBB5F91C5}"/>
              </a:ext>
            </a:extLst>
          </p:cNvPr>
          <p:cNvCxnSpPr/>
          <p:nvPr/>
        </p:nvCxnSpPr>
        <p:spPr>
          <a:xfrm>
            <a:off x="2505233" y="4950741"/>
            <a:ext cx="1101725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AF6DDFC4-55F0-4783-8EE1-DEABC343B2A1}"/>
              </a:ext>
            </a:extLst>
          </p:cNvPr>
          <p:cNvCxnSpPr/>
          <p:nvPr/>
        </p:nvCxnSpPr>
        <p:spPr>
          <a:xfrm>
            <a:off x="2362358" y="2917154"/>
            <a:ext cx="511175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7F485-7E6A-475B-BDAD-3B7FAF84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수선의 예        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서브 트리에서 균형이 깨진 예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0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xmlns="" id="{ECFD1D9C-572E-4BBD-9B11-0ED5C004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수선의 예         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좌회전으로 균형을 맞추는 예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1BD77A4C-5159-4AFD-8299-1E8635FE8335}"/>
              </a:ext>
            </a:extLst>
          </p:cNvPr>
          <p:cNvSpPr/>
          <p:nvPr/>
        </p:nvSpPr>
        <p:spPr>
          <a:xfrm>
            <a:off x="3659440" y="1633287"/>
            <a:ext cx="534987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CB0198D0-F48C-4903-954B-7A99D1FA8A4F}"/>
              </a:ext>
            </a:extLst>
          </p:cNvPr>
          <p:cNvSpPr/>
          <p:nvPr/>
        </p:nvSpPr>
        <p:spPr>
          <a:xfrm>
            <a:off x="2846640" y="2544512"/>
            <a:ext cx="534987" cy="5064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FB42F464-55B9-40EC-B9C7-DCB746F4385E}"/>
              </a:ext>
            </a:extLst>
          </p:cNvPr>
          <p:cNvSpPr/>
          <p:nvPr/>
        </p:nvSpPr>
        <p:spPr>
          <a:xfrm>
            <a:off x="4494465" y="2547687"/>
            <a:ext cx="534987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F383EB07-35F3-4F6B-8988-0D05FA03C388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3113340" y="2066674"/>
            <a:ext cx="623887" cy="477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2F4E629-9845-48F0-8A2C-13BF242636DB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4116640" y="2066674"/>
            <a:ext cx="644525" cy="481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0C64469-47F9-432F-BBFE-7A88D5282B73}"/>
              </a:ext>
            </a:extLst>
          </p:cNvPr>
          <p:cNvSpPr/>
          <p:nvPr/>
        </p:nvSpPr>
        <p:spPr>
          <a:xfrm>
            <a:off x="3272090" y="3528762"/>
            <a:ext cx="534987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9349B22A-4BB0-4FBA-BC43-460EC13AC445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3303840" y="2977899"/>
            <a:ext cx="236537" cy="550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F70BC20-DE3C-45CE-A7AC-92ED3A39F25E}"/>
              </a:ext>
            </a:extLst>
          </p:cNvPr>
          <p:cNvSpPr/>
          <p:nvPr/>
        </p:nvSpPr>
        <p:spPr>
          <a:xfrm>
            <a:off x="2884740" y="4587624"/>
            <a:ext cx="534987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C1DE904D-C70D-4D6D-B40B-2C3E3E708B63}"/>
              </a:ext>
            </a:extLst>
          </p:cNvPr>
          <p:cNvSpPr/>
          <p:nvPr/>
        </p:nvSpPr>
        <p:spPr>
          <a:xfrm>
            <a:off x="4994527" y="3533524"/>
            <a:ext cx="534988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243CDDBF-835F-4A46-9B07-5970EF980E88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3153027" y="3962149"/>
            <a:ext cx="196850" cy="625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3EF4B248-C6D4-40B3-B8B2-0E9459321233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4951665" y="2979487"/>
            <a:ext cx="309562" cy="554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D468BC0-885F-4F41-99D7-1D2E61DAF8E0}"/>
              </a:ext>
            </a:extLst>
          </p:cNvPr>
          <p:cNvSpPr/>
          <p:nvPr/>
        </p:nvSpPr>
        <p:spPr>
          <a:xfrm>
            <a:off x="3748340" y="4582862"/>
            <a:ext cx="534987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492B434E-0981-4C5D-AA60-3855C686F562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3729290" y="3962149"/>
            <a:ext cx="287337" cy="620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392778-EC33-4C08-9291-8F51A5B49314}"/>
              </a:ext>
            </a:extLst>
          </p:cNvPr>
          <p:cNvCxnSpPr/>
          <p:nvPr/>
        </p:nvCxnSpPr>
        <p:spPr>
          <a:xfrm>
            <a:off x="2600577" y="3055687"/>
            <a:ext cx="17463" cy="202723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8">
            <a:extLst>
              <a:ext uri="{FF2B5EF4-FFF2-40B4-BE49-F238E27FC236}">
                <a16:creationId xmlns:a16="http://schemas.microsoft.com/office/drawing/2014/main" xmlns="" id="{B0141F40-CB6F-484E-B392-08D83742E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177" y="3920874"/>
            <a:ext cx="292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5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6514A53D-39D4-44EF-8389-A2CF2B127857}"/>
              </a:ext>
            </a:extLst>
          </p:cNvPr>
          <p:cNvCxnSpPr/>
          <p:nvPr/>
        </p:nvCxnSpPr>
        <p:spPr>
          <a:xfrm flipV="1">
            <a:off x="2225927" y="5098799"/>
            <a:ext cx="8842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7F8C6DD-E47C-4C16-8BA9-F72EEC8E9E39}"/>
              </a:ext>
            </a:extLst>
          </p:cNvPr>
          <p:cNvCxnSpPr/>
          <p:nvPr/>
        </p:nvCxnSpPr>
        <p:spPr>
          <a:xfrm>
            <a:off x="2491040" y="3044574"/>
            <a:ext cx="511175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93B7331-E984-41D9-95CC-861DDE5D231B}"/>
              </a:ext>
            </a:extLst>
          </p:cNvPr>
          <p:cNvSpPr/>
          <p:nvPr/>
        </p:nvSpPr>
        <p:spPr>
          <a:xfrm>
            <a:off x="8010777" y="1633287"/>
            <a:ext cx="536575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D4CF006-F427-4F52-A62E-368A8130EC19}"/>
              </a:ext>
            </a:extLst>
          </p:cNvPr>
          <p:cNvSpPr/>
          <p:nvPr/>
        </p:nvSpPr>
        <p:spPr>
          <a:xfrm>
            <a:off x="7197977" y="2544512"/>
            <a:ext cx="534988" cy="506412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6C4E929-698C-4AD8-AE71-B60D95894A2F}"/>
              </a:ext>
            </a:extLst>
          </p:cNvPr>
          <p:cNvSpPr/>
          <p:nvPr/>
        </p:nvSpPr>
        <p:spPr>
          <a:xfrm>
            <a:off x="8845802" y="2547687"/>
            <a:ext cx="534988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74A24D8-195A-4B34-AD9B-24C07F2029B2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H="1">
            <a:off x="7466265" y="2066674"/>
            <a:ext cx="623887" cy="477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E2C0D07-3F14-462F-BAE0-CC40D39C3BE1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8467977" y="2066674"/>
            <a:ext cx="646113" cy="481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08665085-85F2-4C25-A88F-A2BA2D3AAE57}"/>
              </a:ext>
            </a:extLst>
          </p:cNvPr>
          <p:cNvSpPr/>
          <p:nvPr/>
        </p:nvSpPr>
        <p:spPr>
          <a:xfrm>
            <a:off x="7623427" y="3528762"/>
            <a:ext cx="536575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2EDE2651-B7AB-4968-8278-A565C8C22437}"/>
              </a:ext>
            </a:extLst>
          </p:cNvPr>
          <p:cNvCxnSpPr>
            <a:stCxn id="21" idx="5"/>
            <a:endCxn id="25" idx="0"/>
          </p:cNvCxnSpPr>
          <p:nvPr/>
        </p:nvCxnSpPr>
        <p:spPr>
          <a:xfrm>
            <a:off x="7655177" y="2977899"/>
            <a:ext cx="236538" cy="550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7F7AD696-3456-4974-BF26-5DF07FCFBF82}"/>
              </a:ext>
            </a:extLst>
          </p:cNvPr>
          <p:cNvSpPr/>
          <p:nvPr/>
        </p:nvSpPr>
        <p:spPr>
          <a:xfrm>
            <a:off x="7237665" y="4587624"/>
            <a:ext cx="534987" cy="506413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DD05B4F2-014A-439B-B4C9-4668D89991AE}"/>
              </a:ext>
            </a:extLst>
          </p:cNvPr>
          <p:cNvSpPr/>
          <p:nvPr/>
        </p:nvSpPr>
        <p:spPr>
          <a:xfrm>
            <a:off x="9345865" y="3533524"/>
            <a:ext cx="534987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194D6D80-2ABD-479D-A10A-38D5E97B6934}"/>
              </a:ext>
            </a:extLst>
          </p:cNvPr>
          <p:cNvCxnSpPr>
            <a:stCxn id="35" idx="5"/>
            <a:endCxn id="27" idx="0"/>
          </p:cNvCxnSpPr>
          <p:nvPr/>
        </p:nvCxnSpPr>
        <p:spPr>
          <a:xfrm>
            <a:off x="7248777" y="3957387"/>
            <a:ext cx="255588" cy="630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B320590C-F36F-4E9C-A27B-4E2DD804A7F6}"/>
              </a:ext>
            </a:extLst>
          </p:cNvPr>
          <p:cNvCxnSpPr>
            <a:stCxn id="22" idx="5"/>
            <a:endCxn id="28" idx="0"/>
          </p:cNvCxnSpPr>
          <p:nvPr/>
        </p:nvCxnSpPr>
        <p:spPr>
          <a:xfrm>
            <a:off x="9303002" y="2979487"/>
            <a:ext cx="311150" cy="554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91B09399-2EEE-43A0-8642-D7450D427DFB}"/>
              </a:ext>
            </a:extLst>
          </p:cNvPr>
          <p:cNvCxnSpPr/>
          <p:nvPr/>
        </p:nvCxnSpPr>
        <p:spPr>
          <a:xfrm flipH="1">
            <a:off x="6821740" y="4039937"/>
            <a:ext cx="9525" cy="104298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20">
            <a:extLst>
              <a:ext uri="{FF2B5EF4-FFF2-40B4-BE49-F238E27FC236}">
                <a16:creationId xmlns:a16="http://schemas.microsoft.com/office/drawing/2014/main" xmlns="" id="{4B321DDF-7B29-4BDD-8A68-D0B1DEE19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690" y="4379662"/>
            <a:ext cx="2921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endParaRPr lang="ko-KR" altLang="en-US" sz="15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3F0B62D-A754-45B7-8B13-682D11E732D5}"/>
              </a:ext>
            </a:extLst>
          </p:cNvPr>
          <p:cNvCxnSpPr/>
          <p:nvPr/>
        </p:nvCxnSpPr>
        <p:spPr>
          <a:xfrm flipV="1">
            <a:off x="6577265" y="5098799"/>
            <a:ext cx="88423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3C5AA10-02BC-4EA0-B1E2-78B5539447B4}"/>
              </a:ext>
            </a:extLst>
          </p:cNvPr>
          <p:cNvCxnSpPr/>
          <p:nvPr/>
        </p:nvCxnSpPr>
        <p:spPr>
          <a:xfrm>
            <a:off x="6501065" y="4025649"/>
            <a:ext cx="512762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4746EE38-4060-4DBD-B68F-49CB9613736C}"/>
              </a:ext>
            </a:extLst>
          </p:cNvPr>
          <p:cNvSpPr/>
          <p:nvPr/>
        </p:nvSpPr>
        <p:spPr>
          <a:xfrm>
            <a:off x="6791577" y="3523999"/>
            <a:ext cx="536575" cy="506413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E90D7CC-B5E2-4044-B010-465084F161C7}"/>
              </a:ext>
            </a:extLst>
          </p:cNvPr>
          <p:cNvCxnSpPr>
            <a:stCxn id="21" idx="3"/>
            <a:endCxn id="35" idx="0"/>
          </p:cNvCxnSpPr>
          <p:nvPr/>
        </p:nvCxnSpPr>
        <p:spPr>
          <a:xfrm flipH="1">
            <a:off x="7059865" y="2977899"/>
            <a:ext cx="215900" cy="546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20">
            <a:extLst>
              <a:ext uri="{FF2B5EF4-FFF2-40B4-BE49-F238E27FC236}">
                <a16:creationId xmlns:a16="http://schemas.microsoft.com/office/drawing/2014/main" xmlns="" id="{2F638518-2399-4B06-9E8E-C2FED34C2CDB}"/>
              </a:ext>
            </a:extLst>
          </p:cNvPr>
          <p:cNvSpPr/>
          <p:nvPr/>
        </p:nvSpPr>
        <p:spPr>
          <a:xfrm>
            <a:off x="5947027" y="2865187"/>
            <a:ext cx="366713" cy="735012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xmlns="" id="{B2200076-B9F3-43C9-B22F-D72A6D53E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953" y="5708168"/>
            <a:ext cx="2834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ea typeface="굴림" panose="020B0600000101010101" pitchFamily="50" charset="-127"/>
              </a:rPr>
              <a:t>AVL Tree</a:t>
            </a:r>
            <a:r>
              <a:rPr lang="ko-KR" altLang="en-US" sz="2400" dirty="0">
                <a:ea typeface="굴림" panose="020B0600000101010101" pitchFamily="50" charset="-127"/>
              </a:rPr>
              <a:t>가 아닌 예</a:t>
            </a:r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xmlns="" id="{70B36FB9-63F8-44B8-BC29-CEA8DAD78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203" y="5713123"/>
            <a:ext cx="4441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ea typeface="굴림" panose="020B0600000101010101" pitchFamily="50" charset="-127"/>
              </a:rPr>
              <a:t>좌회전해서 </a:t>
            </a:r>
            <a:r>
              <a:rPr lang="en-US" altLang="ko-KR" sz="2400" dirty="0">
                <a:ea typeface="굴림" panose="020B0600000101010101" pitchFamily="50" charset="-127"/>
              </a:rPr>
              <a:t>AVL Tree</a:t>
            </a:r>
            <a:r>
              <a:rPr lang="ko-KR" altLang="en-US" sz="2400" dirty="0">
                <a:ea typeface="굴림" panose="020B0600000101010101" pitchFamily="50" charset="-127"/>
              </a:rPr>
              <a:t>로 수선됨</a:t>
            </a:r>
          </a:p>
        </p:txBody>
      </p:sp>
      <p:sp>
        <p:nvSpPr>
          <p:cNvPr id="41" name="TextBox 41">
            <a:extLst>
              <a:ext uri="{FF2B5EF4-FFF2-40B4-BE49-F238E27FC236}">
                <a16:creationId xmlns:a16="http://schemas.microsoft.com/office/drawing/2014/main" xmlns="" id="{1194A28D-3608-479F-A576-4BC8EC22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102" y="2496887"/>
            <a:ext cx="83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repair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2" name="오른쪽으로 구부러진 화살표 83">
            <a:extLst>
              <a:ext uri="{FF2B5EF4-FFF2-40B4-BE49-F238E27FC236}">
                <a16:creationId xmlns:a16="http://schemas.microsoft.com/office/drawing/2014/main" xmlns="" id="{8C89414C-EBBB-4AEE-9C04-8C81F85C792C}"/>
              </a:ext>
            </a:extLst>
          </p:cNvPr>
          <p:cNvSpPr/>
          <p:nvPr/>
        </p:nvSpPr>
        <p:spPr>
          <a:xfrm rot="4954195">
            <a:off x="2883451" y="3057744"/>
            <a:ext cx="220871" cy="406400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51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18CF9DD-4AAF-4BFC-A88A-ADDF78B5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수선의 예               </a:t>
            </a:r>
            <a:r>
              <a:rPr lang="ko-KR" altLang="en-US" sz="2800" dirty="0">
                <a:solidFill>
                  <a:srgbClr val="00B0F0"/>
                </a:solidFill>
              </a:rPr>
              <a:t>좌회전으로 두 곳의 불균형을 해결하는 예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5E57ED12-F768-4766-8270-8FA04608C525}"/>
              </a:ext>
            </a:extLst>
          </p:cNvPr>
          <p:cNvCxnSpPr/>
          <p:nvPr/>
        </p:nvCxnSpPr>
        <p:spPr>
          <a:xfrm flipV="1">
            <a:off x="8507569" y="4783830"/>
            <a:ext cx="1477962" cy="63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62706F72-DFCF-4562-9E95-CF0BCCF930F4}"/>
              </a:ext>
            </a:extLst>
          </p:cNvPr>
          <p:cNvCxnSpPr/>
          <p:nvPr/>
        </p:nvCxnSpPr>
        <p:spPr>
          <a:xfrm>
            <a:off x="9610881" y="3861492"/>
            <a:ext cx="7938" cy="90011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0">
            <a:extLst>
              <a:ext uri="{FF2B5EF4-FFF2-40B4-BE49-F238E27FC236}">
                <a16:creationId xmlns:a16="http://schemas.microsoft.com/office/drawing/2014/main" xmlns="" id="{06C2096A-7E52-4845-AA4F-FD25A569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819" y="4155180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endParaRPr lang="ko-KR" altLang="en-US" sz="16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5B28BA23-B4EF-4BBA-A0E2-5BB98A65608D}"/>
              </a:ext>
            </a:extLst>
          </p:cNvPr>
          <p:cNvCxnSpPr/>
          <p:nvPr/>
        </p:nvCxnSpPr>
        <p:spPr>
          <a:xfrm>
            <a:off x="9507694" y="3850380"/>
            <a:ext cx="477837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B5E4DED3-0A70-408F-8C28-CC02779456ED}"/>
              </a:ext>
            </a:extLst>
          </p:cNvPr>
          <p:cNvCxnSpPr>
            <a:stCxn id="20" idx="3"/>
            <a:endCxn id="32" idx="0"/>
          </p:cNvCxnSpPr>
          <p:nvPr/>
        </p:nvCxnSpPr>
        <p:spPr>
          <a:xfrm flipH="1">
            <a:off x="2595719" y="2905817"/>
            <a:ext cx="168275" cy="501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B60945D8-2372-4C18-8D49-B66B8C7CDC6F}"/>
              </a:ext>
            </a:extLst>
          </p:cNvPr>
          <p:cNvCxnSpPr>
            <a:stCxn id="30" idx="5"/>
            <a:endCxn id="33" idx="0"/>
          </p:cNvCxnSpPr>
          <p:nvPr/>
        </p:nvCxnSpPr>
        <p:spPr>
          <a:xfrm>
            <a:off x="4073681" y="4794942"/>
            <a:ext cx="242888" cy="53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7">
            <a:extLst>
              <a:ext uri="{FF2B5EF4-FFF2-40B4-BE49-F238E27FC236}">
                <a16:creationId xmlns:a16="http://schemas.microsoft.com/office/drawing/2014/main" xmlns="" id="{D5B3B296-1300-4853-8113-A9A876021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456" y="4577455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6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EC51862A-A008-4A53-BCBB-3ACFB37E980E}"/>
              </a:ext>
            </a:extLst>
          </p:cNvPr>
          <p:cNvCxnSpPr/>
          <p:nvPr/>
        </p:nvCxnSpPr>
        <p:spPr>
          <a:xfrm flipV="1">
            <a:off x="2063906" y="5834755"/>
            <a:ext cx="931863" cy="15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7018F0E3-963C-4915-A89E-B2B86232C7C5}"/>
              </a:ext>
            </a:extLst>
          </p:cNvPr>
          <p:cNvCxnSpPr/>
          <p:nvPr/>
        </p:nvCxnSpPr>
        <p:spPr>
          <a:xfrm>
            <a:off x="2076606" y="3917055"/>
            <a:ext cx="477838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5619368-64E4-40AB-9758-79EC2B142FF3}"/>
              </a:ext>
            </a:extLst>
          </p:cNvPr>
          <p:cNvCxnSpPr/>
          <p:nvPr/>
        </p:nvCxnSpPr>
        <p:spPr>
          <a:xfrm flipV="1">
            <a:off x="4838856" y="5826817"/>
            <a:ext cx="8270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79A7859-A42A-46C8-B21F-DDF202E90452}"/>
              </a:ext>
            </a:extLst>
          </p:cNvPr>
          <p:cNvCxnSpPr/>
          <p:nvPr/>
        </p:nvCxnSpPr>
        <p:spPr>
          <a:xfrm flipH="1">
            <a:off x="5219856" y="3926580"/>
            <a:ext cx="6350" cy="1908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3A6627CC-3BEE-4C8A-BE72-C6010AA5C485}"/>
              </a:ext>
            </a:extLst>
          </p:cNvPr>
          <p:cNvCxnSpPr/>
          <p:nvPr/>
        </p:nvCxnSpPr>
        <p:spPr>
          <a:xfrm>
            <a:off x="5094444" y="3921817"/>
            <a:ext cx="477837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2B15C53-1AF9-4B9C-8E8C-967A007E9421}"/>
              </a:ext>
            </a:extLst>
          </p:cNvPr>
          <p:cNvSpPr/>
          <p:nvPr/>
        </p:nvSpPr>
        <p:spPr>
          <a:xfrm>
            <a:off x="3495831" y="1564380"/>
            <a:ext cx="534988" cy="5064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3F3BC0A1-7C7B-4E28-B76D-2E648CD7DE8F}"/>
              </a:ext>
            </a:extLst>
          </p:cNvPr>
          <p:cNvSpPr/>
          <p:nvPr/>
        </p:nvSpPr>
        <p:spPr>
          <a:xfrm>
            <a:off x="2686206" y="2474017"/>
            <a:ext cx="534988" cy="5064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F07A3CA-1EF4-4BC2-878A-C9CC0B3B3988}"/>
              </a:ext>
            </a:extLst>
          </p:cNvPr>
          <p:cNvSpPr/>
          <p:nvPr/>
        </p:nvSpPr>
        <p:spPr>
          <a:xfrm>
            <a:off x="4334031" y="2475605"/>
            <a:ext cx="534988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41F202E6-1D53-43C6-95DF-41B1557B1297}"/>
              </a:ext>
            </a:extLst>
          </p:cNvPr>
          <p:cNvCxnSpPr>
            <a:endCxn id="20" idx="0"/>
          </p:cNvCxnSpPr>
          <p:nvPr/>
        </p:nvCxnSpPr>
        <p:spPr>
          <a:xfrm flipH="1">
            <a:off x="2952906" y="1994592"/>
            <a:ext cx="623888" cy="479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112FE569-181F-44C3-B106-4250A6C60221}"/>
              </a:ext>
            </a:extLst>
          </p:cNvPr>
          <p:cNvCxnSpPr>
            <a:endCxn id="21" idx="0"/>
          </p:cNvCxnSpPr>
          <p:nvPr/>
        </p:nvCxnSpPr>
        <p:spPr>
          <a:xfrm>
            <a:off x="3956206" y="1994592"/>
            <a:ext cx="644525" cy="481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EC013D2A-FFA2-4462-BD96-B874F2E56575}"/>
              </a:ext>
            </a:extLst>
          </p:cNvPr>
          <p:cNvSpPr/>
          <p:nvPr/>
        </p:nvSpPr>
        <p:spPr>
          <a:xfrm>
            <a:off x="4834094" y="3404292"/>
            <a:ext cx="534987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581E545-FD91-460E-9B49-4C574DA3062D}"/>
              </a:ext>
            </a:extLst>
          </p:cNvPr>
          <p:cNvCxnSpPr>
            <a:stCxn id="21" idx="5"/>
            <a:endCxn id="24" idx="0"/>
          </p:cNvCxnSpPr>
          <p:nvPr/>
        </p:nvCxnSpPr>
        <p:spPr>
          <a:xfrm>
            <a:off x="4791231" y="2907405"/>
            <a:ext cx="309563" cy="496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3C304C6-A0B8-4E22-9047-0C2455DBE3EE}"/>
              </a:ext>
            </a:extLst>
          </p:cNvPr>
          <p:cNvSpPr/>
          <p:nvPr/>
        </p:nvSpPr>
        <p:spPr>
          <a:xfrm>
            <a:off x="3140231" y="3412230"/>
            <a:ext cx="534988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896E321-9D43-4427-955B-B0CA407DC998}"/>
              </a:ext>
            </a:extLst>
          </p:cNvPr>
          <p:cNvCxnSpPr>
            <a:stCxn id="20" idx="5"/>
            <a:endCxn id="26" idx="0"/>
          </p:cNvCxnSpPr>
          <p:nvPr/>
        </p:nvCxnSpPr>
        <p:spPr>
          <a:xfrm>
            <a:off x="3143406" y="2905817"/>
            <a:ext cx="265113" cy="506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8D678AD-BDD8-48A6-BACF-155A60A0A544}"/>
              </a:ext>
            </a:extLst>
          </p:cNvPr>
          <p:cNvSpPr/>
          <p:nvPr/>
        </p:nvSpPr>
        <p:spPr>
          <a:xfrm>
            <a:off x="2752881" y="4367905"/>
            <a:ext cx="534988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96086003-7B7C-4450-8E2F-A6467F153C44}"/>
              </a:ext>
            </a:extLst>
          </p:cNvPr>
          <p:cNvCxnSpPr>
            <a:stCxn id="26" idx="3"/>
            <a:endCxn id="28" idx="0"/>
          </p:cNvCxnSpPr>
          <p:nvPr/>
        </p:nvCxnSpPr>
        <p:spPr>
          <a:xfrm flipH="1">
            <a:off x="3021169" y="3844030"/>
            <a:ext cx="196850" cy="523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3BA792C-62F3-4443-A6AA-0049D7A8BFB0}"/>
              </a:ext>
            </a:extLst>
          </p:cNvPr>
          <p:cNvSpPr/>
          <p:nvPr/>
        </p:nvSpPr>
        <p:spPr>
          <a:xfrm>
            <a:off x="3616481" y="4363142"/>
            <a:ext cx="534988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75F80789-2CED-4651-A096-BECC8217AD7B}"/>
              </a:ext>
            </a:extLst>
          </p:cNvPr>
          <p:cNvCxnSpPr>
            <a:stCxn id="26" idx="5"/>
            <a:endCxn id="30" idx="0"/>
          </p:cNvCxnSpPr>
          <p:nvPr/>
        </p:nvCxnSpPr>
        <p:spPr>
          <a:xfrm>
            <a:off x="3597431" y="3844030"/>
            <a:ext cx="287338" cy="519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D2121A08-F580-423F-A5C1-76C4045A7D09}"/>
              </a:ext>
            </a:extLst>
          </p:cNvPr>
          <p:cNvSpPr/>
          <p:nvPr/>
        </p:nvSpPr>
        <p:spPr>
          <a:xfrm>
            <a:off x="2329019" y="3407467"/>
            <a:ext cx="534987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DE98945-8980-4FB7-A402-3F72CE8EB24E}"/>
              </a:ext>
            </a:extLst>
          </p:cNvPr>
          <p:cNvSpPr/>
          <p:nvPr/>
        </p:nvSpPr>
        <p:spPr>
          <a:xfrm>
            <a:off x="4048281" y="5331517"/>
            <a:ext cx="536575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C5F31D5A-BC17-4BDB-AD50-90DB62220A7C}"/>
              </a:ext>
            </a:extLst>
          </p:cNvPr>
          <p:cNvCxnSpPr/>
          <p:nvPr/>
        </p:nvCxnSpPr>
        <p:spPr>
          <a:xfrm flipH="1">
            <a:off x="2317906" y="3926580"/>
            <a:ext cx="6350" cy="190817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5">
            <a:extLst>
              <a:ext uri="{FF2B5EF4-FFF2-40B4-BE49-F238E27FC236}">
                <a16:creationId xmlns:a16="http://schemas.microsoft.com/office/drawing/2014/main" xmlns="" id="{67B8CC7F-EF18-4681-A75B-BFC2B4F1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119" y="4537767"/>
            <a:ext cx="300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7F7F7F"/>
                </a:solidFill>
                <a:ea typeface="굴림" panose="020B0600000101010101" pitchFamily="50" charset="-127"/>
              </a:rPr>
              <a:t>2</a:t>
            </a:r>
            <a:endParaRPr lang="ko-KR" altLang="en-US" sz="1600">
              <a:solidFill>
                <a:srgbClr val="7F7F7F"/>
              </a:solidFill>
              <a:ea typeface="굴림" panose="020B0600000101010101" pitchFamily="50" charset="-127"/>
            </a:endParaRPr>
          </a:p>
        </p:txBody>
      </p:sp>
      <p:sp>
        <p:nvSpPr>
          <p:cNvPr id="36" name="오른쪽 화살표 98">
            <a:extLst>
              <a:ext uri="{FF2B5EF4-FFF2-40B4-BE49-F238E27FC236}">
                <a16:creationId xmlns:a16="http://schemas.microsoft.com/office/drawing/2014/main" xmlns="" id="{75F5D418-2786-444D-BACA-4FB0756566ED}"/>
              </a:ext>
            </a:extLst>
          </p:cNvPr>
          <p:cNvSpPr/>
          <p:nvPr/>
        </p:nvSpPr>
        <p:spPr>
          <a:xfrm>
            <a:off x="5985031" y="2850255"/>
            <a:ext cx="366713" cy="735012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xmlns="" id="{C7FD786C-0483-4956-8BE7-15EC5CFFA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106" y="2481955"/>
            <a:ext cx="83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repair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C92D488-A663-4677-8E90-146EA999201C}"/>
              </a:ext>
            </a:extLst>
          </p:cNvPr>
          <p:cNvCxnSpPr>
            <a:stCxn id="40" idx="3"/>
            <a:endCxn id="47" idx="0"/>
          </p:cNvCxnSpPr>
          <p:nvPr/>
        </p:nvCxnSpPr>
        <p:spPr>
          <a:xfrm flipH="1">
            <a:off x="6924831" y="2894705"/>
            <a:ext cx="220663" cy="460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DED780E-9B42-41B5-9E02-F55566837B3B}"/>
              </a:ext>
            </a:extLst>
          </p:cNvPr>
          <p:cNvSpPr/>
          <p:nvPr/>
        </p:nvSpPr>
        <p:spPr>
          <a:xfrm>
            <a:off x="7856694" y="1581842"/>
            <a:ext cx="534987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F44582F9-38D5-4D5C-8546-F4DF974864DA}"/>
              </a:ext>
            </a:extLst>
          </p:cNvPr>
          <p:cNvSpPr/>
          <p:nvPr/>
        </p:nvSpPr>
        <p:spPr>
          <a:xfrm>
            <a:off x="7067706" y="2462905"/>
            <a:ext cx="534988" cy="506412"/>
          </a:xfrm>
          <a:prstGeom prst="ellipse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413CA6C5-63AC-495B-BFEE-C1747A899906}"/>
              </a:ext>
            </a:extLst>
          </p:cNvPr>
          <p:cNvSpPr/>
          <p:nvPr/>
        </p:nvSpPr>
        <p:spPr>
          <a:xfrm>
            <a:off x="8715531" y="2464492"/>
            <a:ext cx="534988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D7D4F9F-523D-43ED-9A9B-AA1A20A0C717}"/>
              </a:ext>
            </a:extLst>
          </p:cNvPr>
          <p:cNvCxnSpPr>
            <a:stCxn id="39" idx="3"/>
            <a:endCxn id="40" idx="0"/>
          </p:cNvCxnSpPr>
          <p:nvPr/>
        </p:nvCxnSpPr>
        <p:spPr>
          <a:xfrm flipH="1">
            <a:off x="7335994" y="2013642"/>
            <a:ext cx="598487" cy="44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2BD378D0-96F8-4756-94A4-36D5D2F09EC8}"/>
              </a:ext>
            </a:extLst>
          </p:cNvPr>
          <p:cNvCxnSpPr>
            <a:stCxn id="39" idx="5"/>
            <a:endCxn id="41" idx="0"/>
          </p:cNvCxnSpPr>
          <p:nvPr/>
        </p:nvCxnSpPr>
        <p:spPr>
          <a:xfrm>
            <a:off x="8312306" y="2013642"/>
            <a:ext cx="671513" cy="450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B7511BF-E30B-40C9-9709-907C3C5950A3}"/>
              </a:ext>
            </a:extLst>
          </p:cNvPr>
          <p:cNvSpPr/>
          <p:nvPr/>
        </p:nvSpPr>
        <p:spPr>
          <a:xfrm>
            <a:off x="9215594" y="3345555"/>
            <a:ext cx="534987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3519E223-4595-449F-B38E-F9F0E30AFF20}"/>
              </a:ext>
            </a:extLst>
          </p:cNvPr>
          <p:cNvCxnSpPr>
            <a:stCxn id="41" idx="5"/>
            <a:endCxn id="44" idx="0"/>
          </p:cNvCxnSpPr>
          <p:nvPr/>
        </p:nvCxnSpPr>
        <p:spPr>
          <a:xfrm>
            <a:off x="9172731" y="2897880"/>
            <a:ext cx="311150" cy="447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9819BE27-78BB-4BD7-AC8C-2A30EF1437F4}"/>
              </a:ext>
            </a:extLst>
          </p:cNvPr>
          <p:cNvCxnSpPr>
            <a:stCxn id="40" idx="5"/>
            <a:endCxn id="53" idx="0"/>
          </p:cNvCxnSpPr>
          <p:nvPr/>
        </p:nvCxnSpPr>
        <p:spPr>
          <a:xfrm>
            <a:off x="7524906" y="2894705"/>
            <a:ext cx="244475" cy="422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55DCF7D1-D0D8-4040-85EB-BA6711DC7FFA}"/>
              </a:ext>
            </a:extLst>
          </p:cNvPr>
          <p:cNvSpPr/>
          <p:nvPr/>
        </p:nvSpPr>
        <p:spPr>
          <a:xfrm>
            <a:off x="6656544" y="3355080"/>
            <a:ext cx="536575" cy="506412"/>
          </a:xfrm>
          <a:prstGeom prst="ellipse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CE9E742-A964-46C8-B83C-77EC04CDC4A7}"/>
              </a:ext>
            </a:extLst>
          </p:cNvPr>
          <p:cNvSpPr/>
          <p:nvPr/>
        </p:nvSpPr>
        <p:spPr>
          <a:xfrm>
            <a:off x="6270781" y="4309167"/>
            <a:ext cx="534988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B836D7EB-3899-4C7D-9EFD-26575A083902}"/>
              </a:ext>
            </a:extLst>
          </p:cNvPr>
          <p:cNvCxnSpPr>
            <a:stCxn id="47" idx="3"/>
            <a:endCxn id="48" idx="0"/>
          </p:cNvCxnSpPr>
          <p:nvPr/>
        </p:nvCxnSpPr>
        <p:spPr>
          <a:xfrm flipH="1">
            <a:off x="6537481" y="3786880"/>
            <a:ext cx="198438" cy="522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E62A65F8-05F2-411F-B184-D9A87EA3FD84}"/>
              </a:ext>
            </a:extLst>
          </p:cNvPr>
          <p:cNvSpPr/>
          <p:nvPr/>
        </p:nvSpPr>
        <p:spPr>
          <a:xfrm>
            <a:off x="7134381" y="4305992"/>
            <a:ext cx="534988" cy="506413"/>
          </a:xfrm>
          <a:prstGeom prst="ellipse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B10652FF-A307-49DA-85D8-4A31CF42E5E7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7113744" y="3786880"/>
            <a:ext cx="287337" cy="519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9D394230-7FF4-459C-A89D-7010DAD828FA}"/>
              </a:ext>
            </a:extLst>
          </p:cNvPr>
          <p:cNvCxnSpPr>
            <a:stCxn id="53" idx="5"/>
            <a:endCxn id="54" idx="0"/>
          </p:cNvCxnSpPr>
          <p:nvPr/>
        </p:nvCxnSpPr>
        <p:spPr>
          <a:xfrm>
            <a:off x="7959881" y="3748780"/>
            <a:ext cx="263525" cy="53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13E6550C-0D48-49F0-A12D-35769C77DED5}"/>
              </a:ext>
            </a:extLst>
          </p:cNvPr>
          <p:cNvSpPr/>
          <p:nvPr/>
        </p:nvSpPr>
        <p:spPr>
          <a:xfrm>
            <a:off x="7502681" y="3316980"/>
            <a:ext cx="534988" cy="506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DC77B8B1-6E77-40CF-A383-F6FF2D98B262}"/>
              </a:ext>
            </a:extLst>
          </p:cNvPr>
          <p:cNvSpPr/>
          <p:nvPr/>
        </p:nvSpPr>
        <p:spPr>
          <a:xfrm>
            <a:off x="7955119" y="4283767"/>
            <a:ext cx="536575" cy="506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" name="TextBox 130">
            <a:extLst>
              <a:ext uri="{FF2B5EF4-FFF2-40B4-BE49-F238E27FC236}">
                <a16:creationId xmlns:a16="http://schemas.microsoft.com/office/drawing/2014/main" xmlns="" id="{2BAEC018-E9D2-42E1-ADC7-906F7538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228" y="6113962"/>
            <a:ext cx="2834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ea typeface="굴림" panose="020B0600000101010101" pitchFamily="50" charset="-127"/>
              </a:rPr>
              <a:t>AVL Tree</a:t>
            </a:r>
            <a:r>
              <a:rPr lang="ko-KR" altLang="en-US" sz="2400" dirty="0">
                <a:ea typeface="굴림" panose="020B0600000101010101" pitchFamily="50" charset="-127"/>
              </a:rPr>
              <a:t>가 아닌 예</a:t>
            </a:r>
          </a:p>
        </p:txBody>
      </p:sp>
      <p:sp>
        <p:nvSpPr>
          <p:cNvPr id="57" name="TextBox 40">
            <a:extLst>
              <a:ext uri="{FF2B5EF4-FFF2-40B4-BE49-F238E27FC236}">
                <a16:creationId xmlns:a16="http://schemas.microsoft.com/office/drawing/2014/main" xmlns="" id="{C9A72EE7-5F2C-433E-BF50-44FE36679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553" y="6107612"/>
            <a:ext cx="4441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ea typeface="굴림" panose="020B0600000101010101" pitchFamily="50" charset="-127"/>
              </a:rPr>
              <a:t>좌회전해서 </a:t>
            </a:r>
            <a:r>
              <a:rPr lang="en-US" altLang="ko-KR" sz="2400" dirty="0">
                <a:ea typeface="굴림" panose="020B0600000101010101" pitchFamily="50" charset="-127"/>
              </a:rPr>
              <a:t>AVL Tree</a:t>
            </a:r>
            <a:r>
              <a:rPr lang="ko-KR" altLang="en-US" sz="2400" dirty="0">
                <a:ea typeface="굴림" panose="020B0600000101010101" pitchFamily="50" charset="-127"/>
              </a:rPr>
              <a:t>로 수선됨</a:t>
            </a:r>
          </a:p>
        </p:txBody>
      </p:sp>
      <p:sp>
        <p:nvSpPr>
          <p:cNvPr id="58" name="오른쪽으로 구부러진 화살표 83">
            <a:extLst>
              <a:ext uri="{FF2B5EF4-FFF2-40B4-BE49-F238E27FC236}">
                <a16:creationId xmlns:a16="http://schemas.microsoft.com/office/drawing/2014/main" xmlns="" id="{8C89414C-EBBB-4AEE-9C04-8C81F85C792C}"/>
              </a:ext>
            </a:extLst>
          </p:cNvPr>
          <p:cNvSpPr/>
          <p:nvPr/>
        </p:nvSpPr>
        <p:spPr>
          <a:xfrm rot="4954195">
            <a:off x="2837612" y="2960639"/>
            <a:ext cx="214728" cy="406400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22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xmlns="" id="{7F0CE410-5A44-4C5C-9B53-B2C351E1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수선의 예   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단순한 회전으로 해결이 안 되는 예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20B6F03C-4947-4E0F-AFF3-36B79C306F05}"/>
              </a:ext>
            </a:extLst>
          </p:cNvPr>
          <p:cNvSpPr/>
          <p:nvPr/>
        </p:nvSpPr>
        <p:spPr>
          <a:xfrm>
            <a:off x="3666119" y="1356321"/>
            <a:ext cx="550863" cy="5222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 dirty="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600" dirty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D521974F-32B8-447D-B3F5-A489DE65A704}"/>
              </a:ext>
            </a:extLst>
          </p:cNvPr>
          <p:cNvSpPr/>
          <p:nvPr/>
        </p:nvSpPr>
        <p:spPr>
          <a:xfrm>
            <a:off x="3585157" y="3286721"/>
            <a:ext cx="550862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37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22480AD-7C7B-45AE-A0C9-E0092A2215DA}"/>
              </a:ext>
            </a:extLst>
          </p:cNvPr>
          <p:cNvSpPr/>
          <p:nvPr/>
        </p:nvSpPr>
        <p:spPr>
          <a:xfrm>
            <a:off x="4524957" y="2299296"/>
            <a:ext cx="550862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6D603126-4B20-4A2A-BDCB-81F50567CEBA}"/>
              </a:ext>
            </a:extLst>
          </p:cNvPr>
          <p:cNvCxnSpPr>
            <a:stCxn id="3" idx="3"/>
            <a:endCxn id="9" idx="0"/>
          </p:cNvCxnSpPr>
          <p:nvPr/>
        </p:nvCxnSpPr>
        <p:spPr>
          <a:xfrm flipH="1">
            <a:off x="3231144" y="1802408"/>
            <a:ext cx="515938" cy="49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4577248-8FEC-478D-9C17-DD1C4B42FBE8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4136019" y="1802408"/>
            <a:ext cx="663575" cy="49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5A2F3B9E-103F-4E4F-B6F3-8C845A6F24CC}"/>
              </a:ext>
            </a:extLst>
          </p:cNvPr>
          <p:cNvSpPr/>
          <p:nvPr/>
        </p:nvSpPr>
        <p:spPr>
          <a:xfrm>
            <a:off x="4086807" y="4424958"/>
            <a:ext cx="550862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38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68867EB-E277-401A-9C5F-2805DB60C710}"/>
              </a:ext>
            </a:extLst>
          </p:cNvPr>
          <p:cNvSpPr/>
          <p:nvPr/>
        </p:nvSpPr>
        <p:spPr>
          <a:xfrm>
            <a:off x="2954919" y="2299296"/>
            <a:ext cx="552450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E4381D0-1B2D-4863-A57D-C9DF83372215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4055057" y="3732808"/>
            <a:ext cx="306387" cy="692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1982A2E-303E-4059-A514-E33BFB301F17}"/>
              </a:ext>
            </a:extLst>
          </p:cNvPr>
          <p:cNvCxnSpPr>
            <a:stCxn id="4" idx="0"/>
            <a:endCxn id="9" idx="5"/>
          </p:cNvCxnSpPr>
          <p:nvPr/>
        </p:nvCxnSpPr>
        <p:spPr>
          <a:xfrm flipH="1" flipV="1">
            <a:off x="3426407" y="2745383"/>
            <a:ext cx="434975" cy="5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0EFC66F-D031-4006-A452-D686A15E3265}"/>
              </a:ext>
            </a:extLst>
          </p:cNvPr>
          <p:cNvSpPr/>
          <p:nvPr/>
        </p:nvSpPr>
        <p:spPr>
          <a:xfrm>
            <a:off x="2369132" y="3304183"/>
            <a:ext cx="550862" cy="5222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BAD35B29-6F33-4C52-AC51-CFD6FE90C951}"/>
              </a:ext>
            </a:extLst>
          </p:cNvPr>
          <p:cNvSpPr/>
          <p:nvPr/>
        </p:nvSpPr>
        <p:spPr>
          <a:xfrm>
            <a:off x="5039307" y="3318471"/>
            <a:ext cx="550862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15D80EA-5C75-4D40-B6EF-AC9353820F10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2645357" y="2745383"/>
            <a:ext cx="390525" cy="55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01D7ADAD-27A8-46A2-81CF-DDB913818E52}"/>
              </a:ext>
            </a:extLst>
          </p:cNvPr>
          <p:cNvCxnSpPr>
            <a:stCxn id="5" idx="5"/>
            <a:endCxn id="13" idx="0"/>
          </p:cNvCxnSpPr>
          <p:nvPr/>
        </p:nvCxnSpPr>
        <p:spPr>
          <a:xfrm>
            <a:off x="4994857" y="2745383"/>
            <a:ext cx="320675" cy="573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55D86D0-9145-4C27-A3A9-6CA325929F7C}"/>
              </a:ext>
            </a:extLst>
          </p:cNvPr>
          <p:cNvSpPr/>
          <p:nvPr/>
        </p:nvSpPr>
        <p:spPr>
          <a:xfrm>
            <a:off x="3073982" y="4409083"/>
            <a:ext cx="550862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7D8437F-BD4C-4E37-8CA0-01A5DAD302AC}"/>
              </a:ext>
            </a:extLst>
          </p:cNvPr>
          <p:cNvCxnSpPr>
            <a:stCxn id="4" idx="3"/>
            <a:endCxn id="16" idx="0"/>
          </p:cNvCxnSpPr>
          <p:nvPr/>
        </p:nvCxnSpPr>
        <p:spPr>
          <a:xfrm flipH="1">
            <a:off x="3350207" y="3732808"/>
            <a:ext cx="315912" cy="676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A2DD58AA-F0E7-4378-A4DA-462FA542D7A2}"/>
              </a:ext>
            </a:extLst>
          </p:cNvPr>
          <p:cNvSpPr/>
          <p:nvPr/>
        </p:nvSpPr>
        <p:spPr>
          <a:xfrm>
            <a:off x="3494669" y="5501283"/>
            <a:ext cx="550863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477530B9-0F4E-4398-941B-C214405460FF}"/>
              </a:ext>
            </a:extLst>
          </p:cNvPr>
          <p:cNvCxnSpPr>
            <a:stCxn id="16" idx="5"/>
            <a:endCxn id="18" idx="0"/>
          </p:cNvCxnSpPr>
          <p:nvPr/>
        </p:nvCxnSpPr>
        <p:spPr>
          <a:xfrm>
            <a:off x="3543882" y="4856758"/>
            <a:ext cx="225425" cy="64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55E0DFCA-7EDA-44E0-A37D-E53D49174BD5}"/>
              </a:ext>
            </a:extLst>
          </p:cNvPr>
          <p:cNvCxnSpPr/>
          <p:nvPr/>
        </p:nvCxnSpPr>
        <p:spPr>
          <a:xfrm>
            <a:off x="1802394" y="6033096"/>
            <a:ext cx="668338" cy="15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EE284FA-1927-40FB-9B03-5979D835999F}"/>
              </a:ext>
            </a:extLst>
          </p:cNvPr>
          <p:cNvCxnSpPr/>
          <p:nvPr/>
        </p:nvCxnSpPr>
        <p:spPr>
          <a:xfrm>
            <a:off x="2059569" y="4974233"/>
            <a:ext cx="7938" cy="10366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00">
            <a:extLst>
              <a:ext uri="{FF2B5EF4-FFF2-40B4-BE49-F238E27FC236}">
                <a16:creationId xmlns:a16="http://schemas.microsoft.com/office/drawing/2014/main" xmlns="" id="{6F8D6414-A8E6-4437-A485-A3A78C19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507" y="5340946"/>
            <a:ext cx="268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1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219B905-9C1E-41C3-BD6D-FD8A121FC7EA}"/>
              </a:ext>
            </a:extLst>
          </p:cNvPr>
          <p:cNvCxnSpPr/>
          <p:nvPr/>
        </p:nvCxnSpPr>
        <p:spPr>
          <a:xfrm>
            <a:off x="1945269" y="4932958"/>
            <a:ext cx="525463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60C53703-55A2-4D88-88A5-98D7ACC3143A}"/>
              </a:ext>
            </a:extLst>
          </p:cNvPr>
          <p:cNvSpPr/>
          <p:nvPr/>
        </p:nvSpPr>
        <p:spPr>
          <a:xfrm>
            <a:off x="1842082" y="4396383"/>
            <a:ext cx="550862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76A37A1-67A5-437F-AEAF-ED6448226BE4}"/>
              </a:ext>
            </a:extLst>
          </p:cNvPr>
          <p:cNvCxnSpPr>
            <a:stCxn id="12" idx="3"/>
            <a:endCxn id="24" idx="0"/>
          </p:cNvCxnSpPr>
          <p:nvPr/>
        </p:nvCxnSpPr>
        <p:spPr>
          <a:xfrm flipH="1">
            <a:off x="2116719" y="3750271"/>
            <a:ext cx="333375" cy="646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BD0B31-E56E-470E-B971-D4DDE2E33B66}"/>
              </a:ext>
            </a:extLst>
          </p:cNvPr>
          <p:cNvCxnSpPr/>
          <p:nvPr/>
        </p:nvCxnSpPr>
        <p:spPr>
          <a:xfrm flipV="1">
            <a:off x="4645607" y="6023571"/>
            <a:ext cx="911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B9945F68-46BB-432C-9832-03F55B1F7994}"/>
              </a:ext>
            </a:extLst>
          </p:cNvPr>
          <p:cNvCxnSpPr/>
          <p:nvPr/>
        </p:nvCxnSpPr>
        <p:spPr>
          <a:xfrm>
            <a:off x="5040894" y="3859808"/>
            <a:ext cx="23813" cy="217328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0">
            <a:extLst>
              <a:ext uri="{FF2B5EF4-FFF2-40B4-BE49-F238E27FC236}">
                <a16:creationId xmlns:a16="http://schemas.microsoft.com/office/drawing/2014/main" xmlns="" id="{FD24C177-DC3D-471F-9605-81A33219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532" y="485517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6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10C374B-6C12-4086-8455-87100D402661}"/>
              </a:ext>
            </a:extLst>
          </p:cNvPr>
          <p:cNvCxnSpPr/>
          <p:nvPr/>
        </p:nvCxnSpPr>
        <p:spPr>
          <a:xfrm>
            <a:off x="4926594" y="3850283"/>
            <a:ext cx="527050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AE5F842-0F0E-4242-A509-37BBC2D8E0F9}"/>
              </a:ext>
            </a:extLst>
          </p:cNvPr>
          <p:cNvSpPr/>
          <p:nvPr/>
        </p:nvSpPr>
        <p:spPr>
          <a:xfrm>
            <a:off x="8660394" y="2289771"/>
            <a:ext cx="550863" cy="522287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BAA42D7D-B58D-4119-B801-B4D5C23BD03D}"/>
              </a:ext>
            </a:extLst>
          </p:cNvPr>
          <p:cNvSpPr/>
          <p:nvPr/>
        </p:nvSpPr>
        <p:spPr>
          <a:xfrm>
            <a:off x="8231769" y="3289896"/>
            <a:ext cx="552450" cy="522287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37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0C77FF9-6BD9-4D66-BEF8-3D167E1C8381}"/>
              </a:ext>
            </a:extLst>
          </p:cNvPr>
          <p:cNvSpPr/>
          <p:nvPr/>
        </p:nvSpPr>
        <p:spPr>
          <a:xfrm>
            <a:off x="9149344" y="3285133"/>
            <a:ext cx="550863" cy="5222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BFD03B4-AC15-47ED-A08B-FA32CA69A111}"/>
              </a:ext>
            </a:extLst>
          </p:cNvPr>
          <p:cNvCxnSpPr>
            <a:stCxn id="30" idx="0"/>
            <a:endCxn id="36" idx="5"/>
          </p:cNvCxnSpPr>
          <p:nvPr/>
        </p:nvCxnSpPr>
        <p:spPr>
          <a:xfrm flipH="1" flipV="1">
            <a:off x="8511169" y="1789708"/>
            <a:ext cx="423863" cy="500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BFA49FCE-11B4-4705-9289-CB0EB30AA5DF}"/>
              </a:ext>
            </a:extLst>
          </p:cNvPr>
          <p:cNvCxnSpPr>
            <a:stCxn id="30" idx="5"/>
            <a:endCxn id="32" idx="0"/>
          </p:cNvCxnSpPr>
          <p:nvPr/>
        </p:nvCxnSpPr>
        <p:spPr>
          <a:xfrm>
            <a:off x="9130294" y="2735858"/>
            <a:ext cx="293688" cy="549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FA543198-E90A-4D6A-82E6-541BEA6C7A9D}"/>
              </a:ext>
            </a:extLst>
          </p:cNvPr>
          <p:cNvSpPr/>
          <p:nvPr/>
        </p:nvSpPr>
        <p:spPr>
          <a:xfrm>
            <a:off x="8733419" y="4428133"/>
            <a:ext cx="550863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38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4A76DB1-E758-40C9-9F66-6CAD521A24B0}"/>
              </a:ext>
            </a:extLst>
          </p:cNvPr>
          <p:cNvSpPr/>
          <p:nvPr/>
        </p:nvSpPr>
        <p:spPr>
          <a:xfrm>
            <a:off x="8039682" y="1342033"/>
            <a:ext cx="552450" cy="523875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175D2950-33B6-4E15-B4B1-A72C45D0CEB9}"/>
              </a:ext>
            </a:extLst>
          </p:cNvPr>
          <p:cNvCxnSpPr>
            <a:stCxn id="31" idx="5"/>
            <a:endCxn id="35" idx="0"/>
          </p:cNvCxnSpPr>
          <p:nvPr/>
        </p:nvCxnSpPr>
        <p:spPr>
          <a:xfrm>
            <a:off x="8703257" y="3735983"/>
            <a:ext cx="306387" cy="692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6F23C77D-951F-4153-9101-12BC5FB1FEDB}"/>
              </a:ext>
            </a:extLst>
          </p:cNvPr>
          <p:cNvCxnSpPr>
            <a:stCxn id="31" idx="0"/>
            <a:endCxn id="30" idx="3"/>
          </p:cNvCxnSpPr>
          <p:nvPr/>
        </p:nvCxnSpPr>
        <p:spPr>
          <a:xfrm flipV="1">
            <a:off x="8507994" y="2735858"/>
            <a:ext cx="233363" cy="554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50B5752D-476B-4570-847B-A19326CD2DB0}"/>
              </a:ext>
            </a:extLst>
          </p:cNvPr>
          <p:cNvSpPr/>
          <p:nvPr/>
        </p:nvSpPr>
        <p:spPr>
          <a:xfrm>
            <a:off x="7453894" y="2346921"/>
            <a:ext cx="550863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4DE54222-C829-4C1E-9AD6-3A621C3D2187}"/>
              </a:ext>
            </a:extLst>
          </p:cNvPr>
          <p:cNvSpPr/>
          <p:nvPr/>
        </p:nvSpPr>
        <p:spPr>
          <a:xfrm>
            <a:off x="9679569" y="4431308"/>
            <a:ext cx="550863" cy="5222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9276792-B1F9-4DEE-91E6-8A4AF9F66E85}"/>
              </a:ext>
            </a:extLst>
          </p:cNvPr>
          <p:cNvCxnSpPr>
            <a:stCxn id="36" idx="3"/>
            <a:endCxn id="39" idx="0"/>
          </p:cNvCxnSpPr>
          <p:nvPr/>
        </p:nvCxnSpPr>
        <p:spPr>
          <a:xfrm flipH="1">
            <a:off x="7730119" y="1789708"/>
            <a:ext cx="390525" cy="557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3082DA79-B9D6-4756-96E3-EF6E3B012CE9}"/>
              </a:ext>
            </a:extLst>
          </p:cNvPr>
          <p:cNvCxnSpPr>
            <a:stCxn id="32" idx="5"/>
            <a:endCxn id="40" idx="0"/>
          </p:cNvCxnSpPr>
          <p:nvPr/>
        </p:nvCxnSpPr>
        <p:spPr>
          <a:xfrm>
            <a:off x="9619244" y="3731221"/>
            <a:ext cx="334963" cy="700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9028B859-0BFD-422E-A92E-4FCED3E8C2DD}"/>
              </a:ext>
            </a:extLst>
          </p:cNvPr>
          <p:cNvSpPr/>
          <p:nvPr/>
        </p:nvSpPr>
        <p:spPr>
          <a:xfrm>
            <a:off x="7750757" y="4420196"/>
            <a:ext cx="552450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90DC2138-D5F9-45AE-BE80-A94206835FA0}"/>
              </a:ext>
            </a:extLst>
          </p:cNvPr>
          <p:cNvCxnSpPr>
            <a:stCxn id="31" idx="3"/>
            <a:endCxn id="43" idx="0"/>
          </p:cNvCxnSpPr>
          <p:nvPr/>
        </p:nvCxnSpPr>
        <p:spPr>
          <a:xfrm flipH="1">
            <a:off x="8026982" y="3735983"/>
            <a:ext cx="285750" cy="684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E9BB08A-36D1-4095-9270-CA8BB360C2B4}"/>
              </a:ext>
            </a:extLst>
          </p:cNvPr>
          <p:cNvSpPr/>
          <p:nvPr/>
        </p:nvSpPr>
        <p:spPr>
          <a:xfrm>
            <a:off x="8125407" y="5491758"/>
            <a:ext cx="550862" cy="5222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B88FC17-6D24-4812-9985-8D749F92163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222244" y="4866283"/>
            <a:ext cx="179388" cy="625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56220090-594B-4ECF-A6AE-6B35CD030343}"/>
              </a:ext>
            </a:extLst>
          </p:cNvPr>
          <p:cNvCxnSpPr/>
          <p:nvPr/>
        </p:nvCxnSpPr>
        <p:spPr>
          <a:xfrm>
            <a:off x="6601407" y="6029921"/>
            <a:ext cx="669925" cy="15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19E1BB2F-C7A9-478F-AB6D-83EDD029F228}"/>
              </a:ext>
            </a:extLst>
          </p:cNvPr>
          <p:cNvCxnSpPr/>
          <p:nvPr/>
        </p:nvCxnSpPr>
        <p:spPr>
          <a:xfrm>
            <a:off x="6610932" y="3853458"/>
            <a:ext cx="525462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DBB94B12-B114-4E70-BA31-317782C7A937}"/>
              </a:ext>
            </a:extLst>
          </p:cNvPr>
          <p:cNvSpPr/>
          <p:nvPr/>
        </p:nvSpPr>
        <p:spPr>
          <a:xfrm>
            <a:off x="6926844" y="3327996"/>
            <a:ext cx="550863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A7388CFD-2196-458F-A0A9-5729CE0786FE}"/>
              </a:ext>
            </a:extLst>
          </p:cNvPr>
          <p:cNvCxnSpPr>
            <a:stCxn id="39" idx="3"/>
            <a:endCxn id="50" idx="0"/>
          </p:cNvCxnSpPr>
          <p:nvPr/>
        </p:nvCxnSpPr>
        <p:spPr>
          <a:xfrm flipH="1">
            <a:off x="7201482" y="2793008"/>
            <a:ext cx="333375" cy="534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2A1D9427-2B10-48D2-A00F-57B50C10E8E7}"/>
              </a:ext>
            </a:extLst>
          </p:cNvPr>
          <p:cNvCxnSpPr/>
          <p:nvPr/>
        </p:nvCxnSpPr>
        <p:spPr>
          <a:xfrm flipV="1">
            <a:off x="9293807" y="6026746"/>
            <a:ext cx="90963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DE8692E0-DF54-4DF5-815E-C205706C8F16}"/>
              </a:ext>
            </a:extLst>
          </p:cNvPr>
          <p:cNvCxnSpPr/>
          <p:nvPr/>
        </p:nvCxnSpPr>
        <p:spPr>
          <a:xfrm>
            <a:off x="6976057" y="3856633"/>
            <a:ext cx="23812" cy="217328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59">
            <a:extLst>
              <a:ext uri="{FF2B5EF4-FFF2-40B4-BE49-F238E27FC236}">
                <a16:creationId xmlns:a16="http://schemas.microsoft.com/office/drawing/2014/main" xmlns="" id="{D1991AAD-833A-4E5D-8450-A8AE9A3B4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657" y="4866283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6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D1CE994E-23EE-477B-8919-661ABE65221C}"/>
              </a:ext>
            </a:extLst>
          </p:cNvPr>
          <p:cNvCxnSpPr/>
          <p:nvPr/>
        </p:nvCxnSpPr>
        <p:spPr>
          <a:xfrm>
            <a:off x="9849432" y="4990108"/>
            <a:ext cx="7937" cy="10414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61">
            <a:extLst>
              <a:ext uri="{FF2B5EF4-FFF2-40B4-BE49-F238E27FC236}">
                <a16:creationId xmlns:a16="http://schemas.microsoft.com/office/drawing/2014/main" xmlns="" id="{5CACB2BD-D4BF-42E8-9788-65FDD99B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7369" y="5361583"/>
            <a:ext cx="268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1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DC8A8EC6-930E-49FA-A7C8-2BA867C03F32}"/>
              </a:ext>
            </a:extLst>
          </p:cNvPr>
          <p:cNvCxnSpPr/>
          <p:nvPr/>
        </p:nvCxnSpPr>
        <p:spPr>
          <a:xfrm>
            <a:off x="9500182" y="4969471"/>
            <a:ext cx="527050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화살표 64">
            <a:extLst>
              <a:ext uri="{FF2B5EF4-FFF2-40B4-BE49-F238E27FC236}">
                <a16:creationId xmlns:a16="http://schemas.microsoft.com/office/drawing/2014/main" xmlns="" id="{BBA7A350-12C5-422E-974C-4731F00867FA}"/>
              </a:ext>
            </a:extLst>
          </p:cNvPr>
          <p:cNvSpPr/>
          <p:nvPr/>
        </p:nvSpPr>
        <p:spPr>
          <a:xfrm>
            <a:off x="5993394" y="2781896"/>
            <a:ext cx="365125" cy="733425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9" name="TextBox 61">
            <a:extLst>
              <a:ext uri="{FF2B5EF4-FFF2-40B4-BE49-F238E27FC236}">
                <a16:creationId xmlns:a16="http://schemas.microsoft.com/office/drawing/2014/main" xmlns="" id="{C490E5CA-7FDE-480A-87F4-7103DC2D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32" y="6219997"/>
            <a:ext cx="2834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ea typeface="굴림" panose="020B0600000101010101" pitchFamily="50" charset="-127"/>
              </a:rPr>
              <a:t>AVL Tree</a:t>
            </a:r>
            <a:r>
              <a:rPr lang="ko-KR" altLang="en-US" sz="2400" dirty="0">
                <a:ea typeface="굴림" panose="020B0600000101010101" pitchFamily="50" charset="-127"/>
              </a:rPr>
              <a:t>가 아닌 예</a:t>
            </a:r>
          </a:p>
        </p:txBody>
      </p:sp>
      <p:sp>
        <p:nvSpPr>
          <p:cNvPr id="60" name="TextBox 62">
            <a:extLst>
              <a:ext uri="{FF2B5EF4-FFF2-40B4-BE49-F238E27FC236}">
                <a16:creationId xmlns:a16="http://schemas.microsoft.com/office/drawing/2014/main" xmlns="" id="{71C0DCE3-125A-4DF5-8340-C6C0F8E8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82" y="6219997"/>
            <a:ext cx="2116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>
                <a:ea typeface="굴림" panose="020B0600000101010101" pitchFamily="50" charset="-127"/>
              </a:rPr>
              <a:t>수선이 안된다</a:t>
            </a:r>
          </a:p>
        </p:txBody>
      </p:sp>
      <p:sp>
        <p:nvSpPr>
          <p:cNvPr id="62" name="오른쪽으로 구부러진 화살표 124">
            <a:extLst>
              <a:ext uri="{FF2B5EF4-FFF2-40B4-BE49-F238E27FC236}">
                <a16:creationId xmlns:a16="http://schemas.microsoft.com/office/drawing/2014/main" xmlns="" id="{BF6F422B-546B-496B-B43D-44D081567C6D}"/>
              </a:ext>
            </a:extLst>
          </p:cNvPr>
          <p:cNvSpPr/>
          <p:nvPr/>
        </p:nvSpPr>
        <p:spPr>
          <a:xfrm rot="16200000" flipH="1">
            <a:off x="3851522" y="1852279"/>
            <a:ext cx="241970" cy="488950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27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95E5F345-5F25-4D4D-A24C-6C85957CA2A9}"/>
              </a:ext>
            </a:extLst>
          </p:cNvPr>
          <p:cNvSpPr/>
          <p:nvPr/>
        </p:nvSpPr>
        <p:spPr>
          <a:xfrm>
            <a:off x="2201078" y="1665838"/>
            <a:ext cx="550863" cy="5222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31185E03-799A-48A0-B9D1-4DD418D0D7F5}"/>
              </a:ext>
            </a:extLst>
          </p:cNvPr>
          <p:cNvSpPr/>
          <p:nvPr/>
        </p:nvSpPr>
        <p:spPr>
          <a:xfrm>
            <a:off x="2120116" y="3596238"/>
            <a:ext cx="550862" cy="5222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37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7E5A5443-1A34-48C5-BEDD-C35E446E916B}"/>
              </a:ext>
            </a:extLst>
          </p:cNvPr>
          <p:cNvSpPr/>
          <p:nvPr/>
        </p:nvSpPr>
        <p:spPr>
          <a:xfrm>
            <a:off x="3059916" y="2608813"/>
            <a:ext cx="550862" cy="5222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9F87E4B-D5A0-4E86-9972-365E87D2D26F}"/>
              </a:ext>
            </a:extLst>
          </p:cNvPr>
          <p:cNvCxnSpPr>
            <a:stCxn id="3" idx="3"/>
            <a:endCxn id="9" idx="0"/>
          </p:cNvCxnSpPr>
          <p:nvPr/>
        </p:nvCxnSpPr>
        <p:spPr>
          <a:xfrm flipH="1">
            <a:off x="1766103" y="2111926"/>
            <a:ext cx="515938" cy="496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309B073-FD13-416B-AB83-AB465D312BC0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670978" y="2111926"/>
            <a:ext cx="663575" cy="496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512B23D-8B90-4758-8705-7F49CE3239F8}"/>
              </a:ext>
            </a:extLst>
          </p:cNvPr>
          <p:cNvSpPr/>
          <p:nvPr/>
        </p:nvSpPr>
        <p:spPr>
          <a:xfrm>
            <a:off x="2621766" y="4734476"/>
            <a:ext cx="550862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38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B851D6AE-AF99-4EBD-955A-C0A3D40963F7}"/>
              </a:ext>
            </a:extLst>
          </p:cNvPr>
          <p:cNvSpPr/>
          <p:nvPr/>
        </p:nvSpPr>
        <p:spPr>
          <a:xfrm>
            <a:off x="1489878" y="2608813"/>
            <a:ext cx="552450" cy="5222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C3ABB5C-9ACF-4B99-81E0-CC402AA53548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590016" y="4042326"/>
            <a:ext cx="306387" cy="692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DFF181B-4856-4A27-9594-71D85740B502}"/>
              </a:ext>
            </a:extLst>
          </p:cNvPr>
          <p:cNvCxnSpPr>
            <a:stCxn id="4" idx="0"/>
            <a:endCxn id="9" idx="5"/>
          </p:cNvCxnSpPr>
          <p:nvPr/>
        </p:nvCxnSpPr>
        <p:spPr>
          <a:xfrm flipH="1" flipV="1">
            <a:off x="1961366" y="3054901"/>
            <a:ext cx="434975" cy="54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88BB157-22BE-4C3E-ADEE-D1320944A7A3}"/>
              </a:ext>
            </a:extLst>
          </p:cNvPr>
          <p:cNvSpPr/>
          <p:nvPr/>
        </p:nvSpPr>
        <p:spPr>
          <a:xfrm>
            <a:off x="904091" y="3613701"/>
            <a:ext cx="550862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9046233-64D7-414B-A8BA-DECC0A135AE4}"/>
              </a:ext>
            </a:extLst>
          </p:cNvPr>
          <p:cNvSpPr/>
          <p:nvPr/>
        </p:nvSpPr>
        <p:spPr>
          <a:xfrm>
            <a:off x="3574266" y="3627988"/>
            <a:ext cx="550862" cy="5222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9231FA96-0E5E-4FD4-8862-D81C0898678A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1180316" y="3054901"/>
            <a:ext cx="390525" cy="55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CA4FBA62-DD61-49BA-B7F0-75CC94B8CE36}"/>
              </a:ext>
            </a:extLst>
          </p:cNvPr>
          <p:cNvCxnSpPr>
            <a:stCxn id="5" idx="5"/>
            <a:endCxn id="13" idx="0"/>
          </p:cNvCxnSpPr>
          <p:nvPr/>
        </p:nvCxnSpPr>
        <p:spPr>
          <a:xfrm>
            <a:off x="3529816" y="3054901"/>
            <a:ext cx="320675" cy="57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D39893D6-A810-4626-8D12-CED644C6B3C1}"/>
              </a:ext>
            </a:extLst>
          </p:cNvPr>
          <p:cNvSpPr/>
          <p:nvPr/>
        </p:nvSpPr>
        <p:spPr>
          <a:xfrm>
            <a:off x="1608941" y="4718601"/>
            <a:ext cx="550862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492F3E4-8E1E-439D-93CA-4485FBCFCB4E}"/>
              </a:ext>
            </a:extLst>
          </p:cNvPr>
          <p:cNvCxnSpPr>
            <a:stCxn id="4" idx="3"/>
            <a:endCxn id="16" idx="0"/>
          </p:cNvCxnSpPr>
          <p:nvPr/>
        </p:nvCxnSpPr>
        <p:spPr>
          <a:xfrm flipH="1">
            <a:off x="1885166" y="4042326"/>
            <a:ext cx="315912" cy="676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A526BFC-36DC-4433-8353-57E97E6AC190}"/>
              </a:ext>
            </a:extLst>
          </p:cNvPr>
          <p:cNvSpPr/>
          <p:nvPr/>
        </p:nvSpPr>
        <p:spPr>
          <a:xfrm>
            <a:off x="2029628" y="5810801"/>
            <a:ext cx="550863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45486779-8279-48F2-B997-216F88CBD6B8}"/>
              </a:ext>
            </a:extLst>
          </p:cNvPr>
          <p:cNvCxnSpPr>
            <a:stCxn id="16" idx="5"/>
            <a:endCxn id="18" idx="0"/>
          </p:cNvCxnSpPr>
          <p:nvPr/>
        </p:nvCxnSpPr>
        <p:spPr>
          <a:xfrm>
            <a:off x="2078841" y="5166276"/>
            <a:ext cx="225425" cy="64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2327880F-59E3-4C43-A7DA-AB70AE0467FE}"/>
              </a:ext>
            </a:extLst>
          </p:cNvPr>
          <p:cNvCxnSpPr/>
          <p:nvPr/>
        </p:nvCxnSpPr>
        <p:spPr>
          <a:xfrm>
            <a:off x="337353" y="6342613"/>
            <a:ext cx="668338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B3BC761A-6983-4D51-AE6D-D6AFBF7DFB95}"/>
              </a:ext>
            </a:extLst>
          </p:cNvPr>
          <p:cNvCxnSpPr/>
          <p:nvPr/>
        </p:nvCxnSpPr>
        <p:spPr>
          <a:xfrm>
            <a:off x="594528" y="5283751"/>
            <a:ext cx="7938" cy="10366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00">
            <a:extLst>
              <a:ext uri="{FF2B5EF4-FFF2-40B4-BE49-F238E27FC236}">
                <a16:creationId xmlns:a16="http://schemas.microsoft.com/office/drawing/2014/main" xmlns="" id="{1871F24E-4F77-4F3D-BC0B-AEFEA0855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66" y="5650463"/>
            <a:ext cx="268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1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0C885A-87A8-4CC9-A63A-9CC3A6266042}"/>
              </a:ext>
            </a:extLst>
          </p:cNvPr>
          <p:cNvCxnSpPr/>
          <p:nvPr/>
        </p:nvCxnSpPr>
        <p:spPr>
          <a:xfrm>
            <a:off x="480228" y="5242476"/>
            <a:ext cx="525463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3DD9885-3B13-4D16-A08F-B1B75B1159D7}"/>
              </a:ext>
            </a:extLst>
          </p:cNvPr>
          <p:cNvSpPr/>
          <p:nvPr/>
        </p:nvSpPr>
        <p:spPr>
          <a:xfrm>
            <a:off x="377041" y="4705901"/>
            <a:ext cx="550862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F09F94E2-D4B1-4CFD-8179-66DB79ECED32}"/>
              </a:ext>
            </a:extLst>
          </p:cNvPr>
          <p:cNvCxnSpPr>
            <a:stCxn id="12" idx="3"/>
            <a:endCxn id="24" idx="0"/>
          </p:cNvCxnSpPr>
          <p:nvPr/>
        </p:nvCxnSpPr>
        <p:spPr>
          <a:xfrm flipH="1">
            <a:off x="651678" y="4059788"/>
            <a:ext cx="333375" cy="646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9A86AD2-CBFA-4F72-9DDC-16BFA6FA244F}"/>
              </a:ext>
            </a:extLst>
          </p:cNvPr>
          <p:cNvCxnSpPr/>
          <p:nvPr/>
        </p:nvCxnSpPr>
        <p:spPr>
          <a:xfrm flipV="1">
            <a:off x="3180566" y="6333088"/>
            <a:ext cx="911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AA1C76B-7269-48D4-81A4-5A28A8538286}"/>
              </a:ext>
            </a:extLst>
          </p:cNvPr>
          <p:cNvCxnSpPr/>
          <p:nvPr/>
        </p:nvCxnSpPr>
        <p:spPr>
          <a:xfrm>
            <a:off x="3575853" y="4169326"/>
            <a:ext cx="23813" cy="217328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0">
            <a:extLst>
              <a:ext uri="{FF2B5EF4-FFF2-40B4-BE49-F238E27FC236}">
                <a16:creationId xmlns:a16="http://schemas.microsoft.com/office/drawing/2014/main" xmlns="" id="{20CF6675-424A-46EA-B58C-DC8E690C3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491" y="5164688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6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F3BC725F-7017-499D-AEAB-87D3BD83A9C9}"/>
              </a:ext>
            </a:extLst>
          </p:cNvPr>
          <p:cNvCxnSpPr/>
          <p:nvPr/>
        </p:nvCxnSpPr>
        <p:spPr>
          <a:xfrm>
            <a:off x="3461553" y="4159801"/>
            <a:ext cx="527050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B59E7AE5-D100-46FA-84B2-BD74ECA9A48E}"/>
              </a:ext>
            </a:extLst>
          </p:cNvPr>
          <p:cNvSpPr/>
          <p:nvPr/>
        </p:nvSpPr>
        <p:spPr>
          <a:xfrm>
            <a:off x="7195353" y="2597701"/>
            <a:ext cx="550863" cy="523875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B7A347E-D132-4094-89A2-753FC64CCB30}"/>
              </a:ext>
            </a:extLst>
          </p:cNvPr>
          <p:cNvSpPr/>
          <p:nvPr/>
        </p:nvSpPr>
        <p:spPr>
          <a:xfrm>
            <a:off x="6766728" y="3599413"/>
            <a:ext cx="552450" cy="522288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37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56C07E9-41B1-43B4-8388-E3A3E5FAFC14}"/>
              </a:ext>
            </a:extLst>
          </p:cNvPr>
          <p:cNvSpPr/>
          <p:nvPr/>
        </p:nvSpPr>
        <p:spPr>
          <a:xfrm>
            <a:off x="7684303" y="3594651"/>
            <a:ext cx="550863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32CE4E48-AF64-49F8-8EAB-932FA1C9F339}"/>
              </a:ext>
            </a:extLst>
          </p:cNvPr>
          <p:cNvCxnSpPr>
            <a:stCxn id="30" idx="0"/>
            <a:endCxn id="36" idx="5"/>
          </p:cNvCxnSpPr>
          <p:nvPr/>
        </p:nvCxnSpPr>
        <p:spPr>
          <a:xfrm flipH="1" flipV="1">
            <a:off x="7046128" y="2097638"/>
            <a:ext cx="423863" cy="500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0A15B50-3FD9-4CEC-B482-4EB9DFA9D73F}"/>
              </a:ext>
            </a:extLst>
          </p:cNvPr>
          <p:cNvCxnSpPr>
            <a:stCxn id="30" idx="5"/>
            <a:endCxn id="32" idx="0"/>
          </p:cNvCxnSpPr>
          <p:nvPr/>
        </p:nvCxnSpPr>
        <p:spPr>
          <a:xfrm>
            <a:off x="7665253" y="3045376"/>
            <a:ext cx="293688" cy="549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12CCB2C3-ED6B-450B-9C90-199CFFB6BB07}"/>
              </a:ext>
            </a:extLst>
          </p:cNvPr>
          <p:cNvSpPr/>
          <p:nvPr/>
        </p:nvSpPr>
        <p:spPr>
          <a:xfrm>
            <a:off x="7268378" y="4737651"/>
            <a:ext cx="550863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38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FFA3C0A-03E6-4102-9A79-FABA8551CEE7}"/>
              </a:ext>
            </a:extLst>
          </p:cNvPr>
          <p:cNvSpPr/>
          <p:nvPr/>
        </p:nvSpPr>
        <p:spPr>
          <a:xfrm>
            <a:off x="6574641" y="1651551"/>
            <a:ext cx="552450" cy="523875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5C9F5256-3603-4091-9501-71C212855BC3}"/>
              </a:ext>
            </a:extLst>
          </p:cNvPr>
          <p:cNvCxnSpPr>
            <a:stCxn id="31" idx="5"/>
            <a:endCxn id="35" idx="0"/>
          </p:cNvCxnSpPr>
          <p:nvPr/>
        </p:nvCxnSpPr>
        <p:spPr>
          <a:xfrm>
            <a:off x="7238216" y="4045501"/>
            <a:ext cx="306387" cy="692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9668D5F5-76B3-4077-8ABC-6B6F6AEAD7A5}"/>
              </a:ext>
            </a:extLst>
          </p:cNvPr>
          <p:cNvCxnSpPr>
            <a:stCxn id="31" idx="0"/>
            <a:endCxn id="30" idx="3"/>
          </p:cNvCxnSpPr>
          <p:nvPr/>
        </p:nvCxnSpPr>
        <p:spPr>
          <a:xfrm flipV="1">
            <a:off x="7042953" y="3045376"/>
            <a:ext cx="233363" cy="554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FF65584-CFBC-4C46-835F-3FA7C0F623BB}"/>
              </a:ext>
            </a:extLst>
          </p:cNvPr>
          <p:cNvSpPr/>
          <p:nvPr/>
        </p:nvSpPr>
        <p:spPr>
          <a:xfrm>
            <a:off x="5988853" y="2656438"/>
            <a:ext cx="550863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6DD45D36-7072-418F-8592-828DE536325C}"/>
              </a:ext>
            </a:extLst>
          </p:cNvPr>
          <p:cNvSpPr/>
          <p:nvPr/>
        </p:nvSpPr>
        <p:spPr>
          <a:xfrm>
            <a:off x="8214528" y="4740826"/>
            <a:ext cx="550863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720E9E4-F7D0-405D-8DDD-5D8D0A81EF56}"/>
              </a:ext>
            </a:extLst>
          </p:cNvPr>
          <p:cNvCxnSpPr>
            <a:stCxn id="36" idx="3"/>
          </p:cNvCxnSpPr>
          <p:nvPr/>
        </p:nvCxnSpPr>
        <p:spPr>
          <a:xfrm flipH="1">
            <a:off x="6265078" y="2097638"/>
            <a:ext cx="390525" cy="55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B9A05903-3DBA-4C7F-9C1E-5175B3DA9099}"/>
              </a:ext>
            </a:extLst>
          </p:cNvPr>
          <p:cNvCxnSpPr>
            <a:stCxn id="32" idx="5"/>
            <a:endCxn id="40" idx="0"/>
          </p:cNvCxnSpPr>
          <p:nvPr/>
        </p:nvCxnSpPr>
        <p:spPr>
          <a:xfrm>
            <a:off x="8154203" y="4040738"/>
            <a:ext cx="334963" cy="700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A6F79919-2225-418F-816B-4C8D5B28C706}"/>
              </a:ext>
            </a:extLst>
          </p:cNvPr>
          <p:cNvSpPr/>
          <p:nvPr/>
        </p:nvSpPr>
        <p:spPr>
          <a:xfrm>
            <a:off x="6285716" y="4729713"/>
            <a:ext cx="552450" cy="523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8459313F-40DC-425D-A716-BCD62AEBAFCD}"/>
              </a:ext>
            </a:extLst>
          </p:cNvPr>
          <p:cNvCxnSpPr>
            <a:stCxn id="31" idx="3"/>
            <a:endCxn id="43" idx="0"/>
          </p:cNvCxnSpPr>
          <p:nvPr/>
        </p:nvCxnSpPr>
        <p:spPr>
          <a:xfrm flipH="1">
            <a:off x="6561941" y="4045501"/>
            <a:ext cx="285750" cy="684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4E4A918C-21F4-4C99-B7AC-6CE394A99C54}"/>
              </a:ext>
            </a:extLst>
          </p:cNvPr>
          <p:cNvSpPr/>
          <p:nvPr/>
        </p:nvSpPr>
        <p:spPr>
          <a:xfrm>
            <a:off x="6660366" y="5801276"/>
            <a:ext cx="550862" cy="5222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DB52371A-35F5-4176-BAD1-B33CAA43FB76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6757203" y="5175801"/>
            <a:ext cx="179388" cy="625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95E981B5-91A2-4030-8AF9-CD35A1325A44}"/>
              </a:ext>
            </a:extLst>
          </p:cNvPr>
          <p:cNvCxnSpPr/>
          <p:nvPr/>
        </p:nvCxnSpPr>
        <p:spPr>
          <a:xfrm>
            <a:off x="5136366" y="6339438"/>
            <a:ext cx="669925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C1782D3-9E78-4203-8D01-91D580CE9B39}"/>
              </a:ext>
            </a:extLst>
          </p:cNvPr>
          <p:cNvCxnSpPr/>
          <p:nvPr/>
        </p:nvCxnSpPr>
        <p:spPr>
          <a:xfrm>
            <a:off x="5145891" y="4162976"/>
            <a:ext cx="525462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ACE62FD-5724-404F-A4D4-0E75024389E2}"/>
              </a:ext>
            </a:extLst>
          </p:cNvPr>
          <p:cNvSpPr/>
          <p:nvPr/>
        </p:nvSpPr>
        <p:spPr>
          <a:xfrm>
            <a:off x="5461803" y="3637513"/>
            <a:ext cx="550863" cy="5222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8490A13A-5FE8-4313-BC94-FDFDCFA66133}"/>
              </a:ext>
            </a:extLst>
          </p:cNvPr>
          <p:cNvCxnSpPr>
            <a:stCxn id="39" idx="3"/>
            <a:endCxn id="50" idx="0"/>
          </p:cNvCxnSpPr>
          <p:nvPr/>
        </p:nvCxnSpPr>
        <p:spPr>
          <a:xfrm flipH="1">
            <a:off x="5736441" y="3102526"/>
            <a:ext cx="333375" cy="53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56E7A15F-D139-4C58-88D9-815E18D73E00}"/>
              </a:ext>
            </a:extLst>
          </p:cNvPr>
          <p:cNvCxnSpPr/>
          <p:nvPr/>
        </p:nvCxnSpPr>
        <p:spPr>
          <a:xfrm flipV="1">
            <a:off x="7828766" y="6336263"/>
            <a:ext cx="90963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52534255-3E8E-4D49-B74D-35B447CB5863}"/>
              </a:ext>
            </a:extLst>
          </p:cNvPr>
          <p:cNvCxnSpPr/>
          <p:nvPr/>
        </p:nvCxnSpPr>
        <p:spPr>
          <a:xfrm>
            <a:off x="5511016" y="4166151"/>
            <a:ext cx="23812" cy="217328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59">
            <a:extLst>
              <a:ext uri="{FF2B5EF4-FFF2-40B4-BE49-F238E27FC236}">
                <a16:creationId xmlns:a16="http://schemas.microsoft.com/office/drawing/2014/main" xmlns="" id="{91F86AB3-72BC-401D-9FE8-753096C04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16" y="5175801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6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F5B2035-0333-4744-80A7-A67D16EE1031}"/>
              </a:ext>
            </a:extLst>
          </p:cNvPr>
          <p:cNvCxnSpPr/>
          <p:nvPr/>
        </p:nvCxnSpPr>
        <p:spPr>
          <a:xfrm>
            <a:off x="8384391" y="5299626"/>
            <a:ext cx="7937" cy="10414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61">
            <a:extLst>
              <a:ext uri="{FF2B5EF4-FFF2-40B4-BE49-F238E27FC236}">
                <a16:creationId xmlns:a16="http://schemas.microsoft.com/office/drawing/2014/main" xmlns="" id="{777F8516-78A3-4F69-A3BB-1A1AA3308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2328" y="5671101"/>
            <a:ext cx="268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1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DBFF5806-CE9F-487F-AEE0-EF77E96735F2}"/>
              </a:ext>
            </a:extLst>
          </p:cNvPr>
          <p:cNvCxnSpPr/>
          <p:nvPr/>
        </p:nvCxnSpPr>
        <p:spPr>
          <a:xfrm>
            <a:off x="8035141" y="5278988"/>
            <a:ext cx="527050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6">
            <a:extLst>
              <a:ext uri="{FF2B5EF4-FFF2-40B4-BE49-F238E27FC236}">
                <a16:creationId xmlns:a16="http://schemas.microsoft.com/office/drawing/2014/main" xmlns="" id="{12C6C302-C829-43E8-9750-1942F8F7FB08}"/>
              </a:ext>
            </a:extLst>
          </p:cNvPr>
          <p:cNvSpPr>
            <a:spLocks/>
          </p:cNvSpPr>
          <p:nvPr/>
        </p:nvSpPr>
        <p:spPr bwMode="auto">
          <a:xfrm>
            <a:off x="1326366" y="3381926"/>
            <a:ext cx="2271712" cy="2949575"/>
          </a:xfrm>
          <a:custGeom>
            <a:avLst/>
            <a:gdLst>
              <a:gd name="T0" fmla="*/ 2147483646 w 2166"/>
              <a:gd name="T1" fmla="*/ 0 h 2532"/>
              <a:gd name="T2" fmla="*/ 2147483646 w 2166"/>
              <a:gd name="T3" fmla="*/ 2147483646 h 2532"/>
              <a:gd name="T4" fmla="*/ 2147483646 w 2166"/>
              <a:gd name="T5" fmla="*/ 2147483646 h 2532"/>
              <a:gd name="T6" fmla="*/ 2147483646 w 2166"/>
              <a:gd name="T7" fmla="*/ 2147483646 h 2532"/>
              <a:gd name="T8" fmla="*/ 0 w 2166"/>
              <a:gd name="T9" fmla="*/ 2147483646 h 2532"/>
              <a:gd name="T10" fmla="*/ 2147483646 w 2166"/>
              <a:gd name="T11" fmla="*/ 2147483646 h 2532"/>
              <a:gd name="T12" fmla="*/ 2147483646 w 2166"/>
              <a:gd name="T13" fmla="*/ 2147483646 h 2532"/>
              <a:gd name="T14" fmla="*/ 2147483646 w 2166"/>
              <a:gd name="T15" fmla="*/ 2147483646 h 2532"/>
              <a:gd name="T16" fmla="*/ 2147483646 w 2166"/>
              <a:gd name="T17" fmla="*/ 2147483646 h 2532"/>
              <a:gd name="T18" fmla="*/ 2147483646 w 2166"/>
              <a:gd name="T19" fmla="*/ 0 h 25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6" h="2532">
                <a:moveTo>
                  <a:pt x="1008" y="0"/>
                </a:moveTo>
                <a:lnTo>
                  <a:pt x="570" y="564"/>
                </a:lnTo>
                <a:lnTo>
                  <a:pt x="186" y="1062"/>
                </a:lnTo>
                <a:lnTo>
                  <a:pt x="42" y="1656"/>
                </a:lnTo>
                <a:lnTo>
                  <a:pt x="0" y="2532"/>
                </a:lnTo>
                <a:lnTo>
                  <a:pt x="2166" y="2526"/>
                </a:lnTo>
                <a:lnTo>
                  <a:pt x="2058" y="1656"/>
                </a:lnTo>
                <a:lnTo>
                  <a:pt x="1818" y="996"/>
                </a:lnTo>
                <a:lnTo>
                  <a:pt x="1374" y="414"/>
                </a:lnTo>
                <a:lnTo>
                  <a:pt x="1008" y="0"/>
                </a:lnTo>
                <a:close/>
              </a:path>
            </a:pathLst>
          </a:custGeom>
          <a:solidFill>
            <a:srgbClr val="92D05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xmlns="" id="{E3299943-36E7-44F4-BA2C-A7A7C9E3D172}"/>
              </a:ext>
            </a:extLst>
          </p:cNvPr>
          <p:cNvSpPr>
            <a:spLocks/>
          </p:cNvSpPr>
          <p:nvPr/>
        </p:nvSpPr>
        <p:spPr bwMode="auto">
          <a:xfrm>
            <a:off x="5976153" y="3391451"/>
            <a:ext cx="2271713" cy="2951162"/>
          </a:xfrm>
          <a:custGeom>
            <a:avLst/>
            <a:gdLst>
              <a:gd name="T0" fmla="*/ 2147483646 w 2166"/>
              <a:gd name="T1" fmla="*/ 0 h 2532"/>
              <a:gd name="T2" fmla="*/ 2147483646 w 2166"/>
              <a:gd name="T3" fmla="*/ 2147483646 h 2532"/>
              <a:gd name="T4" fmla="*/ 2147483646 w 2166"/>
              <a:gd name="T5" fmla="*/ 2147483646 h 2532"/>
              <a:gd name="T6" fmla="*/ 2147483646 w 2166"/>
              <a:gd name="T7" fmla="*/ 2147483646 h 2532"/>
              <a:gd name="T8" fmla="*/ 0 w 2166"/>
              <a:gd name="T9" fmla="*/ 2147483646 h 2532"/>
              <a:gd name="T10" fmla="*/ 2147483646 w 2166"/>
              <a:gd name="T11" fmla="*/ 2147483646 h 2532"/>
              <a:gd name="T12" fmla="*/ 2147483646 w 2166"/>
              <a:gd name="T13" fmla="*/ 2147483646 h 2532"/>
              <a:gd name="T14" fmla="*/ 2147483646 w 2166"/>
              <a:gd name="T15" fmla="*/ 2147483646 h 2532"/>
              <a:gd name="T16" fmla="*/ 2147483646 w 2166"/>
              <a:gd name="T17" fmla="*/ 2147483646 h 2532"/>
              <a:gd name="T18" fmla="*/ 2147483646 w 2166"/>
              <a:gd name="T19" fmla="*/ 0 h 25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6" h="2532">
                <a:moveTo>
                  <a:pt x="1008" y="0"/>
                </a:moveTo>
                <a:lnTo>
                  <a:pt x="570" y="564"/>
                </a:lnTo>
                <a:lnTo>
                  <a:pt x="186" y="1062"/>
                </a:lnTo>
                <a:lnTo>
                  <a:pt x="42" y="1656"/>
                </a:lnTo>
                <a:lnTo>
                  <a:pt x="0" y="2532"/>
                </a:lnTo>
                <a:lnTo>
                  <a:pt x="2166" y="2526"/>
                </a:lnTo>
                <a:lnTo>
                  <a:pt x="2058" y="1656"/>
                </a:lnTo>
                <a:lnTo>
                  <a:pt x="1818" y="996"/>
                </a:lnTo>
                <a:lnTo>
                  <a:pt x="1374" y="414"/>
                </a:lnTo>
                <a:lnTo>
                  <a:pt x="1008" y="0"/>
                </a:lnTo>
                <a:close/>
              </a:path>
            </a:pathLst>
          </a:custGeom>
          <a:solidFill>
            <a:srgbClr val="92D05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" name="자유형 9">
            <a:extLst>
              <a:ext uri="{FF2B5EF4-FFF2-40B4-BE49-F238E27FC236}">
                <a16:creationId xmlns:a16="http://schemas.microsoft.com/office/drawing/2014/main" xmlns="" id="{FC91E117-162C-4F73-BF1A-9F91A2E541DD}"/>
              </a:ext>
            </a:extLst>
          </p:cNvPr>
          <p:cNvSpPr/>
          <p:nvPr/>
        </p:nvSpPr>
        <p:spPr>
          <a:xfrm>
            <a:off x="240516" y="3437488"/>
            <a:ext cx="1477962" cy="1822450"/>
          </a:xfrm>
          <a:custGeom>
            <a:avLst/>
            <a:gdLst>
              <a:gd name="connsiteX0" fmla="*/ 866633 w 1337481"/>
              <a:gd name="connsiteY0" fmla="*/ 0 h 1658203"/>
              <a:gd name="connsiteX1" fmla="*/ 327546 w 1337481"/>
              <a:gd name="connsiteY1" fmla="*/ 641445 h 1658203"/>
              <a:gd name="connsiteX2" fmla="*/ 0 w 1337481"/>
              <a:gd name="connsiteY2" fmla="*/ 1630907 h 1658203"/>
              <a:gd name="connsiteX3" fmla="*/ 975815 w 1337481"/>
              <a:gd name="connsiteY3" fmla="*/ 1658203 h 1658203"/>
              <a:gd name="connsiteX4" fmla="*/ 1050878 w 1337481"/>
              <a:gd name="connsiteY4" fmla="*/ 1078173 h 1658203"/>
              <a:gd name="connsiteX5" fmla="*/ 1337481 w 1337481"/>
              <a:gd name="connsiteY5" fmla="*/ 668740 h 1658203"/>
              <a:gd name="connsiteX6" fmla="*/ 866633 w 1337481"/>
              <a:gd name="connsiteY6" fmla="*/ 0 h 165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7481" h="1658203">
                <a:moveTo>
                  <a:pt x="866633" y="0"/>
                </a:moveTo>
                <a:lnTo>
                  <a:pt x="327546" y="641445"/>
                </a:lnTo>
                <a:lnTo>
                  <a:pt x="0" y="1630907"/>
                </a:lnTo>
                <a:lnTo>
                  <a:pt x="975815" y="1658203"/>
                </a:lnTo>
                <a:lnTo>
                  <a:pt x="1050878" y="1078173"/>
                </a:lnTo>
                <a:lnTo>
                  <a:pt x="1337481" y="668740"/>
                </a:lnTo>
                <a:lnTo>
                  <a:pt x="866633" y="0"/>
                </a:lnTo>
                <a:close/>
              </a:path>
            </a:pathLst>
          </a:custGeom>
          <a:solidFill>
            <a:schemeClr val="bg1">
              <a:lumMod val="65000"/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4400"/>
          </a:p>
        </p:txBody>
      </p:sp>
      <p:sp>
        <p:nvSpPr>
          <p:cNvPr id="61" name="자유형 131">
            <a:extLst>
              <a:ext uri="{FF2B5EF4-FFF2-40B4-BE49-F238E27FC236}">
                <a16:creationId xmlns:a16="http://schemas.microsoft.com/office/drawing/2014/main" xmlns="" id="{DA68B131-CF24-4923-AB6C-63926B5CF41D}"/>
              </a:ext>
            </a:extLst>
          </p:cNvPr>
          <p:cNvSpPr/>
          <p:nvPr/>
        </p:nvSpPr>
        <p:spPr>
          <a:xfrm>
            <a:off x="5342741" y="2369101"/>
            <a:ext cx="1477962" cy="1822450"/>
          </a:xfrm>
          <a:custGeom>
            <a:avLst/>
            <a:gdLst>
              <a:gd name="connsiteX0" fmla="*/ 866633 w 1337481"/>
              <a:gd name="connsiteY0" fmla="*/ 0 h 1658203"/>
              <a:gd name="connsiteX1" fmla="*/ 327546 w 1337481"/>
              <a:gd name="connsiteY1" fmla="*/ 641445 h 1658203"/>
              <a:gd name="connsiteX2" fmla="*/ 0 w 1337481"/>
              <a:gd name="connsiteY2" fmla="*/ 1630907 h 1658203"/>
              <a:gd name="connsiteX3" fmla="*/ 975815 w 1337481"/>
              <a:gd name="connsiteY3" fmla="*/ 1658203 h 1658203"/>
              <a:gd name="connsiteX4" fmla="*/ 1050878 w 1337481"/>
              <a:gd name="connsiteY4" fmla="*/ 1078173 h 1658203"/>
              <a:gd name="connsiteX5" fmla="*/ 1337481 w 1337481"/>
              <a:gd name="connsiteY5" fmla="*/ 668740 h 1658203"/>
              <a:gd name="connsiteX6" fmla="*/ 866633 w 1337481"/>
              <a:gd name="connsiteY6" fmla="*/ 0 h 165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7481" h="1658203">
                <a:moveTo>
                  <a:pt x="866633" y="0"/>
                </a:moveTo>
                <a:lnTo>
                  <a:pt x="327546" y="641445"/>
                </a:lnTo>
                <a:lnTo>
                  <a:pt x="0" y="1630907"/>
                </a:lnTo>
                <a:lnTo>
                  <a:pt x="975815" y="1658203"/>
                </a:lnTo>
                <a:lnTo>
                  <a:pt x="1050878" y="1078173"/>
                </a:lnTo>
                <a:lnTo>
                  <a:pt x="1337481" y="668740"/>
                </a:lnTo>
                <a:lnTo>
                  <a:pt x="866633" y="0"/>
                </a:lnTo>
                <a:close/>
              </a:path>
            </a:pathLst>
          </a:custGeom>
          <a:solidFill>
            <a:schemeClr val="bg1">
              <a:lumMod val="65000"/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4400"/>
          </a:p>
        </p:txBody>
      </p:sp>
      <p:sp>
        <p:nvSpPr>
          <p:cNvPr id="62" name="오른쪽 화살표 64">
            <a:extLst>
              <a:ext uri="{FF2B5EF4-FFF2-40B4-BE49-F238E27FC236}">
                <a16:creationId xmlns:a16="http://schemas.microsoft.com/office/drawing/2014/main" xmlns="" id="{5FBFB891-2B61-4877-8A24-930619C954CC}"/>
              </a:ext>
            </a:extLst>
          </p:cNvPr>
          <p:cNvSpPr/>
          <p:nvPr/>
        </p:nvSpPr>
        <p:spPr>
          <a:xfrm>
            <a:off x="4528353" y="3091413"/>
            <a:ext cx="365125" cy="733425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4" name="자유형 69">
            <a:extLst>
              <a:ext uri="{FF2B5EF4-FFF2-40B4-BE49-F238E27FC236}">
                <a16:creationId xmlns:a16="http://schemas.microsoft.com/office/drawing/2014/main" xmlns="" id="{67F2D09F-5E27-4C28-AEE3-D340BC67F4AF}"/>
              </a:ext>
            </a:extLst>
          </p:cNvPr>
          <p:cNvSpPr/>
          <p:nvPr/>
        </p:nvSpPr>
        <p:spPr>
          <a:xfrm>
            <a:off x="8309267" y="2126292"/>
            <a:ext cx="631825" cy="665162"/>
          </a:xfrm>
          <a:custGeom>
            <a:avLst/>
            <a:gdLst>
              <a:gd name="connsiteX0" fmla="*/ 866633 w 1337481"/>
              <a:gd name="connsiteY0" fmla="*/ 0 h 1658203"/>
              <a:gd name="connsiteX1" fmla="*/ 327546 w 1337481"/>
              <a:gd name="connsiteY1" fmla="*/ 641445 h 1658203"/>
              <a:gd name="connsiteX2" fmla="*/ 0 w 1337481"/>
              <a:gd name="connsiteY2" fmla="*/ 1630907 h 1658203"/>
              <a:gd name="connsiteX3" fmla="*/ 975815 w 1337481"/>
              <a:gd name="connsiteY3" fmla="*/ 1658203 h 1658203"/>
              <a:gd name="connsiteX4" fmla="*/ 1050878 w 1337481"/>
              <a:gd name="connsiteY4" fmla="*/ 1078173 h 1658203"/>
              <a:gd name="connsiteX5" fmla="*/ 1337481 w 1337481"/>
              <a:gd name="connsiteY5" fmla="*/ 668740 h 1658203"/>
              <a:gd name="connsiteX6" fmla="*/ 866633 w 1337481"/>
              <a:gd name="connsiteY6" fmla="*/ 0 h 165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7481" h="1658203">
                <a:moveTo>
                  <a:pt x="866633" y="0"/>
                </a:moveTo>
                <a:lnTo>
                  <a:pt x="327546" y="641445"/>
                </a:lnTo>
                <a:lnTo>
                  <a:pt x="0" y="1630907"/>
                </a:lnTo>
                <a:lnTo>
                  <a:pt x="975815" y="1658203"/>
                </a:lnTo>
                <a:lnTo>
                  <a:pt x="1050878" y="1078173"/>
                </a:lnTo>
                <a:lnTo>
                  <a:pt x="1337481" y="668740"/>
                </a:lnTo>
                <a:lnTo>
                  <a:pt x="866633" y="0"/>
                </a:lnTo>
                <a:close/>
              </a:path>
            </a:pathLst>
          </a:cu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4400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xmlns="" id="{2D7A86CD-329F-4D22-A5F3-9CA48FE3A75E}"/>
              </a:ext>
            </a:extLst>
          </p:cNvPr>
          <p:cNvSpPr>
            <a:spLocks/>
          </p:cNvSpPr>
          <p:nvPr/>
        </p:nvSpPr>
        <p:spPr bwMode="auto">
          <a:xfrm>
            <a:off x="9207792" y="2035804"/>
            <a:ext cx="909637" cy="1357313"/>
          </a:xfrm>
          <a:custGeom>
            <a:avLst/>
            <a:gdLst>
              <a:gd name="T0" fmla="*/ 2147483646 w 2166"/>
              <a:gd name="T1" fmla="*/ 0 h 2532"/>
              <a:gd name="T2" fmla="*/ 2147483646 w 2166"/>
              <a:gd name="T3" fmla="*/ 2147483646 h 2532"/>
              <a:gd name="T4" fmla="*/ 2147483646 w 2166"/>
              <a:gd name="T5" fmla="*/ 2147483646 h 2532"/>
              <a:gd name="T6" fmla="*/ 2147483646 w 2166"/>
              <a:gd name="T7" fmla="*/ 2147483646 h 2532"/>
              <a:gd name="T8" fmla="*/ 0 w 2166"/>
              <a:gd name="T9" fmla="*/ 2147483646 h 2532"/>
              <a:gd name="T10" fmla="*/ 2147483646 w 2166"/>
              <a:gd name="T11" fmla="*/ 2147483646 h 2532"/>
              <a:gd name="T12" fmla="*/ 2147483646 w 2166"/>
              <a:gd name="T13" fmla="*/ 2147483646 h 2532"/>
              <a:gd name="T14" fmla="*/ 2147483646 w 2166"/>
              <a:gd name="T15" fmla="*/ 2147483646 h 2532"/>
              <a:gd name="T16" fmla="*/ 2147483646 w 2166"/>
              <a:gd name="T17" fmla="*/ 2147483646 h 2532"/>
              <a:gd name="T18" fmla="*/ 2147483646 w 2166"/>
              <a:gd name="T19" fmla="*/ 0 h 25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6" h="2532">
                <a:moveTo>
                  <a:pt x="1008" y="0"/>
                </a:moveTo>
                <a:lnTo>
                  <a:pt x="570" y="564"/>
                </a:lnTo>
                <a:lnTo>
                  <a:pt x="186" y="1062"/>
                </a:lnTo>
                <a:lnTo>
                  <a:pt x="42" y="1656"/>
                </a:lnTo>
                <a:lnTo>
                  <a:pt x="0" y="2532"/>
                </a:lnTo>
                <a:lnTo>
                  <a:pt x="2166" y="2526"/>
                </a:lnTo>
                <a:lnTo>
                  <a:pt x="2058" y="1656"/>
                </a:lnTo>
                <a:lnTo>
                  <a:pt x="1818" y="996"/>
                </a:lnTo>
                <a:lnTo>
                  <a:pt x="1374" y="414"/>
                </a:lnTo>
                <a:lnTo>
                  <a:pt x="1008" y="0"/>
                </a:lnTo>
                <a:close/>
              </a:path>
            </a:pathLst>
          </a:custGeom>
          <a:solidFill>
            <a:srgbClr val="92D05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" name="TextBox 71">
            <a:extLst>
              <a:ext uri="{FF2B5EF4-FFF2-40B4-BE49-F238E27FC236}">
                <a16:creationId xmlns:a16="http://schemas.microsoft.com/office/drawing/2014/main" xmlns="" id="{F4803F0A-E5C2-4102-8AB3-8739B2A90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122" y="219455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ea typeface="굴림" panose="020B0600000101010101" pitchFamily="50" charset="-127"/>
              </a:rPr>
              <a:t>와</a:t>
            </a:r>
          </a:p>
        </p:txBody>
      </p:sp>
      <p:sp>
        <p:nvSpPr>
          <p:cNvPr id="67" name="TextBox 72">
            <a:extLst>
              <a:ext uri="{FF2B5EF4-FFF2-40B4-BE49-F238E27FC236}">
                <a16:creationId xmlns:a16="http://schemas.microsoft.com/office/drawing/2014/main" xmlns="" id="{342B7484-3412-4EE4-A400-61586F3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8517" y="2194554"/>
            <a:ext cx="2201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ea typeface="굴림" panose="020B0600000101010101" pitchFamily="50" charset="-127"/>
              </a:rPr>
              <a:t>의 상대적 위치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6CE7E-0387-4859-BA42-5EE906EE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srgbClr val="00B0F0"/>
                </a:solidFill>
              </a:rPr>
              <a:t>                                                                 수선이 안 되는 이유</a:t>
            </a:r>
            <a:endParaRPr lang="ko-KR" altLang="en-US" dirty="0"/>
          </a:p>
        </p:txBody>
      </p:sp>
      <p:sp>
        <p:nvSpPr>
          <p:cNvPr id="70" name="오른쪽으로 구부러진 화살표 124">
            <a:extLst>
              <a:ext uri="{FF2B5EF4-FFF2-40B4-BE49-F238E27FC236}">
                <a16:creationId xmlns:a16="http://schemas.microsoft.com/office/drawing/2014/main" xmlns="" id="{BF6F422B-546B-496B-B43D-44D081567C6D}"/>
              </a:ext>
            </a:extLst>
          </p:cNvPr>
          <p:cNvSpPr/>
          <p:nvPr/>
        </p:nvSpPr>
        <p:spPr>
          <a:xfrm rot="16200000" flipH="1">
            <a:off x="2376955" y="2143026"/>
            <a:ext cx="241970" cy="488950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93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xmlns="" id="{0F8001D5-66B8-45F7-AB20-DF4D337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수선의 예 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한 번의 회전으로 균형이 해결되는 예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49CDBDD-DF41-4D76-AD19-0E1380E77757}"/>
              </a:ext>
            </a:extLst>
          </p:cNvPr>
          <p:cNvSpPr/>
          <p:nvPr/>
        </p:nvSpPr>
        <p:spPr>
          <a:xfrm>
            <a:off x="3584171" y="1470170"/>
            <a:ext cx="549275" cy="5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AD7F2347-F4CB-4D02-9B7B-EA575F935BC3}"/>
              </a:ext>
            </a:extLst>
          </p:cNvPr>
          <p:cNvSpPr/>
          <p:nvPr/>
        </p:nvSpPr>
        <p:spPr>
          <a:xfrm>
            <a:off x="2241146" y="3345007"/>
            <a:ext cx="547688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0848D49-BBB6-46CF-9A1A-8A435B79BC3F}"/>
              </a:ext>
            </a:extLst>
          </p:cNvPr>
          <p:cNvSpPr/>
          <p:nvPr/>
        </p:nvSpPr>
        <p:spPr>
          <a:xfrm>
            <a:off x="4322359" y="2386157"/>
            <a:ext cx="547687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B1FB7C-59B5-434B-BD47-1CBE532FBA1D}"/>
              </a:ext>
            </a:extLst>
          </p:cNvPr>
          <p:cNvCxnSpPr>
            <a:stCxn id="3" idx="3"/>
            <a:endCxn id="9" idx="0"/>
          </p:cNvCxnSpPr>
          <p:nvPr/>
        </p:nvCxnSpPr>
        <p:spPr>
          <a:xfrm flipH="1">
            <a:off x="3215871" y="1903557"/>
            <a:ext cx="449263" cy="482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3913214-BFB1-4127-9DE7-2228D5B90298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4052484" y="1903557"/>
            <a:ext cx="544512" cy="482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4EC63DE-F135-444F-B8D5-C49E46CBC555}"/>
              </a:ext>
            </a:extLst>
          </p:cNvPr>
          <p:cNvSpPr/>
          <p:nvPr/>
        </p:nvSpPr>
        <p:spPr>
          <a:xfrm>
            <a:off x="2709459" y="4451495"/>
            <a:ext cx="547687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18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3FB49FE-05F0-48B8-A7EE-E94327EFB819}"/>
              </a:ext>
            </a:extLst>
          </p:cNvPr>
          <p:cNvSpPr/>
          <p:nvPr/>
        </p:nvSpPr>
        <p:spPr>
          <a:xfrm>
            <a:off x="2942821" y="2386157"/>
            <a:ext cx="547688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B03E4ED-5DC0-4FA3-958C-45631960C1B0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707871" y="3778395"/>
            <a:ext cx="274638" cy="67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682DE7B-AAB5-40BA-8E5C-CBAD4636C1EE}"/>
              </a:ext>
            </a:extLst>
          </p:cNvPr>
          <p:cNvCxnSpPr>
            <a:stCxn id="4" idx="0"/>
            <a:endCxn id="9" idx="3"/>
          </p:cNvCxnSpPr>
          <p:nvPr/>
        </p:nvCxnSpPr>
        <p:spPr>
          <a:xfrm flipV="1">
            <a:off x="2514196" y="2819545"/>
            <a:ext cx="508000" cy="525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B78410B7-2D1C-4EDD-BDB8-0689C00F83A2}"/>
              </a:ext>
            </a:extLst>
          </p:cNvPr>
          <p:cNvSpPr/>
          <p:nvPr/>
        </p:nvSpPr>
        <p:spPr>
          <a:xfrm>
            <a:off x="3717521" y="3362470"/>
            <a:ext cx="547688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CA74807-BB72-401C-9FA7-AD734302444C}"/>
              </a:ext>
            </a:extLst>
          </p:cNvPr>
          <p:cNvSpPr/>
          <p:nvPr/>
        </p:nvSpPr>
        <p:spPr>
          <a:xfrm>
            <a:off x="4841471" y="3376757"/>
            <a:ext cx="547688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E2AAB62-09A0-4C8A-A3F0-E43FC2FAE81E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3409546" y="2819545"/>
            <a:ext cx="581025" cy="542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FC830720-0908-43C4-903D-32ED9317F2B8}"/>
              </a:ext>
            </a:extLst>
          </p:cNvPr>
          <p:cNvCxnSpPr>
            <a:stCxn id="5" idx="5"/>
            <a:endCxn id="13" idx="0"/>
          </p:cNvCxnSpPr>
          <p:nvPr/>
        </p:nvCxnSpPr>
        <p:spPr>
          <a:xfrm>
            <a:off x="4790671" y="2819545"/>
            <a:ext cx="325438" cy="557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8A6BC0B-E464-455C-B21F-0027AFE683BF}"/>
              </a:ext>
            </a:extLst>
          </p:cNvPr>
          <p:cNvSpPr/>
          <p:nvPr/>
        </p:nvSpPr>
        <p:spPr>
          <a:xfrm>
            <a:off x="1791884" y="4435620"/>
            <a:ext cx="549275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7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2D6E340D-ECB7-4517-A3E4-292EA53797AB}"/>
              </a:ext>
            </a:extLst>
          </p:cNvPr>
          <p:cNvCxnSpPr>
            <a:stCxn id="4" idx="3"/>
            <a:endCxn id="16" idx="0"/>
          </p:cNvCxnSpPr>
          <p:nvPr/>
        </p:nvCxnSpPr>
        <p:spPr>
          <a:xfrm flipH="1">
            <a:off x="2066521" y="3778395"/>
            <a:ext cx="254000" cy="657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CDB8F79-6F05-444E-A5AD-B263108FB382}"/>
              </a:ext>
            </a:extLst>
          </p:cNvPr>
          <p:cNvSpPr/>
          <p:nvPr/>
        </p:nvSpPr>
        <p:spPr>
          <a:xfrm>
            <a:off x="2150659" y="5496070"/>
            <a:ext cx="547687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C9CF1154-1888-49DE-A17B-89D8660387E6}"/>
              </a:ext>
            </a:extLst>
          </p:cNvPr>
          <p:cNvCxnSpPr>
            <a:stCxn id="16" idx="5"/>
            <a:endCxn id="18" idx="0"/>
          </p:cNvCxnSpPr>
          <p:nvPr/>
        </p:nvCxnSpPr>
        <p:spPr>
          <a:xfrm>
            <a:off x="2260196" y="4869007"/>
            <a:ext cx="163513" cy="627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8A633384-A74A-429D-A5F5-ED55B9BC54B8}"/>
              </a:ext>
            </a:extLst>
          </p:cNvPr>
          <p:cNvCxnSpPr>
            <a:cxnSpLocks/>
          </p:cNvCxnSpPr>
          <p:nvPr/>
        </p:nvCxnSpPr>
        <p:spPr>
          <a:xfrm>
            <a:off x="3385734" y="5989782"/>
            <a:ext cx="665162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B22A322-5C18-4294-BC62-B7604D945887}"/>
              </a:ext>
            </a:extLst>
          </p:cNvPr>
          <p:cNvCxnSpPr>
            <a:cxnSpLocks/>
          </p:cNvCxnSpPr>
          <p:nvPr/>
        </p:nvCxnSpPr>
        <p:spPr>
          <a:xfrm>
            <a:off x="3641321" y="4984895"/>
            <a:ext cx="7938" cy="10064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00">
            <a:extLst>
              <a:ext uri="{FF2B5EF4-FFF2-40B4-BE49-F238E27FC236}">
                <a16:creationId xmlns:a16="http://schemas.microsoft.com/office/drawing/2014/main" xmlns="" id="{1251E370-AC86-4890-BB5A-0640089D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259" y="5340495"/>
            <a:ext cx="2682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1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208F9618-88A6-4DDA-8679-A2FB1D3219B6}"/>
              </a:ext>
            </a:extLst>
          </p:cNvPr>
          <p:cNvCxnSpPr>
            <a:cxnSpLocks/>
          </p:cNvCxnSpPr>
          <p:nvPr/>
        </p:nvCxnSpPr>
        <p:spPr>
          <a:xfrm>
            <a:off x="3527021" y="4965845"/>
            <a:ext cx="523875" cy="63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532FA89-A702-4E45-80D9-59F39E47BEAC}"/>
              </a:ext>
            </a:extLst>
          </p:cNvPr>
          <p:cNvSpPr/>
          <p:nvPr/>
        </p:nvSpPr>
        <p:spPr>
          <a:xfrm>
            <a:off x="3326996" y="4438795"/>
            <a:ext cx="547688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25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B70FDA9F-1ABA-42AA-A41C-A7D5EB6C9DF9}"/>
              </a:ext>
            </a:extLst>
          </p:cNvPr>
          <p:cNvCxnSpPr>
            <a:stCxn id="12" idx="3"/>
            <a:endCxn id="24" idx="0"/>
          </p:cNvCxnSpPr>
          <p:nvPr/>
        </p:nvCxnSpPr>
        <p:spPr>
          <a:xfrm flipH="1">
            <a:off x="3601634" y="3795857"/>
            <a:ext cx="195262" cy="642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860CB32-AE8E-425E-AFC4-7C0FD6E8D87D}"/>
              </a:ext>
            </a:extLst>
          </p:cNvPr>
          <p:cNvCxnSpPr>
            <a:cxnSpLocks/>
          </p:cNvCxnSpPr>
          <p:nvPr/>
        </p:nvCxnSpPr>
        <p:spPr>
          <a:xfrm flipV="1">
            <a:off x="4498571" y="6004070"/>
            <a:ext cx="90646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FA76FB-98FD-40B9-8009-C72E14BF3462}"/>
              </a:ext>
            </a:extLst>
          </p:cNvPr>
          <p:cNvCxnSpPr>
            <a:cxnSpLocks/>
          </p:cNvCxnSpPr>
          <p:nvPr/>
        </p:nvCxnSpPr>
        <p:spPr>
          <a:xfrm>
            <a:off x="4892271" y="3902220"/>
            <a:ext cx="23813" cy="210978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0">
            <a:extLst>
              <a:ext uri="{FF2B5EF4-FFF2-40B4-BE49-F238E27FC236}">
                <a16:creationId xmlns:a16="http://schemas.microsoft.com/office/drawing/2014/main" xmlns="" id="{7088C6EE-B51E-4223-9261-6BB3A8AB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909" y="4869007"/>
            <a:ext cx="311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6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1997EA82-2D2F-4B92-81D2-07BAE6CF5B9B}"/>
              </a:ext>
            </a:extLst>
          </p:cNvPr>
          <p:cNvCxnSpPr>
            <a:cxnSpLocks/>
          </p:cNvCxnSpPr>
          <p:nvPr/>
        </p:nvCxnSpPr>
        <p:spPr>
          <a:xfrm>
            <a:off x="4777971" y="3892695"/>
            <a:ext cx="523875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6EEE52E-378D-40D9-A149-4D4BD2490AD3}"/>
              </a:ext>
            </a:extLst>
          </p:cNvPr>
          <p:cNvSpPr/>
          <p:nvPr/>
        </p:nvSpPr>
        <p:spPr>
          <a:xfrm>
            <a:off x="9005484" y="2397270"/>
            <a:ext cx="547687" cy="508000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C65C2F5-C55F-44E6-8F26-FC2BFA62E58E}"/>
              </a:ext>
            </a:extLst>
          </p:cNvPr>
          <p:cNvSpPr/>
          <p:nvPr/>
        </p:nvSpPr>
        <p:spPr>
          <a:xfrm>
            <a:off x="9442046" y="3371995"/>
            <a:ext cx="547688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818C05BD-0997-4A5D-B1C9-7963216E5E29}"/>
              </a:ext>
            </a:extLst>
          </p:cNvPr>
          <p:cNvCxnSpPr>
            <a:stCxn id="30" idx="0"/>
            <a:endCxn id="34" idx="5"/>
          </p:cNvCxnSpPr>
          <p:nvPr/>
        </p:nvCxnSpPr>
        <p:spPr>
          <a:xfrm flipH="1" flipV="1">
            <a:off x="8414934" y="1911495"/>
            <a:ext cx="863600" cy="485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0EB964E4-C3AF-47AC-A15B-EBDA58A154CF}"/>
              </a:ext>
            </a:extLst>
          </p:cNvPr>
          <p:cNvCxnSpPr>
            <a:stCxn id="30" idx="5"/>
            <a:endCxn id="31" idx="0"/>
          </p:cNvCxnSpPr>
          <p:nvPr/>
        </p:nvCxnSpPr>
        <p:spPr>
          <a:xfrm>
            <a:off x="9472209" y="2830657"/>
            <a:ext cx="244475" cy="5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9D3C2AE6-360C-4B8F-BAA3-5B27B5DFB234}"/>
              </a:ext>
            </a:extLst>
          </p:cNvPr>
          <p:cNvSpPr/>
          <p:nvPr/>
        </p:nvSpPr>
        <p:spPr>
          <a:xfrm>
            <a:off x="7948209" y="1478107"/>
            <a:ext cx="547687" cy="508000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DE9B4A6-B91D-4D96-ABB8-1059883C9DCF}"/>
              </a:ext>
            </a:extLst>
          </p:cNvPr>
          <p:cNvCxnSpPr>
            <a:stCxn id="41" idx="0"/>
            <a:endCxn id="34" idx="3"/>
          </p:cNvCxnSpPr>
          <p:nvPr/>
        </p:nvCxnSpPr>
        <p:spPr>
          <a:xfrm flipV="1">
            <a:off x="7241771" y="1911495"/>
            <a:ext cx="785813" cy="49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5845B5C-C443-4EB9-AF51-19CC2491A4A1}"/>
              </a:ext>
            </a:extLst>
          </p:cNvPr>
          <p:cNvSpPr/>
          <p:nvPr/>
        </p:nvSpPr>
        <p:spPr>
          <a:xfrm>
            <a:off x="8624484" y="3368820"/>
            <a:ext cx="547687" cy="508000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687F551F-FB14-43A1-A42A-57E70E839B56}"/>
              </a:ext>
            </a:extLst>
          </p:cNvPr>
          <p:cNvSpPr/>
          <p:nvPr/>
        </p:nvSpPr>
        <p:spPr>
          <a:xfrm>
            <a:off x="9934171" y="4499120"/>
            <a:ext cx="547688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2D258768-1789-4A12-92DC-2787F6422E75}"/>
              </a:ext>
            </a:extLst>
          </p:cNvPr>
          <p:cNvCxnSpPr>
            <a:stCxn id="30" idx="3"/>
            <a:endCxn id="36" idx="0"/>
          </p:cNvCxnSpPr>
          <p:nvPr/>
        </p:nvCxnSpPr>
        <p:spPr>
          <a:xfrm flipH="1">
            <a:off x="8899121" y="2830657"/>
            <a:ext cx="185738" cy="538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59CAC865-8D03-40E4-BFAE-01FDA91D9289}"/>
              </a:ext>
            </a:extLst>
          </p:cNvPr>
          <p:cNvCxnSpPr>
            <a:stCxn id="31" idx="5"/>
            <a:endCxn id="37" idx="0"/>
          </p:cNvCxnSpPr>
          <p:nvPr/>
        </p:nvCxnSpPr>
        <p:spPr>
          <a:xfrm>
            <a:off x="9910359" y="3805382"/>
            <a:ext cx="298450" cy="693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6">
            <a:extLst>
              <a:ext uri="{FF2B5EF4-FFF2-40B4-BE49-F238E27FC236}">
                <a16:creationId xmlns:a16="http://schemas.microsoft.com/office/drawing/2014/main" xmlns="" id="{79419DD6-6B09-4650-AE26-5B09029C3165}"/>
              </a:ext>
            </a:extLst>
          </p:cNvPr>
          <p:cNvGrpSpPr>
            <a:grpSpLocks/>
          </p:cNvGrpSpPr>
          <p:nvPr/>
        </p:nvGrpSpPr>
        <p:grpSpPr bwMode="auto">
          <a:xfrm>
            <a:off x="6433734" y="2409970"/>
            <a:ext cx="1622425" cy="2595562"/>
            <a:chOff x="3676921" y="270832"/>
            <a:chExt cx="1475795" cy="243154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64F0CB82-CEEA-46A7-9355-DE4F9FFEA725}"/>
                </a:ext>
              </a:extLst>
            </p:cNvPr>
            <p:cNvSpPr/>
            <p:nvPr/>
          </p:nvSpPr>
          <p:spPr>
            <a:xfrm>
              <a:off x="4163557" y="270832"/>
              <a:ext cx="498190" cy="475899"/>
            </a:xfrm>
            <a:prstGeom prst="ellipse">
              <a:avLst/>
            </a:prstGeom>
            <a:solidFill>
              <a:srgbClr val="FFDA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15</a:t>
              </a:r>
              <a:endParaRPr lang="ko-KR" altLang="en-US" sz="16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5477F5DD-F477-4D88-938E-C021CE5D42A2}"/>
                </a:ext>
              </a:extLst>
            </p:cNvPr>
            <p:cNvSpPr/>
            <p:nvPr/>
          </p:nvSpPr>
          <p:spPr>
            <a:xfrm>
              <a:off x="4654526" y="1183964"/>
              <a:ext cx="498190" cy="4773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18</a:t>
              </a:r>
              <a:endParaRPr lang="ko-KR" altLang="en-US" sz="16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8ED4ADBD-ED77-458B-88D2-DE234203FE64}"/>
                </a:ext>
              </a:extLst>
            </p:cNvPr>
            <p:cNvCxnSpPr>
              <a:stCxn id="41" idx="5"/>
              <a:endCxn id="42" idx="0"/>
            </p:cNvCxnSpPr>
            <p:nvPr/>
          </p:nvCxnSpPr>
          <p:spPr>
            <a:xfrm>
              <a:off x="4588101" y="676833"/>
              <a:ext cx="314798" cy="507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08E1A42B-44DA-40E9-B349-556E6AB8400D}"/>
                </a:ext>
              </a:extLst>
            </p:cNvPr>
            <p:cNvSpPr/>
            <p:nvPr/>
          </p:nvSpPr>
          <p:spPr>
            <a:xfrm>
              <a:off x="3676921" y="1176527"/>
              <a:ext cx="498189" cy="4758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7</a:t>
              </a:r>
              <a:endParaRPr lang="ko-KR" altLang="en-US" sz="16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5DAF5CC6-B67E-4802-9681-8AD3567F9050}"/>
                </a:ext>
              </a:extLst>
            </p:cNvPr>
            <p:cNvCxnSpPr>
              <a:stCxn id="41" idx="3"/>
              <a:endCxn id="44" idx="0"/>
            </p:cNvCxnSpPr>
            <p:nvPr/>
          </p:nvCxnSpPr>
          <p:spPr>
            <a:xfrm flipH="1">
              <a:off x="3926737" y="676833"/>
              <a:ext cx="309022" cy="499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0B70C545-5CCA-485B-8AD9-1ADF6186CA3E}"/>
                </a:ext>
              </a:extLst>
            </p:cNvPr>
            <p:cNvSpPr/>
            <p:nvPr/>
          </p:nvSpPr>
          <p:spPr>
            <a:xfrm>
              <a:off x="4027819" y="2226480"/>
              <a:ext cx="498190" cy="4758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6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CFFAF387-BC2E-4FE3-BB12-10F85A79061E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4102908" y="1582529"/>
              <a:ext cx="174728" cy="64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B30E19C-962D-47BA-B3F3-9FE1A3BE0474}"/>
              </a:ext>
            </a:extLst>
          </p:cNvPr>
          <p:cNvSpPr/>
          <p:nvPr/>
        </p:nvSpPr>
        <p:spPr>
          <a:xfrm>
            <a:off x="8256184" y="4495945"/>
            <a:ext cx="547687" cy="5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25</a:t>
            </a:r>
            <a:endParaRPr lang="ko-KR" altLang="en-US" sz="16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417DE251-AD11-432A-96F6-1A168BC9A289}"/>
              </a:ext>
            </a:extLst>
          </p:cNvPr>
          <p:cNvCxnSpPr>
            <a:stCxn id="36" idx="3"/>
            <a:endCxn id="48" idx="0"/>
          </p:cNvCxnSpPr>
          <p:nvPr/>
        </p:nvCxnSpPr>
        <p:spPr>
          <a:xfrm flipH="1">
            <a:off x="8529234" y="3803795"/>
            <a:ext cx="174625" cy="692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61">
            <a:extLst>
              <a:ext uri="{FF2B5EF4-FFF2-40B4-BE49-F238E27FC236}">
                <a16:creationId xmlns:a16="http://schemas.microsoft.com/office/drawing/2014/main" xmlns="" id="{A4D20DC6-BAC6-4F32-80EB-2AC1A13A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321" y="4869007"/>
            <a:ext cx="2667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0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B6483314-E75A-40DC-868B-6B66C274A19E}"/>
              </a:ext>
            </a:extLst>
          </p:cNvPr>
          <p:cNvCxnSpPr>
            <a:cxnSpLocks/>
          </p:cNvCxnSpPr>
          <p:nvPr/>
        </p:nvCxnSpPr>
        <p:spPr>
          <a:xfrm flipV="1">
            <a:off x="9757959" y="5021407"/>
            <a:ext cx="7858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6">
            <a:extLst>
              <a:ext uri="{FF2B5EF4-FFF2-40B4-BE49-F238E27FC236}">
                <a16:creationId xmlns:a16="http://schemas.microsoft.com/office/drawing/2014/main" xmlns="" id="{53CD912A-48D9-42BF-97A4-C501DA51C9FE}"/>
              </a:ext>
            </a:extLst>
          </p:cNvPr>
          <p:cNvSpPr>
            <a:spLocks/>
          </p:cNvSpPr>
          <p:nvPr/>
        </p:nvSpPr>
        <p:spPr bwMode="auto">
          <a:xfrm>
            <a:off x="1617259" y="3138632"/>
            <a:ext cx="1916112" cy="2865438"/>
          </a:xfrm>
          <a:custGeom>
            <a:avLst/>
            <a:gdLst>
              <a:gd name="T0" fmla="*/ 2147483646 w 2166"/>
              <a:gd name="T1" fmla="*/ 0 h 2532"/>
              <a:gd name="T2" fmla="*/ 2147483646 w 2166"/>
              <a:gd name="T3" fmla="*/ 2147483646 h 2532"/>
              <a:gd name="T4" fmla="*/ 2147483646 w 2166"/>
              <a:gd name="T5" fmla="*/ 2147483646 h 2532"/>
              <a:gd name="T6" fmla="*/ 2147483646 w 2166"/>
              <a:gd name="T7" fmla="*/ 2147483646 h 2532"/>
              <a:gd name="T8" fmla="*/ 0 w 2166"/>
              <a:gd name="T9" fmla="*/ 2147483646 h 2532"/>
              <a:gd name="T10" fmla="*/ 2147483646 w 2166"/>
              <a:gd name="T11" fmla="*/ 2147483646 h 2532"/>
              <a:gd name="T12" fmla="*/ 2147483646 w 2166"/>
              <a:gd name="T13" fmla="*/ 2147483646 h 2532"/>
              <a:gd name="T14" fmla="*/ 2147483646 w 2166"/>
              <a:gd name="T15" fmla="*/ 2147483646 h 2532"/>
              <a:gd name="T16" fmla="*/ 2147483646 w 2166"/>
              <a:gd name="T17" fmla="*/ 2147483646 h 2532"/>
              <a:gd name="T18" fmla="*/ 2147483646 w 2166"/>
              <a:gd name="T19" fmla="*/ 0 h 25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6" h="2532">
                <a:moveTo>
                  <a:pt x="1008" y="0"/>
                </a:moveTo>
                <a:lnTo>
                  <a:pt x="570" y="564"/>
                </a:lnTo>
                <a:lnTo>
                  <a:pt x="186" y="1062"/>
                </a:lnTo>
                <a:lnTo>
                  <a:pt x="42" y="1656"/>
                </a:lnTo>
                <a:lnTo>
                  <a:pt x="0" y="2532"/>
                </a:lnTo>
                <a:lnTo>
                  <a:pt x="2166" y="2526"/>
                </a:lnTo>
                <a:lnTo>
                  <a:pt x="2058" y="1656"/>
                </a:lnTo>
                <a:lnTo>
                  <a:pt x="1818" y="996"/>
                </a:lnTo>
                <a:lnTo>
                  <a:pt x="1374" y="414"/>
                </a:lnTo>
                <a:lnTo>
                  <a:pt x="1008" y="0"/>
                </a:lnTo>
                <a:close/>
              </a:path>
            </a:pathLst>
          </a:custGeom>
          <a:solidFill>
            <a:srgbClr val="92D05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xmlns="" id="{A1DE6F7E-B05C-4B54-85AB-28C063BF957A}"/>
              </a:ext>
            </a:extLst>
          </p:cNvPr>
          <p:cNvSpPr>
            <a:spLocks/>
          </p:cNvSpPr>
          <p:nvPr/>
        </p:nvSpPr>
        <p:spPr bwMode="auto">
          <a:xfrm>
            <a:off x="6281334" y="2219470"/>
            <a:ext cx="2038350" cy="2792412"/>
          </a:xfrm>
          <a:custGeom>
            <a:avLst/>
            <a:gdLst>
              <a:gd name="T0" fmla="*/ 2147483646 w 2166"/>
              <a:gd name="T1" fmla="*/ 0 h 2532"/>
              <a:gd name="T2" fmla="*/ 2147483646 w 2166"/>
              <a:gd name="T3" fmla="*/ 2147483646 h 2532"/>
              <a:gd name="T4" fmla="*/ 2147483646 w 2166"/>
              <a:gd name="T5" fmla="*/ 2147483646 h 2532"/>
              <a:gd name="T6" fmla="*/ 2147483646 w 2166"/>
              <a:gd name="T7" fmla="*/ 2147483646 h 2532"/>
              <a:gd name="T8" fmla="*/ 0 w 2166"/>
              <a:gd name="T9" fmla="*/ 2147483646 h 2532"/>
              <a:gd name="T10" fmla="*/ 2147483646 w 2166"/>
              <a:gd name="T11" fmla="*/ 2147483646 h 2532"/>
              <a:gd name="T12" fmla="*/ 2147483646 w 2166"/>
              <a:gd name="T13" fmla="*/ 2147483646 h 2532"/>
              <a:gd name="T14" fmla="*/ 2147483646 w 2166"/>
              <a:gd name="T15" fmla="*/ 2147483646 h 2532"/>
              <a:gd name="T16" fmla="*/ 2147483646 w 2166"/>
              <a:gd name="T17" fmla="*/ 2147483646 h 2532"/>
              <a:gd name="T18" fmla="*/ 2147483646 w 2166"/>
              <a:gd name="T19" fmla="*/ 0 h 25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6" h="2532">
                <a:moveTo>
                  <a:pt x="1008" y="0"/>
                </a:moveTo>
                <a:lnTo>
                  <a:pt x="570" y="564"/>
                </a:lnTo>
                <a:lnTo>
                  <a:pt x="186" y="1062"/>
                </a:lnTo>
                <a:lnTo>
                  <a:pt x="42" y="1656"/>
                </a:lnTo>
                <a:lnTo>
                  <a:pt x="0" y="2532"/>
                </a:lnTo>
                <a:lnTo>
                  <a:pt x="2166" y="2526"/>
                </a:lnTo>
                <a:lnTo>
                  <a:pt x="2058" y="1656"/>
                </a:lnTo>
                <a:lnTo>
                  <a:pt x="1818" y="996"/>
                </a:lnTo>
                <a:lnTo>
                  <a:pt x="1374" y="414"/>
                </a:lnTo>
                <a:lnTo>
                  <a:pt x="1008" y="0"/>
                </a:lnTo>
                <a:close/>
              </a:path>
            </a:pathLst>
          </a:custGeom>
          <a:solidFill>
            <a:srgbClr val="92D05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자유형 9">
            <a:extLst>
              <a:ext uri="{FF2B5EF4-FFF2-40B4-BE49-F238E27FC236}">
                <a16:creationId xmlns:a16="http://schemas.microsoft.com/office/drawing/2014/main" xmlns="" id="{0F4751A3-AA7C-4768-945D-9996BDCCAAA6}"/>
              </a:ext>
            </a:extLst>
          </p:cNvPr>
          <p:cNvSpPr/>
          <p:nvPr/>
        </p:nvSpPr>
        <p:spPr>
          <a:xfrm>
            <a:off x="8013296" y="3265632"/>
            <a:ext cx="1336675" cy="1768475"/>
          </a:xfrm>
          <a:custGeom>
            <a:avLst/>
            <a:gdLst>
              <a:gd name="connsiteX0" fmla="*/ 866633 w 1337481"/>
              <a:gd name="connsiteY0" fmla="*/ 0 h 1658203"/>
              <a:gd name="connsiteX1" fmla="*/ 327546 w 1337481"/>
              <a:gd name="connsiteY1" fmla="*/ 641445 h 1658203"/>
              <a:gd name="connsiteX2" fmla="*/ 0 w 1337481"/>
              <a:gd name="connsiteY2" fmla="*/ 1630907 h 1658203"/>
              <a:gd name="connsiteX3" fmla="*/ 975815 w 1337481"/>
              <a:gd name="connsiteY3" fmla="*/ 1658203 h 1658203"/>
              <a:gd name="connsiteX4" fmla="*/ 1050878 w 1337481"/>
              <a:gd name="connsiteY4" fmla="*/ 1078173 h 1658203"/>
              <a:gd name="connsiteX5" fmla="*/ 1337481 w 1337481"/>
              <a:gd name="connsiteY5" fmla="*/ 668740 h 1658203"/>
              <a:gd name="connsiteX6" fmla="*/ 866633 w 1337481"/>
              <a:gd name="connsiteY6" fmla="*/ 0 h 165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7481" h="1658203">
                <a:moveTo>
                  <a:pt x="866633" y="0"/>
                </a:moveTo>
                <a:lnTo>
                  <a:pt x="327546" y="641445"/>
                </a:lnTo>
                <a:lnTo>
                  <a:pt x="0" y="1630907"/>
                </a:lnTo>
                <a:lnTo>
                  <a:pt x="975815" y="1658203"/>
                </a:lnTo>
                <a:lnTo>
                  <a:pt x="1050878" y="1078173"/>
                </a:lnTo>
                <a:lnTo>
                  <a:pt x="1337481" y="668740"/>
                </a:lnTo>
                <a:lnTo>
                  <a:pt x="866633" y="0"/>
                </a:lnTo>
                <a:close/>
              </a:path>
            </a:pathLst>
          </a:custGeom>
          <a:solidFill>
            <a:schemeClr val="bg1">
              <a:lumMod val="65000"/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4400"/>
          </a:p>
        </p:txBody>
      </p:sp>
      <p:sp>
        <p:nvSpPr>
          <p:cNvPr id="55" name="자유형 131">
            <a:extLst>
              <a:ext uri="{FF2B5EF4-FFF2-40B4-BE49-F238E27FC236}">
                <a16:creationId xmlns:a16="http://schemas.microsoft.com/office/drawing/2014/main" xmlns="" id="{ACE1877C-3641-4328-A94D-038E9B68F01F}"/>
              </a:ext>
            </a:extLst>
          </p:cNvPr>
          <p:cNvSpPr/>
          <p:nvPr/>
        </p:nvSpPr>
        <p:spPr>
          <a:xfrm>
            <a:off x="3150784" y="3210070"/>
            <a:ext cx="1284287" cy="1770062"/>
          </a:xfrm>
          <a:custGeom>
            <a:avLst/>
            <a:gdLst>
              <a:gd name="connsiteX0" fmla="*/ 866633 w 1337481"/>
              <a:gd name="connsiteY0" fmla="*/ 0 h 1658203"/>
              <a:gd name="connsiteX1" fmla="*/ 327546 w 1337481"/>
              <a:gd name="connsiteY1" fmla="*/ 641445 h 1658203"/>
              <a:gd name="connsiteX2" fmla="*/ 0 w 1337481"/>
              <a:gd name="connsiteY2" fmla="*/ 1630907 h 1658203"/>
              <a:gd name="connsiteX3" fmla="*/ 975815 w 1337481"/>
              <a:gd name="connsiteY3" fmla="*/ 1658203 h 1658203"/>
              <a:gd name="connsiteX4" fmla="*/ 1050878 w 1337481"/>
              <a:gd name="connsiteY4" fmla="*/ 1078173 h 1658203"/>
              <a:gd name="connsiteX5" fmla="*/ 1337481 w 1337481"/>
              <a:gd name="connsiteY5" fmla="*/ 668740 h 1658203"/>
              <a:gd name="connsiteX6" fmla="*/ 866633 w 1337481"/>
              <a:gd name="connsiteY6" fmla="*/ 0 h 165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7481" h="1658203">
                <a:moveTo>
                  <a:pt x="866633" y="0"/>
                </a:moveTo>
                <a:lnTo>
                  <a:pt x="327546" y="641445"/>
                </a:lnTo>
                <a:lnTo>
                  <a:pt x="0" y="1630907"/>
                </a:lnTo>
                <a:lnTo>
                  <a:pt x="975815" y="1658203"/>
                </a:lnTo>
                <a:lnTo>
                  <a:pt x="1050878" y="1078173"/>
                </a:lnTo>
                <a:lnTo>
                  <a:pt x="1337481" y="668740"/>
                </a:lnTo>
                <a:lnTo>
                  <a:pt x="866633" y="0"/>
                </a:lnTo>
                <a:close/>
              </a:path>
            </a:pathLst>
          </a:custGeom>
          <a:solidFill>
            <a:schemeClr val="bg1">
              <a:lumMod val="65000"/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44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E3C2E010-1C03-4395-9BC9-1828FB516A52}"/>
              </a:ext>
            </a:extLst>
          </p:cNvPr>
          <p:cNvCxnSpPr>
            <a:cxnSpLocks/>
          </p:cNvCxnSpPr>
          <p:nvPr/>
        </p:nvCxnSpPr>
        <p:spPr>
          <a:xfrm>
            <a:off x="6047971" y="5000770"/>
            <a:ext cx="3394075" cy="206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화살표 61">
            <a:extLst>
              <a:ext uri="{FF2B5EF4-FFF2-40B4-BE49-F238E27FC236}">
                <a16:creationId xmlns:a16="http://schemas.microsoft.com/office/drawing/2014/main" xmlns="" id="{19B1267B-20A6-493F-A7D5-B037BD1AB832}"/>
              </a:ext>
            </a:extLst>
          </p:cNvPr>
          <p:cNvSpPr/>
          <p:nvPr/>
        </p:nvSpPr>
        <p:spPr>
          <a:xfrm>
            <a:off x="5686021" y="2822720"/>
            <a:ext cx="365125" cy="735012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xmlns="" id="{3B9C8B6A-93BE-47F5-B79C-B0A030BB3E62}"/>
              </a:ext>
            </a:extLst>
          </p:cNvPr>
          <p:cNvSpPr>
            <a:spLocks/>
          </p:cNvSpPr>
          <p:nvPr/>
        </p:nvSpPr>
        <p:spPr bwMode="auto">
          <a:xfrm>
            <a:off x="7805334" y="5838970"/>
            <a:ext cx="690562" cy="868362"/>
          </a:xfrm>
          <a:custGeom>
            <a:avLst/>
            <a:gdLst>
              <a:gd name="T0" fmla="*/ 2147483646 w 2166"/>
              <a:gd name="T1" fmla="*/ 0 h 2532"/>
              <a:gd name="T2" fmla="*/ 2147483646 w 2166"/>
              <a:gd name="T3" fmla="*/ 2147483646 h 2532"/>
              <a:gd name="T4" fmla="*/ 2147483646 w 2166"/>
              <a:gd name="T5" fmla="*/ 2147483646 h 2532"/>
              <a:gd name="T6" fmla="*/ 2147483646 w 2166"/>
              <a:gd name="T7" fmla="*/ 2147483646 h 2532"/>
              <a:gd name="T8" fmla="*/ 0 w 2166"/>
              <a:gd name="T9" fmla="*/ 2147483646 h 2532"/>
              <a:gd name="T10" fmla="*/ 2147483646 w 2166"/>
              <a:gd name="T11" fmla="*/ 2147483646 h 2532"/>
              <a:gd name="T12" fmla="*/ 2147483646 w 2166"/>
              <a:gd name="T13" fmla="*/ 2147483646 h 2532"/>
              <a:gd name="T14" fmla="*/ 2147483646 w 2166"/>
              <a:gd name="T15" fmla="*/ 2147483646 h 2532"/>
              <a:gd name="T16" fmla="*/ 2147483646 w 2166"/>
              <a:gd name="T17" fmla="*/ 2147483646 h 2532"/>
              <a:gd name="T18" fmla="*/ 2147483646 w 2166"/>
              <a:gd name="T19" fmla="*/ 0 h 25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6" h="2532">
                <a:moveTo>
                  <a:pt x="1008" y="0"/>
                </a:moveTo>
                <a:lnTo>
                  <a:pt x="570" y="564"/>
                </a:lnTo>
                <a:lnTo>
                  <a:pt x="186" y="1062"/>
                </a:lnTo>
                <a:lnTo>
                  <a:pt x="42" y="1656"/>
                </a:lnTo>
                <a:lnTo>
                  <a:pt x="0" y="2532"/>
                </a:lnTo>
                <a:lnTo>
                  <a:pt x="2166" y="2526"/>
                </a:lnTo>
                <a:lnTo>
                  <a:pt x="2058" y="1656"/>
                </a:lnTo>
                <a:lnTo>
                  <a:pt x="1818" y="996"/>
                </a:lnTo>
                <a:lnTo>
                  <a:pt x="1374" y="414"/>
                </a:lnTo>
                <a:lnTo>
                  <a:pt x="1008" y="0"/>
                </a:lnTo>
                <a:close/>
              </a:path>
            </a:pathLst>
          </a:custGeom>
          <a:solidFill>
            <a:srgbClr val="92D05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TextBox 64">
            <a:extLst>
              <a:ext uri="{FF2B5EF4-FFF2-40B4-BE49-F238E27FC236}">
                <a16:creationId xmlns:a16="http://schemas.microsoft.com/office/drawing/2014/main" xmlns="" id="{7EBC06B4-2116-4184-BA6C-6996EDF2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996" y="6207270"/>
            <a:ext cx="1855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dirty="0">
                <a:ea typeface="굴림" panose="020B0600000101010101" pitchFamily="50" charset="-127"/>
              </a:rPr>
              <a:t>가 왼쪽에 있다</a:t>
            </a:r>
          </a:p>
        </p:txBody>
      </p:sp>
      <p:sp>
        <p:nvSpPr>
          <p:cNvPr id="62" name="TextBox 66">
            <a:extLst>
              <a:ext uri="{FF2B5EF4-FFF2-40B4-BE49-F238E27FC236}">
                <a16:creationId xmlns:a16="http://schemas.microsoft.com/office/drawing/2014/main" xmlns="" id="{6375D188-8001-43BE-8BFD-D88B8A62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060" y="6197668"/>
            <a:ext cx="2636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ea typeface="굴림" panose="020B0600000101010101" pitchFamily="50" charset="-127"/>
              </a:rPr>
              <a:t>앞 경우와의 차이</a:t>
            </a:r>
            <a:r>
              <a:rPr lang="en-US" altLang="ko-KR" sz="2400" dirty="0">
                <a:ea typeface="굴림" panose="020B0600000101010101" pitchFamily="50" charset="-127"/>
              </a:rPr>
              <a:t>:</a:t>
            </a:r>
            <a:endParaRPr lang="ko-KR" altLang="en-US" sz="2400" dirty="0">
              <a:ea typeface="굴림" panose="020B0600000101010101" pitchFamily="50" charset="-127"/>
            </a:endParaRPr>
          </a:p>
        </p:txBody>
      </p:sp>
      <p:sp>
        <p:nvSpPr>
          <p:cNvPr id="63" name="TextBox 64">
            <a:extLst>
              <a:ext uri="{FF2B5EF4-FFF2-40B4-BE49-F238E27FC236}">
                <a16:creationId xmlns:a16="http://schemas.microsoft.com/office/drawing/2014/main" xmlns="" id="{92D71001-CEC0-4352-98DA-EB18E4F17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484" y="5594495"/>
            <a:ext cx="1730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dirty="0">
                <a:ea typeface="굴림" panose="020B0600000101010101" pitchFamily="50" charset="-127"/>
              </a:rPr>
              <a:t>높이가 큰 것</a:t>
            </a:r>
          </a:p>
        </p:txBody>
      </p:sp>
      <p:cxnSp>
        <p:nvCxnSpPr>
          <p:cNvPr id="64" name="직선 화살표 연결선 2">
            <a:extLst>
              <a:ext uri="{FF2B5EF4-FFF2-40B4-BE49-F238E27FC236}">
                <a16:creationId xmlns:a16="http://schemas.microsoft.com/office/drawing/2014/main" xmlns="" id="{76F1870C-D463-4132-95BD-F859EF578CDD}"/>
              </a:ext>
            </a:extLst>
          </p:cNvPr>
          <p:cNvCxnSpPr>
            <a:cxnSpLocks noChangeShapeType="1"/>
            <a:stCxn id="63" idx="1"/>
          </p:cNvCxnSpPr>
          <p:nvPr/>
        </p:nvCxnSpPr>
        <p:spPr bwMode="auto">
          <a:xfrm flipH="1">
            <a:off x="8319684" y="5794550"/>
            <a:ext cx="431800" cy="2095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오른쪽으로 구부러진 화살표 124">
            <a:extLst>
              <a:ext uri="{FF2B5EF4-FFF2-40B4-BE49-F238E27FC236}">
                <a16:creationId xmlns:a16="http://schemas.microsoft.com/office/drawing/2014/main" xmlns="" id="{BF6F422B-546B-496B-B43D-44D081567C6D}"/>
              </a:ext>
            </a:extLst>
          </p:cNvPr>
          <p:cNvSpPr/>
          <p:nvPr/>
        </p:nvSpPr>
        <p:spPr>
          <a:xfrm rot="16200000" flipH="1">
            <a:off x="3739801" y="1941657"/>
            <a:ext cx="241970" cy="488950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자유형 91"/>
          <p:cNvSpPr/>
          <p:nvPr/>
        </p:nvSpPr>
        <p:spPr>
          <a:xfrm>
            <a:off x="4525505" y="3502617"/>
            <a:ext cx="1937288" cy="2355742"/>
          </a:xfrm>
          <a:custGeom>
            <a:avLst/>
            <a:gdLst>
              <a:gd name="connsiteX0" fmla="*/ 883403 w 1937288"/>
              <a:gd name="connsiteY0" fmla="*/ 0 h 2355742"/>
              <a:gd name="connsiteX1" fmla="*/ 317715 w 1937288"/>
              <a:gd name="connsiteY1" fmla="*/ 681925 h 2355742"/>
              <a:gd name="connsiteX2" fmla="*/ 0 w 1937288"/>
              <a:gd name="connsiteY2" fmla="*/ 1867546 h 2355742"/>
              <a:gd name="connsiteX3" fmla="*/ 0 w 1937288"/>
              <a:gd name="connsiteY3" fmla="*/ 2355742 h 2355742"/>
              <a:gd name="connsiteX4" fmla="*/ 1937288 w 1937288"/>
              <a:gd name="connsiteY4" fmla="*/ 2324746 h 2355742"/>
              <a:gd name="connsiteX5" fmla="*/ 1929539 w 1937288"/>
              <a:gd name="connsiteY5" fmla="*/ 1766807 h 2355742"/>
              <a:gd name="connsiteX6" fmla="*/ 1449092 w 1937288"/>
              <a:gd name="connsiteY6" fmla="*/ 519193 h 2355742"/>
              <a:gd name="connsiteX7" fmla="*/ 883403 w 1937288"/>
              <a:gd name="connsiteY7" fmla="*/ 0 h 235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7288" h="2355742">
                <a:moveTo>
                  <a:pt x="883403" y="0"/>
                </a:moveTo>
                <a:lnTo>
                  <a:pt x="317715" y="681925"/>
                </a:lnTo>
                <a:lnTo>
                  <a:pt x="0" y="1867546"/>
                </a:lnTo>
                <a:lnTo>
                  <a:pt x="0" y="2355742"/>
                </a:lnTo>
                <a:lnTo>
                  <a:pt x="1937288" y="2324746"/>
                </a:lnTo>
                <a:lnTo>
                  <a:pt x="1929539" y="1766807"/>
                </a:lnTo>
                <a:lnTo>
                  <a:pt x="1449092" y="519193"/>
                </a:lnTo>
                <a:lnTo>
                  <a:pt x="883403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xmlns="" id="{8DEC6E53-6F1F-4918-9951-E746B08E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표준화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좌회전 후 우회전으로 균형이 해결되는 예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21965BDE-AB7B-41FB-9186-446100B07478}"/>
              </a:ext>
            </a:extLst>
          </p:cNvPr>
          <p:cNvSpPr/>
          <p:nvPr/>
        </p:nvSpPr>
        <p:spPr>
          <a:xfrm>
            <a:off x="2859371" y="1988257"/>
            <a:ext cx="449262" cy="4254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C78F9650-D397-4BDC-BA9A-3C0F82493E90}"/>
              </a:ext>
            </a:extLst>
          </p:cNvPr>
          <p:cNvSpPr/>
          <p:nvPr/>
        </p:nvSpPr>
        <p:spPr>
          <a:xfrm>
            <a:off x="2884771" y="3604332"/>
            <a:ext cx="449262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37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892B1D1-275F-4690-8CC0-711FBEDABB5E}"/>
              </a:ext>
            </a:extLst>
          </p:cNvPr>
          <p:cNvSpPr/>
          <p:nvPr/>
        </p:nvSpPr>
        <p:spPr>
          <a:xfrm>
            <a:off x="3270533" y="2756607"/>
            <a:ext cx="449263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468C407-089E-4692-A7C8-D814D2FBC680}"/>
              </a:ext>
            </a:extLst>
          </p:cNvPr>
          <p:cNvCxnSpPr>
            <a:stCxn id="3" idx="3"/>
            <a:endCxn id="9" idx="0"/>
          </p:cNvCxnSpPr>
          <p:nvPr/>
        </p:nvCxnSpPr>
        <p:spPr>
          <a:xfrm flipH="1">
            <a:off x="2702208" y="2351795"/>
            <a:ext cx="222250" cy="40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B12A07A-BEDF-4656-AB0E-50E2DB0EDE2F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3243546" y="2351795"/>
            <a:ext cx="250825" cy="40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8C4177B-2668-4F3A-A761-345A3855176A}"/>
              </a:ext>
            </a:extLst>
          </p:cNvPr>
          <p:cNvSpPr/>
          <p:nvPr/>
        </p:nvSpPr>
        <p:spPr>
          <a:xfrm>
            <a:off x="3272121" y="4490157"/>
            <a:ext cx="449262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38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B3ED2F10-CE46-43D1-A339-D3041B4CA29B}"/>
              </a:ext>
            </a:extLst>
          </p:cNvPr>
          <p:cNvSpPr/>
          <p:nvPr/>
        </p:nvSpPr>
        <p:spPr>
          <a:xfrm>
            <a:off x="2476783" y="2756607"/>
            <a:ext cx="450850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EC045DFF-CDC4-4686-B103-919D80238E12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3268946" y="3967870"/>
            <a:ext cx="228600" cy="522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D71120A-CF09-4D60-AB4F-01D7FA437024}"/>
              </a:ext>
            </a:extLst>
          </p:cNvPr>
          <p:cNvCxnSpPr>
            <a:stCxn id="4" idx="0"/>
            <a:endCxn id="9" idx="5"/>
          </p:cNvCxnSpPr>
          <p:nvPr/>
        </p:nvCxnSpPr>
        <p:spPr>
          <a:xfrm flipH="1" flipV="1">
            <a:off x="2860958" y="3120145"/>
            <a:ext cx="249238" cy="484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3D445DE7-AA5A-4CD9-90BA-A9247C2EB332}"/>
              </a:ext>
            </a:extLst>
          </p:cNvPr>
          <p:cNvSpPr/>
          <p:nvPr/>
        </p:nvSpPr>
        <p:spPr>
          <a:xfrm>
            <a:off x="2076733" y="3618620"/>
            <a:ext cx="449263" cy="4254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3C79962-E138-47E3-A466-9FFAAC5C3DA7}"/>
              </a:ext>
            </a:extLst>
          </p:cNvPr>
          <p:cNvSpPr/>
          <p:nvPr/>
        </p:nvSpPr>
        <p:spPr>
          <a:xfrm>
            <a:off x="3707096" y="3629732"/>
            <a:ext cx="449262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DC3955E-27AE-4E90-A45E-01D0BBE803E2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2300571" y="3120145"/>
            <a:ext cx="242887" cy="49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CA825286-763A-45FD-BA45-6C2F8101E4C7}"/>
              </a:ext>
            </a:extLst>
          </p:cNvPr>
          <p:cNvCxnSpPr>
            <a:stCxn id="5" idx="5"/>
            <a:endCxn id="13" idx="0"/>
          </p:cNvCxnSpPr>
          <p:nvPr/>
        </p:nvCxnSpPr>
        <p:spPr>
          <a:xfrm>
            <a:off x="3654708" y="3120145"/>
            <a:ext cx="276225" cy="509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D0609AB2-B811-4E4F-9D05-730B980FD057}"/>
              </a:ext>
            </a:extLst>
          </p:cNvPr>
          <p:cNvSpPr/>
          <p:nvPr/>
        </p:nvSpPr>
        <p:spPr>
          <a:xfrm>
            <a:off x="2516471" y="4477457"/>
            <a:ext cx="449262" cy="4254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65E0DFFF-0F48-491E-A902-7755E7600047}"/>
              </a:ext>
            </a:extLst>
          </p:cNvPr>
          <p:cNvCxnSpPr>
            <a:stCxn id="4" idx="3"/>
            <a:endCxn id="16" idx="0"/>
          </p:cNvCxnSpPr>
          <p:nvPr/>
        </p:nvCxnSpPr>
        <p:spPr>
          <a:xfrm flipH="1">
            <a:off x="2741896" y="3967870"/>
            <a:ext cx="207962" cy="509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1BD8FF08-C805-4FFA-B156-E27E86B4D809}"/>
              </a:ext>
            </a:extLst>
          </p:cNvPr>
          <p:cNvSpPr/>
          <p:nvPr/>
        </p:nvSpPr>
        <p:spPr>
          <a:xfrm>
            <a:off x="2824446" y="5366457"/>
            <a:ext cx="449262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05EDB5A0-E51D-4A18-8B78-D3DA703BC9EB}"/>
              </a:ext>
            </a:extLst>
          </p:cNvPr>
          <p:cNvCxnSpPr>
            <a:stCxn id="16" idx="5"/>
            <a:endCxn id="18" idx="0"/>
          </p:cNvCxnSpPr>
          <p:nvPr/>
        </p:nvCxnSpPr>
        <p:spPr>
          <a:xfrm>
            <a:off x="2900646" y="4840995"/>
            <a:ext cx="149225" cy="525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12257EF-B16B-4C22-A9B9-ADEF3D34319B}"/>
              </a:ext>
            </a:extLst>
          </p:cNvPr>
          <p:cNvCxnSpPr/>
          <p:nvPr/>
        </p:nvCxnSpPr>
        <p:spPr>
          <a:xfrm>
            <a:off x="1590958" y="5799845"/>
            <a:ext cx="546100" cy="15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AA2ECDCB-C838-4E46-8C8B-F5EE3111647C}"/>
              </a:ext>
            </a:extLst>
          </p:cNvPr>
          <p:cNvCxnSpPr/>
          <p:nvPr/>
        </p:nvCxnSpPr>
        <p:spPr>
          <a:xfrm>
            <a:off x="1800508" y="4937832"/>
            <a:ext cx="6350" cy="8445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00">
            <a:extLst>
              <a:ext uri="{FF2B5EF4-FFF2-40B4-BE49-F238E27FC236}">
                <a16:creationId xmlns:a16="http://schemas.microsoft.com/office/drawing/2014/main" xmlns="" id="{0F658ADE-ECA3-4D28-99D4-DD39D3D8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858" y="5236282"/>
            <a:ext cx="220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1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5634F29-680B-44C5-83FF-90C6016DECEC}"/>
              </a:ext>
            </a:extLst>
          </p:cNvPr>
          <p:cNvCxnSpPr/>
          <p:nvPr/>
        </p:nvCxnSpPr>
        <p:spPr>
          <a:xfrm>
            <a:off x="1706846" y="4904495"/>
            <a:ext cx="430212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2D700CFB-D33E-4409-B68C-FA4AB4E09B44}"/>
              </a:ext>
            </a:extLst>
          </p:cNvPr>
          <p:cNvSpPr/>
          <p:nvPr/>
        </p:nvSpPr>
        <p:spPr>
          <a:xfrm>
            <a:off x="1722721" y="4466345"/>
            <a:ext cx="449262" cy="427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15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B1AD6AA4-4F97-41C9-86CA-82A9DFA3769B}"/>
              </a:ext>
            </a:extLst>
          </p:cNvPr>
          <p:cNvCxnSpPr>
            <a:stCxn id="12" idx="3"/>
            <a:endCxn id="24" idx="0"/>
          </p:cNvCxnSpPr>
          <p:nvPr/>
        </p:nvCxnSpPr>
        <p:spPr>
          <a:xfrm flipH="1">
            <a:off x="1948146" y="3982157"/>
            <a:ext cx="193675" cy="484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1CDEC68-AA40-4DAE-AA8A-94AE5782F341}"/>
              </a:ext>
            </a:extLst>
          </p:cNvPr>
          <p:cNvCxnSpPr/>
          <p:nvPr/>
        </p:nvCxnSpPr>
        <p:spPr>
          <a:xfrm flipV="1">
            <a:off x="3432458" y="5791907"/>
            <a:ext cx="74295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7ADF63A-F974-4E36-A0E1-B74329BCD8B9}"/>
              </a:ext>
            </a:extLst>
          </p:cNvPr>
          <p:cNvCxnSpPr/>
          <p:nvPr/>
        </p:nvCxnSpPr>
        <p:spPr>
          <a:xfrm>
            <a:off x="3902358" y="4056770"/>
            <a:ext cx="23813" cy="174307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0">
            <a:extLst>
              <a:ext uri="{FF2B5EF4-FFF2-40B4-BE49-F238E27FC236}">
                <a16:creationId xmlns:a16="http://schemas.microsoft.com/office/drawing/2014/main" xmlns="" id="{A26F4843-DEC9-4E4B-94E4-4707356A5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008" y="484099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2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FF8C1B5E-B4A6-4F34-915D-7AE4217AC522}"/>
              </a:ext>
            </a:extLst>
          </p:cNvPr>
          <p:cNvCxnSpPr/>
          <p:nvPr/>
        </p:nvCxnSpPr>
        <p:spPr>
          <a:xfrm>
            <a:off x="3754721" y="4063120"/>
            <a:ext cx="428625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xmlns="" id="{DB58B3C5-29CF-4EFF-9993-8C13E66BB511}"/>
              </a:ext>
            </a:extLst>
          </p:cNvPr>
          <p:cNvSpPr>
            <a:spLocks/>
          </p:cNvSpPr>
          <p:nvPr/>
        </p:nvSpPr>
        <p:spPr bwMode="auto">
          <a:xfrm>
            <a:off x="2197383" y="3402720"/>
            <a:ext cx="1852613" cy="2405062"/>
          </a:xfrm>
          <a:custGeom>
            <a:avLst/>
            <a:gdLst>
              <a:gd name="T0" fmla="*/ 2147483646 w 2166"/>
              <a:gd name="T1" fmla="*/ 0 h 2532"/>
              <a:gd name="T2" fmla="*/ 2147483646 w 2166"/>
              <a:gd name="T3" fmla="*/ 2147483646 h 2532"/>
              <a:gd name="T4" fmla="*/ 2147483646 w 2166"/>
              <a:gd name="T5" fmla="*/ 2147483646 h 2532"/>
              <a:gd name="T6" fmla="*/ 2147483646 w 2166"/>
              <a:gd name="T7" fmla="*/ 2147483646 h 2532"/>
              <a:gd name="T8" fmla="*/ 0 w 2166"/>
              <a:gd name="T9" fmla="*/ 2147483646 h 2532"/>
              <a:gd name="T10" fmla="*/ 2147483646 w 2166"/>
              <a:gd name="T11" fmla="*/ 2147483646 h 2532"/>
              <a:gd name="T12" fmla="*/ 2147483646 w 2166"/>
              <a:gd name="T13" fmla="*/ 2147483646 h 2532"/>
              <a:gd name="T14" fmla="*/ 2147483646 w 2166"/>
              <a:gd name="T15" fmla="*/ 2147483646 h 2532"/>
              <a:gd name="T16" fmla="*/ 2147483646 w 2166"/>
              <a:gd name="T17" fmla="*/ 2147483646 h 2532"/>
              <a:gd name="T18" fmla="*/ 2147483646 w 2166"/>
              <a:gd name="T19" fmla="*/ 0 h 25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6" h="2532">
                <a:moveTo>
                  <a:pt x="1008" y="0"/>
                </a:moveTo>
                <a:lnTo>
                  <a:pt x="570" y="564"/>
                </a:lnTo>
                <a:lnTo>
                  <a:pt x="186" y="1062"/>
                </a:lnTo>
                <a:lnTo>
                  <a:pt x="42" y="1656"/>
                </a:lnTo>
                <a:lnTo>
                  <a:pt x="0" y="2532"/>
                </a:lnTo>
                <a:lnTo>
                  <a:pt x="2166" y="2526"/>
                </a:lnTo>
                <a:lnTo>
                  <a:pt x="2058" y="1656"/>
                </a:lnTo>
                <a:lnTo>
                  <a:pt x="1818" y="996"/>
                </a:lnTo>
                <a:lnTo>
                  <a:pt x="1374" y="414"/>
                </a:lnTo>
                <a:lnTo>
                  <a:pt x="1008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1E09E915-5302-4F12-BD28-BBF2EC601B4E}"/>
              </a:ext>
            </a:extLst>
          </p:cNvPr>
          <p:cNvSpPr/>
          <p:nvPr/>
        </p:nvSpPr>
        <p:spPr>
          <a:xfrm>
            <a:off x="5937533" y="1988257"/>
            <a:ext cx="449263" cy="4254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000" dirty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7DA887B-4D7F-45F0-AF77-E9508A9DE713}"/>
              </a:ext>
            </a:extLst>
          </p:cNvPr>
          <p:cNvSpPr/>
          <p:nvPr/>
        </p:nvSpPr>
        <p:spPr>
          <a:xfrm>
            <a:off x="5605746" y="2758195"/>
            <a:ext cx="449262" cy="427037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37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9066607C-D724-4E5A-A327-35A313E58E21}"/>
              </a:ext>
            </a:extLst>
          </p:cNvPr>
          <p:cNvSpPr/>
          <p:nvPr/>
        </p:nvSpPr>
        <p:spPr>
          <a:xfrm>
            <a:off x="6309008" y="2756607"/>
            <a:ext cx="449263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22224F6A-3400-44C3-AC1A-50955B79076C}"/>
              </a:ext>
            </a:extLst>
          </p:cNvPr>
          <p:cNvCxnSpPr>
            <a:stCxn id="31" idx="3"/>
            <a:endCxn id="32" idx="0"/>
          </p:cNvCxnSpPr>
          <p:nvPr/>
        </p:nvCxnSpPr>
        <p:spPr>
          <a:xfrm flipH="1">
            <a:off x="5829583" y="2351795"/>
            <a:ext cx="173038" cy="406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4C91FCBF-4773-4A8D-98A4-F51E4BF2BA31}"/>
              </a:ext>
            </a:extLst>
          </p:cNvPr>
          <p:cNvCxnSpPr>
            <a:stCxn id="31" idx="5"/>
            <a:endCxn id="33" idx="0"/>
          </p:cNvCxnSpPr>
          <p:nvPr/>
        </p:nvCxnSpPr>
        <p:spPr>
          <a:xfrm>
            <a:off x="6320121" y="2351795"/>
            <a:ext cx="212725" cy="40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1636077-D386-43B5-A8D9-BCEE33977997}"/>
              </a:ext>
            </a:extLst>
          </p:cNvPr>
          <p:cNvSpPr/>
          <p:nvPr/>
        </p:nvSpPr>
        <p:spPr>
          <a:xfrm>
            <a:off x="6013733" y="3644020"/>
            <a:ext cx="449263" cy="427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38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CCB3008-56C5-4876-A3C4-9E302FFD9260}"/>
              </a:ext>
            </a:extLst>
          </p:cNvPr>
          <p:cNvSpPr/>
          <p:nvPr/>
        </p:nvSpPr>
        <p:spPr>
          <a:xfrm>
            <a:off x="5215221" y="3631320"/>
            <a:ext cx="449262" cy="425450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A73FB54-CAB8-44F6-9B93-B953BB3A0418}"/>
              </a:ext>
            </a:extLst>
          </p:cNvPr>
          <p:cNvCxnSpPr>
            <a:stCxn id="32" idx="5"/>
            <a:endCxn id="36" idx="0"/>
          </p:cNvCxnSpPr>
          <p:nvPr/>
        </p:nvCxnSpPr>
        <p:spPr>
          <a:xfrm>
            <a:off x="5988333" y="3123320"/>
            <a:ext cx="250825" cy="520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1DBB3C48-0010-446A-987E-B0B71840DDF3}"/>
              </a:ext>
            </a:extLst>
          </p:cNvPr>
          <p:cNvCxnSpPr>
            <a:stCxn id="32" idx="3"/>
            <a:endCxn id="37" idx="0"/>
          </p:cNvCxnSpPr>
          <p:nvPr/>
        </p:nvCxnSpPr>
        <p:spPr>
          <a:xfrm flipH="1">
            <a:off x="5440646" y="3123320"/>
            <a:ext cx="230187" cy="5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C80F5A5-35A7-4406-8EE2-497293567730}"/>
              </a:ext>
            </a:extLst>
          </p:cNvPr>
          <p:cNvSpPr/>
          <p:nvPr/>
        </p:nvSpPr>
        <p:spPr>
          <a:xfrm>
            <a:off x="4894546" y="4491745"/>
            <a:ext cx="449262" cy="427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207ED76-EC9F-4C08-BA91-3C394CE13DDB}"/>
              </a:ext>
            </a:extLst>
          </p:cNvPr>
          <p:cNvSpPr/>
          <p:nvPr/>
        </p:nvSpPr>
        <p:spPr>
          <a:xfrm>
            <a:off x="6710646" y="3642432"/>
            <a:ext cx="449262" cy="4254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03171DE0-E06B-49FB-A2F9-31CBD328289D}"/>
              </a:ext>
            </a:extLst>
          </p:cNvPr>
          <p:cNvCxnSpPr>
            <a:stCxn id="37" idx="3"/>
            <a:endCxn id="40" idx="0"/>
          </p:cNvCxnSpPr>
          <p:nvPr/>
        </p:nvCxnSpPr>
        <p:spPr>
          <a:xfrm flipH="1">
            <a:off x="5118383" y="3994857"/>
            <a:ext cx="163513" cy="49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EBEDDDAA-6E42-487C-A548-1DF36ABF1C91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6691596" y="3120145"/>
            <a:ext cx="242887" cy="522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4A6D00B5-995A-4F1F-B7C6-3AE8685B62E4}"/>
              </a:ext>
            </a:extLst>
          </p:cNvPr>
          <p:cNvSpPr/>
          <p:nvPr/>
        </p:nvSpPr>
        <p:spPr>
          <a:xfrm>
            <a:off x="5585108" y="4477457"/>
            <a:ext cx="449263" cy="425450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136B91F9-BF8F-4753-9D45-444DEC449082}"/>
              </a:ext>
            </a:extLst>
          </p:cNvPr>
          <p:cNvCxnSpPr>
            <a:stCxn id="37" idx="5"/>
            <a:endCxn id="44" idx="0"/>
          </p:cNvCxnSpPr>
          <p:nvPr/>
        </p:nvCxnSpPr>
        <p:spPr>
          <a:xfrm>
            <a:off x="5599396" y="3994857"/>
            <a:ext cx="211137" cy="482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168699D-F02B-46E5-A9CA-8A0FBAA87E39}"/>
              </a:ext>
            </a:extLst>
          </p:cNvPr>
          <p:cNvSpPr/>
          <p:nvPr/>
        </p:nvSpPr>
        <p:spPr>
          <a:xfrm>
            <a:off x="5948646" y="5366457"/>
            <a:ext cx="449262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CD8FBADC-F4C8-436E-AFB2-8A04E62D0A17}"/>
              </a:ext>
            </a:extLst>
          </p:cNvPr>
          <p:cNvCxnSpPr>
            <a:stCxn id="44" idx="5"/>
            <a:endCxn id="46" idx="0"/>
          </p:cNvCxnSpPr>
          <p:nvPr/>
        </p:nvCxnSpPr>
        <p:spPr>
          <a:xfrm>
            <a:off x="5969283" y="4840995"/>
            <a:ext cx="204788" cy="525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D4C5702A-EA89-43F4-9F5E-F94AEE2027DF}"/>
              </a:ext>
            </a:extLst>
          </p:cNvPr>
          <p:cNvSpPr/>
          <p:nvPr/>
        </p:nvSpPr>
        <p:spPr>
          <a:xfrm>
            <a:off x="4594508" y="5383920"/>
            <a:ext cx="449263" cy="4254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15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ED8AF54D-E6FC-42BB-8014-A53E867F80E4}"/>
              </a:ext>
            </a:extLst>
          </p:cNvPr>
          <p:cNvCxnSpPr>
            <a:stCxn id="40" idx="3"/>
            <a:endCxn id="48" idx="0"/>
          </p:cNvCxnSpPr>
          <p:nvPr/>
        </p:nvCxnSpPr>
        <p:spPr>
          <a:xfrm flipH="1">
            <a:off x="4818346" y="4856870"/>
            <a:ext cx="141287" cy="527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2EC88461-856E-4549-A926-6E3F7204A9D6}"/>
              </a:ext>
            </a:extLst>
          </p:cNvPr>
          <p:cNvCxnSpPr/>
          <p:nvPr/>
        </p:nvCxnSpPr>
        <p:spPr>
          <a:xfrm flipV="1">
            <a:off x="5602571" y="5804607"/>
            <a:ext cx="1666875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1498087-EB57-4FAC-938F-9FC4377B1372}"/>
              </a:ext>
            </a:extLst>
          </p:cNvPr>
          <p:cNvCxnSpPr/>
          <p:nvPr/>
        </p:nvCxnSpPr>
        <p:spPr>
          <a:xfrm>
            <a:off x="7012271" y="4080582"/>
            <a:ext cx="17462" cy="173196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95">
            <a:extLst>
              <a:ext uri="{FF2B5EF4-FFF2-40B4-BE49-F238E27FC236}">
                <a16:creationId xmlns:a16="http://schemas.microsoft.com/office/drawing/2014/main" xmlns="" id="{DFF1033A-6B63-4F6A-9040-93F484984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558" y="4852107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2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DC089B50-1C96-43A9-9F0E-C7228230F2DD}"/>
              </a:ext>
            </a:extLst>
          </p:cNvPr>
          <p:cNvCxnSpPr/>
          <p:nvPr/>
        </p:nvCxnSpPr>
        <p:spPr>
          <a:xfrm>
            <a:off x="6686833" y="4088520"/>
            <a:ext cx="428625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E6260349-5C63-483C-B1DB-47506AB82885}"/>
              </a:ext>
            </a:extLst>
          </p:cNvPr>
          <p:cNvCxnSpPr/>
          <p:nvPr/>
        </p:nvCxnSpPr>
        <p:spPr>
          <a:xfrm>
            <a:off x="6472521" y="4078995"/>
            <a:ext cx="17462" cy="17303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392BFAE-C218-4C81-932D-7833F7CCF58B}"/>
              </a:ext>
            </a:extLst>
          </p:cNvPr>
          <p:cNvCxnSpPr/>
          <p:nvPr/>
        </p:nvCxnSpPr>
        <p:spPr>
          <a:xfrm>
            <a:off x="6210583" y="4078995"/>
            <a:ext cx="42862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DCAA132-9506-47F0-AA81-E63B2EA10F92}"/>
              </a:ext>
            </a:extLst>
          </p:cNvPr>
          <p:cNvSpPr/>
          <p:nvPr/>
        </p:nvSpPr>
        <p:spPr>
          <a:xfrm>
            <a:off x="9239533" y="2824870"/>
            <a:ext cx="450850" cy="427037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1028FE6E-F0C9-4270-A823-DDD12E54B87D}"/>
              </a:ext>
            </a:extLst>
          </p:cNvPr>
          <p:cNvSpPr/>
          <p:nvPr/>
        </p:nvSpPr>
        <p:spPr>
          <a:xfrm>
            <a:off x="8675971" y="1958095"/>
            <a:ext cx="449262" cy="427037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37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5FE333CF-556F-4846-9A3A-C208D9AB0EE2}"/>
              </a:ext>
            </a:extLst>
          </p:cNvPr>
          <p:cNvSpPr/>
          <p:nvPr/>
        </p:nvSpPr>
        <p:spPr>
          <a:xfrm>
            <a:off x="9645933" y="3685295"/>
            <a:ext cx="449263" cy="427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55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6A371E13-C080-4936-B008-CD988C83A74C}"/>
              </a:ext>
            </a:extLst>
          </p:cNvPr>
          <p:cNvCxnSpPr>
            <a:stCxn id="56" idx="0"/>
            <a:endCxn id="57" idx="5"/>
          </p:cNvCxnSpPr>
          <p:nvPr/>
        </p:nvCxnSpPr>
        <p:spPr>
          <a:xfrm flipH="1" flipV="1">
            <a:off x="9060146" y="2321632"/>
            <a:ext cx="404812" cy="503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75500D36-F17E-40AE-AB88-1060BC85153A}"/>
              </a:ext>
            </a:extLst>
          </p:cNvPr>
          <p:cNvCxnSpPr>
            <a:stCxn id="56" idx="5"/>
            <a:endCxn id="58" idx="0"/>
          </p:cNvCxnSpPr>
          <p:nvPr/>
        </p:nvCxnSpPr>
        <p:spPr>
          <a:xfrm>
            <a:off x="9623708" y="3189995"/>
            <a:ext cx="246063" cy="495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B094300-506A-45B6-97BD-3DAAB1C713EA}"/>
              </a:ext>
            </a:extLst>
          </p:cNvPr>
          <p:cNvSpPr/>
          <p:nvPr/>
        </p:nvSpPr>
        <p:spPr>
          <a:xfrm>
            <a:off x="8963308" y="3686882"/>
            <a:ext cx="449263" cy="427038"/>
          </a:xfrm>
          <a:prstGeom prst="ellipse">
            <a:avLst/>
          </a:prstGeom>
          <a:solidFill>
            <a:srgbClr val="FFDA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38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7359E4E2-14CE-48A6-AC0C-D6D5DF89F657}"/>
              </a:ext>
            </a:extLst>
          </p:cNvPr>
          <p:cNvSpPr/>
          <p:nvPr/>
        </p:nvSpPr>
        <p:spPr>
          <a:xfrm>
            <a:off x="8109233" y="2829632"/>
            <a:ext cx="449263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B197BDC5-A1E9-4122-98E0-0FAB0E8EE352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9188733" y="3189995"/>
            <a:ext cx="117475" cy="496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03FA0EC7-71DB-4811-AA89-AFD91EC47E8F}"/>
              </a:ext>
            </a:extLst>
          </p:cNvPr>
          <p:cNvCxnSpPr>
            <a:stCxn id="57" idx="3"/>
            <a:endCxn id="62" idx="0"/>
          </p:cNvCxnSpPr>
          <p:nvPr/>
        </p:nvCxnSpPr>
        <p:spPr>
          <a:xfrm flipH="1">
            <a:off x="8334658" y="2321632"/>
            <a:ext cx="407988" cy="5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F9357582-DC2D-4B93-ACA8-91785AF96C41}"/>
              </a:ext>
            </a:extLst>
          </p:cNvPr>
          <p:cNvSpPr/>
          <p:nvPr/>
        </p:nvSpPr>
        <p:spPr>
          <a:xfrm>
            <a:off x="7785383" y="3691645"/>
            <a:ext cx="449263" cy="427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EE4488C4-D17E-4BDD-AAF5-C97D7C28A451}"/>
              </a:ext>
            </a:extLst>
          </p:cNvPr>
          <p:cNvSpPr/>
          <p:nvPr/>
        </p:nvSpPr>
        <p:spPr>
          <a:xfrm>
            <a:off x="9993596" y="4491745"/>
            <a:ext cx="449262" cy="427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70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44E155AD-ECCF-4CCA-B293-29686AA038D6}"/>
              </a:ext>
            </a:extLst>
          </p:cNvPr>
          <p:cNvCxnSpPr>
            <a:stCxn id="62" idx="3"/>
            <a:endCxn id="65" idx="0"/>
          </p:cNvCxnSpPr>
          <p:nvPr/>
        </p:nvCxnSpPr>
        <p:spPr>
          <a:xfrm flipH="1">
            <a:off x="8010808" y="3194757"/>
            <a:ext cx="165100" cy="49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1CA9952D-B083-4C13-B952-5D549E5A98D2}"/>
              </a:ext>
            </a:extLst>
          </p:cNvPr>
          <p:cNvCxnSpPr>
            <a:stCxn id="58" idx="5"/>
            <a:endCxn id="66" idx="0"/>
          </p:cNvCxnSpPr>
          <p:nvPr/>
        </p:nvCxnSpPr>
        <p:spPr>
          <a:xfrm>
            <a:off x="10028521" y="4050420"/>
            <a:ext cx="188912" cy="441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DFED48C-B972-417A-984C-E48503778AAF}"/>
              </a:ext>
            </a:extLst>
          </p:cNvPr>
          <p:cNvSpPr/>
          <p:nvPr/>
        </p:nvSpPr>
        <p:spPr>
          <a:xfrm>
            <a:off x="8434671" y="3675770"/>
            <a:ext cx="449262" cy="427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AB2234D0-14B6-4DDD-B73A-D8247DEC171E}"/>
              </a:ext>
            </a:extLst>
          </p:cNvPr>
          <p:cNvCxnSpPr>
            <a:stCxn id="62" idx="5"/>
            <a:endCxn id="69" idx="0"/>
          </p:cNvCxnSpPr>
          <p:nvPr/>
        </p:nvCxnSpPr>
        <p:spPr>
          <a:xfrm>
            <a:off x="8493408" y="3194757"/>
            <a:ext cx="165100" cy="481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3F3E688B-DEEF-43F4-BA9B-FC96813FEAF6}"/>
              </a:ext>
            </a:extLst>
          </p:cNvPr>
          <p:cNvSpPr/>
          <p:nvPr/>
        </p:nvSpPr>
        <p:spPr>
          <a:xfrm>
            <a:off x="8737883" y="4493332"/>
            <a:ext cx="450850" cy="4254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166F7729-3B80-4742-BD2C-CD286A46A4DC}"/>
              </a:ext>
            </a:extLst>
          </p:cNvPr>
          <p:cNvCxnSpPr>
            <a:stCxn id="69" idx="5"/>
            <a:endCxn id="71" idx="0"/>
          </p:cNvCxnSpPr>
          <p:nvPr/>
        </p:nvCxnSpPr>
        <p:spPr>
          <a:xfrm>
            <a:off x="8817258" y="4040895"/>
            <a:ext cx="146050" cy="452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29F3C9CD-70E9-4D27-A6C5-FD048DBF1947}"/>
              </a:ext>
            </a:extLst>
          </p:cNvPr>
          <p:cNvSpPr/>
          <p:nvPr/>
        </p:nvSpPr>
        <p:spPr>
          <a:xfrm>
            <a:off x="7496458" y="4490157"/>
            <a:ext cx="449263" cy="427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latin typeface="Times" panose="02020603050405020304" pitchFamily="18" charset="0"/>
                <a:ea typeface="굴림" panose="020B0600000101010101" pitchFamily="50" charset="-127"/>
              </a:rPr>
              <a:t>15</a:t>
            </a:r>
            <a:endParaRPr lang="ko-KR" altLang="en-US" sz="10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D0D0954A-8187-4BD3-8478-C3A4E6F52589}"/>
              </a:ext>
            </a:extLst>
          </p:cNvPr>
          <p:cNvCxnSpPr>
            <a:stCxn id="65" idx="3"/>
            <a:endCxn id="73" idx="0"/>
          </p:cNvCxnSpPr>
          <p:nvPr/>
        </p:nvCxnSpPr>
        <p:spPr>
          <a:xfrm flipH="1">
            <a:off x="7720296" y="4055182"/>
            <a:ext cx="131762" cy="43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4C85BFCB-9B71-4912-854C-341EA110D996}"/>
              </a:ext>
            </a:extLst>
          </p:cNvPr>
          <p:cNvCxnSpPr/>
          <p:nvPr/>
        </p:nvCxnSpPr>
        <p:spPr>
          <a:xfrm>
            <a:off x="9796746" y="4144082"/>
            <a:ext cx="0" cy="7747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68">
            <a:extLst>
              <a:ext uri="{FF2B5EF4-FFF2-40B4-BE49-F238E27FC236}">
                <a16:creationId xmlns:a16="http://schemas.microsoft.com/office/drawing/2014/main" xmlns="" id="{EB6201DB-C9E0-4890-B348-186B17D3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746" y="4375857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1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2D3EEC30-EE26-4AC6-9FBD-4ABE5737A08E}"/>
              </a:ext>
            </a:extLst>
          </p:cNvPr>
          <p:cNvCxnSpPr/>
          <p:nvPr/>
        </p:nvCxnSpPr>
        <p:spPr>
          <a:xfrm>
            <a:off x="9603071" y="4921957"/>
            <a:ext cx="646112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41E8C0BC-C391-46C0-927A-02B2E3A2269A}"/>
              </a:ext>
            </a:extLst>
          </p:cNvPr>
          <p:cNvCxnSpPr/>
          <p:nvPr/>
        </p:nvCxnSpPr>
        <p:spPr>
          <a:xfrm flipV="1">
            <a:off x="7496458" y="4926720"/>
            <a:ext cx="1947863" cy="111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26EA6409-0314-40F2-A07D-7223723C03F7}"/>
              </a:ext>
            </a:extLst>
          </p:cNvPr>
          <p:cNvCxnSpPr/>
          <p:nvPr/>
        </p:nvCxnSpPr>
        <p:spPr>
          <a:xfrm>
            <a:off x="9591958" y="4120270"/>
            <a:ext cx="428625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F6DD80-FE6B-460E-971C-6A10A5FCA230}"/>
              </a:ext>
            </a:extLst>
          </p:cNvPr>
          <p:cNvSpPr/>
          <p:nvPr/>
        </p:nvSpPr>
        <p:spPr>
          <a:xfrm>
            <a:off x="6470933" y="4806070"/>
            <a:ext cx="255588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400"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xmlns="" id="{279A7B4C-F6C7-48B5-8049-2006E5E1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870" y="5446388"/>
            <a:ext cx="2775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일시적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불균형</a:t>
            </a:r>
            <a:r>
              <a:rPr lang="en-US" altLang="ko-KR" sz="1800" dirty="0"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ea typeface="굴림" panose="020B0600000101010101" pitchFamily="50" charset="-127"/>
              </a:rPr>
              <a:t>문제 없음</a:t>
            </a:r>
            <a:r>
              <a:rPr lang="en-US" altLang="ko-KR" sz="1800" dirty="0">
                <a:ea typeface="굴림" panose="020B0600000101010101" pitchFamily="50" charset="-127"/>
              </a:rPr>
              <a:t>)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52420E14-D257-4072-AA75-5AE670ADF567}"/>
              </a:ext>
            </a:extLst>
          </p:cNvPr>
          <p:cNvCxnSpPr>
            <a:cxnSpLocks/>
          </p:cNvCxnSpPr>
          <p:nvPr/>
        </p:nvCxnSpPr>
        <p:spPr>
          <a:xfrm flipH="1" flipV="1">
            <a:off x="6620031" y="5044586"/>
            <a:ext cx="647827" cy="439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76">
            <a:extLst>
              <a:ext uri="{FF2B5EF4-FFF2-40B4-BE49-F238E27FC236}">
                <a16:creationId xmlns:a16="http://schemas.microsoft.com/office/drawing/2014/main" xmlns="" id="{E09721E3-537F-40B9-B54A-1B8CE3D0C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708" y="4788607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0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sp>
        <p:nvSpPr>
          <p:cNvPr id="84" name="오른쪽 화살표 97">
            <a:extLst>
              <a:ext uri="{FF2B5EF4-FFF2-40B4-BE49-F238E27FC236}">
                <a16:creationId xmlns:a16="http://schemas.microsoft.com/office/drawing/2014/main" xmlns="" id="{1AD5ABA8-81ED-4D56-A1C1-8CCF62453E2C}"/>
              </a:ext>
            </a:extLst>
          </p:cNvPr>
          <p:cNvSpPr/>
          <p:nvPr/>
        </p:nvSpPr>
        <p:spPr>
          <a:xfrm>
            <a:off x="4475446" y="2824870"/>
            <a:ext cx="304800" cy="663575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7" name="오른쪽 화살표 102">
            <a:extLst>
              <a:ext uri="{FF2B5EF4-FFF2-40B4-BE49-F238E27FC236}">
                <a16:creationId xmlns:a16="http://schemas.microsoft.com/office/drawing/2014/main" xmlns="" id="{4165A0B6-6CB2-41B3-A658-651954B11754}"/>
              </a:ext>
            </a:extLst>
          </p:cNvPr>
          <p:cNvSpPr/>
          <p:nvPr/>
        </p:nvSpPr>
        <p:spPr>
          <a:xfrm>
            <a:off x="7293258" y="2824870"/>
            <a:ext cx="303213" cy="663575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8" name="TextBox 20">
            <a:extLst>
              <a:ext uri="{FF2B5EF4-FFF2-40B4-BE49-F238E27FC236}">
                <a16:creationId xmlns:a16="http://schemas.microsoft.com/office/drawing/2014/main" xmlns="" id="{95ECBC54-8067-4B14-9B30-177F2A334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33" y="1139047"/>
            <a:ext cx="79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 smtClean="0">
                <a:ea typeface="굴림" panose="020B0600000101010101" pitchFamily="50" charset="-127"/>
              </a:rPr>
              <a:t>좌회전 해서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서브트리의</a:t>
            </a:r>
            <a:r>
              <a:rPr lang="ko-KR" altLang="en-US" sz="2400" dirty="0" smtClean="0">
                <a:ea typeface="굴림" panose="020B0600000101010101" pitchFamily="50" charset="-127"/>
              </a:rPr>
              <a:t> </a:t>
            </a:r>
            <a:r>
              <a:rPr lang="ko-KR" altLang="en-US" sz="2400" u="sng" dirty="0" smtClean="0">
                <a:ea typeface="굴림" panose="020B0600000101010101" pitchFamily="50" charset="-127"/>
              </a:rPr>
              <a:t>왼쪽</a:t>
            </a:r>
            <a:r>
              <a:rPr lang="ko-KR" altLang="en-US" sz="2400" dirty="0" smtClean="0">
                <a:ea typeface="굴림" panose="020B0600000101010101" pitchFamily="50" charset="-127"/>
              </a:rPr>
              <a:t>이 </a:t>
            </a:r>
            <a:r>
              <a:rPr lang="ko-KR" altLang="en-US" sz="2400" dirty="0">
                <a:ea typeface="굴림" panose="020B0600000101010101" pitchFamily="50" charset="-127"/>
              </a:rPr>
              <a:t>더 높게 만든 다음 우회전</a:t>
            </a:r>
          </a:p>
        </p:txBody>
      </p:sp>
      <p:sp>
        <p:nvSpPr>
          <p:cNvPr id="89" name="오른쪽으로 구부러진 화살표 83">
            <a:extLst>
              <a:ext uri="{FF2B5EF4-FFF2-40B4-BE49-F238E27FC236}">
                <a16:creationId xmlns:a16="http://schemas.microsoft.com/office/drawing/2014/main" xmlns="" id="{8C89414C-EBBB-4AEE-9C04-8C81F85C792C}"/>
              </a:ext>
            </a:extLst>
          </p:cNvPr>
          <p:cNvSpPr/>
          <p:nvPr/>
        </p:nvSpPr>
        <p:spPr>
          <a:xfrm rot="4954195">
            <a:off x="2546445" y="3206643"/>
            <a:ext cx="265546" cy="406400"/>
          </a:xfrm>
          <a:prstGeom prst="curvedRightArrow">
            <a:avLst>
              <a:gd name="adj1" fmla="val 32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0" name="오른쪽으로 구부러진 화살표 124">
            <a:extLst>
              <a:ext uri="{FF2B5EF4-FFF2-40B4-BE49-F238E27FC236}">
                <a16:creationId xmlns:a16="http://schemas.microsoft.com/office/drawing/2014/main" xmlns="" id="{BF6F422B-546B-496B-B43D-44D081567C6D}"/>
              </a:ext>
            </a:extLst>
          </p:cNvPr>
          <p:cNvSpPr/>
          <p:nvPr/>
        </p:nvSpPr>
        <p:spPr>
          <a:xfrm rot="16200000" flipH="1">
            <a:off x="6057706" y="2360881"/>
            <a:ext cx="241970" cy="438434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F9C967B-7D60-4343-B147-1DAE9C12CD8B}"/>
              </a:ext>
            </a:extLst>
          </p:cNvPr>
          <p:cNvSpPr txBox="1"/>
          <p:nvPr/>
        </p:nvSpPr>
        <p:spPr>
          <a:xfrm>
            <a:off x="1475314" y="6139570"/>
            <a:ext cx="9667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(a) LR 타입이므로 좌회전        (b) LL 타입이므로 우회전       (c) 수선 완료</a:t>
            </a:r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5605746" y="1556262"/>
            <a:ext cx="2012157" cy="208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2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FF2EC-1594-49E6-8379-C0F679AB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유형의 수선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0D397957-5B58-4EA3-BE72-7548994AF5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LL : </a:t>
            </a:r>
            <a:r>
              <a:rPr lang="en-US" altLang="ko-KR" dirty="0" err="1"/>
              <a:t>t.left.left</a:t>
            </a:r>
            <a:r>
              <a:rPr lang="ko-KR" altLang="en-US" dirty="0"/>
              <a:t>가 가장 깊음 </a:t>
            </a:r>
            <a:endParaRPr lang="en-US" altLang="ko-KR" dirty="0"/>
          </a:p>
          <a:p>
            <a:r>
              <a:rPr lang="en-US" altLang="ko-KR" dirty="0"/>
              <a:t>LR : </a:t>
            </a:r>
            <a:r>
              <a:rPr lang="en-US" altLang="ko-KR" dirty="0" err="1"/>
              <a:t>t.left.right</a:t>
            </a:r>
            <a:r>
              <a:rPr lang="ko-KR" altLang="en-US" dirty="0"/>
              <a:t>가 가장 깊음 </a:t>
            </a:r>
            <a:endParaRPr lang="en-US" altLang="ko-KR" dirty="0"/>
          </a:p>
          <a:p>
            <a:r>
              <a:rPr lang="en-US" altLang="ko-KR" dirty="0"/>
              <a:t>RR : </a:t>
            </a:r>
            <a:r>
              <a:rPr lang="en-US" altLang="ko-KR" dirty="0" err="1"/>
              <a:t>t.right.right</a:t>
            </a:r>
            <a:r>
              <a:rPr lang="ko-KR" altLang="en-US" dirty="0"/>
              <a:t>가 가장 깊음 </a:t>
            </a:r>
            <a:endParaRPr lang="en-US" altLang="ko-KR" dirty="0"/>
          </a:p>
          <a:p>
            <a:r>
              <a:rPr lang="en-US" altLang="ko-KR" dirty="0"/>
              <a:t>RL : </a:t>
            </a:r>
            <a:r>
              <a:rPr lang="en-US" altLang="ko-KR" dirty="0" err="1"/>
              <a:t>t.right.left</a:t>
            </a:r>
            <a:r>
              <a:rPr lang="ko-KR" altLang="en-US" dirty="0"/>
              <a:t>가 가장 깊음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A2CC3C0-6B2D-42D5-A003-9A43505AD59E}"/>
              </a:ext>
            </a:extLst>
          </p:cNvPr>
          <p:cNvSpPr txBox="1"/>
          <p:nvPr/>
        </p:nvSpPr>
        <p:spPr>
          <a:xfrm>
            <a:off x="4984954" y="1300006"/>
            <a:ext cx="98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 : </a:t>
            </a:r>
            <a:r>
              <a:rPr lang="ko-KR" altLang="en-US" dirty="0"/>
              <a:t>루트</a:t>
            </a:r>
          </a:p>
        </p:txBody>
      </p:sp>
    </p:spTree>
    <p:extLst>
      <p:ext uri="{BB962C8B-B14F-4D97-AF65-F5344CB8AC3E}">
        <p14:creationId xmlns:p14="http://schemas.microsoft.com/office/powerpoint/2010/main" val="25811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균형 검색 트리</a:t>
            </a:r>
          </a:p>
        </p:txBody>
      </p:sp>
    </p:spTree>
    <p:extLst>
      <p:ext uri="{BB962C8B-B14F-4D97-AF65-F5344CB8AC3E}">
        <p14:creationId xmlns:p14="http://schemas.microsoft.com/office/powerpoint/2010/main" val="344435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307B005-6167-42C3-B650-BC3D92D57114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2693195"/>
            <a:ext cx="6407150" cy="3567112"/>
            <a:chOff x="255048" y="1008099"/>
            <a:chExt cx="5597211" cy="320828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BD55EF15-21CA-4B6C-81BC-6566D1731688}"/>
                </a:ext>
              </a:extLst>
            </p:cNvPr>
            <p:cNvSpPr/>
            <p:nvPr/>
          </p:nvSpPr>
          <p:spPr>
            <a:xfrm>
              <a:off x="1432459" y="1025233"/>
              <a:ext cx="373055" cy="35695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865BC845-CFCF-4A67-8052-A9F60BC137FA}"/>
                </a:ext>
              </a:extLst>
            </p:cNvPr>
            <p:cNvCxnSpPr>
              <a:stCxn id="4" idx="3"/>
              <a:endCxn id="7" idx="0"/>
            </p:cNvCxnSpPr>
            <p:nvPr/>
          </p:nvCxnSpPr>
          <p:spPr>
            <a:xfrm flipH="1">
              <a:off x="1142614" y="1329356"/>
              <a:ext cx="343932" cy="3383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591C83E0-813D-4729-8754-ACA68A6B6CE4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1751428" y="1329356"/>
              <a:ext cx="409113" cy="3383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51C72D92-D66A-4925-8344-77FF255DDB3D}"/>
                </a:ext>
              </a:extLst>
            </p:cNvPr>
            <p:cNvSpPr/>
            <p:nvPr/>
          </p:nvSpPr>
          <p:spPr>
            <a:xfrm>
              <a:off x="955392" y="1667747"/>
              <a:ext cx="374442" cy="356952"/>
            </a:xfrm>
            <a:prstGeom prst="ellipse">
              <a:avLst/>
            </a:prstGeom>
            <a:solidFill>
              <a:srgbClr val="53D2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FF485AB-0CF5-4558-97AF-144C19374A9F}"/>
                </a:ext>
              </a:extLst>
            </p:cNvPr>
            <p:cNvCxnSpPr>
              <a:stCxn id="13" idx="0"/>
              <a:endCxn id="7" idx="3"/>
            </p:cNvCxnSpPr>
            <p:nvPr/>
          </p:nvCxnSpPr>
          <p:spPr>
            <a:xfrm flipV="1">
              <a:off x="719633" y="1973298"/>
              <a:ext cx="291232" cy="3669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04738BD-9C3E-4E3A-9241-29C693CFA168}"/>
                </a:ext>
              </a:extLst>
            </p:cNvPr>
            <p:cNvCxnSpPr>
              <a:stCxn id="7" idx="5"/>
              <a:endCxn id="14" idx="0"/>
            </p:cNvCxnSpPr>
            <p:nvPr/>
          </p:nvCxnSpPr>
          <p:spPr>
            <a:xfrm>
              <a:off x="1274361" y="1973298"/>
              <a:ext cx="244081" cy="3812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FD25B563-B0F5-4014-84F9-4A0DF1231EEE}"/>
                </a:ext>
              </a:extLst>
            </p:cNvPr>
            <p:cNvCxnSpPr/>
            <p:nvPr/>
          </p:nvCxnSpPr>
          <p:spPr>
            <a:xfrm flipV="1">
              <a:off x="2056529" y="4210675"/>
              <a:ext cx="6171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4B40504B-1555-4CAC-B6C1-9298195C05EB}"/>
                </a:ext>
              </a:extLst>
            </p:cNvPr>
            <p:cNvCxnSpPr/>
            <p:nvPr/>
          </p:nvCxnSpPr>
          <p:spPr>
            <a:xfrm>
              <a:off x="2338054" y="2991326"/>
              <a:ext cx="2774" cy="122506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20">
              <a:extLst>
                <a:ext uri="{FF2B5EF4-FFF2-40B4-BE49-F238E27FC236}">
                  <a16:creationId xmlns:a16="http://schemas.microsoft.com/office/drawing/2014/main" xmlns="" id="{5E04012F-5672-4DED-A06E-63FD8ADBE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549" y="3412793"/>
              <a:ext cx="238892" cy="255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>
                  <a:solidFill>
                    <a:srgbClr val="FF0000"/>
                  </a:solidFill>
                  <a:ea typeface="굴림" panose="020B0600000101010101" pitchFamily="50" charset="-127"/>
                </a:rPr>
                <a:t>2</a:t>
              </a:r>
              <a:endParaRPr lang="ko-KR" altLang="en-US" sz="140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4B670404-5815-4032-B46D-6AA5D9006FD7}"/>
                </a:ext>
              </a:extLst>
            </p:cNvPr>
            <p:cNvSpPr/>
            <p:nvPr/>
          </p:nvSpPr>
          <p:spPr>
            <a:xfrm>
              <a:off x="255048" y="2340245"/>
              <a:ext cx="927783" cy="1860436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C677760F-57A8-4437-B9E5-67F4FE5F11D1}"/>
                </a:ext>
              </a:extLst>
            </p:cNvPr>
            <p:cNvSpPr/>
            <p:nvPr/>
          </p:nvSpPr>
          <p:spPr>
            <a:xfrm>
              <a:off x="1178671" y="2354523"/>
              <a:ext cx="679542" cy="131786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xmlns="" id="{AB67BA06-45FA-4C41-9392-0F058FEEC856}"/>
                </a:ext>
              </a:extLst>
            </p:cNvPr>
            <p:cNvSpPr/>
            <p:nvPr/>
          </p:nvSpPr>
          <p:spPr>
            <a:xfrm>
              <a:off x="1819382" y="1672030"/>
              <a:ext cx="680929" cy="1319296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D791D273-F6B1-4926-802E-FF0EC072C899}"/>
                </a:ext>
              </a:extLst>
            </p:cNvPr>
            <p:cNvSpPr/>
            <p:nvPr/>
          </p:nvSpPr>
          <p:spPr>
            <a:xfrm>
              <a:off x="4907833" y="1653469"/>
              <a:ext cx="373055" cy="35695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BD20FDF5-AF76-4FD6-9F65-88FECB0FF02A}"/>
                </a:ext>
              </a:extLst>
            </p:cNvPr>
            <p:cNvCxnSpPr>
              <a:stCxn id="16" idx="0"/>
              <a:endCxn id="19" idx="5"/>
            </p:cNvCxnSpPr>
            <p:nvPr/>
          </p:nvCxnSpPr>
          <p:spPr>
            <a:xfrm flipH="1" flipV="1">
              <a:off x="4504269" y="1312222"/>
              <a:ext cx="589399" cy="34124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3BFF56A5-A192-43EC-8D6D-49CD7262A311}"/>
                </a:ext>
              </a:extLst>
            </p:cNvPr>
            <p:cNvCxnSpPr>
              <a:stCxn id="16" idx="5"/>
              <a:endCxn id="24" idx="0"/>
            </p:cNvCxnSpPr>
            <p:nvPr/>
          </p:nvCxnSpPr>
          <p:spPr>
            <a:xfrm>
              <a:off x="5226802" y="1959020"/>
              <a:ext cx="285685" cy="40835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A4E2E2C8-8DE7-493F-B465-F7749B2AE0AC}"/>
                </a:ext>
              </a:extLst>
            </p:cNvPr>
            <p:cNvSpPr/>
            <p:nvPr/>
          </p:nvSpPr>
          <p:spPr>
            <a:xfrm>
              <a:off x="4185300" y="1008099"/>
              <a:ext cx="373055" cy="356952"/>
            </a:xfrm>
            <a:prstGeom prst="ellipse">
              <a:avLst/>
            </a:prstGeom>
            <a:solidFill>
              <a:srgbClr val="53D2FF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2288BF3B-C5CF-48B5-BE39-BBD00A384D43}"/>
                </a:ext>
              </a:extLst>
            </p:cNvPr>
            <p:cNvCxnSpPr>
              <a:stCxn id="22" idx="0"/>
              <a:endCxn id="19" idx="3"/>
            </p:cNvCxnSpPr>
            <p:nvPr/>
          </p:nvCxnSpPr>
          <p:spPr>
            <a:xfrm flipV="1">
              <a:off x="3784508" y="1312222"/>
              <a:ext cx="454877" cy="4983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7ED8481B-DE4D-4FA9-B55B-7E9F4315E5B3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 flipH="1">
              <a:off x="4691489" y="1959020"/>
              <a:ext cx="270431" cy="39550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9CD08D2C-B9F8-497A-A34D-A89F00C824D3}"/>
                </a:ext>
              </a:extLst>
            </p:cNvPr>
            <p:cNvSpPr/>
            <p:nvPr/>
          </p:nvSpPr>
          <p:spPr>
            <a:xfrm>
              <a:off x="3319923" y="1810528"/>
              <a:ext cx="929170" cy="1861863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7134A5A8-2DED-4FDE-9B65-B6BC8DEA10CE}"/>
                </a:ext>
              </a:extLst>
            </p:cNvPr>
            <p:cNvSpPr/>
            <p:nvPr/>
          </p:nvSpPr>
          <p:spPr>
            <a:xfrm>
              <a:off x="4351718" y="2354523"/>
              <a:ext cx="679542" cy="131786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xmlns="" id="{3753E422-ACC3-4873-8466-64A98C2A093F}"/>
                </a:ext>
              </a:extLst>
            </p:cNvPr>
            <p:cNvSpPr/>
            <p:nvPr/>
          </p:nvSpPr>
          <p:spPr>
            <a:xfrm>
              <a:off x="5172717" y="2367373"/>
              <a:ext cx="679542" cy="1305018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5" name="오른쪽 화살표 25">
            <a:extLst>
              <a:ext uri="{FF2B5EF4-FFF2-40B4-BE49-F238E27FC236}">
                <a16:creationId xmlns:a16="http://schemas.microsoft.com/office/drawing/2014/main" xmlns="" id="{02AD59DD-66F2-45DA-A3A0-E45465263AED}"/>
              </a:ext>
            </a:extLst>
          </p:cNvPr>
          <p:cNvSpPr/>
          <p:nvPr/>
        </p:nvSpPr>
        <p:spPr>
          <a:xfrm>
            <a:off x="5965825" y="3834607"/>
            <a:ext cx="352425" cy="677863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xmlns="" id="{AB278859-7FBB-4D80-9640-C855D2930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1806080"/>
            <a:ext cx="2435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b="1" dirty="0">
                <a:ea typeface="굴림" panose="020B0600000101010101" pitchFamily="50" charset="-127"/>
              </a:rPr>
              <a:t>우회전</a:t>
            </a:r>
            <a:r>
              <a:rPr lang="en-US" altLang="ko-KR" sz="2400" b="1" baseline="36000" dirty="0">
                <a:solidFill>
                  <a:srgbClr val="C00000"/>
                </a:solidFill>
                <a:ea typeface="굴림" panose="020B0600000101010101" pitchFamily="50" charset="-127"/>
              </a:rPr>
              <a:t>Right rotation</a:t>
            </a:r>
            <a:endParaRPr lang="ko-KR" altLang="en-US" sz="2400" b="1" baseline="36000" dirty="0">
              <a:solidFill>
                <a:srgbClr val="C0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FF2EC-1594-49E6-8379-C0F679AB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유형의 수선                              </a:t>
            </a:r>
            <a:r>
              <a:rPr lang="en-US" altLang="ko-KR" sz="2800" dirty="0">
                <a:solidFill>
                  <a:srgbClr val="00B0F0"/>
                </a:solidFill>
              </a:rPr>
              <a:t>LL </a:t>
            </a:r>
            <a:r>
              <a:rPr lang="ko-KR" altLang="en-US" sz="2800" dirty="0">
                <a:solidFill>
                  <a:srgbClr val="00B0F0"/>
                </a:solidFill>
              </a:rPr>
              <a:t>유형의 해결</a:t>
            </a:r>
            <a:endParaRPr lang="ko-KR" altLang="en-US" dirty="0"/>
          </a:p>
        </p:txBody>
      </p:sp>
      <p:sp>
        <p:nvSpPr>
          <p:cNvPr id="31" name="오른쪽으로 구부러진 화살표 124">
            <a:extLst>
              <a:ext uri="{FF2B5EF4-FFF2-40B4-BE49-F238E27FC236}">
                <a16:creationId xmlns:a16="http://schemas.microsoft.com/office/drawing/2014/main" xmlns="" id="{BF6F422B-546B-496B-B43D-44D081567C6D}"/>
              </a:ext>
            </a:extLst>
          </p:cNvPr>
          <p:cNvSpPr/>
          <p:nvPr/>
        </p:nvSpPr>
        <p:spPr>
          <a:xfrm rot="16200000" flipH="1">
            <a:off x="4344510" y="3086418"/>
            <a:ext cx="241970" cy="438434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42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EC6B67C-63B0-4F06-AA5B-256EA8B722C1}"/>
              </a:ext>
            </a:extLst>
          </p:cNvPr>
          <p:cNvSpPr/>
          <p:nvPr/>
        </p:nvSpPr>
        <p:spPr>
          <a:xfrm>
            <a:off x="6150618" y="2786087"/>
            <a:ext cx="373063" cy="3571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x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1CB330-1BC0-4E4F-856C-A24FCF614F65}"/>
              </a:ext>
            </a:extLst>
          </p:cNvPr>
          <p:cNvCxnSpPr>
            <a:stCxn id="3" idx="3"/>
            <a:endCxn id="15" idx="0"/>
          </p:cNvCxnSpPr>
          <p:nvPr/>
        </p:nvCxnSpPr>
        <p:spPr>
          <a:xfrm flipH="1">
            <a:off x="5733106" y="3090887"/>
            <a:ext cx="471487" cy="2730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EA662AC-4F6F-4C3E-BFE6-0FD0F3D22C4C}"/>
              </a:ext>
            </a:extLst>
          </p:cNvPr>
          <p:cNvCxnSpPr>
            <a:stCxn id="3" idx="5"/>
            <a:endCxn id="14" idx="0"/>
          </p:cNvCxnSpPr>
          <p:nvPr/>
        </p:nvCxnSpPr>
        <p:spPr>
          <a:xfrm>
            <a:off x="6469706" y="3090887"/>
            <a:ext cx="554037" cy="401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ED04E4B-0636-44A4-928E-C0B27263719B}"/>
              </a:ext>
            </a:extLst>
          </p:cNvPr>
          <p:cNvSpPr/>
          <p:nvPr/>
        </p:nvSpPr>
        <p:spPr>
          <a:xfrm>
            <a:off x="5166368" y="3967187"/>
            <a:ext cx="374650" cy="357188"/>
          </a:xfrm>
          <a:prstGeom prst="ellipse">
            <a:avLst/>
          </a:prstGeom>
          <a:solidFill>
            <a:srgbClr val="D6F573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y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79BCBC2-9400-4710-BFD0-423CEBFBF81C}"/>
              </a:ext>
            </a:extLst>
          </p:cNvPr>
          <p:cNvCxnSpPr>
            <a:stCxn id="15" idx="3"/>
            <a:endCxn id="6" idx="0"/>
          </p:cNvCxnSpPr>
          <p:nvPr/>
        </p:nvCxnSpPr>
        <p:spPr>
          <a:xfrm flipH="1">
            <a:off x="5353693" y="3668737"/>
            <a:ext cx="247650" cy="29845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50BB290-99C8-4D97-847E-02781CE21DC2}"/>
              </a:ext>
            </a:extLst>
          </p:cNvPr>
          <p:cNvCxnSpPr>
            <a:stCxn id="6" idx="3"/>
            <a:endCxn id="13" idx="0"/>
          </p:cNvCxnSpPr>
          <p:nvPr/>
        </p:nvCxnSpPr>
        <p:spPr>
          <a:xfrm flipH="1">
            <a:off x="5012381" y="4271987"/>
            <a:ext cx="209550" cy="444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E9B563FD-693A-483D-B061-C79571201DBE}"/>
              </a:ext>
            </a:extLst>
          </p:cNvPr>
          <p:cNvCxnSpPr/>
          <p:nvPr/>
        </p:nvCxnSpPr>
        <p:spPr>
          <a:xfrm flipV="1">
            <a:off x="6763393" y="5972200"/>
            <a:ext cx="61753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11476B4-97C1-4BEB-A84A-3662DE441528}"/>
              </a:ext>
            </a:extLst>
          </p:cNvPr>
          <p:cNvCxnSpPr/>
          <p:nvPr/>
        </p:nvCxnSpPr>
        <p:spPr>
          <a:xfrm>
            <a:off x="7204718" y="4716487"/>
            <a:ext cx="1588" cy="1262063"/>
          </a:xfrm>
          <a:prstGeom prst="straightConnector1">
            <a:avLst/>
          </a:prstGeom>
          <a:ln w="95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7">
            <a:extLst>
              <a:ext uri="{FF2B5EF4-FFF2-40B4-BE49-F238E27FC236}">
                <a16:creationId xmlns:a16="http://schemas.microsoft.com/office/drawing/2014/main" xmlns="" id="{0FE28B17-29BD-4EE7-9DEB-B3403AA7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781" y="5159400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xmlns="" id="{551BA3C0-1664-45B0-87FE-14569CCA9992}"/>
              </a:ext>
            </a:extLst>
          </p:cNvPr>
          <p:cNvSpPr/>
          <p:nvPr/>
        </p:nvSpPr>
        <p:spPr>
          <a:xfrm>
            <a:off x="5928368" y="4033862"/>
            <a:ext cx="658813" cy="127635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xmlns="" id="{FD3B81FC-7218-44D8-91F9-AC80058028E3}"/>
              </a:ext>
            </a:extLst>
          </p:cNvPr>
          <p:cNvSpPr/>
          <p:nvPr/>
        </p:nvSpPr>
        <p:spPr>
          <a:xfrm>
            <a:off x="4688531" y="4716487"/>
            <a:ext cx="647700" cy="1243013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5A1452DF-876A-47A5-A8BF-44DE9523F0FB}"/>
              </a:ext>
            </a:extLst>
          </p:cNvPr>
          <p:cNvSpPr/>
          <p:nvPr/>
        </p:nvSpPr>
        <p:spPr>
          <a:xfrm>
            <a:off x="6685606" y="3492525"/>
            <a:ext cx="676275" cy="1223962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1770239-6D01-4C2D-AF5A-BF769CE5A24D}"/>
              </a:ext>
            </a:extLst>
          </p:cNvPr>
          <p:cNvSpPr/>
          <p:nvPr/>
        </p:nvSpPr>
        <p:spPr>
          <a:xfrm>
            <a:off x="5547368" y="3363937"/>
            <a:ext cx="373063" cy="3571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z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566C6C9-64F3-4F41-A548-E2CB4EC81534}"/>
              </a:ext>
            </a:extLst>
          </p:cNvPr>
          <p:cNvCxnSpPr>
            <a:stCxn id="6" idx="5"/>
            <a:endCxn id="18" idx="0"/>
          </p:cNvCxnSpPr>
          <p:nvPr/>
        </p:nvCxnSpPr>
        <p:spPr>
          <a:xfrm>
            <a:off x="5485456" y="4271987"/>
            <a:ext cx="188912" cy="4445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3E7FC3B6-66F7-4CE5-A28F-381B457EEEAA}"/>
              </a:ext>
            </a:extLst>
          </p:cNvPr>
          <p:cNvCxnSpPr>
            <a:stCxn id="15" idx="5"/>
            <a:endCxn id="12" idx="0"/>
          </p:cNvCxnSpPr>
          <p:nvPr/>
        </p:nvCxnSpPr>
        <p:spPr>
          <a:xfrm>
            <a:off x="5866456" y="3668737"/>
            <a:ext cx="390525" cy="365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xmlns="" id="{2BFB1F47-83E3-499F-922A-2E1C85B3282E}"/>
              </a:ext>
            </a:extLst>
          </p:cNvPr>
          <p:cNvSpPr/>
          <p:nvPr/>
        </p:nvSpPr>
        <p:spPr>
          <a:xfrm>
            <a:off x="5375918" y="4716487"/>
            <a:ext cx="598488" cy="1243013"/>
          </a:xfrm>
          <a:prstGeom prst="triangle">
            <a:avLst/>
          </a:prstGeom>
          <a:solidFill>
            <a:srgbClr val="53D2FF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1B27DDB-7B35-4C06-90A9-9D94E65B4BF9}"/>
              </a:ext>
            </a:extLst>
          </p:cNvPr>
          <p:cNvSpPr/>
          <p:nvPr/>
        </p:nvSpPr>
        <p:spPr>
          <a:xfrm>
            <a:off x="2905768" y="2786087"/>
            <a:ext cx="374650" cy="3571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x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0577E2C-DC01-4B1E-83F0-251F1A09EFB9}"/>
              </a:ext>
            </a:extLst>
          </p:cNvPr>
          <p:cNvCxnSpPr>
            <a:stCxn id="19" idx="3"/>
            <a:endCxn id="22" idx="0"/>
          </p:cNvCxnSpPr>
          <p:nvPr/>
        </p:nvCxnSpPr>
        <p:spPr>
          <a:xfrm flipH="1">
            <a:off x="2396181" y="3090887"/>
            <a:ext cx="565150" cy="3397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0AE4BC0B-8BAE-470A-AFBA-6FBC5E5D5BFC}"/>
              </a:ext>
            </a:extLst>
          </p:cNvPr>
          <p:cNvCxnSpPr>
            <a:stCxn id="19" idx="5"/>
            <a:endCxn id="30" idx="0"/>
          </p:cNvCxnSpPr>
          <p:nvPr/>
        </p:nvCxnSpPr>
        <p:spPr>
          <a:xfrm>
            <a:off x="3224856" y="3090887"/>
            <a:ext cx="604837" cy="401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99E9B5BC-7406-4F18-9EF2-00C30F717BEF}"/>
              </a:ext>
            </a:extLst>
          </p:cNvPr>
          <p:cNvSpPr/>
          <p:nvPr/>
        </p:nvSpPr>
        <p:spPr>
          <a:xfrm>
            <a:off x="2208856" y="3430612"/>
            <a:ext cx="374650" cy="357188"/>
          </a:xfrm>
          <a:prstGeom prst="ellipse">
            <a:avLst/>
          </a:prstGeom>
          <a:solidFill>
            <a:srgbClr val="D6F57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y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907A963-4B2B-4539-A65D-E788C4618E6D}"/>
              </a:ext>
            </a:extLst>
          </p:cNvPr>
          <p:cNvCxnSpPr>
            <a:stCxn id="31" idx="0"/>
            <a:endCxn id="22" idx="5"/>
          </p:cNvCxnSpPr>
          <p:nvPr/>
        </p:nvCxnSpPr>
        <p:spPr>
          <a:xfrm flipH="1" flipV="1">
            <a:off x="2527943" y="3735412"/>
            <a:ext cx="304800" cy="314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745EFE5-4020-4DE2-8870-3022137A7CB8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1989781" y="3735412"/>
            <a:ext cx="274637" cy="3905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11133BD-92D6-423D-B968-0A0B94DBFD7A}"/>
              </a:ext>
            </a:extLst>
          </p:cNvPr>
          <p:cNvCxnSpPr/>
          <p:nvPr/>
        </p:nvCxnSpPr>
        <p:spPr>
          <a:xfrm flipV="1">
            <a:off x="3529656" y="5972200"/>
            <a:ext cx="617537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B308CD44-C10C-4E63-ADDD-1B6B232E895D}"/>
              </a:ext>
            </a:extLst>
          </p:cNvPr>
          <p:cNvCxnSpPr/>
          <p:nvPr/>
        </p:nvCxnSpPr>
        <p:spPr>
          <a:xfrm>
            <a:off x="4012256" y="4753000"/>
            <a:ext cx="1587" cy="1225550"/>
          </a:xfrm>
          <a:prstGeom prst="straightConnector1">
            <a:avLst/>
          </a:prstGeom>
          <a:ln w="95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48">
            <a:extLst>
              <a:ext uri="{FF2B5EF4-FFF2-40B4-BE49-F238E27FC236}">
                <a16:creationId xmlns:a16="http://schemas.microsoft.com/office/drawing/2014/main" xmlns="" id="{0CEEB921-DE2A-4B6B-A489-7BD9608F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318" y="51594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xmlns="" id="{36FD1291-E3F0-4711-921E-C70CB2AA004C}"/>
              </a:ext>
            </a:extLst>
          </p:cNvPr>
          <p:cNvSpPr/>
          <p:nvPr/>
        </p:nvSpPr>
        <p:spPr>
          <a:xfrm>
            <a:off x="2812106" y="4797450"/>
            <a:ext cx="642937" cy="116046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xmlns="" id="{661584EB-B3BE-4639-9131-50439E5FCB19}"/>
              </a:ext>
            </a:extLst>
          </p:cNvPr>
          <p:cNvSpPr/>
          <p:nvPr/>
        </p:nvSpPr>
        <p:spPr>
          <a:xfrm>
            <a:off x="1662756" y="4125937"/>
            <a:ext cx="654050" cy="1274763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270B91A5-DFA7-414D-B561-D60B27D3FC9E}"/>
              </a:ext>
            </a:extLst>
          </p:cNvPr>
          <p:cNvSpPr/>
          <p:nvPr/>
        </p:nvSpPr>
        <p:spPr>
          <a:xfrm>
            <a:off x="3493143" y="3492525"/>
            <a:ext cx="671513" cy="1260475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86BA4CFC-F812-4420-A46E-7C520AA39B11}"/>
              </a:ext>
            </a:extLst>
          </p:cNvPr>
          <p:cNvSpPr/>
          <p:nvPr/>
        </p:nvSpPr>
        <p:spPr>
          <a:xfrm>
            <a:off x="2645418" y="4049737"/>
            <a:ext cx="374650" cy="3571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z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7ADD901-C044-42A1-B28B-B9D995FDA923}"/>
              </a:ext>
            </a:extLst>
          </p:cNvPr>
          <p:cNvCxnSpPr>
            <a:stCxn id="31" idx="3"/>
            <a:endCxn id="34" idx="0"/>
          </p:cNvCxnSpPr>
          <p:nvPr/>
        </p:nvCxnSpPr>
        <p:spPr>
          <a:xfrm flipH="1">
            <a:off x="2559693" y="4354537"/>
            <a:ext cx="141288" cy="4429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F5932A4E-98A3-48C2-8881-613A645E97E3}"/>
              </a:ext>
            </a:extLst>
          </p:cNvPr>
          <p:cNvCxnSpPr>
            <a:stCxn id="31" idx="5"/>
            <a:endCxn id="28" idx="0"/>
          </p:cNvCxnSpPr>
          <p:nvPr/>
        </p:nvCxnSpPr>
        <p:spPr>
          <a:xfrm>
            <a:off x="2964506" y="4354537"/>
            <a:ext cx="169862" cy="4429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xmlns="" id="{C7C2DD2B-EA29-4645-B04F-8904DB9591C1}"/>
              </a:ext>
            </a:extLst>
          </p:cNvPr>
          <p:cNvSpPr/>
          <p:nvPr/>
        </p:nvSpPr>
        <p:spPr>
          <a:xfrm>
            <a:off x="2248543" y="4797450"/>
            <a:ext cx="620713" cy="1162050"/>
          </a:xfrm>
          <a:prstGeom prst="triangle">
            <a:avLst/>
          </a:prstGeom>
          <a:solidFill>
            <a:srgbClr val="53D2FF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F6A7EA63-F253-47FA-9FEE-BE1499AB9489}"/>
              </a:ext>
            </a:extLst>
          </p:cNvPr>
          <p:cNvSpPr/>
          <p:nvPr/>
        </p:nvSpPr>
        <p:spPr>
          <a:xfrm>
            <a:off x="9732018" y="3373462"/>
            <a:ext cx="374650" cy="3571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x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75020D21-0F30-4F66-94C0-1BF78967B710}"/>
              </a:ext>
            </a:extLst>
          </p:cNvPr>
          <p:cNvCxnSpPr>
            <a:stCxn id="35" idx="0"/>
            <a:endCxn id="44" idx="5"/>
          </p:cNvCxnSpPr>
          <p:nvPr/>
        </p:nvCxnSpPr>
        <p:spPr>
          <a:xfrm flipH="1" flipV="1">
            <a:off x="9362131" y="3092475"/>
            <a:ext cx="557212" cy="280987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96E2AE8-FF06-44C2-9EFC-C3A713497BB3}"/>
              </a:ext>
            </a:extLst>
          </p:cNvPr>
          <p:cNvCxnSpPr>
            <a:stCxn id="35" idx="5"/>
            <a:endCxn id="43" idx="0"/>
          </p:cNvCxnSpPr>
          <p:nvPr/>
        </p:nvCxnSpPr>
        <p:spPr>
          <a:xfrm>
            <a:off x="10052693" y="3678262"/>
            <a:ext cx="223838" cy="4127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4AF47E2E-55DC-410A-B64E-0374752B80D1}"/>
              </a:ext>
            </a:extLst>
          </p:cNvPr>
          <p:cNvSpPr/>
          <p:nvPr/>
        </p:nvSpPr>
        <p:spPr>
          <a:xfrm>
            <a:off x="8412806" y="3381400"/>
            <a:ext cx="373062" cy="357187"/>
          </a:xfrm>
          <a:prstGeom prst="ellipse">
            <a:avLst/>
          </a:prstGeom>
          <a:solidFill>
            <a:srgbClr val="D6F57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y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B81DC4A8-831F-4849-A1FF-A14762B19665}"/>
              </a:ext>
            </a:extLst>
          </p:cNvPr>
          <p:cNvCxnSpPr>
            <a:stCxn id="44" idx="3"/>
            <a:endCxn id="38" idx="0"/>
          </p:cNvCxnSpPr>
          <p:nvPr/>
        </p:nvCxnSpPr>
        <p:spPr>
          <a:xfrm flipH="1">
            <a:off x="8600131" y="3092475"/>
            <a:ext cx="498475" cy="2889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16B41F3C-8EF3-4F11-8C52-103841E7EC96}"/>
              </a:ext>
            </a:extLst>
          </p:cNvPr>
          <p:cNvCxnSpPr>
            <a:stCxn id="38" idx="3"/>
            <a:endCxn id="42" idx="0"/>
          </p:cNvCxnSpPr>
          <p:nvPr/>
        </p:nvCxnSpPr>
        <p:spPr>
          <a:xfrm flipH="1">
            <a:off x="8261993" y="3686200"/>
            <a:ext cx="204788" cy="4397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xmlns="" id="{CA323665-19A8-4944-BC83-408F5C2BDF52}"/>
              </a:ext>
            </a:extLst>
          </p:cNvPr>
          <p:cNvSpPr/>
          <p:nvPr/>
        </p:nvSpPr>
        <p:spPr>
          <a:xfrm>
            <a:off x="9285931" y="4091012"/>
            <a:ext cx="642937" cy="12874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xmlns="" id="{ADA82FEC-53BF-41F6-80FA-C7E2884832C2}"/>
              </a:ext>
            </a:extLst>
          </p:cNvPr>
          <p:cNvSpPr/>
          <p:nvPr/>
        </p:nvSpPr>
        <p:spPr>
          <a:xfrm>
            <a:off x="7917506" y="4125937"/>
            <a:ext cx="687387" cy="1247775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xmlns="" id="{319C6A22-3FB7-4DA4-9271-752D50EF11CD}"/>
              </a:ext>
            </a:extLst>
          </p:cNvPr>
          <p:cNvSpPr/>
          <p:nvPr/>
        </p:nvSpPr>
        <p:spPr>
          <a:xfrm>
            <a:off x="9936806" y="4091012"/>
            <a:ext cx="681037" cy="1284288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92DF4C7-194C-43B1-90AA-DA58D1829116}"/>
              </a:ext>
            </a:extLst>
          </p:cNvPr>
          <p:cNvSpPr/>
          <p:nvPr/>
        </p:nvSpPr>
        <p:spPr>
          <a:xfrm>
            <a:off x="9043043" y="2787675"/>
            <a:ext cx="374650" cy="3571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z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2DD29ED5-ACCC-4ACE-859F-609BADBF027B}"/>
              </a:ext>
            </a:extLst>
          </p:cNvPr>
          <p:cNvCxnSpPr>
            <a:stCxn id="38" idx="5"/>
            <a:endCxn id="47" idx="0"/>
          </p:cNvCxnSpPr>
          <p:nvPr/>
        </p:nvCxnSpPr>
        <p:spPr>
          <a:xfrm>
            <a:off x="8731893" y="3686200"/>
            <a:ext cx="201613" cy="4397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3FDAF2AE-5C4C-4C7A-8E91-86F7843950EF}"/>
              </a:ext>
            </a:extLst>
          </p:cNvPr>
          <p:cNvCxnSpPr>
            <a:stCxn id="35" idx="3"/>
            <a:endCxn id="41" idx="0"/>
          </p:cNvCxnSpPr>
          <p:nvPr/>
        </p:nvCxnSpPr>
        <p:spPr>
          <a:xfrm flipH="1">
            <a:off x="9608193" y="3678262"/>
            <a:ext cx="179388" cy="41275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xmlns="" id="{F1827F6B-7A31-47E9-9255-798A768D8AD3}"/>
              </a:ext>
            </a:extLst>
          </p:cNvPr>
          <p:cNvSpPr/>
          <p:nvPr/>
        </p:nvSpPr>
        <p:spPr>
          <a:xfrm>
            <a:off x="8625531" y="4125937"/>
            <a:ext cx="614362" cy="1247775"/>
          </a:xfrm>
          <a:prstGeom prst="triangle">
            <a:avLst/>
          </a:prstGeom>
          <a:solidFill>
            <a:srgbClr val="53D2FF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8" name="오른쪽 화살표 50">
            <a:extLst>
              <a:ext uri="{FF2B5EF4-FFF2-40B4-BE49-F238E27FC236}">
                <a16:creationId xmlns:a16="http://schemas.microsoft.com/office/drawing/2014/main" xmlns="" id="{FD86B527-8566-4E69-8057-2B6C63D56A4F}"/>
              </a:ext>
            </a:extLst>
          </p:cNvPr>
          <p:cNvSpPr/>
          <p:nvPr/>
        </p:nvSpPr>
        <p:spPr>
          <a:xfrm>
            <a:off x="4513906" y="3322662"/>
            <a:ext cx="366712" cy="735013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9" name="오른쪽 화살표 51">
            <a:extLst>
              <a:ext uri="{FF2B5EF4-FFF2-40B4-BE49-F238E27FC236}">
                <a16:creationId xmlns:a16="http://schemas.microsoft.com/office/drawing/2014/main" xmlns="" id="{EDC493A9-06E4-4B78-8173-2CB428F7B65C}"/>
              </a:ext>
            </a:extLst>
          </p:cNvPr>
          <p:cNvSpPr/>
          <p:nvPr/>
        </p:nvSpPr>
        <p:spPr>
          <a:xfrm>
            <a:off x="7541268" y="3319487"/>
            <a:ext cx="365125" cy="733425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2" name="TextBox 54">
            <a:extLst>
              <a:ext uri="{FF2B5EF4-FFF2-40B4-BE49-F238E27FC236}">
                <a16:creationId xmlns:a16="http://schemas.microsoft.com/office/drawing/2014/main" xmlns="" id="{A671B8B1-1351-4FBD-ACFB-74FA17BBC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865" y="1543074"/>
            <a:ext cx="2464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b="1" u="sng" dirty="0">
                <a:ea typeface="굴림" panose="020B0600000101010101" pitchFamily="50" charset="-127"/>
              </a:rPr>
              <a:t>좌회전</a:t>
            </a:r>
            <a:r>
              <a:rPr lang="ko-KR" altLang="en-US" sz="2400" b="1" dirty="0">
                <a:ea typeface="굴림" panose="020B0600000101010101" pitchFamily="50" charset="-127"/>
              </a:rPr>
              <a:t> 후 우회전</a:t>
            </a:r>
          </a:p>
        </p:txBody>
      </p:sp>
      <p:sp>
        <p:nvSpPr>
          <p:cNvPr id="53" name="TextBox 54">
            <a:extLst>
              <a:ext uri="{FF2B5EF4-FFF2-40B4-BE49-F238E27FC236}">
                <a16:creationId xmlns:a16="http://schemas.microsoft.com/office/drawing/2014/main" xmlns="" id="{E8C653F9-0834-4AF9-A32D-C7D261B02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340" y="1952440"/>
            <a:ext cx="206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ea typeface="굴림" panose="020B0600000101010101" pitchFamily="50" charset="-127"/>
              </a:rPr>
              <a:t>타입</a:t>
            </a:r>
            <a:r>
              <a:rPr lang="en-US" altLang="ko-KR" sz="2000" dirty="0">
                <a:ea typeface="굴림" panose="020B0600000101010101" pitchFamily="50" charset="-127"/>
              </a:rPr>
              <a:t> LL</a:t>
            </a:r>
            <a:r>
              <a:rPr lang="ko-KR" altLang="en-US" sz="2000" dirty="0">
                <a:ea typeface="굴림" panose="020B0600000101010101" pitchFamily="50" charset="-127"/>
              </a:rPr>
              <a:t>로 변환</a:t>
            </a:r>
            <a:r>
              <a:rPr lang="en-US" altLang="ko-KR" sz="2000" dirty="0">
                <a:ea typeface="굴림" panose="020B0600000101010101" pitchFamily="50" charset="-127"/>
              </a:rPr>
              <a:t>)</a:t>
            </a:r>
            <a:endParaRPr lang="ko-KR" altLang="en-US" sz="2000" dirty="0">
              <a:ea typeface="굴림" panose="020B0600000101010101" pitchFamily="50" charset="-127"/>
            </a:endParaRPr>
          </a:p>
        </p:txBody>
      </p:sp>
      <p:sp>
        <p:nvSpPr>
          <p:cNvPr id="54" name="TextBox 55">
            <a:extLst>
              <a:ext uri="{FF2B5EF4-FFF2-40B4-BE49-F238E27FC236}">
                <a16:creationId xmlns:a16="http://schemas.microsoft.com/office/drawing/2014/main" xmlns="" id="{0555346D-CD31-43F0-82A3-91A294C42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93" y="6150000"/>
            <a:ext cx="10969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Type LL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55" name="TextBox 56">
            <a:extLst>
              <a:ext uri="{FF2B5EF4-FFF2-40B4-BE49-F238E27FC236}">
                <a16:creationId xmlns:a16="http://schemas.microsoft.com/office/drawing/2014/main" xmlns="" id="{11FDCC66-9311-454D-9111-B8A03475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068" y="6150000"/>
            <a:ext cx="11398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Type LR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56" name="오른쪽으로 구부러진 화살표 83">
            <a:extLst>
              <a:ext uri="{FF2B5EF4-FFF2-40B4-BE49-F238E27FC236}">
                <a16:creationId xmlns:a16="http://schemas.microsoft.com/office/drawing/2014/main" xmlns="" id="{8C89414C-EBBB-4AEE-9C04-8C81F85C792C}"/>
              </a:ext>
            </a:extLst>
          </p:cNvPr>
          <p:cNvSpPr/>
          <p:nvPr/>
        </p:nvSpPr>
        <p:spPr>
          <a:xfrm rot="4954195">
            <a:off x="2225010" y="3798682"/>
            <a:ext cx="265546" cy="406400"/>
          </a:xfrm>
          <a:prstGeom prst="curvedRightArrow">
            <a:avLst>
              <a:gd name="adj1" fmla="val 32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7" name="오른쪽으로 구부러진 화살표 124">
            <a:extLst>
              <a:ext uri="{FF2B5EF4-FFF2-40B4-BE49-F238E27FC236}">
                <a16:creationId xmlns:a16="http://schemas.microsoft.com/office/drawing/2014/main" xmlns="" id="{BF6F422B-546B-496B-B43D-44D081567C6D}"/>
              </a:ext>
            </a:extLst>
          </p:cNvPr>
          <p:cNvSpPr/>
          <p:nvPr/>
        </p:nvSpPr>
        <p:spPr>
          <a:xfrm rot="16200000" flipH="1">
            <a:off x="6212697" y="3126921"/>
            <a:ext cx="241970" cy="438434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xmlns="" id="{A1F9AF1D-FE19-4A75-9238-ED0A2573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타입의 수선                          </a:t>
            </a:r>
            <a:r>
              <a:rPr lang="en-US" altLang="ko-KR" sz="2800" dirty="0">
                <a:solidFill>
                  <a:srgbClr val="00B0F0"/>
                </a:solidFill>
              </a:rPr>
              <a:t>LR </a:t>
            </a:r>
            <a:r>
              <a:rPr lang="ko-KR" altLang="en-US" sz="2800" dirty="0">
                <a:solidFill>
                  <a:srgbClr val="00B0F0"/>
                </a:solidFill>
              </a:rPr>
              <a:t>유형의 해결</a:t>
            </a:r>
            <a:r>
              <a:rPr lang="en-US" altLang="ko-KR" sz="2800" dirty="0">
                <a:solidFill>
                  <a:srgbClr val="00B0F0"/>
                </a:solidFill>
              </a:rPr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04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xmlns="" id="{BF88080C-9F3D-489A-B352-4662F3535C5C}"/>
              </a:ext>
            </a:extLst>
          </p:cNvPr>
          <p:cNvSpPr/>
          <p:nvPr/>
        </p:nvSpPr>
        <p:spPr>
          <a:xfrm>
            <a:off x="6151894" y="2777873"/>
            <a:ext cx="373063" cy="357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x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00D6637-A548-47E8-B380-E38F07B39C92}"/>
              </a:ext>
            </a:extLst>
          </p:cNvPr>
          <p:cNvCxnSpPr>
            <a:stCxn id="4" idx="3"/>
            <a:endCxn id="16" idx="0"/>
          </p:cNvCxnSpPr>
          <p:nvPr/>
        </p:nvCxnSpPr>
        <p:spPr>
          <a:xfrm flipH="1">
            <a:off x="5734382" y="3082673"/>
            <a:ext cx="471487" cy="2730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43C9BC7-0340-404C-8BCF-F6D8D54D06D4}"/>
              </a:ext>
            </a:extLst>
          </p:cNvPr>
          <p:cNvCxnSpPr>
            <a:stCxn id="4" idx="5"/>
            <a:endCxn id="15" idx="0"/>
          </p:cNvCxnSpPr>
          <p:nvPr/>
        </p:nvCxnSpPr>
        <p:spPr>
          <a:xfrm>
            <a:off x="6470982" y="3082673"/>
            <a:ext cx="554037" cy="4016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6C302E35-22C6-4A8D-9D6F-ADAB707B6AF1}"/>
              </a:ext>
            </a:extLst>
          </p:cNvPr>
          <p:cNvSpPr/>
          <p:nvPr/>
        </p:nvSpPr>
        <p:spPr>
          <a:xfrm>
            <a:off x="5167644" y="3958973"/>
            <a:ext cx="374650" cy="357187"/>
          </a:xfrm>
          <a:prstGeom prst="ellipse">
            <a:avLst/>
          </a:prstGeom>
          <a:solidFill>
            <a:srgbClr val="D6F573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y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B541C5B-8737-428E-BF71-9102D21DEBC0}"/>
              </a:ext>
            </a:extLst>
          </p:cNvPr>
          <p:cNvCxnSpPr>
            <a:stCxn id="16" idx="3"/>
            <a:endCxn id="7" idx="0"/>
          </p:cNvCxnSpPr>
          <p:nvPr/>
        </p:nvCxnSpPr>
        <p:spPr>
          <a:xfrm flipH="1">
            <a:off x="5354969" y="3658935"/>
            <a:ext cx="247650" cy="30003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8F1A4B2B-337F-4155-A020-9745D1D85ECC}"/>
              </a:ext>
            </a:extLst>
          </p:cNvPr>
          <p:cNvCxnSpPr>
            <a:stCxn id="7" idx="3"/>
            <a:endCxn id="14" idx="0"/>
          </p:cNvCxnSpPr>
          <p:nvPr/>
        </p:nvCxnSpPr>
        <p:spPr>
          <a:xfrm flipH="1">
            <a:off x="5013657" y="4263773"/>
            <a:ext cx="209550" cy="4429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D49DD7F-02EB-43FC-BA30-996BCAE88A9D}"/>
              </a:ext>
            </a:extLst>
          </p:cNvPr>
          <p:cNvCxnSpPr/>
          <p:nvPr/>
        </p:nvCxnSpPr>
        <p:spPr>
          <a:xfrm flipV="1">
            <a:off x="6764669" y="5963985"/>
            <a:ext cx="61753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03F776E-C3EE-49BE-A792-D4BA9E2323C4}"/>
              </a:ext>
            </a:extLst>
          </p:cNvPr>
          <p:cNvCxnSpPr/>
          <p:nvPr/>
        </p:nvCxnSpPr>
        <p:spPr>
          <a:xfrm>
            <a:off x="7205994" y="4706685"/>
            <a:ext cx="1588" cy="1263650"/>
          </a:xfrm>
          <a:prstGeom prst="straightConnector1">
            <a:avLst/>
          </a:prstGeom>
          <a:ln w="95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7">
            <a:extLst>
              <a:ext uri="{FF2B5EF4-FFF2-40B4-BE49-F238E27FC236}">
                <a16:creationId xmlns:a16="http://schemas.microsoft.com/office/drawing/2014/main" xmlns="" id="{BCD4358A-5313-4AF6-B60D-9D8041B37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057" y="5151185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xmlns="" id="{198B549E-932A-4381-923E-866B8D094B9E}"/>
              </a:ext>
            </a:extLst>
          </p:cNvPr>
          <p:cNvSpPr/>
          <p:nvPr/>
        </p:nvSpPr>
        <p:spPr>
          <a:xfrm>
            <a:off x="5929644" y="4025648"/>
            <a:ext cx="658813" cy="127476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46E11FAA-80FC-4A03-AA0F-6F76FB62155B}"/>
              </a:ext>
            </a:extLst>
          </p:cNvPr>
          <p:cNvSpPr/>
          <p:nvPr/>
        </p:nvSpPr>
        <p:spPr>
          <a:xfrm>
            <a:off x="4689807" y="4706685"/>
            <a:ext cx="647700" cy="12446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xmlns="" id="{C92F396C-783F-4EAA-8B18-08E08F22669F}"/>
              </a:ext>
            </a:extLst>
          </p:cNvPr>
          <p:cNvSpPr/>
          <p:nvPr/>
        </p:nvSpPr>
        <p:spPr>
          <a:xfrm>
            <a:off x="6686882" y="3484310"/>
            <a:ext cx="676275" cy="1222375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829D16F-F495-42F4-8FAE-8A8B3BF9147E}"/>
              </a:ext>
            </a:extLst>
          </p:cNvPr>
          <p:cNvSpPr/>
          <p:nvPr/>
        </p:nvSpPr>
        <p:spPr>
          <a:xfrm>
            <a:off x="5548644" y="3355723"/>
            <a:ext cx="373063" cy="355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z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61925BC-970F-4A88-9480-22E1DAE7987C}"/>
              </a:ext>
            </a:extLst>
          </p:cNvPr>
          <p:cNvCxnSpPr>
            <a:stCxn id="7" idx="5"/>
            <a:endCxn id="19" idx="0"/>
          </p:cNvCxnSpPr>
          <p:nvPr/>
        </p:nvCxnSpPr>
        <p:spPr>
          <a:xfrm>
            <a:off x="5486732" y="4263773"/>
            <a:ext cx="188912" cy="44291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E4D24AD2-B623-4632-8640-D86ECB3E2C90}"/>
              </a:ext>
            </a:extLst>
          </p:cNvPr>
          <p:cNvCxnSpPr>
            <a:stCxn id="16" idx="5"/>
            <a:endCxn id="13" idx="0"/>
          </p:cNvCxnSpPr>
          <p:nvPr/>
        </p:nvCxnSpPr>
        <p:spPr>
          <a:xfrm>
            <a:off x="5867732" y="3658935"/>
            <a:ext cx="390525" cy="3667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xmlns="" id="{09B14897-4A79-44D5-BD2A-72968F66B52F}"/>
              </a:ext>
            </a:extLst>
          </p:cNvPr>
          <p:cNvSpPr/>
          <p:nvPr/>
        </p:nvSpPr>
        <p:spPr>
          <a:xfrm>
            <a:off x="5377194" y="4706685"/>
            <a:ext cx="598488" cy="593725"/>
          </a:xfrm>
          <a:prstGeom prst="triangle">
            <a:avLst/>
          </a:prstGeom>
          <a:solidFill>
            <a:srgbClr val="53D2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94A2B0F-2E00-4222-A328-16E8CDA53CE4}"/>
              </a:ext>
            </a:extLst>
          </p:cNvPr>
          <p:cNvSpPr/>
          <p:nvPr/>
        </p:nvSpPr>
        <p:spPr>
          <a:xfrm>
            <a:off x="2907044" y="2777873"/>
            <a:ext cx="374650" cy="357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x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E353F50-1B72-4CD4-B095-BCA22BC0A65E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2397457" y="3082673"/>
            <a:ext cx="565150" cy="3381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1A3F6178-1855-4505-BA4A-8AF5E021000A}"/>
              </a:ext>
            </a:extLst>
          </p:cNvPr>
          <p:cNvCxnSpPr>
            <a:stCxn id="20" idx="5"/>
            <a:endCxn id="31" idx="0"/>
          </p:cNvCxnSpPr>
          <p:nvPr/>
        </p:nvCxnSpPr>
        <p:spPr>
          <a:xfrm>
            <a:off x="3226132" y="3082673"/>
            <a:ext cx="604837" cy="4016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D9A66F07-4C6F-4D64-827E-62684B23654C}"/>
              </a:ext>
            </a:extLst>
          </p:cNvPr>
          <p:cNvSpPr/>
          <p:nvPr/>
        </p:nvSpPr>
        <p:spPr>
          <a:xfrm>
            <a:off x="2210132" y="3420810"/>
            <a:ext cx="374650" cy="357188"/>
          </a:xfrm>
          <a:prstGeom prst="ellipse">
            <a:avLst/>
          </a:prstGeom>
          <a:solidFill>
            <a:srgbClr val="D6F57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y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148EAE72-A1C1-49EA-ABEE-11566D358205}"/>
              </a:ext>
            </a:extLst>
          </p:cNvPr>
          <p:cNvCxnSpPr>
            <a:stCxn id="32" idx="0"/>
            <a:endCxn id="23" idx="5"/>
          </p:cNvCxnSpPr>
          <p:nvPr/>
        </p:nvCxnSpPr>
        <p:spPr>
          <a:xfrm flipH="1" flipV="1">
            <a:off x="2529219" y="3725610"/>
            <a:ext cx="304800" cy="3159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C998D0F-ACD3-4EF5-B4DF-F0F3595508FA}"/>
              </a:ext>
            </a:extLst>
          </p:cNvPr>
          <p:cNvCxnSpPr>
            <a:stCxn id="23" idx="3"/>
            <a:endCxn id="30" idx="0"/>
          </p:cNvCxnSpPr>
          <p:nvPr/>
        </p:nvCxnSpPr>
        <p:spPr>
          <a:xfrm flipH="1">
            <a:off x="1991057" y="3725610"/>
            <a:ext cx="274637" cy="3921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91575004-EA60-4143-8E29-41C03EA2CE7E}"/>
              </a:ext>
            </a:extLst>
          </p:cNvPr>
          <p:cNvCxnSpPr/>
          <p:nvPr/>
        </p:nvCxnSpPr>
        <p:spPr>
          <a:xfrm flipV="1">
            <a:off x="3530932" y="5963985"/>
            <a:ext cx="617537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999D482-C371-458B-8A4B-41500C7C0E2A}"/>
              </a:ext>
            </a:extLst>
          </p:cNvPr>
          <p:cNvCxnSpPr/>
          <p:nvPr/>
        </p:nvCxnSpPr>
        <p:spPr>
          <a:xfrm>
            <a:off x="4013532" y="4744785"/>
            <a:ext cx="1587" cy="1225550"/>
          </a:xfrm>
          <a:prstGeom prst="straightConnector1">
            <a:avLst/>
          </a:prstGeom>
          <a:ln w="95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48">
            <a:extLst>
              <a:ext uri="{FF2B5EF4-FFF2-40B4-BE49-F238E27FC236}">
                <a16:creationId xmlns:a16="http://schemas.microsoft.com/office/drawing/2014/main" xmlns="" id="{4E3A7DCF-E62B-4596-ABE2-ACE4206E2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594" y="5151185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ko-KR" altLang="en-US" sz="1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xmlns="" id="{EF61530B-5C3D-4012-9262-8573756C72F2}"/>
              </a:ext>
            </a:extLst>
          </p:cNvPr>
          <p:cNvSpPr/>
          <p:nvPr/>
        </p:nvSpPr>
        <p:spPr>
          <a:xfrm>
            <a:off x="2813382" y="4789235"/>
            <a:ext cx="642937" cy="11604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7B0B21E2-C342-4596-A4B6-9F542E66239B}"/>
              </a:ext>
            </a:extLst>
          </p:cNvPr>
          <p:cNvSpPr/>
          <p:nvPr/>
        </p:nvSpPr>
        <p:spPr>
          <a:xfrm>
            <a:off x="1664032" y="4117723"/>
            <a:ext cx="654050" cy="1274762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B0E435EB-474D-4164-AE2D-42D26E491DE1}"/>
              </a:ext>
            </a:extLst>
          </p:cNvPr>
          <p:cNvSpPr/>
          <p:nvPr/>
        </p:nvSpPr>
        <p:spPr>
          <a:xfrm>
            <a:off x="3494419" y="3484310"/>
            <a:ext cx="671513" cy="1260475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E91362B-08B7-4D3F-AC83-BF38018F2580}"/>
              </a:ext>
            </a:extLst>
          </p:cNvPr>
          <p:cNvSpPr/>
          <p:nvPr/>
        </p:nvSpPr>
        <p:spPr>
          <a:xfrm>
            <a:off x="2646694" y="4041523"/>
            <a:ext cx="374650" cy="355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z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D54F7912-1D5D-49BE-AF01-89BFD63D6E36}"/>
              </a:ext>
            </a:extLst>
          </p:cNvPr>
          <p:cNvCxnSpPr>
            <a:stCxn id="32" idx="3"/>
            <a:endCxn id="35" idx="0"/>
          </p:cNvCxnSpPr>
          <p:nvPr/>
        </p:nvCxnSpPr>
        <p:spPr>
          <a:xfrm flipH="1">
            <a:off x="2560969" y="4344735"/>
            <a:ext cx="141288" cy="444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D1E5467-BDB3-4B80-B79F-27FBF607238D}"/>
              </a:ext>
            </a:extLst>
          </p:cNvPr>
          <p:cNvCxnSpPr>
            <a:stCxn id="32" idx="5"/>
            <a:endCxn id="29" idx="0"/>
          </p:cNvCxnSpPr>
          <p:nvPr/>
        </p:nvCxnSpPr>
        <p:spPr>
          <a:xfrm>
            <a:off x="2965782" y="4344735"/>
            <a:ext cx="168275" cy="444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xmlns="" id="{856A8298-ADC4-4226-AEB5-E953EFFD1EFE}"/>
              </a:ext>
            </a:extLst>
          </p:cNvPr>
          <p:cNvSpPr/>
          <p:nvPr/>
        </p:nvSpPr>
        <p:spPr>
          <a:xfrm>
            <a:off x="2249819" y="4789235"/>
            <a:ext cx="620713" cy="603250"/>
          </a:xfrm>
          <a:prstGeom prst="triangle">
            <a:avLst/>
          </a:prstGeom>
          <a:solidFill>
            <a:srgbClr val="53D2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28F5923-60CB-4C9A-AA05-5F65A16A9D39}"/>
              </a:ext>
            </a:extLst>
          </p:cNvPr>
          <p:cNvSpPr/>
          <p:nvPr/>
        </p:nvSpPr>
        <p:spPr>
          <a:xfrm>
            <a:off x="9733294" y="3365248"/>
            <a:ext cx="374650" cy="3571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x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0D136A1D-BBA0-4D52-A599-C6035D703786}"/>
              </a:ext>
            </a:extLst>
          </p:cNvPr>
          <p:cNvCxnSpPr>
            <a:stCxn id="36" idx="0"/>
            <a:endCxn id="45" idx="5"/>
          </p:cNvCxnSpPr>
          <p:nvPr/>
        </p:nvCxnSpPr>
        <p:spPr>
          <a:xfrm flipH="1" flipV="1">
            <a:off x="9363407" y="3084260"/>
            <a:ext cx="557212" cy="2809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D3DF4279-644E-4E9C-B4C5-75B2D0E68607}"/>
              </a:ext>
            </a:extLst>
          </p:cNvPr>
          <p:cNvCxnSpPr>
            <a:stCxn id="36" idx="5"/>
            <a:endCxn id="44" idx="0"/>
          </p:cNvCxnSpPr>
          <p:nvPr/>
        </p:nvCxnSpPr>
        <p:spPr>
          <a:xfrm>
            <a:off x="10053969" y="3670048"/>
            <a:ext cx="223838" cy="4127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E921DD87-D900-4174-AF52-E22BDF5B1830}"/>
              </a:ext>
            </a:extLst>
          </p:cNvPr>
          <p:cNvSpPr/>
          <p:nvPr/>
        </p:nvSpPr>
        <p:spPr>
          <a:xfrm>
            <a:off x="8414082" y="3373185"/>
            <a:ext cx="373062" cy="357188"/>
          </a:xfrm>
          <a:prstGeom prst="ellipse">
            <a:avLst/>
          </a:prstGeom>
          <a:solidFill>
            <a:srgbClr val="D6F57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y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8077E426-3732-4FDE-A189-826B7C4E1D8B}"/>
              </a:ext>
            </a:extLst>
          </p:cNvPr>
          <p:cNvCxnSpPr>
            <a:stCxn id="45" idx="3"/>
            <a:endCxn id="39" idx="0"/>
          </p:cNvCxnSpPr>
          <p:nvPr/>
        </p:nvCxnSpPr>
        <p:spPr>
          <a:xfrm flipH="1">
            <a:off x="8601407" y="3084260"/>
            <a:ext cx="498475" cy="2889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19C3C97-B82F-408D-AFBA-CE64D688E97E}"/>
              </a:ext>
            </a:extLst>
          </p:cNvPr>
          <p:cNvCxnSpPr>
            <a:stCxn id="39" idx="3"/>
            <a:endCxn id="43" idx="0"/>
          </p:cNvCxnSpPr>
          <p:nvPr/>
        </p:nvCxnSpPr>
        <p:spPr>
          <a:xfrm flipH="1">
            <a:off x="8263269" y="3677985"/>
            <a:ext cx="204788" cy="4397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xmlns="" id="{6E622428-391F-4DAE-BC80-5AAE560EB040}"/>
              </a:ext>
            </a:extLst>
          </p:cNvPr>
          <p:cNvSpPr/>
          <p:nvPr/>
        </p:nvSpPr>
        <p:spPr>
          <a:xfrm>
            <a:off x="9287207" y="4082798"/>
            <a:ext cx="642937" cy="128746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xmlns="" id="{D226F258-557D-4E88-AE1E-12954B328AD9}"/>
              </a:ext>
            </a:extLst>
          </p:cNvPr>
          <p:cNvSpPr/>
          <p:nvPr/>
        </p:nvSpPr>
        <p:spPr>
          <a:xfrm>
            <a:off x="7918782" y="4117723"/>
            <a:ext cx="687387" cy="1247775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xmlns="" id="{18FB9390-FB1C-41D0-98F0-AA10F022F75B}"/>
              </a:ext>
            </a:extLst>
          </p:cNvPr>
          <p:cNvSpPr/>
          <p:nvPr/>
        </p:nvSpPr>
        <p:spPr>
          <a:xfrm>
            <a:off x="9938082" y="4082798"/>
            <a:ext cx="681037" cy="1284287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29671A05-B7F3-4FB2-81EE-DEC7F4B103B6}"/>
              </a:ext>
            </a:extLst>
          </p:cNvPr>
          <p:cNvSpPr/>
          <p:nvPr/>
        </p:nvSpPr>
        <p:spPr>
          <a:xfrm>
            <a:off x="9044319" y="2779460"/>
            <a:ext cx="374650" cy="3571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schemeClr val="tx1"/>
                </a:solidFill>
                <a:ea typeface="굴림체" panose="020B0609000101010101" pitchFamily="49" charset="-127"/>
              </a:rPr>
              <a:t>z</a:t>
            </a:r>
            <a:endParaRPr lang="ko-KR" altLang="en-US" sz="16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804417A9-9923-4E50-8B3D-8D50BDC3E3E5}"/>
              </a:ext>
            </a:extLst>
          </p:cNvPr>
          <p:cNvCxnSpPr>
            <a:stCxn id="39" idx="5"/>
            <a:endCxn id="48" idx="0"/>
          </p:cNvCxnSpPr>
          <p:nvPr/>
        </p:nvCxnSpPr>
        <p:spPr>
          <a:xfrm>
            <a:off x="8733169" y="3677985"/>
            <a:ext cx="201613" cy="4397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237866D5-5614-4A5A-AD38-775BA5B7F38C}"/>
              </a:ext>
            </a:extLst>
          </p:cNvPr>
          <p:cNvCxnSpPr>
            <a:stCxn id="36" idx="3"/>
            <a:endCxn id="42" idx="0"/>
          </p:cNvCxnSpPr>
          <p:nvPr/>
        </p:nvCxnSpPr>
        <p:spPr>
          <a:xfrm flipH="1">
            <a:off x="9609469" y="3670048"/>
            <a:ext cx="179388" cy="41275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xmlns="" id="{AB30D1AF-E6B1-40FE-B574-AE794651CE43}"/>
              </a:ext>
            </a:extLst>
          </p:cNvPr>
          <p:cNvSpPr/>
          <p:nvPr/>
        </p:nvSpPr>
        <p:spPr>
          <a:xfrm>
            <a:off x="8626807" y="4117723"/>
            <a:ext cx="614362" cy="627062"/>
          </a:xfrm>
          <a:prstGeom prst="triangle">
            <a:avLst/>
          </a:prstGeom>
          <a:solidFill>
            <a:srgbClr val="53D2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3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9" name="오른쪽 화살표 50">
            <a:extLst>
              <a:ext uri="{FF2B5EF4-FFF2-40B4-BE49-F238E27FC236}">
                <a16:creationId xmlns:a16="http://schemas.microsoft.com/office/drawing/2014/main" xmlns="" id="{530F5899-837E-4324-8F24-B7E953DCA4CB}"/>
              </a:ext>
            </a:extLst>
          </p:cNvPr>
          <p:cNvSpPr/>
          <p:nvPr/>
        </p:nvSpPr>
        <p:spPr>
          <a:xfrm>
            <a:off x="4500894" y="3314448"/>
            <a:ext cx="366713" cy="735012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0" name="오른쪽 화살표 51">
            <a:extLst>
              <a:ext uri="{FF2B5EF4-FFF2-40B4-BE49-F238E27FC236}">
                <a16:creationId xmlns:a16="http://schemas.microsoft.com/office/drawing/2014/main" xmlns="" id="{B3952F46-6AAD-420A-9EA5-06AD1253AFCC}"/>
              </a:ext>
            </a:extLst>
          </p:cNvPr>
          <p:cNvSpPr/>
          <p:nvPr/>
        </p:nvSpPr>
        <p:spPr>
          <a:xfrm>
            <a:off x="7528257" y="3311273"/>
            <a:ext cx="365125" cy="733425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4" name="TextBox 54">
            <a:extLst>
              <a:ext uri="{FF2B5EF4-FFF2-40B4-BE49-F238E27FC236}">
                <a16:creationId xmlns:a16="http://schemas.microsoft.com/office/drawing/2014/main" xmlns="" id="{10F11704-3BE3-47A0-B1EA-3F9A5B7E2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444" y="6187823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Type LL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55" name="TextBox 55">
            <a:extLst>
              <a:ext uri="{FF2B5EF4-FFF2-40B4-BE49-F238E27FC236}">
                <a16:creationId xmlns:a16="http://schemas.microsoft.com/office/drawing/2014/main" xmlns="" id="{7510FA8B-D072-4573-87BE-CC6C73347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419" y="6187823"/>
            <a:ext cx="113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Type LR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56" name="오른쪽으로 구부러진 화살표 83">
            <a:extLst>
              <a:ext uri="{FF2B5EF4-FFF2-40B4-BE49-F238E27FC236}">
                <a16:creationId xmlns:a16="http://schemas.microsoft.com/office/drawing/2014/main" xmlns="" id="{8C89414C-EBBB-4AEE-9C04-8C81F85C792C}"/>
              </a:ext>
            </a:extLst>
          </p:cNvPr>
          <p:cNvSpPr/>
          <p:nvPr/>
        </p:nvSpPr>
        <p:spPr>
          <a:xfrm rot="4954195">
            <a:off x="2247727" y="3786160"/>
            <a:ext cx="265546" cy="406400"/>
          </a:xfrm>
          <a:prstGeom prst="curvedRightArrow">
            <a:avLst>
              <a:gd name="adj1" fmla="val 32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7" name="오른쪽으로 구부러진 화살표 124">
            <a:extLst>
              <a:ext uri="{FF2B5EF4-FFF2-40B4-BE49-F238E27FC236}">
                <a16:creationId xmlns:a16="http://schemas.microsoft.com/office/drawing/2014/main" xmlns="" id="{BF6F422B-546B-496B-B43D-44D081567C6D}"/>
              </a:ext>
            </a:extLst>
          </p:cNvPr>
          <p:cNvSpPr/>
          <p:nvPr/>
        </p:nvSpPr>
        <p:spPr>
          <a:xfrm rot="16200000" flipH="1">
            <a:off x="6217440" y="3080608"/>
            <a:ext cx="241970" cy="438434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7F566A0-3BF4-4F43-8932-7378A20B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타입의 수선                          </a:t>
            </a:r>
            <a:r>
              <a:rPr lang="en-US" altLang="ko-KR" sz="2800" dirty="0">
                <a:solidFill>
                  <a:srgbClr val="00B0F0"/>
                </a:solidFill>
              </a:rPr>
              <a:t>LR </a:t>
            </a:r>
            <a:r>
              <a:rPr lang="ko-KR" altLang="en-US" sz="2800" dirty="0">
                <a:solidFill>
                  <a:srgbClr val="00B0F0"/>
                </a:solidFill>
              </a:rPr>
              <a:t>유형의 해결</a:t>
            </a:r>
            <a:r>
              <a:rPr lang="en-US" altLang="ko-KR" sz="2800" dirty="0">
                <a:solidFill>
                  <a:srgbClr val="00B0F0"/>
                </a:solidFill>
              </a:rPr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17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>
            <a:extLst>
              <a:ext uri="{FF2B5EF4-FFF2-40B4-BE49-F238E27FC236}">
                <a16:creationId xmlns:a16="http://schemas.microsoft.com/office/drawing/2014/main" xmlns="" id="{E8727C17-6F4E-48D0-A4A7-3FED02DAD6AC}"/>
              </a:ext>
            </a:extLst>
          </p:cNvPr>
          <p:cNvGrpSpPr>
            <a:grpSpLocks/>
          </p:cNvGrpSpPr>
          <p:nvPr/>
        </p:nvGrpSpPr>
        <p:grpSpPr bwMode="auto">
          <a:xfrm>
            <a:off x="3210051" y="2634134"/>
            <a:ext cx="6121400" cy="3590925"/>
            <a:chOff x="1891195" y="2260122"/>
            <a:chExt cx="5441708" cy="318151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3C54E143-B5EB-4CE4-9882-1E590DB0489E}"/>
                </a:ext>
              </a:extLst>
            </p:cNvPr>
            <p:cNvSpPr/>
            <p:nvPr/>
          </p:nvSpPr>
          <p:spPr>
            <a:xfrm>
              <a:off x="2663139" y="2260122"/>
              <a:ext cx="373976" cy="35725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323A68C6-4F71-49BF-B611-00B8C4E667A1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>
              <a:off x="2982077" y="2565334"/>
              <a:ext cx="395145" cy="33896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E2D047DB-B3AC-42CA-BA91-09AE03A1255F}"/>
                </a:ext>
              </a:extLst>
            </p:cNvPr>
            <p:cNvCxnSpPr>
              <a:stCxn id="5" idx="3"/>
              <a:endCxn id="16" idx="0"/>
            </p:cNvCxnSpPr>
            <p:nvPr/>
          </p:nvCxnSpPr>
          <p:spPr>
            <a:xfrm flipH="1">
              <a:off x="2231302" y="2565334"/>
              <a:ext cx="486874" cy="3361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4EE41C28-B95B-4EB3-86E3-0AB04092021F}"/>
                </a:ext>
              </a:extLst>
            </p:cNvPr>
            <p:cNvSpPr/>
            <p:nvPr/>
          </p:nvSpPr>
          <p:spPr>
            <a:xfrm>
              <a:off x="3189528" y="2904301"/>
              <a:ext cx="373977" cy="355846"/>
            </a:xfrm>
            <a:prstGeom prst="ellipse">
              <a:avLst/>
            </a:prstGeom>
            <a:solidFill>
              <a:srgbClr val="53D2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D7E5F091-5E81-428A-BE66-D7EFF1E3CE70}"/>
                </a:ext>
              </a:extLst>
            </p:cNvPr>
            <p:cNvCxnSpPr>
              <a:stCxn id="14" idx="0"/>
              <a:endCxn id="8" idx="5"/>
            </p:cNvCxnSpPr>
            <p:nvPr/>
          </p:nvCxnSpPr>
          <p:spPr>
            <a:xfrm flipH="1" flipV="1">
              <a:off x="3509878" y="3208107"/>
              <a:ext cx="211685" cy="3670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B480FF5E-AA56-4B6B-ABE5-6C1DAD650151}"/>
                </a:ext>
              </a:extLst>
            </p:cNvPr>
            <p:cNvCxnSpPr>
              <a:stCxn id="8" idx="3"/>
              <a:endCxn id="15" idx="0"/>
            </p:cNvCxnSpPr>
            <p:nvPr/>
          </p:nvCxnSpPr>
          <p:spPr>
            <a:xfrm flipH="1">
              <a:off x="2990545" y="3208107"/>
              <a:ext cx="254022" cy="38256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9330AC9A-CE36-46F3-AF08-A77E5342FB53}"/>
                </a:ext>
              </a:extLst>
            </p:cNvPr>
            <p:cNvCxnSpPr/>
            <p:nvPr/>
          </p:nvCxnSpPr>
          <p:spPr>
            <a:xfrm flipV="1">
              <a:off x="1910952" y="5436011"/>
              <a:ext cx="618119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7B025CE8-F743-4920-80DC-8EF8B53009A3}"/>
                </a:ext>
              </a:extLst>
            </p:cNvPr>
            <p:cNvCxnSpPr/>
            <p:nvPr/>
          </p:nvCxnSpPr>
          <p:spPr>
            <a:xfrm>
              <a:off x="2193199" y="4216571"/>
              <a:ext cx="1412" cy="1225066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0">
              <a:extLst>
                <a:ext uri="{FF2B5EF4-FFF2-40B4-BE49-F238E27FC236}">
                  <a16:creationId xmlns:a16="http://schemas.microsoft.com/office/drawing/2014/main" xmlns="" id="{AEEF55D6-CD81-484A-BBFD-D0F58062D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185" y="4719932"/>
              <a:ext cx="246744" cy="264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FF0000"/>
                  </a:solidFill>
                  <a:ea typeface="굴림" panose="020B0600000101010101" pitchFamily="50" charset="-127"/>
                </a:rPr>
                <a:t>2</a:t>
              </a:r>
              <a:endParaRPr lang="ko-KR" altLang="en-US" sz="160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B8D4AE0C-E2D9-4897-BB4B-1C0F8B57DA8D}"/>
                </a:ext>
              </a:extLst>
            </p:cNvPr>
            <p:cNvSpPr/>
            <p:nvPr/>
          </p:nvSpPr>
          <p:spPr>
            <a:xfrm>
              <a:off x="3257267" y="3575205"/>
              <a:ext cx="928590" cy="1860806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xmlns="" id="{33DD008A-F630-4CF4-9FE5-14C05ECE770C}"/>
                </a:ext>
              </a:extLst>
            </p:cNvPr>
            <p:cNvSpPr/>
            <p:nvPr/>
          </p:nvSpPr>
          <p:spPr>
            <a:xfrm>
              <a:off x="2650437" y="3590676"/>
              <a:ext cx="680213" cy="13164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xmlns="" id="{AB50D4E2-DBC9-4AB0-85BC-3C212AFBB0BF}"/>
                </a:ext>
              </a:extLst>
            </p:cNvPr>
            <p:cNvSpPr/>
            <p:nvPr/>
          </p:nvSpPr>
          <p:spPr>
            <a:xfrm>
              <a:off x="1891195" y="2901488"/>
              <a:ext cx="680213" cy="1319302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3A58CFA7-B0DC-4B99-A788-6F2F53415548}"/>
                </a:ext>
              </a:extLst>
            </p:cNvPr>
            <p:cNvSpPr/>
            <p:nvPr/>
          </p:nvSpPr>
          <p:spPr>
            <a:xfrm>
              <a:off x="5319076" y="2894456"/>
              <a:ext cx="373976" cy="35725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162BD9C7-DD10-4F60-810D-1085C13CA348}"/>
                </a:ext>
              </a:extLst>
            </p:cNvPr>
            <p:cNvCxnSpPr>
              <a:stCxn id="17" idx="0"/>
              <a:endCxn id="20" idx="3"/>
            </p:cNvCxnSpPr>
            <p:nvPr/>
          </p:nvCxnSpPr>
          <p:spPr>
            <a:xfrm flipV="1">
              <a:off x="5506770" y="2583618"/>
              <a:ext cx="594129" cy="31083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A30BD2DD-8726-4BC3-A360-4479B5EEFEE4}"/>
                </a:ext>
              </a:extLst>
            </p:cNvPr>
            <p:cNvCxnSpPr>
              <a:stCxn id="17" idx="3"/>
              <a:endCxn id="25" idx="0"/>
            </p:cNvCxnSpPr>
            <p:nvPr/>
          </p:nvCxnSpPr>
          <p:spPr>
            <a:xfrm flipH="1">
              <a:off x="5117270" y="3199668"/>
              <a:ext cx="256844" cy="3614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F5EE640-3701-4B06-A30F-8BEB616FAD9F}"/>
                </a:ext>
              </a:extLst>
            </p:cNvPr>
            <p:cNvSpPr/>
            <p:nvPr/>
          </p:nvSpPr>
          <p:spPr>
            <a:xfrm>
              <a:off x="6045860" y="2279813"/>
              <a:ext cx="373977" cy="357252"/>
            </a:xfrm>
            <a:prstGeom prst="ellipse">
              <a:avLst/>
            </a:prstGeom>
            <a:solidFill>
              <a:srgbClr val="53D2FF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403394EA-C551-4E7D-B185-D7824FE704F2}"/>
                </a:ext>
              </a:extLst>
            </p:cNvPr>
            <p:cNvCxnSpPr>
              <a:stCxn id="23" idx="0"/>
              <a:endCxn id="20" idx="5"/>
            </p:cNvCxnSpPr>
            <p:nvPr/>
          </p:nvCxnSpPr>
          <p:spPr>
            <a:xfrm flipH="1" flipV="1">
              <a:off x="6364798" y="2583618"/>
              <a:ext cx="503810" cy="4543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2DA9DDAB-3833-4C4A-BBDD-F7B2EE47BF4B}"/>
                </a:ext>
              </a:extLst>
            </p:cNvPr>
            <p:cNvCxnSpPr>
              <a:stCxn id="17" idx="5"/>
              <a:endCxn id="24" idx="0"/>
            </p:cNvCxnSpPr>
            <p:nvPr/>
          </p:nvCxnSpPr>
          <p:spPr>
            <a:xfrm>
              <a:off x="5639425" y="3199668"/>
              <a:ext cx="287891" cy="37553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70592507-110D-4E3A-91DB-4C3397C1C937}"/>
                </a:ext>
              </a:extLst>
            </p:cNvPr>
            <p:cNvSpPr/>
            <p:nvPr/>
          </p:nvSpPr>
          <p:spPr>
            <a:xfrm>
              <a:off x="6404313" y="3037920"/>
              <a:ext cx="928590" cy="1860806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xmlns="" id="{28DBDFFE-A91B-4F9D-B5DF-F4751EF46A76}"/>
                </a:ext>
              </a:extLst>
            </p:cNvPr>
            <p:cNvSpPr/>
            <p:nvPr/>
          </p:nvSpPr>
          <p:spPr>
            <a:xfrm>
              <a:off x="5587210" y="3575205"/>
              <a:ext cx="680213" cy="13164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xmlns="" id="{78F49BBE-C2FA-45F9-A283-1F4B4A79DCF3}"/>
                </a:ext>
              </a:extLst>
            </p:cNvPr>
            <p:cNvSpPr/>
            <p:nvPr/>
          </p:nvSpPr>
          <p:spPr>
            <a:xfrm>
              <a:off x="4777164" y="3561140"/>
              <a:ext cx="680213" cy="1319302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40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6" name="오른쪽 화살표 25">
            <a:extLst>
              <a:ext uri="{FF2B5EF4-FFF2-40B4-BE49-F238E27FC236}">
                <a16:creationId xmlns:a16="http://schemas.microsoft.com/office/drawing/2014/main" xmlns="" id="{6D91C2D6-E033-46E1-9E45-0A3F634B7078}"/>
              </a:ext>
            </a:extLst>
          </p:cNvPr>
          <p:cNvSpPr/>
          <p:nvPr/>
        </p:nvSpPr>
        <p:spPr>
          <a:xfrm>
            <a:off x="5965951" y="3551709"/>
            <a:ext cx="339725" cy="647700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E96FAA8-043C-41AE-900C-84C532145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571" y="1776118"/>
            <a:ext cx="1088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b="1" dirty="0">
                <a:ea typeface="굴림" panose="020B0600000101010101" pitchFamily="50" charset="-127"/>
              </a:rPr>
              <a:t>좌회전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3B7C4-8EA7-4236-B775-92C40EB2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타입의 수선                             </a:t>
            </a:r>
            <a:r>
              <a:rPr lang="en-US" altLang="ko-KR" sz="2800" dirty="0">
                <a:solidFill>
                  <a:srgbClr val="00B0F0"/>
                </a:solidFill>
              </a:rPr>
              <a:t>RR </a:t>
            </a:r>
            <a:r>
              <a:rPr lang="ko-KR" altLang="en-US" sz="2800" dirty="0">
                <a:solidFill>
                  <a:srgbClr val="00B0F0"/>
                </a:solidFill>
              </a:rPr>
              <a:t>유형의 해결</a:t>
            </a:r>
            <a:endParaRPr lang="ko-KR" altLang="en-US" dirty="0"/>
          </a:p>
        </p:txBody>
      </p:sp>
      <p:sp>
        <p:nvSpPr>
          <p:cNvPr id="29" name="오른쪽으로 구부러진 화살표 83">
            <a:extLst>
              <a:ext uri="{FF2B5EF4-FFF2-40B4-BE49-F238E27FC236}">
                <a16:creationId xmlns:a16="http://schemas.microsoft.com/office/drawing/2014/main" xmlns="" id="{8C89414C-EBBB-4AEE-9C04-8C81F85C792C}"/>
              </a:ext>
            </a:extLst>
          </p:cNvPr>
          <p:cNvSpPr/>
          <p:nvPr/>
        </p:nvSpPr>
        <p:spPr>
          <a:xfrm rot="4954195">
            <a:off x="4090427" y="2992050"/>
            <a:ext cx="265546" cy="505002"/>
          </a:xfrm>
          <a:prstGeom prst="curvedRightArrow">
            <a:avLst>
              <a:gd name="adj1" fmla="val 32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1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>
            <a:extLst>
              <a:ext uri="{FF2B5EF4-FFF2-40B4-BE49-F238E27FC236}">
                <a16:creationId xmlns:a16="http://schemas.microsoft.com/office/drawing/2014/main" xmlns="" id="{EF6CFF6E-8840-4307-9428-434755292E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65891" y="2860676"/>
            <a:ext cx="2701925" cy="3192463"/>
            <a:chOff x="4123597" y="218266"/>
            <a:chExt cx="3696669" cy="425566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B49DA6B6-E8ED-4DD2-87F9-3C014540C155}"/>
                </a:ext>
              </a:extLst>
            </p:cNvPr>
            <p:cNvSpPr/>
            <p:nvPr/>
          </p:nvSpPr>
          <p:spPr>
            <a:xfrm>
              <a:off x="6071841" y="218266"/>
              <a:ext cx="499550" cy="476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6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6D45491C-1317-4939-B6F1-37AEAD49B1B1}"/>
                </a:ext>
              </a:extLst>
            </p:cNvPr>
            <p:cNvCxnSpPr>
              <a:stCxn id="5" idx="3"/>
              <a:endCxn id="17" idx="0"/>
            </p:cNvCxnSpPr>
            <p:nvPr/>
          </p:nvCxnSpPr>
          <p:spPr>
            <a:xfrm flipH="1">
              <a:off x="5517993" y="624575"/>
              <a:ext cx="627695" cy="36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E698CD39-EEB3-4875-A856-CD9F8339D07F}"/>
                </a:ext>
              </a:extLst>
            </p:cNvPr>
            <p:cNvCxnSpPr>
              <a:stCxn id="5" idx="5"/>
              <a:endCxn id="16" idx="0"/>
            </p:cNvCxnSpPr>
            <p:nvPr/>
          </p:nvCxnSpPr>
          <p:spPr>
            <a:xfrm>
              <a:off x="6497544" y="624575"/>
              <a:ext cx="740638" cy="5353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7CD54F11-8097-4DF0-A10B-B4B1655EE382}"/>
                </a:ext>
              </a:extLst>
            </p:cNvPr>
            <p:cNvSpPr/>
            <p:nvPr/>
          </p:nvSpPr>
          <p:spPr>
            <a:xfrm>
              <a:off x="4762152" y="1792715"/>
              <a:ext cx="497377" cy="476144"/>
            </a:xfrm>
            <a:prstGeom prst="ellipse">
              <a:avLst/>
            </a:prstGeom>
            <a:solidFill>
              <a:srgbClr val="D6F573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6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FFED2EBC-D0FF-41EB-9FE6-193114D49A64}"/>
                </a:ext>
              </a:extLst>
            </p:cNvPr>
            <p:cNvCxnSpPr>
              <a:stCxn id="17" idx="3"/>
              <a:endCxn id="8" idx="0"/>
            </p:cNvCxnSpPr>
            <p:nvPr/>
          </p:nvCxnSpPr>
          <p:spPr>
            <a:xfrm flipH="1">
              <a:off x="5009755" y="1394870"/>
              <a:ext cx="332309" cy="39784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2CE74529-DDBA-4B81-806C-07A33EDF9977}"/>
                </a:ext>
              </a:extLst>
            </p:cNvPr>
            <p:cNvCxnSpPr>
              <a:stCxn id="8" idx="3"/>
              <a:endCxn id="15" idx="0"/>
            </p:cNvCxnSpPr>
            <p:nvPr/>
          </p:nvCxnSpPr>
          <p:spPr>
            <a:xfrm flipH="1">
              <a:off x="4555816" y="2199024"/>
              <a:ext cx="278010" cy="59253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403EEA8-5F53-48C8-B7DE-72880731446C}"/>
                </a:ext>
              </a:extLst>
            </p:cNvPr>
            <p:cNvCxnSpPr/>
            <p:nvPr/>
          </p:nvCxnSpPr>
          <p:spPr>
            <a:xfrm flipV="1">
              <a:off x="6890669" y="4465469"/>
              <a:ext cx="82317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3F8FE969-A0AE-4DD0-8F69-91137745BADF}"/>
                </a:ext>
              </a:extLst>
            </p:cNvPr>
            <p:cNvCxnSpPr/>
            <p:nvPr/>
          </p:nvCxnSpPr>
          <p:spPr>
            <a:xfrm>
              <a:off x="7479268" y="2791559"/>
              <a:ext cx="2173" cy="1682375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7">
              <a:extLst>
                <a:ext uri="{FF2B5EF4-FFF2-40B4-BE49-F238E27FC236}">
                  <a16:creationId xmlns:a16="http://schemas.microsoft.com/office/drawing/2014/main" xmlns="" id="{49C1CD4F-BEF1-44FC-B16A-484FB6071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1705" y="3402477"/>
              <a:ext cx="388561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>
                  <a:solidFill>
                    <a:srgbClr val="FF0000"/>
                  </a:solidFill>
                  <a:ea typeface="굴림" panose="020B0600000101010101" pitchFamily="50" charset="-127"/>
                </a:rPr>
                <a:t>2</a:t>
              </a:r>
              <a:endParaRPr lang="ko-KR" altLang="en-US" sz="140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4ED84A6A-D2E5-42FF-A238-49509F90818F}"/>
                </a:ext>
              </a:extLst>
            </p:cNvPr>
            <p:cNvSpPr/>
            <p:nvPr/>
          </p:nvSpPr>
          <p:spPr>
            <a:xfrm>
              <a:off x="5776455" y="1881595"/>
              <a:ext cx="877470" cy="170142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xmlns="" id="{77E0257A-ECED-4D23-BA28-49E72416D1CE}"/>
                </a:ext>
              </a:extLst>
            </p:cNvPr>
            <p:cNvSpPr/>
            <p:nvPr/>
          </p:nvSpPr>
          <p:spPr>
            <a:xfrm>
              <a:off x="4123597" y="2791559"/>
              <a:ext cx="864438" cy="165698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xmlns="" id="{7F3ADEA6-7B44-4900-81AC-EEA98BAE3E71}"/>
                </a:ext>
              </a:extLst>
            </p:cNvPr>
            <p:cNvSpPr/>
            <p:nvPr/>
          </p:nvSpPr>
          <p:spPr>
            <a:xfrm>
              <a:off x="6786415" y="1159973"/>
              <a:ext cx="901361" cy="1631585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54904E4F-3FCE-458C-8632-5B716E085A1F}"/>
                </a:ext>
              </a:extLst>
            </p:cNvPr>
            <p:cNvSpPr/>
            <p:nvPr/>
          </p:nvSpPr>
          <p:spPr>
            <a:xfrm>
              <a:off x="5268217" y="988561"/>
              <a:ext cx="497379" cy="47614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z</a:t>
              </a:r>
              <a:endParaRPr lang="ko-KR" altLang="en-US" sz="16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49147D1B-49B6-436A-9F18-459E516F1D24}"/>
                </a:ext>
              </a:extLst>
            </p:cNvPr>
            <p:cNvCxnSpPr>
              <a:stCxn id="8" idx="5"/>
              <a:endCxn id="20" idx="0"/>
            </p:cNvCxnSpPr>
            <p:nvPr/>
          </p:nvCxnSpPr>
          <p:spPr>
            <a:xfrm>
              <a:off x="5187855" y="2199024"/>
              <a:ext cx="251947" cy="592534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16251D5D-AD3A-4F5A-881F-2E3693F569DB}"/>
                </a:ext>
              </a:extLst>
            </p:cNvPr>
            <p:cNvCxnSpPr>
              <a:stCxn id="17" idx="5"/>
              <a:endCxn id="14" idx="0"/>
            </p:cNvCxnSpPr>
            <p:nvPr/>
          </p:nvCxnSpPr>
          <p:spPr>
            <a:xfrm>
              <a:off x="5693920" y="1394870"/>
              <a:ext cx="521269" cy="4867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xmlns="" id="{5739916F-9912-4113-957A-B529E0F190CF}"/>
                </a:ext>
              </a:extLst>
            </p:cNvPr>
            <p:cNvSpPr/>
            <p:nvPr/>
          </p:nvSpPr>
          <p:spPr>
            <a:xfrm>
              <a:off x="5040162" y="2791559"/>
              <a:ext cx="799280" cy="1656981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21" name="그룹 1">
            <a:extLst>
              <a:ext uri="{FF2B5EF4-FFF2-40B4-BE49-F238E27FC236}">
                <a16:creationId xmlns:a16="http://schemas.microsoft.com/office/drawing/2014/main" xmlns="" id="{C15B05A2-FA18-4453-86E5-1118A48CB96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27404" y="2857501"/>
            <a:ext cx="2593975" cy="3192463"/>
            <a:chOff x="90167" y="218266"/>
            <a:chExt cx="3500683" cy="425566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077895A1-DB03-4C94-B1BA-D314BBEA4EDA}"/>
                </a:ext>
              </a:extLst>
            </p:cNvPr>
            <p:cNvSpPr/>
            <p:nvPr/>
          </p:nvSpPr>
          <p:spPr>
            <a:xfrm>
              <a:off x="1746244" y="218266"/>
              <a:ext cx="499179" cy="476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6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0DA379EF-C2CC-45B0-9747-02EF1261BFAF}"/>
                </a:ext>
              </a:extLst>
            </p:cNvPr>
            <p:cNvCxnSpPr>
              <a:stCxn id="22" idx="3"/>
              <a:endCxn id="25" idx="0"/>
            </p:cNvCxnSpPr>
            <p:nvPr/>
          </p:nvCxnSpPr>
          <p:spPr>
            <a:xfrm flipH="1">
              <a:off x="1067102" y="624575"/>
              <a:ext cx="751983" cy="4528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138F4B8A-8B8F-406C-9323-4D73A48B244F}"/>
                </a:ext>
              </a:extLst>
            </p:cNvPr>
            <p:cNvCxnSpPr>
              <a:stCxn id="22" idx="5"/>
              <a:endCxn id="33" idx="0"/>
            </p:cNvCxnSpPr>
            <p:nvPr/>
          </p:nvCxnSpPr>
          <p:spPr>
            <a:xfrm>
              <a:off x="2172581" y="624575"/>
              <a:ext cx="805543" cy="5353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AB03FEC9-1E7A-4261-8204-003CC90968EF}"/>
                </a:ext>
              </a:extLst>
            </p:cNvPr>
            <p:cNvSpPr/>
            <p:nvPr/>
          </p:nvSpPr>
          <p:spPr>
            <a:xfrm>
              <a:off x="818583" y="1077441"/>
              <a:ext cx="499180" cy="474028"/>
            </a:xfrm>
            <a:prstGeom prst="ellipse">
              <a:avLst/>
            </a:prstGeom>
            <a:solidFill>
              <a:srgbClr val="D6F57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6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3BE76BCD-9588-464D-84A6-FBCB6BAD160A}"/>
                </a:ext>
              </a:extLst>
            </p:cNvPr>
            <p:cNvCxnSpPr>
              <a:stCxn id="34" idx="0"/>
              <a:endCxn id="25" idx="5"/>
            </p:cNvCxnSpPr>
            <p:nvPr/>
          </p:nvCxnSpPr>
          <p:spPr>
            <a:xfrm flipH="1" flipV="1">
              <a:off x="1244922" y="1483750"/>
              <a:ext cx="404913" cy="41900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97057D84-F9EA-4660-A0CF-B1252CFCE038}"/>
                </a:ext>
              </a:extLst>
            </p:cNvPr>
            <p:cNvCxnSpPr>
              <a:stCxn id="25" idx="3"/>
              <a:endCxn id="32" idx="0"/>
            </p:cNvCxnSpPr>
            <p:nvPr/>
          </p:nvCxnSpPr>
          <p:spPr>
            <a:xfrm flipH="1">
              <a:off x="525075" y="1483750"/>
              <a:ext cx="366350" cy="5205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38E5FEDE-57B0-4F39-8350-908ABD234035}"/>
                </a:ext>
              </a:extLst>
            </p:cNvPr>
            <p:cNvCxnSpPr/>
            <p:nvPr/>
          </p:nvCxnSpPr>
          <p:spPr>
            <a:xfrm flipV="1">
              <a:off x="2579637" y="4465469"/>
              <a:ext cx="82268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EAB63D63-9B0C-4159-813F-942788A13791}"/>
                </a:ext>
              </a:extLst>
            </p:cNvPr>
            <p:cNvCxnSpPr/>
            <p:nvPr/>
          </p:nvCxnSpPr>
          <p:spPr>
            <a:xfrm>
              <a:off x="3222357" y="2840232"/>
              <a:ext cx="2143" cy="1633702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48">
              <a:extLst>
                <a:ext uri="{FF2B5EF4-FFF2-40B4-BE49-F238E27FC236}">
                  <a16:creationId xmlns:a16="http://schemas.microsoft.com/office/drawing/2014/main" xmlns="" id="{EBAE7F7C-D903-4F9C-9805-D24785551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470" y="3402477"/>
              <a:ext cx="38338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>
                  <a:solidFill>
                    <a:srgbClr val="FF0000"/>
                  </a:solidFill>
                  <a:ea typeface="굴림" panose="020B0600000101010101" pitchFamily="50" charset="-127"/>
                </a:rPr>
                <a:t>2</a:t>
              </a:r>
              <a:endParaRPr lang="ko-KR" altLang="en-US" sz="140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xmlns="" id="{544BDBC6-AEF3-4883-AD15-DF1F67A03A6E}"/>
                </a:ext>
              </a:extLst>
            </p:cNvPr>
            <p:cNvSpPr/>
            <p:nvPr/>
          </p:nvSpPr>
          <p:spPr>
            <a:xfrm>
              <a:off x="1621984" y="2899485"/>
              <a:ext cx="856960" cy="15469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xmlns="" id="{3D0ECF9D-34AD-44C6-BE6E-B8CA1D2CF5F7}"/>
                </a:ext>
              </a:extLst>
            </p:cNvPr>
            <p:cNvSpPr/>
            <p:nvPr/>
          </p:nvSpPr>
          <p:spPr>
            <a:xfrm>
              <a:off x="90167" y="2004334"/>
              <a:ext cx="869815" cy="169930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xmlns="" id="{A707CA59-1AA6-4052-BFC9-A71EC7F4F421}"/>
                </a:ext>
              </a:extLst>
            </p:cNvPr>
            <p:cNvSpPr/>
            <p:nvPr/>
          </p:nvSpPr>
          <p:spPr>
            <a:xfrm>
              <a:off x="2530362" y="1159973"/>
              <a:ext cx="895524" cy="1680259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C94ECF10-BBC8-4D6D-B68B-E9AE5AFB7F63}"/>
                </a:ext>
              </a:extLst>
            </p:cNvPr>
            <p:cNvSpPr/>
            <p:nvPr/>
          </p:nvSpPr>
          <p:spPr>
            <a:xfrm>
              <a:off x="1399175" y="1902757"/>
              <a:ext cx="499179" cy="47614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z</a:t>
              </a:r>
              <a:endParaRPr lang="ko-KR" altLang="en-US" sz="16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28B6C896-71B2-406A-8716-58421F08B729}"/>
                </a:ext>
              </a:extLst>
            </p:cNvPr>
            <p:cNvCxnSpPr>
              <a:stCxn id="34" idx="3"/>
              <a:endCxn id="37" idx="0"/>
            </p:cNvCxnSpPr>
            <p:nvPr/>
          </p:nvCxnSpPr>
          <p:spPr>
            <a:xfrm flipH="1">
              <a:off x="1283485" y="2309066"/>
              <a:ext cx="190673" cy="5904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B4E1D1F9-C112-421E-B876-AB0264751D4D}"/>
                </a:ext>
              </a:extLst>
            </p:cNvPr>
            <p:cNvCxnSpPr>
              <a:stCxn id="34" idx="5"/>
              <a:endCxn id="31" idx="0"/>
            </p:cNvCxnSpPr>
            <p:nvPr/>
          </p:nvCxnSpPr>
          <p:spPr>
            <a:xfrm>
              <a:off x="1825512" y="2309066"/>
              <a:ext cx="224953" cy="5904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xmlns="" id="{E92FB9AB-4262-4011-904A-05938D5CA134}"/>
                </a:ext>
              </a:extLst>
            </p:cNvPr>
            <p:cNvSpPr/>
            <p:nvPr/>
          </p:nvSpPr>
          <p:spPr>
            <a:xfrm>
              <a:off x="872144" y="2899485"/>
              <a:ext cx="824824" cy="1549054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8" name="그룹 3">
            <a:extLst>
              <a:ext uri="{FF2B5EF4-FFF2-40B4-BE49-F238E27FC236}">
                <a16:creationId xmlns:a16="http://schemas.microsoft.com/office/drawing/2014/main" xmlns="" id="{F8969466-4ABB-465E-8568-14B473613F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71054" y="2857501"/>
            <a:ext cx="2606675" cy="2590800"/>
            <a:chOff x="8429644" y="219991"/>
            <a:chExt cx="3598860" cy="345419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F0AE6221-95D2-4903-B90F-1C9E514CB7EF}"/>
                </a:ext>
              </a:extLst>
            </p:cNvPr>
            <p:cNvSpPr/>
            <p:nvPr/>
          </p:nvSpPr>
          <p:spPr>
            <a:xfrm>
              <a:off x="10849340" y="1000995"/>
              <a:ext cx="497529" cy="47622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6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82FE5D7C-3607-4ECA-9B54-D0B192A3B431}"/>
                </a:ext>
              </a:extLst>
            </p:cNvPr>
            <p:cNvCxnSpPr>
              <a:stCxn id="39" idx="0"/>
              <a:endCxn id="48" idx="5"/>
            </p:cNvCxnSpPr>
            <p:nvPr/>
          </p:nvCxnSpPr>
          <p:spPr>
            <a:xfrm flipH="1" flipV="1">
              <a:off x="10356196" y="626367"/>
              <a:ext cx="743004" cy="37462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ACB2147E-E523-4428-924E-CD38E4B6E327}"/>
                </a:ext>
              </a:extLst>
            </p:cNvPr>
            <p:cNvCxnSpPr>
              <a:stCxn id="39" idx="5"/>
              <a:endCxn id="47" idx="0"/>
            </p:cNvCxnSpPr>
            <p:nvPr/>
          </p:nvCxnSpPr>
          <p:spPr>
            <a:xfrm>
              <a:off x="11274541" y="1407371"/>
              <a:ext cx="300271" cy="550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50632AE7-D3CC-40C4-A09F-FCD0564B7C93}"/>
                </a:ext>
              </a:extLst>
            </p:cNvPr>
            <p:cNvSpPr/>
            <p:nvPr/>
          </p:nvSpPr>
          <p:spPr>
            <a:xfrm>
              <a:off x="9089363" y="1011577"/>
              <a:ext cx="497527" cy="476222"/>
            </a:xfrm>
            <a:prstGeom prst="ellipse">
              <a:avLst/>
            </a:prstGeom>
            <a:solidFill>
              <a:srgbClr val="D6F57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6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C35B9E42-2876-4A11-B779-AECB276F0035}"/>
                </a:ext>
              </a:extLst>
            </p:cNvPr>
            <p:cNvCxnSpPr>
              <a:stCxn id="48" idx="3"/>
              <a:endCxn id="42" idx="0"/>
            </p:cNvCxnSpPr>
            <p:nvPr/>
          </p:nvCxnSpPr>
          <p:spPr>
            <a:xfrm flipH="1">
              <a:off x="9339223" y="626367"/>
              <a:ext cx="664101" cy="3852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C72B191D-CC18-45A9-97AC-0EE2100B4A9C}"/>
                </a:ext>
              </a:extLst>
            </p:cNvPr>
            <p:cNvCxnSpPr>
              <a:stCxn id="42" idx="3"/>
              <a:endCxn id="46" idx="0"/>
            </p:cNvCxnSpPr>
            <p:nvPr/>
          </p:nvCxnSpPr>
          <p:spPr>
            <a:xfrm flipH="1">
              <a:off x="8887721" y="1417953"/>
              <a:ext cx="273969" cy="586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xmlns="" id="{5F4D9D11-41A9-4CC3-A557-920AD459B171}"/>
                </a:ext>
              </a:extLst>
            </p:cNvPr>
            <p:cNvSpPr/>
            <p:nvPr/>
          </p:nvSpPr>
          <p:spPr>
            <a:xfrm>
              <a:off x="10253183" y="1957671"/>
              <a:ext cx="859168" cy="171651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xmlns="" id="{FBAEEA16-2F09-4584-81F8-530236834A5A}"/>
                </a:ext>
              </a:extLst>
            </p:cNvPr>
            <p:cNvSpPr/>
            <p:nvPr/>
          </p:nvSpPr>
          <p:spPr>
            <a:xfrm>
              <a:off x="8429644" y="2004235"/>
              <a:ext cx="916153" cy="16636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xmlns="" id="{9B1E069C-4E40-4243-A6B8-5EC1B8808F47}"/>
                </a:ext>
              </a:extLst>
            </p:cNvPr>
            <p:cNvSpPr/>
            <p:nvPr/>
          </p:nvSpPr>
          <p:spPr>
            <a:xfrm>
              <a:off x="11121118" y="1957671"/>
              <a:ext cx="907386" cy="1712280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0FFD5006-22FA-4C45-B722-338644F4EA62}"/>
                </a:ext>
              </a:extLst>
            </p:cNvPr>
            <p:cNvSpPr/>
            <p:nvPr/>
          </p:nvSpPr>
          <p:spPr>
            <a:xfrm>
              <a:off x="9930996" y="219991"/>
              <a:ext cx="497527" cy="4762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z</a:t>
              </a:r>
              <a:endParaRPr lang="ko-KR" altLang="en-US" sz="16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A22EB5D7-21D9-4880-844B-941004F1CD7A}"/>
                </a:ext>
              </a:extLst>
            </p:cNvPr>
            <p:cNvCxnSpPr>
              <a:stCxn id="42" idx="5"/>
              <a:endCxn id="51" idx="0"/>
            </p:cNvCxnSpPr>
            <p:nvPr/>
          </p:nvCxnSpPr>
          <p:spPr>
            <a:xfrm>
              <a:off x="9514563" y="1417953"/>
              <a:ext cx="269585" cy="586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773F4747-96D7-487E-B703-F91994398392}"/>
                </a:ext>
              </a:extLst>
            </p:cNvPr>
            <p:cNvCxnSpPr>
              <a:stCxn id="39" idx="3"/>
              <a:endCxn id="45" idx="0"/>
            </p:cNvCxnSpPr>
            <p:nvPr/>
          </p:nvCxnSpPr>
          <p:spPr>
            <a:xfrm flipH="1">
              <a:off x="10682767" y="1407371"/>
              <a:ext cx="238902" cy="55030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xmlns="" id="{9A1931EF-9784-4C6E-9253-600DF68E1DEA}"/>
                </a:ext>
              </a:extLst>
            </p:cNvPr>
            <p:cNvSpPr/>
            <p:nvPr/>
          </p:nvSpPr>
          <p:spPr>
            <a:xfrm>
              <a:off x="9374291" y="2004235"/>
              <a:ext cx="817524" cy="1663600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52" name="오른쪽 화살표 53">
            <a:extLst>
              <a:ext uri="{FF2B5EF4-FFF2-40B4-BE49-F238E27FC236}">
                <a16:creationId xmlns:a16="http://schemas.microsoft.com/office/drawing/2014/main" xmlns="" id="{4FE76F17-CC98-460D-9AF7-A6BF983CF775}"/>
              </a:ext>
            </a:extLst>
          </p:cNvPr>
          <p:cNvSpPr/>
          <p:nvPr/>
        </p:nvSpPr>
        <p:spPr>
          <a:xfrm>
            <a:off x="4367416" y="3554414"/>
            <a:ext cx="365125" cy="733425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3" name="오른쪽 화살표 54">
            <a:extLst>
              <a:ext uri="{FF2B5EF4-FFF2-40B4-BE49-F238E27FC236}">
                <a16:creationId xmlns:a16="http://schemas.microsoft.com/office/drawing/2014/main" xmlns="" id="{18824128-21C4-4B7B-90E9-F24460795FC5}"/>
              </a:ext>
            </a:extLst>
          </p:cNvPr>
          <p:cNvSpPr/>
          <p:nvPr/>
        </p:nvSpPr>
        <p:spPr>
          <a:xfrm>
            <a:off x="7561466" y="3551239"/>
            <a:ext cx="365125" cy="733425"/>
          </a:xfrm>
          <a:prstGeom prst="rightArrow">
            <a:avLst>
              <a:gd name="adj1" fmla="val 53863"/>
              <a:gd name="adj2" fmla="val 5967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6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6" name="TextBox 57">
            <a:extLst>
              <a:ext uri="{FF2B5EF4-FFF2-40B4-BE49-F238E27FC236}">
                <a16:creationId xmlns:a16="http://schemas.microsoft.com/office/drawing/2014/main" xmlns="" id="{6300852F-2727-4799-9AB9-90E9E44C8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4506" y="1535198"/>
            <a:ext cx="2464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b="1" u="sng" dirty="0">
                <a:ea typeface="굴림" panose="020B0600000101010101" pitchFamily="50" charset="-127"/>
              </a:rPr>
              <a:t>우회전</a:t>
            </a:r>
            <a:r>
              <a:rPr lang="ko-KR" altLang="en-US" sz="2400" b="1" dirty="0">
                <a:ea typeface="굴림" panose="020B0600000101010101" pitchFamily="50" charset="-127"/>
              </a:rPr>
              <a:t> 후 좌회전</a:t>
            </a:r>
            <a:endParaRPr lang="ko-KR" altLang="en-US" sz="2400" b="1" u="sng" dirty="0">
              <a:ea typeface="굴림" panose="020B0600000101010101" pitchFamily="50" charset="-127"/>
            </a:endParaRPr>
          </a:p>
        </p:txBody>
      </p:sp>
      <p:sp>
        <p:nvSpPr>
          <p:cNvPr id="57" name="TextBox 57">
            <a:extLst>
              <a:ext uri="{FF2B5EF4-FFF2-40B4-BE49-F238E27FC236}">
                <a16:creationId xmlns:a16="http://schemas.microsoft.com/office/drawing/2014/main" xmlns="" id="{6A55B0C9-F862-41B2-B935-A1E1CAE24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405" y="1947734"/>
            <a:ext cx="2149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ea typeface="굴림" panose="020B0600000101010101" pitchFamily="50" charset="-127"/>
              </a:rPr>
              <a:t>타입</a:t>
            </a:r>
            <a:r>
              <a:rPr lang="en-US" altLang="ko-KR" sz="2000" dirty="0">
                <a:ea typeface="굴림" panose="020B0600000101010101" pitchFamily="50" charset="-127"/>
              </a:rPr>
              <a:t> RR</a:t>
            </a:r>
            <a:r>
              <a:rPr lang="ko-KR" altLang="en-US" sz="2000" dirty="0">
                <a:ea typeface="굴림" panose="020B0600000101010101" pitchFamily="50" charset="-127"/>
              </a:rPr>
              <a:t>로 변환</a:t>
            </a:r>
            <a:r>
              <a:rPr lang="en-US" altLang="ko-KR" sz="2000" dirty="0">
                <a:ea typeface="굴림" panose="020B0600000101010101" pitchFamily="50" charset="-127"/>
              </a:rPr>
              <a:t>)</a:t>
            </a:r>
            <a:endParaRPr lang="ko-KR" altLang="en-US" sz="2000" dirty="0">
              <a:ea typeface="굴림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4F711DEC-FF28-414D-B48D-D067CC58DFF3}"/>
              </a:ext>
            </a:extLst>
          </p:cNvPr>
          <p:cNvCxnSpPr/>
          <p:nvPr/>
        </p:nvCxnSpPr>
        <p:spPr>
          <a:xfrm flipV="1">
            <a:off x="6793116" y="5926139"/>
            <a:ext cx="61753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39EECB49-86DC-4884-8C66-04246B35E0AA}"/>
              </a:ext>
            </a:extLst>
          </p:cNvPr>
          <p:cNvCxnSpPr/>
          <p:nvPr/>
        </p:nvCxnSpPr>
        <p:spPr>
          <a:xfrm flipV="1">
            <a:off x="3559379" y="5926139"/>
            <a:ext cx="617537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60">
            <a:extLst>
              <a:ext uri="{FF2B5EF4-FFF2-40B4-BE49-F238E27FC236}">
                <a16:creationId xmlns:a16="http://schemas.microsoft.com/office/drawing/2014/main" xmlns="" id="{E937299D-FBA5-4A3B-9D45-BAD34AC24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816" y="6224589"/>
            <a:ext cx="1184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Type RR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61" name="TextBox 61">
            <a:extLst>
              <a:ext uri="{FF2B5EF4-FFF2-40B4-BE49-F238E27FC236}">
                <a16:creationId xmlns:a16="http://schemas.microsoft.com/office/drawing/2014/main" xmlns="" id="{24A0AD62-6E80-4D70-B3E8-2C77B76CB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791" y="6224589"/>
            <a:ext cx="113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Type RL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9CCE8-A00B-4A70-B26C-9D536ECA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타입의 수선                             </a:t>
            </a:r>
            <a:r>
              <a:rPr lang="en-US" altLang="ko-KR" sz="2800" dirty="0">
                <a:solidFill>
                  <a:srgbClr val="00B0F0"/>
                </a:solidFill>
              </a:rPr>
              <a:t>RL </a:t>
            </a:r>
            <a:r>
              <a:rPr lang="ko-KR" altLang="en-US" sz="2800" dirty="0">
                <a:solidFill>
                  <a:srgbClr val="00B0F0"/>
                </a:solidFill>
              </a:rPr>
              <a:t>유형의 해결</a:t>
            </a:r>
            <a:endParaRPr lang="ko-KR" altLang="en-US" dirty="0"/>
          </a:p>
        </p:txBody>
      </p:sp>
      <p:sp>
        <p:nvSpPr>
          <p:cNvPr id="62" name="오른쪽으로 구부러진 화살표 83">
            <a:extLst>
              <a:ext uri="{FF2B5EF4-FFF2-40B4-BE49-F238E27FC236}">
                <a16:creationId xmlns:a16="http://schemas.microsoft.com/office/drawing/2014/main" xmlns="" id="{8C89414C-EBBB-4AEE-9C04-8C81F85C792C}"/>
              </a:ext>
            </a:extLst>
          </p:cNvPr>
          <p:cNvSpPr/>
          <p:nvPr/>
        </p:nvSpPr>
        <p:spPr>
          <a:xfrm rot="4954195">
            <a:off x="5768936" y="3198043"/>
            <a:ext cx="265546" cy="479323"/>
          </a:xfrm>
          <a:prstGeom prst="curvedRightArrow">
            <a:avLst>
              <a:gd name="adj1" fmla="val 32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3" name="오른쪽으로 구부러진 화살표 124">
            <a:extLst>
              <a:ext uri="{FF2B5EF4-FFF2-40B4-BE49-F238E27FC236}">
                <a16:creationId xmlns:a16="http://schemas.microsoft.com/office/drawing/2014/main" xmlns="" id="{BF6F422B-546B-496B-B43D-44D081567C6D}"/>
              </a:ext>
            </a:extLst>
          </p:cNvPr>
          <p:cNvSpPr/>
          <p:nvPr/>
        </p:nvSpPr>
        <p:spPr>
          <a:xfrm rot="16200000" flipH="1">
            <a:off x="3474444" y="3828575"/>
            <a:ext cx="241970" cy="438434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58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85AE0D6-EB82-4A38-84C1-70C912F3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균형 맞추기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29E8F4-23B4-4E32-BDE5-1E620097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5" y="1134076"/>
            <a:ext cx="8220075" cy="3219450"/>
          </a:xfrm>
          <a:prstGeom prst="rect">
            <a:avLst/>
          </a:prstGeom>
        </p:spPr>
      </p:pic>
      <p:sp>
        <p:nvSpPr>
          <p:cNvPr id="11" name="직사각형 2">
            <a:extLst>
              <a:ext uri="{FF2B5EF4-FFF2-40B4-BE49-F238E27FC236}">
                <a16:creationId xmlns:a16="http://schemas.microsoft.com/office/drawing/2014/main" xmlns="" id="{F0934761-BAF1-4A9F-8FF5-A736835F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304" y="4181720"/>
            <a:ext cx="4454236" cy="2308324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b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balanceAVL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(t, type):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</a:t>
            </a:r>
            <a:r>
              <a:rPr lang="en-US" altLang="ko-KR" sz="20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switch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type: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0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case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LL: </a:t>
            </a:r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우회전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(t)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0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case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LR: </a:t>
            </a:r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좌회전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t.left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 </a:t>
            </a:r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우회전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(t)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0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case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RR: </a:t>
            </a:r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좌회전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(t)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0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case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RL: </a:t>
            </a:r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우회전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t.right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 </a:t>
            </a:r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좌회전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(t)</a:t>
            </a:r>
            <a:endParaRPr lang="ko-KR" altLang="en-US" sz="20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4155882-9BD4-4A57-8C05-092A7A4D1B40}"/>
              </a:ext>
            </a:extLst>
          </p:cNvPr>
          <p:cNvSpPr txBox="1"/>
          <p:nvPr/>
        </p:nvSpPr>
        <p:spPr>
          <a:xfrm>
            <a:off x="6599103" y="3764695"/>
            <a:ext cx="1691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Equivalently,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8796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C9734-A193-4CBF-84EF-478AA199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균형 맞추기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D812F4F1-0CE8-4639-BF19-689B051E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4" y="1175457"/>
            <a:ext cx="8220075" cy="3219450"/>
          </a:xfrm>
          <a:prstGeom prst="rect">
            <a:avLst/>
          </a:prstGeom>
        </p:spPr>
      </p:pic>
      <p:sp>
        <p:nvSpPr>
          <p:cNvPr id="62" name="직사각형 2">
            <a:extLst>
              <a:ext uri="{FF2B5EF4-FFF2-40B4-BE49-F238E27FC236}">
                <a16:creationId xmlns:a16="http://schemas.microsoft.com/office/drawing/2014/main" xmlns="" id="{D0FB0D38-53D7-406B-92F1-893E257C8420}"/>
              </a:ext>
            </a:extLst>
          </p:cNvPr>
          <p:cNvSpPr/>
          <p:nvPr/>
        </p:nvSpPr>
        <p:spPr bwMode="auto">
          <a:xfrm>
            <a:off x="5065747" y="3795626"/>
            <a:ext cx="5295900" cy="2417763"/>
          </a:xfrm>
          <a:prstGeom prst="rect">
            <a:avLst/>
          </a:prstGeom>
          <a:solidFill>
            <a:srgbClr val="FF0000">
              <a:alpha val="1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63" name="그룹 55">
            <a:extLst>
              <a:ext uri="{FF2B5EF4-FFF2-40B4-BE49-F238E27FC236}">
                <a16:creationId xmlns:a16="http://schemas.microsoft.com/office/drawing/2014/main" xmlns="" id="{AC922836-5F57-4F73-BB99-C90E41D5015F}"/>
              </a:ext>
            </a:extLst>
          </p:cNvPr>
          <p:cNvGrpSpPr>
            <a:grpSpLocks/>
          </p:cNvGrpSpPr>
          <p:nvPr/>
        </p:nvGrpSpPr>
        <p:grpSpPr bwMode="auto">
          <a:xfrm>
            <a:off x="5375309" y="3916276"/>
            <a:ext cx="4718050" cy="2225675"/>
            <a:chOff x="80963" y="2486025"/>
            <a:chExt cx="8955087" cy="3903611"/>
          </a:xfrm>
        </p:grpSpPr>
        <p:sp>
          <p:nvSpPr>
            <p:cNvPr id="64" name="타원 6">
              <a:extLst>
                <a:ext uri="{FF2B5EF4-FFF2-40B4-BE49-F238E27FC236}">
                  <a16:creationId xmlns:a16="http://schemas.microsoft.com/office/drawing/2014/main" xmlns="" id="{1A81EAA4-81AA-4A90-948F-6BB88CB83FBF}"/>
                </a:ext>
              </a:extLst>
            </p:cNvPr>
            <p:cNvSpPr/>
            <p:nvPr/>
          </p:nvSpPr>
          <p:spPr>
            <a:xfrm>
              <a:off x="4567547" y="2486025"/>
              <a:ext cx="373631" cy="3563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1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65" name="직선 연결선 7">
              <a:extLst>
                <a:ext uri="{FF2B5EF4-FFF2-40B4-BE49-F238E27FC236}">
                  <a16:creationId xmlns:a16="http://schemas.microsoft.com/office/drawing/2014/main" xmlns="" id="{FBCF9AE7-E798-472A-85AF-73F8ACA081F8}"/>
                </a:ext>
              </a:extLst>
            </p:cNvPr>
            <p:cNvCxnSpPr>
              <a:stCxn id="64" idx="3"/>
              <a:endCxn id="76" idx="0"/>
            </p:cNvCxnSpPr>
            <p:nvPr/>
          </p:nvCxnSpPr>
          <p:spPr>
            <a:xfrm flipH="1">
              <a:off x="4151732" y="2789516"/>
              <a:ext cx="470052" cy="2756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8">
              <a:extLst>
                <a:ext uri="{FF2B5EF4-FFF2-40B4-BE49-F238E27FC236}">
                  <a16:creationId xmlns:a16="http://schemas.microsoft.com/office/drawing/2014/main" xmlns="" id="{873BC20F-395A-4B60-829A-BA707DDAB0E4}"/>
                </a:ext>
              </a:extLst>
            </p:cNvPr>
            <p:cNvCxnSpPr>
              <a:stCxn id="64" idx="5"/>
              <a:endCxn id="75" idx="0"/>
            </p:cNvCxnSpPr>
            <p:nvPr/>
          </p:nvCxnSpPr>
          <p:spPr>
            <a:xfrm>
              <a:off x="4886941" y="2789516"/>
              <a:ext cx="554420" cy="4037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9">
              <a:extLst>
                <a:ext uri="{FF2B5EF4-FFF2-40B4-BE49-F238E27FC236}">
                  <a16:creationId xmlns:a16="http://schemas.microsoft.com/office/drawing/2014/main" xmlns="" id="{28EDD9D3-64B8-4898-AE8C-B7B0474C15AB}"/>
                </a:ext>
              </a:extLst>
            </p:cNvPr>
            <p:cNvSpPr/>
            <p:nvPr/>
          </p:nvSpPr>
          <p:spPr>
            <a:xfrm>
              <a:off x="3585259" y="3666575"/>
              <a:ext cx="373631" cy="356392"/>
            </a:xfrm>
            <a:prstGeom prst="ellipse">
              <a:avLst/>
            </a:prstGeom>
            <a:solidFill>
              <a:srgbClr val="D6F573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1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68" name="직선 연결선 10">
              <a:extLst>
                <a:ext uri="{FF2B5EF4-FFF2-40B4-BE49-F238E27FC236}">
                  <a16:creationId xmlns:a16="http://schemas.microsoft.com/office/drawing/2014/main" xmlns="" id="{19D43AC4-CCF1-451B-87BD-681DCF3E0BA0}"/>
                </a:ext>
              </a:extLst>
            </p:cNvPr>
            <p:cNvCxnSpPr>
              <a:stCxn id="76" idx="3"/>
              <a:endCxn id="67" idx="0"/>
            </p:cNvCxnSpPr>
            <p:nvPr/>
          </p:nvCxnSpPr>
          <p:spPr>
            <a:xfrm flipH="1">
              <a:off x="3772075" y="3368654"/>
              <a:ext cx="247078" cy="29792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11">
              <a:extLst>
                <a:ext uri="{FF2B5EF4-FFF2-40B4-BE49-F238E27FC236}">
                  <a16:creationId xmlns:a16="http://schemas.microsoft.com/office/drawing/2014/main" xmlns="" id="{189075CE-62E5-44D8-8BE6-F3B4C0A1712F}"/>
                </a:ext>
              </a:extLst>
            </p:cNvPr>
            <p:cNvCxnSpPr>
              <a:stCxn id="67" idx="3"/>
              <a:endCxn id="74" idx="0"/>
            </p:cNvCxnSpPr>
            <p:nvPr/>
          </p:nvCxnSpPr>
          <p:spPr>
            <a:xfrm flipH="1">
              <a:off x="3431588" y="3972850"/>
              <a:ext cx="207908" cy="44270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12">
              <a:extLst>
                <a:ext uri="{FF2B5EF4-FFF2-40B4-BE49-F238E27FC236}">
                  <a16:creationId xmlns:a16="http://schemas.microsoft.com/office/drawing/2014/main" xmlns="" id="{7CB61D48-7B8D-4829-8E5F-EA77B66271E1}"/>
                </a:ext>
              </a:extLst>
            </p:cNvPr>
            <p:cNvCxnSpPr/>
            <p:nvPr/>
          </p:nvCxnSpPr>
          <p:spPr>
            <a:xfrm flipV="1">
              <a:off x="5182230" y="5671282"/>
              <a:ext cx="617695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13">
              <a:extLst>
                <a:ext uri="{FF2B5EF4-FFF2-40B4-BE49-F238E27FC236}">
                  <a16:creationId xmlns:a16="http://schemas.microsoft.com/office/drawing/2014/main" xmlns="" id="{F68668BD-EC17-4A7D-ABFB-2EC3D4BBE90F}"/>
                </a:ext>
              </a:extLst>
            </p:cNvPr>
            <p:cNvCxnSpPr/>
            <p:nvPr/>
          </p:nvCxnSpPr>
          <p:spPr>
            <a:xfrm>
              <a:off x="5622150" y="4415557"/>
              <a:ext cx="3012" cy="1264079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97">
              <a:extLst>
                <a:ext uri="{FF2B5EF4-FFF2-40B4-BE49-F238E27FC236}">
                  <a16:creationId xmlns:a16="http://schemas.microsoft.com/office/drawing/2014/main" xmlns="" id="{53A863B7-09E1-4D2A-BF25-C134E2A40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650" y="4783087"/>
              <a:ext cx="500183" cy="45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solidFill>
                    <a:srgbClr val="FF0000"/>
                  </a:solidFill>
                  <a:ea typeface="굴림" panose="020B0600000101010101" pitchFamily="50" charset="-127"/>
                </a:rPr>
                <a:t>2</a:t>
              </a:r>
              <a:endParaRPr lang="ko-KR" altLang="en-US" sz="105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3" name="이등변 삼각형 15">
              <a:extLst>
                <a:ext uri="{FF2B5EF4-FFF2-40B4-BE49-F238E27FC236}">
                  <a16:creationId xmlns:a16="http://schemas.microsoft.com/office/drawing/2014/main" xmlns="" id="{6981D581-8052-4384-AAB4-6BB4B57C6E95}"/>
                </a:ext>
              </a:extLst>
            </p:cNvPr>
            <p:cNvSpPr/>
            <p:nvPr/>
          </p:nvSpPr>
          <p:spPr>
            <a:xfrm>
              <a:off x="4347586" y="3733399"/>
              <a:ext cx="656867" cy="127800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4" name="이등변 삼각형 16">
              <a:extLst>
                <a:ext uri="{FF2B5EF4-FFF2-40B4-BE49-F238E27FC236}">
                  <a16:creationId xmlns:a16="http://schemas.microsoft.com/office/drawing/2014/main" xmlns="" id="{19D2EE47-8278-4E53-AEF3-D0801719D3CF}"/>
                </a:ext>
              </a:extLst>
            </p:cNvPr>
            <p:cNvSpPr/>
            <p:nvPr/>
          </p:nvSpPr>
          <p:spPr>
            <a:xfrm>
              <a:off x="3106167" y="4415557"/>
              <a:ext cx="647829" cy="124458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5" name="이등변 삼각형 17">
              <a:extLst>
                <a:ext uri="{FF2B5EF4-FFF2-40B4-BE49-F238E27FC236}">
                  <a16:creationId xmlns:a16="http://schemas.microsoft.com/office/drawing/2014/main" xmlns="" id="{9151ECC0-5459-4CCD-B55F-832DB6AB5B45}"/>
                </a:ext>
              </a:extLst>
            </p:cNvPr>
            <p:cNvSpPr/>
            <p:nvPr/>
          </p:nvSpPr>
          <p:spPr>
            <a:xfrm>
              <a:off x="5103888" y="3193241"/>
              <a:ext cx="674946" cy="1222316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6" name="타원 18">
              <a:extLst>
                <a:ext uri="{FF2B5EF4-FFF2-40B4-BE49-F238E27FC236}">
                  <a16:creationId xmlns:a16="http://schemas.microsoft.com/office/drawing/2014/main" xmlns="" id="{E4FF910E-F4AB-4D8E-91E6-4C899B2E7F02}"/>
                </a:ext>
              </a:extLst>
            </p:cNvPr>
            <p:cNvSpPr/>
            <p:nvPr/>
          </p:nvSpPr>
          <p:spPr>
            <a:xfrm>
              <a:off x="3964917" y="3065163"/>
              <a:ext cx="373631" cy="3563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z</a:t>
              </a:r>
              <a:endParaRPr lang="ko-KR" altLang="en-US" sz="11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77" name="직선 연결선 19">
              <a:extLst>
                <a:ext uri="{FF2B5EF4-FFF2-40B4-BE49-F238E27FC236}">
                  <a16:creationId xmlns:a16="http://schemas.microsoft.com/office/drawing/2014/main" xmlns="" id="{7D241DC6-D1EE-4230-9643-3886BF127817}"/>
                </a:ext>
              </a:extLst>
            </p:cNvPr>
            <p:cNvCxnSpPr>
              <a:stCxn id="67" idx="5"/>
              <a:endCxn id="79" idx="0"/>
            </p:cNvCxnSpPr>
            <p:nvPr/>
          </p:nvCxnSpPr>
          <p:spPr>
            <a:xfrm>
              <a:off x="3904654" y="3972850"/>
              <a:ext cx="186815" cy="44270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20">
              <a:extLst>
                <a:ext uri="{FF2B5EF4-FFF2-40B4-BE49-F238E27FC236}">
                  <a16:creationId xmlns:a16="http://schemas.microsoft.com/office/drawing/2014/main" xmlns="" id="{C695CAA3-D817-4D8A-8023-B1DD10A56B25}"/>
                </a:ext>
              </a:extLst>
            </p:cNvPr>
            <p:cNvCxnSpPr>
              <a:stCxn id="76" idx="5"/>
              <a:endCxn id="73" idx="0"/>
            </p:cNvCxnSpPr>
            <p:nvPr/>
          </p:nvCxnSpPr>
          <p:spPr>
            <a:xfrm>
              <a:off x="4284311" y="3368654"/>
              <a:ext cx="391710" cy="3647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이등변 삼각형 21">
              <a:extLst>
                <a:ext uri="{FF2B5EF4-FFF2-40B4-BE49-F238E27FC236}">
                  <a16:creationId xmlns:a16="http://schemas.microsoft.com/office/drawing/2014/main" xmlns="" id="{D07866C5-A92D-4A27-9093-22121C21AC29}"/>
                </a:ext>
              </a:extLst>
            </p:cNvPr>
            <p:cNvSpPr/>
            <p:nvPr/>
          </p:nvSpPr>
          <p:spPr>
            <a:xfrm>
              <a:off x="3793166" y="4415557"/>
              <a:ext cx="599618" cy="1244588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0" name="타원 22">
              <a:extLst>
                <a:ext uri="{FF2B5EF4-FFF2-40B4-BE49-F238E27FC236}">
                  <a16:creationId xmlns:a16="http://schemas.microsoft.com/office/drawing/2014/main" xmlns="" id="{EE3543D5-E08D-4E1A-8434-C16DB15152A9}"/>
                </a:ext>
              </a:extLst>
            </p:cNvPr>
            <p:cNvSpPr/>
            <p:nvPr/>
          </p:nvSpPr>
          <p:spPr>
            <a:xfrm>
              <a:off x="1325396" y="2486025"/>
              <a:ext cx="373631" cy="3563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1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81" name="직선 연결선 23">
              <a:extLst>
                <a:ext uri="{FF2B5EF4-FFF2-40B4-BE49-F238E27FC236}">
                  <a16:creationId xmlns:a16="http://schemas.microsoft.com/office/drawing/2014/main" xmlns="" id="{6323BC30-7B27-4A8F-A2FE-032D79D8B637}"/>
                </a:ext>
              </a:extLst>
            </p:cNvPr>
            <p:cNvCxnSpPr>
              <a:stCxn id="80" idx="3"/>
              <a:endCxn id="83" idx="0"/>
            </p:cNvCxnSpPr>
            <p:nvPr/>
          </p:nvCxnSpPr>
          <p:spPr>
            <a:xfrm flipH="1">
              <a:off x="813160" y="2789516"/>
              <a:ext cx="566473" cy="3396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24">
              <a:extLst>
                <a:ext uri="{FF2B5EF4-FFF2-40B4-BE49-F238E27FC236}">
                  <a16:creationId xmlns:a16="http://schemas.microsoft.com/office/drawing/2014/main" xmlns="" id="{35F1EEA4-4120-4363-BC77-2EFBC25598B2}"/>
                </a:ext>
              </a:extLst>
            </p:cNvPr>
            <p:cNvCxnSpPr>
              <a:stCxn id="80" idx="5"/>
              <a:endCxn id="91" idx="0"/>
            </p:cNvCxnSpPr>
            <p:nvPr/>
          </p:nvCxnSpPr>
          <p:spPr>
            <a:xfrm>
              <a:off x="1641776" y="2789516"/>
              <a:ext cx="605644" cy="4037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25">
              <a:extLst>
                <a:ext uri="{FF2B5EF4-FFF2-40B4-BE49-F238E27FC236}">
                  <a16:creationId xmlns:a16="http://schemas.microsoft.com/office/drawing/2014/main" xmlns="" id="{7BB4D526-615E-42F0-8249-99A20ECE146D}"/>
                </a:ext>
              </a:extLst>
            </p:cNvPr>
            <p:cNvSpPr/>
            <p:nvPr/>
          </p:nvSpPr>
          <p:spPr>
            <a:xfrm>
              <a:off x="626344" y="3129203"/>
              <a:ext cx="376643" cy="359176"/>
            </a:xfrm>
            <a:prstGeom prst="ellipse">
              <a:avLst/>
            </a:prstGeom>
            <a:solidFill>
              <a:srgbClr val="D6F57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1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84" name="직선 연결선 26">
              <a:extLst>
                <a:ext uri="{FF2B5EF4-FFF2-40B4-BE49-F238E27FC236}">
                  <a16:creationId xmlns:a16="http://schemas.microsoft.com/office/drawing/2014/main" xmlns="" id="{690E30C0-D639-4027-91E5-FEEB09FA9584}"/>
                </a:ext>
              </a:extLst>
            </p:cNvPr>
            <p:cNvCxnSpPr>
              <a:stCxn id="92" idx="0"/>
              <a:endCxn id="83" idx="5"/>
            </p:cNvCxnSpPr>
            <p:nvPr/>
          </p:nvCxnSpPr>
          <p:spPr>
            <a:xfrm flipH="1" flipV="1">
              <a:off x="945739" y="3435478"/>
              <a:ext cx="304327" cy="31462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27">
              <a:extLst>
                <a:ext uri="{FF2B5EF4-FFF2-40B4-BE49-F238E27FC236}">
                  <a16:creationId xmlns:a16="http://schemas.microsoft.com/office/drawing/2014/main" xmlns="" id="{C95313C8-9781-4859-8904-2EB0FC1BF9F0}"/>
                </a:ext>
              </a:extLst>
            </p:cNvPr>
            <p:cNvCxnSpPr>
              <a:stCxn id="83" idx="3"/>
              <a:endCxn id="90" idx="0"/>
            </p:cNvCxnSpPr>
            <p:nvPr/>
          </p:nvCxnSpPr>
          <p:spPr>
            <a:xfrm flipH="1">
              <a:off x="409397" y="3435478"/>
              <a:ext cx="274196" cy="3898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28">
              <a:extLst>
                <a:ext uri="{FF2B5EF4-FFF2-40B4-BE49-F238E27FC236}">
                  <a16:creationId xmlns:a16="http://schemas.microsoft.com/office/drawing/2014/main" xmlns="" id="{20DE6B0F-C953-4249-9A43-C2D4DC1AC47C}"/>
                </a:ext>
              </a:extLst>
            </p:cNvPr>
            <p:cNvCxnSpPr/>
            <p:nvPr/>
          </p:nvCxnSpPr>
          <p:spPr>
            <a:xfrm flipV="1">
              <a:off x="1949117" y="5671282"/>
              <a:ext cx="617697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29">
              <a:extLst>
                <a:ext uri="{FF2B5EF4-FFF2-40B4-BE49-F238E27FC236}">
                  <a16:creationId xmlns:a16="http://schemas.microsoft.com/office/drawing/2014/main" xmlns="" id="{7AAB2CC5-279F-4991-84D2-4D7A8E5B5048}"/>
                </a:ext>
              </a:extLst>
            </p:cNvPr>
            <p:cNvCxnSpPr/>
            <p:nvPr/>
          </p:nvCxnSpPr>
          <p:spPr>
            <a:xfrm>
              <a:off x="2431221" y="4451752"/>
              <a:ext cx="0" cy="1227884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148">
              <a:extLst>
                <a:ext uri="{FF2B5EF4-FFF2-40B4-BE49-F238E27FC236}">
                  <a16:creationId xmlns:a16="http://schemas.microsoft.com/office/drawing/2014/main" xmlns="" id="{DEF2734B-521E-4130-9A7C-7A99FC56E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709" y="4783087"/>
              <a:ext cx="500183" cy="45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solidFill>
                    <a:srgbClr val="FF0000"/>
                  </a:solidFill>
                  <a:ea typeface="굴림" panose="020B0600000101010101" pitchFamily="50" charset="-127"/>
                </a:rPr>
                <a:t>2</a:t>
              </a:r>
              <a:endParaRPr lang="ko-KR" altLang="en-US" sz="105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9" name="이등변 삼각형 31">
              <a:extLst>
                <a:ext uri="{FF2B5EF4-FFF2-40B4-BE49-F238E27FC236}">
                  <a16:creationId xmlns:a16="http://schemas.microsoft.com/office/drawing/2014/main" xmlns="" id="{B73A98E7-CFD4-4835-9FDB-470E4CC61569}"/>
                </a:ext>
              </a:extLst>
            </p:cNvPr>
            <p:cNvSpPr/>
            <p:nvPr/>
          </p:nvSpPr>
          <p:spPr>
            <a:xfrm>
              <a:off x="1228975" y="4496301"/>
              <a:ext cx="644814" cy="116106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0" name="이등변 삼각형 32">
              <a:extLst>
                <a:ext uri="{FF2B5EF4-FFF2-40B4-BE49-F238E27FC236}">
                  <a16:creationId xmlns:a16="http://schemas.microsoft.com/office/drawing/2014/main" xmlns="" id="{3DCE0FEF-7A71-49B1-A5A3-D598074734E2}"/>
                </a:ext>
              </a:extLst>
            </p:cNvPr>
            <p:cNvSpPr/>
            <p:nvPr/>
          </p:nvSpPr>
          <p:spPr>
            <a:xfrm>
              <a:off x="80963" y="3825282"/>
              <a:ext cx="653855" cy="12752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1" name="이등변 삼각형 33">
              <a:extLst>
                <a:ext uri="{FF2B5EF4-FFF2-40B4-BE49-F238E27FC236}">
                  <a16:creationId xmlns:a16="http://schemas.microsoft.com/office/drawing/2014/main" xmlns="" id="{F86D4774-82E6-4689-B364-8FA623781A90}"/>
                </a:ext>
              </a:extLst>
            </p:cNvPr>
            <p:cNvSpPr/>
            <p:nvPr/>
          </p:nvSpPr>
          <p:spPr>
            <a:xfrm>
              <a:off x="1909947" y="3193241"/>
              <a:ext cx="671932" cy="1258511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" name="타원 34">
              <a:extLst>
                <a:ext uri="{FF2B5EF4-FFF2-40B4-BE49-F238E27FC236}">
                  <a16:creationId xmlns:a16="http://schemas.microsoft.com/office/drawing/2014/main" xmlns="" id="{FB4DD82C-7C13-4BA0-AECE-1B880350ED2A}"/>
                </a:ext>
              </a:extLst>
            </p:cNvPr>
            <p:cNvSpPr/>
            <p:nvPr/>
          </p:nvSpPr>
          <p:spPr>
            <a:xfrm>
              <a:off x="1063250" y="3750104"/>
              <a:ext cx="373631" cy="3563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z</a:t>
              </a:r>
              <a:endParaRPr lang="ko-KR" altLang="en-US" sz="11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93" name="직선 연결선 35">
              <a:extLst>
                <a:ext uri="{FF2B5EF4-FFF2-40B4-BE49-F238E27FC236}">
                  <a16:creationId xmlns:a16="http://schemas.microsoft.com/office/drawing/2014/main" xmlns="" id="{BB7A504A-E069-4C17-BDC1-CEB3EDB48CD3}"/>
                </a:ext>
              </a:extLst>
            </p:cNvPr>
            <p:cNvCxnSpPr>
              <a:stCxn id="92" idx="3"/>
              <a:endCxn id="95" idx="0"/>
            </p:cNvCxnSpPr>
            <p:nvPr/>
          </p:nvCxnSpPr>
          <p:spPr>
            <a:xfrm flipH="1">
              <a:off x="978882" y="4053596"/>
              <a:ext cx="141619" cy="44270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36">
              <a:extLst>
                <a:ext uri="{FF2B5EF4-FFF2-40B4-BE49-F238E27FC236}">
                  <a16:creationId xmlns:a16="http://schemas.microsoft.com/office/drawing/2014/main" xmlns="" id="{92668531-B02A-48FA-B808-E5CD5622DC6E}"/>
                </a:ext>
              </a:extLst>
            </p:cNvPr>
            <p:cNvCxnSpPr>
              <a:stCxn id="92" idx="5"/>
              <a:endCxn id="89" idx="0"/>
            </p:cNvCxnSpPr>
            <p:nvPr/>
          </p:nvCxnSpPr>
          <p:spPr>
            <a:xfrm>
              <a:off x="1382645" y="4053596"/>
              <a:ext cx="168736" cy="44270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이등변 삼각형 37">
              <a:extLst>
                <a:ext uri="{FF2B5EF4-FFF2-40B4-BE49-F238E27FC236}">
                  <a16:creationId xmlns:a16="http://schemas.microsoft.com/office/drawing/2014/main" xmlns="" id="{2B7D9CBE-D937-4863-AE5B-A47E39025D8E}"/>
                </a:ext>
              </a:extLst>
            </p:cNvPr>
            <p:cNvSpPr/>
            <p:nvPr/>
          </p:nvSpPr>
          <p:spPr>
            <a:xfrm>
              <a:off x="665514" y="4496301"/>
              <a:ext cx="620709" cy="1163844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6" name="타원 38">
              <a:extLst>
                <a:ext uri="{FF2B5EF4-FFF2-40B4-BE49-F238E27FC236}">
                  <a16:creationId xmlns:a16="http://schemas.microsoft.com/office/drawing/2014/main" xmlns="" id="{D2C11E0B-85CA-469F-A92F-B339F50F2F79}"/>
                </a:ext>
              </a:extLst>
            </p:cNvPr>
            <p:cNvSpPr/>
            <p:nvPr/>
          </p:nvSpPr>
          <p:spPr>
            <a:xfrm>
              <a:off x="8150183" y="3073517"/>
              <a:ext cx="373631" cy="3563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x</a:t>
              </a:r>
              <a:endParaRPr lang="ko-KR" altLang="en-US" sz="11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97" name="직선 연결선 39">
              <a:extLst>
                <a:ext uri="{FF2B5EF4-FFF2-40B4-BE49-F238E27FC236}">
                  <a16:creationId xmlns:a16="http://schemas.microsoft.com/office/drawing/2014/main" xmlns="" id="{F3B6CA64-8B85-4BB1-9346-95ADD0006CAE}"/>
                </a:ext>
              </a:extLst>
            </p:cNvPr>
            <p:cNvCxnSpPr>
              <a:stCxn id="96" idx="0"/>
              <a:endCxn id="105" idx="5"/>
            </p:cNvCxnSpPr>
            <p:nvPr/>
          </p:nvCxnSpPr>
          <p:spPr>
            <a:xfrm flipH="1" flipV="1">
              <a:off x="7779567" y="2792300"/>
              <a:ext cx="557432" cy="28121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40">
              <a:extLst>
                <a:ext uri="{FF2B5EF4-FFF2-40B4-BE49-F238E27FC236}">
                  <a16:creationId xmlns:a16="http://schemas.microsoft.com/office/drawing/2014/main" xmlns="" id="{EF2FE1C8-2341-466F-815C-57C8DE21D521}"/>
                </a:ext>
              </a:extLst>
            </p:cNvPr>
            <p:cNvCxnSpPr>
              <a:stCxn id="96" idx="5"/>
              <a:endCxn id="104" idx="0"/>
            </p:cNvCxnSpPr>
            <p:nvPr/>
          </p:nvCxnSpPr>
          <p:spPr>
            <a:xfrm>
              <a:off x="8469577" y="3377006"/>
              <a:ext cx="225987" cy="41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41">
              <a:extLst>
                <a:ext uri="{FF2B5EF4-FFF2-40B4-BE49-F238E27FC236}">
                  <a16:creationId xmlns:a16="http://schemas.microsoft.com/office/drawing/2014/main" xmlns="" id="{1CA7CA6A-E080-490A-86B5-E4F0715A1A4F}"/>
                </a:ext>
              </a:extLst>
            </p:cNvPr>
            <p:cNvSpPr/>
            <p:nvPr/>
          </p:nvSpPr>
          <p:spPr>
            <a:xfrm>
              <a:off x="6830423" y="3081869"/>
              <a:ext cx="373631" cy="356392"/>
            </a:xfrm>
            <a:prstGeom prst="ellipse">
              <a:avLst/>
            </a:prstGeom>
            <a:solidFill>
              <a:srgbClr val="D6F57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y</a:t>
              </a:r>
              <a:endParaRPr lang="ko-KR" altLang="en-US" sz="11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100" name="직선 연결선 42">
              <a:extLst>
                <a:ext uri="{FF2B5EF4-FFF2-40B4-BE49-F238E27FC236}">
                  <a16:creationId xmlns:a16="http://schemas.microsoft.com/office/drawing/2014/main" xmlns="" id="{EF9D3039-48EB-49CE-BD9A-055E381470A5}"/>
                </a:ext>
              </a:extLst>
            </p:cNvPr>
            <p:cNvCxnSpPr>
              <a:stCxn id="105" idx="3"/>
              <a:endCxn id="99" idx="0"/>
            </p:cNvCxnSpPr>
            <p:nvPr/>
          </p:nvCxnSpPr>
          <p:spPr>
            <a:xfrm flipH="1">
              <a:off x="7017238" y="2792300"/>
              <a:ext cx="500183" cy="28956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43">
              <a:extLst>
                <a:ext uri="{FF2B5EF4-FFF2-40B4-BE49-F238E27FC236}">
                  <a16:creationId xmlns:a16="http://schemas.microsoft.com/office/drawing/2014/main" xmlns="" id="{94E30938-C117-4B83-8AEC-07941B18944A}"/>
                </a:ext>
              </a:extLst>
            </p:cNvPr>
            <p:cNvCxnSpPr>
              <a:stCxn id="99" idx="3"/>
              <a:endCxn id="103" idx="0"/>
            </p:cNvCxnSpPr>
            <p:nvPr/>
          </p:nvCxnSpPr>
          <p:spPr>
            <a:xfrm flipH="1">
              <a:off x="6679765" y="3385360"/>
              <a:ext cx="204894" cy="4399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이등변 삼각형 44">
              <a:extLst>
                <a:ext uri="{FF2B5EF4-FFF2-40B4-BE49-F238E27FC236}">
                  <a16:creationId xmlns:a16="http://schemas.microsoft.com/office/drawing/2014/main" xmlns="" id="{2618FF17-0408-4CAD-BBAB-2D1EEB0EABFD}"/>
                </a:ext>
              </a:extLst>
            </p:cNvPr>
            <p:cNvSpPr/>
            <p:nvPr/>
          </p:nvSpPr>
          <p:spPr>
            <a:xfrm>
              <a:off x="7704237" y="3791870"/>
              <a:ext cx="641802" cy="128635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" name="이등변 삼각형 45">
              <a:extLst>
                <a:ext uri="{FF2B5EF4-FFF2-40B4-BE49-F238E27FC236}">
                  <a16:creationId xmlns:a16="http://schemas.microsoft.com/office/drawing/2014/main" xmlns="" id="{E600D75A-5DDE-4F04-8421-C98365FA693D}"/>
                </a:ext>
              </a:extLst>
            </p:cNvPr>
            <p:cNvSpPr/>
            <p:nvPr/>
          </p:nvSpPr>
          <p:spPr>
            <a:xfrm>
              <a:off x="6336266" y="3825282"/>
              <a:ext cx="686999" cy="124737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4" name="이등변 삼각형 46">
              <a:extLst>
                <a:ext uri="{FF2B5EF4-FFF2-40B4-BE49-F238E27FC236}">
                  <a16:creationId xmlns:a16="http://schemas.microsoft.com/office/drawing/2014/main" xmlns="" id="{9222B478-9EAF-4C2E-8D0B-A9EFD08BA74C}"/>
                </a:ext>
              </a:extLst>
            </p:cNvPr>
            <p:cNvSpPr/>
            <p:nvPr/>
          </p:nvSpPr>
          <p:spPr>
            <a:xfrm>
              <a:off x="8355078" y="3791870"/>
              <a:ext cx="680972" cy="1283569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5" name="타원 47">
              <a:extLst>
                <a:ext uri="{FF2B5EF4-FFF2-40B4-BE49-F238E27FC236}">
                  <a16:creationId xmlns:a16="http://schemas.microsoft.com/office/drawing/2014/main" xmlns="" id="{B441F19F-3322-4B8A-953B-94BDBC1EE831}"/>
                </a:ext>
              </a:extLst>
            </p:cNvPr>
            <p:cNvSpPr/>
            <p:nvPr/>
          </p:nvSpPr>
          <p:spPr>
            <a:xfrm>
              <a:off x="7460173" y="2488810"/>
              <a:ext cx="376643" cy="3563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i="1" dirty="0">
                  <a:solidFill>
                    <a:schemeClr val="tx1"/>
                  </a:solidFill>
                  <a:ea typeface="굴림체" panose="020B0609000101010101" pitchFamily="49" charset="-127"/>
                </a:rPr>
                <a:t>z</a:t>
              </a:r>
              <a:endParaRPr lang="ko-KR" altLang="en-US" sz="11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cxnSp>
          <p:nvCxnSpPr>
            <p:cNvPr id="106" name="직선 연결선 48">
              <a:extLst>
                <a:ext uri="{FF2B5EF4-FFF2-40B4-BE49-F238E27FC236}">
                  <a16:creationId xmlns:a16="http://schemas.microsoft.com/office/drawing/2014/main" xmlns="" id="{8C1DC4AB-4C53-4253-84CF-DD6C41199564}"/>
                </a:ext>
              </a:extLst>
            </p:cNvPr>
            <p:cNvCxnSpPr>
              <a:stCxn id="99" idx="5"/>
              <a:endCxn id="108" idx="0"/>
            </p:cNvCxnSpPr>
            <p:nvPr/>
          </p:nvCxnSpPr>
          <p:spPr>
            <a:xfrm>
              <a:off x="7149817" y="3385360"/>
              <a:ext cx="201882" cy="4399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49">
              <a:extLst>
                <a:ext uri="{FF2B5EF4-FFF2-40B4-BE49-F238E27FC236}">
                  <a16:creationId xmlns:a16="http://schemas.microsoft.com/office/drawing/2014/main" xmlns="" id="{9541FA8E-88B7-4216-9E42-32E3EA35C5FF}"/>
                </a:ext>
              </a:extLst>
            </p:cNvPr>
            <p:cNvCxnSpPr>
              <a:stCxn id="96" idx="3"/>
              <a:endCxn id="102" idx="0"/>
            </p:cNvCxnSpPr>
            <p:nvPr/>
          </p:nvCxnSpPr>
          <p:spPr>
            <a:xfrm flipH="1">
              <a:off x="8026645" y="3377006"/>
              <a:ext cx="177775" cy="414864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이등변 삼각형 50">
              <a:extLst>
                <a:ext uri="{FF2B5EF4-FFF2-40B4-BE49-F238E27FC236}">
                  <a16:creationId xmlns:a16="http://schemas.microsoft.com/office/drawing/2014/main" xmlns="" id="{41B848B5-9DD0-498D-9FB3-DFD5CFDF77FD}"/>
                </a:ext>
              </a:extLst>
            </p:cNvPr>
            <p:cNvSpPr/>
            <p:nvPr/>
          </p:nvSpPr>
          <p:spPr>
            <a:xfrm>
              <a:off x="7044358" y="3825282"/>
              <a:ext cx="614683" cy="1247374"/>
            </a:xfrm>
            <a:prstGeom prst="triangle">
              <a:avLst/>
            </a:prstGeom>
            <a:solidFill>
              <a:srgbClr val="53D2FF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400" i="1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9" name="오른쪽 화살표 49">
              <a:extLst>
                <a:ext uri="{FF2B5EF4-FFF2-40B4-BE49-F238E27FC236}">
                  <a16:creationId xmlns:a16="http://schemas.microsoft.com/office/drawing/2014/main" xmlns="" id="{B997257E-CA72-4227-85A6-CCFE8D15B6A9}"/>
                </a:ext>
              </a:extLst>
            </p:cNvPr>
            <p:cNvSpPr/>
            <p:nvPr/>
          </p:nvSpPr>
          <p:spPr>
            <a:xfrm>
              <a:off x="2931405" y="3023399"/>
              <a:ext cx="367605" cy="735059"/>
            </a:xfrm>
            <a:prstGeom prst="rightArrow">
              <a:avLst>
                <a:gd name="adj1" fmla="val 53863"/>
                <a:gd name="adj2" fmla="val 5967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0" name="오른쪽 화살표 50">
              <a:extLst>
                <a:ext uri="{FF2B5EF4-FFF2-40B4-BE49-F238E27FC236}">
                  <a16:creationId xmlns:a16="http://schemas.microsoft.com/office/drawing/2014/main" xmlns="" id="{46D197F7-33C5-44C7-9D3A-E8C46B839645}"/>
                </a:ext>
              </a:extLst>
            </p:cNvPr>
            <p:cNvSpPr/>
            <p:nvPr/>
          </p:nvSpPr>
          <p:spPr>
            <a:xfrm>
              <a:off x="5959623" y="3020614"/>
              <a:ext cx="364590" cy="732276"/>
            </a:xfrm>
            <a:prstGeom prst="rightArrow">
              <a:avLst>
                <a:gd name="adj1" fmla="val 53863"/>
                <a:gd name="adj2" fmla="val 5967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6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1" name="오른쪽으로 구부러진 화살표 51">
              <a:extLst>
                <a:ext uri="{FF2B5EF4-FFF2-40B4-BE49-F238E27FC236}">
                  <a16:creationId xmlns:a16="http://schemas.microsoft.com/office/drawing/2014/main" xmlns="" id="{099C3D0D-7003-47E9-AE88-1BA92B5CBDA9}"/>
                </a:ext>
              </a:extLst>
            </p:cNvPr>
            <p:cNvSpPr/>
            <p:nvPr/>
          </p:nvSpPr>
          <p:spPr>
            <a:xfrm rot="16200000" flipH="1">
              <a:off x="4662098" y="2829794"/>
              <a:ext cx="247803" cy="479092"/>
            </a:xfrm>
            <a:prstGeom prst="curvedRightArrow">
              <a:avLst>
                <a:gd name="adj1" fmla="val 42962"/>
                <a:gd name="adj2" fmla="val 81391"/>
                <a:gd name="adj3" fmla="val 25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1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2" name="오른쪽으로 구부러진 화살표 52">
              <a:extLst>
                <a:ext uri="{FF2B5EF4-FFF2-40B4-BE49-F238E27FC236}">
                  <a16:creationId xmlns:a16="http://schemas.microsoft.com/office/drawing/2014/main" xmlns="" id="{E08F92FF-B5D2-4424-90F2-2E3BF73D6583}"/>
                </a:ext>
              </a:extLst>
            </p:cNvPr>
            <p:cNvSpPr/>
            <p:nvPr/>
          </p:nvSpPr>
          <p:spPr>
            <a:xfrm rot="4774092">
              <a:off x="607292" y="3502894"/>
              <a:ext cx="306275" cy="461011"/>
            </a:xfrm>
            <a:prstGeom prst="curvedRightArrow">
              <a:avLst>
                <a:gd name="adj1" fmla="val 34140"/>
                <a:gd name="adj2" fmla="val 50000"/>
                <a:gd name="adj3" fmla="val 51625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1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160A13B4-9AE6-4D26-9DBE-A62937D1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301" y="5849939"/>
              <a:ext cx="1557983" cy="53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Type LL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8A3DBE3A-0701-4882-B85D-C7C907352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275" y="5849937"/>
              <a:ext cx="1615794" cy="53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Type LR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</p:grpSp>
      <p:cxnSp>
        <p:nvCxnSpPr>
          <p:cNvPr id="115" name="직선 화살표 연결선 58">
            <a:extLst>
              <a:ext uri="{FF2B5EF4-FFF2-40B4-BE49-F238E27FC236}">
                <a16:creationId xmlns:a16="http://schemas.microsoft.com/office/drawing/2014/main" xmlns="" id="{4AA54838-76B9-43C4-A45B-0948C499F55C}"/>
              </a:ext>
            </a:extLst>
          </p:cNvPr>
          <p:cNvCxnSpPr>
            <a:cxnSpLocks noChangeShapeType="1"/>
            <a:stCxn id="62" idx="0"/>
          </p:cNvCxnSpPr>
          <p:nvPr/>
        </p:nvCxnSpPr>
        <p:spPr bwMode="auto">
          <a:xfrm flipH="1" flipV="1">
            <a:off x="3952568" y="3036801"/>
            <a:ext cx="3761129" cy="758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xmlns="" id="{9FAF4A50-9CB3-42D1-B223-DF31009BC260}"/>
              </a:ext>
            </a:extLst>
          </p:cNvPr>
          <p:cNvSpPr/>
          <p:nvPr/>
        </p:nvSpPr>
        <p:spPr>
          <a:xfrm>
            <a:off x="2290916" y="2658669"/>
            <a:ext cx="1661652" cy="615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67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D9C32-7CC7-4586-8D35-33DCC84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균형 맞추기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CD12BEFA-2AC4-4414-A753-5937CDEF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9" y="1165544"/>
            <a:ext cx="6961932" cy="2366252"/>
          </a:xfrm>
          <a:prstGeom prst="rect">
            <a:avLst/>
          </a:prstGeom>
        </p:spPr>
      </p:pic>
      <p:grpSp>
        <p:nvGrpSpPr>
          <p:cNvPr id="39" name="그룹 3">
            <a:extLst>
              <a:ext uri="{FF2B5EF4-FFF2-40B4-BE49-F238E27FC236}">
                <a16:creationId xmlns:a16="http://schemas.microsoft.com/office/drawing/2014/main" xmlns="" id="{97143D07-C8A2-4B26-B5BC-D80F5CCC2EEE}"/>
              </a:ext>
            </a:extLst>
          </p:cNvPr>
          <p:cNvGrpSpPr>
            <a:grpSpLocks/>
          </p:cNvGrpSpPr>
          <p:nvPr/>
        </p:nvGrpSpPr>
        <p:grpSpPr bwMode="auto">
          <a:xfrm>
            <a:off x="5896965" y="3048067"/>
            <a:ext cx="5581650" cy="3428171"/>
            <a:chOff x="2536234" y="2856323"/>
            <a:chExt cx="6121400" cy="3805236"/>
          </a:xfrm>
        </p:grpSpPr>
        <p:grpSp>
          <p:nvGrpSpPr>
            <p:cNvPr id="40" name="그룹 2">
              <a:extLst>
                <a:ext uri="{FF2B5EF4-FFF2-40B4-BE49-F238E27FC236}">
                  <a16:creationId xmlns:a16="http://schemas.microsoft.com/office/drawing/2014/main" xmlns="" id="{7F0F2FDB-422A-46EA-BBB8-BF8F29F12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6234" y="3076984"/>
              <a:ext cx="6121400" cy="3584575"/>
              <a:chOff x="1891195" y="2260122"/>
              <a:chExt cx="5441708" cy="3175889"/>
            </a:xfrm>
          </p:grpSpPr>
          <p:sp>
            <p:nvSpPr>
              <p:cNvPr id="50" name="타원 16">
                <a:extLst>
                  <a:ext uri="{FF2B5EF4-FFF2-40B4-BE49-F238E27FC236}">
                    <a16:creationId xmlns:a16="http://schemas.microsoft.com/office/drawing/2014/main" xmlns="" id="{CA07FDFF-36A9-4252-B95D-42D60412489E}"/>
                  </a:ext>
                </a:extLst>
              </p:cNvPr>
              <p:cNvSpPr/>
              <p:nvPr/>
            </p:nvSpPr>
            <p:spPr>
              <a:xfrm>
                <a:off x="2663496" y="2260515"/>
                <a:ext cx="372996" cy="35751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i="1" dirty="0">
                  <a:solidFill>
                    <a:schemeClr val="tx1"/>
                  </a:solidFill>
                  <a:ea typeface="굴림체" panose="020B0609000101010101" pitchFamily="49" charset="-127"/>
                </a:endParaRPr>
              </a:p>
            </p:txBody>
          </p:sp>
          <p:cxnSp>
            <p:nvCxnSpPr>
              <p:cNvPr id="51" name="직선 연결선 17">
                <a:extLst>
                  <a:ext uri="{FF2B5EF4-FFF2-40B4-BE49-F238E27FC236}">
                    <a16:creationId xmlns:a16="http://schemas.microsoft.com/office/drawing/2014/main" xmlns="" id="{7C7F41AE-37D1-4A26-AF69-3D1EF91D9011}"/>
                  </a:ext>
                </a:extLst>
              </p:cNvPr>
              <p:cNvCxnSpPr>
                <a:stCxn id="50" idx="5"/>
                <a:endCxn id="53" idx="0"/>
              </p:cNvCxnSpPr>
              <p:nvPr/>
            </p:nvCxnSpPr>
            <p:spPr>
              <a:xfrm>
                <a:off x="2982322" y="2564951"/>
                <a:ext cx="394664" cy="34034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18">
                <a:extLst>
                  <a:ext uri="{FF2B5EF4-FFF2-40B4-BE49-F238E27FC236}">
                    <a16:creationId xmlns:a16="http://schemas.microsoft.com/office/drawing/2014/main" xmlns="" id="{402532A9-1F88-479E-8999-508B523FEB91}"/>
                  </a:ext>
                </a:extLst>
              </p:cNvPr>
              <p:cNvCxnSpPr>
                <a:stCxn id="50" idx="3"/>
                <a:endCxn id="58" idx="0"/>
              </p:cNvCxnSpPr>
              <p:nvPr/>
            </p:nvCxnSpPr>
            <p:spPr>
              <a:xfrm flipH="1">
                <a:off x="2231689" y="2564951"/>
                <a:ext cx="485977" cy="33722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19">
                <a:extLst>
                  <a:ext uri="{FF2B5EF4-FFF2-40B4-BE49-F238E27FC236}">
                    <a16:creationId xmlns:a16="http://schemas.microsoft.com/office/drawing/2014/main" xmlns="" id="{16BD0C27-3C89-4026-A31E-D30C27D2B390}"/>
                  </a:ext>
                </a:extLst>
              </p:cNvPr>
              <p:cNvSpPr/>
              <p:nvPr/>
            </p:nvSpPr>
            <p:spPr>
              <a:xfrm>
                <a:off x="3189714" y="2905294"/>
                <a:ext cx="374543" cy="35439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i="1" dirty="0">
                  <a:solidFill>
                    <a:schemeClr val="tx1"/>
                  </a:solidFill>
                  <a:ea typeface="굴림체" panose="020B0609000101010101" pitchFamily="49" charset="-127"/>
                </a:endParaRPr>
              </a:p>
            </p:txBody>
          </p:sp>
          <p:cxnSp>
            <p:nvCxnSpPr>
              <p:cNvPr id="54" name="직선 연결선 20">
                <a:extLst>
                  <a:ext uri="{FF2B5EF4-FFF2-40B4-BE49-F238E27FC236}">
                    <a16:creationId xmlns:a16="http://schemas.microsoft.com/office/drawing/2014/main" xmlns="" id="{90490DF1-275F-44B6-8C0E-FFABDE2CEE9F}"/>
                  </a:ext>
                </a:extLst>
              </p:cNvPr>
              <p:cNvCxnSpPr>
                <a:stCxn id="56" idx="0"/>
                <a:endCxn id="53" idx="5"/>
              </p:cNvCxnSpPr>
              <p:nvPr/>
            </p:nvCxnSpPr>
            <p:spPr>
              <a:xfrm flipH="1" flipV="1">
                <a:off x="3510088" y="3208169"/>
                <a:ext cx="212034" cy="36688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21">
                <a:extLst>
                  <a:ext uri="{FF2B5EF4-FFF2-40B4-BE49-F238E27FC236}">
                    <a16:creationId xmlns:a16="http://schemas.microsoft.com/office/drawing/2014/main" xmlns="" id="{07BAE641-2BAD-4BC2-85A8-8D7FFD5DC33C}"/>
                  </a:ext>
                </a:extLst>
              </p:cNvPr>
              <p:cNvCxnSpPr>
                <a:stCxn id="53" idx="3"/>
                <a:endCxn id="57" idx="0"/>
              </p:cNvCxnSpPr>
              <p:nvPr/>
            </p:nvCxnSpPr>
            <p:spPr>
              <a:xfrm flipH="1">
                <a:off x="2990061" y="3208169"/>
                <a:ext cx="253823" cy="382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이등변 삼각형 22">
                <a:extLst>
                  <a:ext uri="{FF2B5EF4-FFF2-40B4-BE49-F238E27FC236}">
                    <a16:creationId xmlns:a16="http://schemas.microsoft.com/office/drawing/2014/main" xmlns="" id="{5017CF75-4863-4730-8535-EB036958E31C}"/>
                  </a:ext>
                </a:extLst>
              </p:cNvPr>
              <p:cNvSpPr/>
              <p:nvPr/>
            </p:nvSpPr>
            <p:spPr>
              <a:xfrm>
                <a:off x="3257812" y="3575052"/>
                <a:ext cx="928619" cy="1860959"/>
              </a:xfrm>
              <a:prstGeom prst="triangle">
                <a:avLst/>
              </a:prstGeom>
              <a:solidFill>
                <a:srgbClr val="53D2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7" name="이등변 삼각형 23">
                <a:extLst>
                  <a:ext uri="{FF2B5EF4-FFF2-40B4-BE49-F238E27FC236}">
                    <a16:creationId xmlns:a16="http://schemas.microsoft.com/office/drawing/2014/main" xmlns="" id="{E966DEFA-1C3B-495E-B10E-12D729C2949A}"/>
                  </a:ext>
                </a:extLst>
              </p:cNvPr>
              <p:cNvSpPr/>
              <p:nvPr/>
            </p:nvSpPr>
            <p:spPr>
              <a:xfrm>
                <a:off x="2651114" y="3590664"/>
                <a:ext cx="679440" cy="131609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8" name="이등변 삼각형 24">
                <a:extLst>
                  <a:ext uri="{FF2B5EF4-FFF2-40B4-BE49-F238E27FC236}">
                    <a16:creationId xmlns:a16="http://schemas.microsoft.com/office/drawing/2014/main" xmlns="" id="{4690763E-85DF-4733-89BB-A0E60E32AFC3}"/>
                  </a:ext>
                </a:extLst>
              </p:cNvPr>
              <p:cNvSpPr/>
              <p:nvPr/>
            </p:nvSpPr>
            <p:spPr>
              <a:xfrm>
                <a:off x="1891195" y="2902172"/>
                <a:ext cx="679439" cy="1319220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9" name="타원 25">
                <a:extLst>
                  <a:ext uri="{FF2B5EF4-FFF2-40B4-BE49-F238E27FC236}">
                    <a16:creationId xmlns:a16="http://schemas.microsoft.com/office/drawing/2014/main" xmlns="" id="{7B2CEC1D-F684-4E5C-B6C4-EF6DC989DEAC}"/>
                  </a:ext>
                </a:extLst>
              </p:cNvPr>
              <p:cNvSpPr/>
              <p:nvPr/>
            </p:nvSpPr>
            <p:spPr>
              <a:xfrm>
                <a:off x="5319347" y="2894366"/>
                <a:ext cx="372996" cy="35751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i="1" dirty="0">
                  <a:solidFill>
                    <a:schemeClr val="tx1"/>
                  </a:solidFill>
                  <a:ea typeface="굴림체" panose="020B0609000101010101" pitchFamily="49" charset="-127"/>
                </a:endParaRPr>
              </a:p>
            </p:txBody>
          </p:sp>
          <p:cxnSp>
            <p:nvCxnSpPr>
              <p:cNvPr id="60" name="직선 연결선 26">
                <a:extLst>
                  <a:ext uri="{FF2B5EF4-FFF2-40B4-BE49-F238E27FC236}">
                    <a16:creationId xmlns:a16="http://schemas.microsoft.com/office/drawing/2014/main" xmlns="" id="{B66E2D16-EA22-4D0B-AF1C-6439BE3F0961}"/>
                  </a:ext>
                </a:extLst>
              </p:cNvPr>
              <p:cNvCxnSpPr>
                <a:stCxn id="59" idx="0"/>
                <a:endCxn id="62" idx="3"/>
              </p:cNvCxnSpPr>
              <p:nvPr/>
            </p:nvCxnSpPr>
            <p:spPr>
              <a:xfrm flipV="1">
                <a:off x="5506619" y="2583686"/>
                <a:ext cx="594316" cy="3106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27">
                <a:extLst>
                  <a:ext uri="{FF2B5EF4-FFF2-40B4-BE49-F238E27FC236}">
                    <a16:creationId xmlns:a16="http://schemas.microsoft.com/office/drawing/2014/main" xmlns="" id="{8666CC73-8C3A-4EAA-9FFB-EBFED16D847D}"/>
                  </a:ext>
                </a:extLst>
              </p:cNvPr>
              <p:cNvCxnSpPr>
                <a:stCxn id="59" idx="3"/>
                <a:endCxn id="67" idx="0"/>
              </p:cNvCxnSpPr>
              <p:nvPr/>
            </p:nvCxnSpPr>
            <p:spPr>
              <a:xfrm flipH="1">
                <a:off x="5116599" y="3200362"/>
                <a:ext cx="256918" cy="36063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타원 28">
                <a:extLst>
                  <a:ext uri="{FF2B5EF4-FFF2-40B4-BE49-F238E27FC236}">
                    <a16:creationId xmlns:a16="http://schemas.microsoft.com/office/drawing/2014/main" xmlns="" id="{38444417-1111-4159-A170-16595BD4F804}"/>
                  </a:ext>
                </a:extLst>
              </p:cNvPr>
              <p:cNvSpPr/>
              <p:nvPr/>
            </p:nvSpPr>
            <p:spPr>
              <a:xfrm>
                <a:off x="6045218" y="2280812"/>
                <a:ext cx="374543" cy="3559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i="1" dirty="0">
                  <a:solidFill>
                    <a:schemeClr val="tx1"/>
                  </a:solidFill>
                  <a:ea typeface="굴림체" panose="020B0609000101010101" pitchFamily="49" charset="-127"/>
                </a:endParaRPr>
              </a:p>
            </p:txBody>
          </p:sp>
          <p:cxnSp>
            <p:nvCxnSpPr>
              <p:cNvPr id="63" name="직선 연결선 29">
                <a:extLst>
                  <a:ext uri="{FF2B5EF4-FFF2-40B4-BE49-F238E27FC236}">
                    <a16:creationId xmlns:a16="http://schemas.microsoft.com/office/drawing/2014/main" xmlns="" id="{890A7E77-0D1F-41E6-B6DB-1415AC1C2482}"/>
                  </a:ext>
                </a:extLst>
              </p:cNvPr>
              <p:cNvCxnSpPr>
                <a:stCxn id="65" idx="0"/>
                <a:endCxn id="62" idx="5"/>
              </p:cNvCxnSpPr>
              <p:nvPr/>
            </p:nvCxnSpPr>
            <p:spPr>
              <a:xfrm flipH="1" flipV="1">
                <a:off x="6364044" y="2583686"/>
                <a:ext cx="504550" cy="45431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30">
                <a:extLst>
                  <a:ext uri="{FF2B5EF4-FFF2-40B4-BE49-F238E27FC236}">
                    <a16:creationId xmlns:a16="http://schemas.microsoft.com/office/drawing/2014/main" xmlns="" id="{0FFCFC21-5D84-40FD-B68C-5A1A18267760}"/>
                  </a:ext>
                </a:extLst>
              </p:cNvPr>
              <p:cNvCxnSpPr>
                <a:stCxn id="59" idx="5"/>
                <a:endCxn id="66" idx="0"/>
              </p:cNvCxnSpPr>
              <p:nvPr/>
            </p:nvCxnSpPr>
            <p:spPr>
              <a:xfrm>
                <a:off x="5639721" y="3200362"/>
                <a:ext cx="287872" cy="374690"/>
              </a:xfrm>
              <a:prstGeom prst="line">
                <a:avLst/>
              </a:prstGeom>
              <a:ln w="28575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이등변 삼각형 31">
                <a:extLst>
                  <a:ext uri="{FF2B5EF4-FFF2-40B4-BE49-F238E27FC236}">
                    <a16:creationId xmlns:a16="http://schemas.microsoft.com/office/drawing/2014/main" xmlns="" id="{B2074508-B967-43FE-B4CF-0709C4B94545}"/>
                  </a:ext>
                </a:extLst>
              </p:cNvPr>
              <p:cNvSpPr/>
              <p:nvPr/>
            </p:nvSpPr>
            <p:spPr>
              <a:xfrm>
                <a:off x="6404284" y="3037997"/>
                <a:ext cx="928619" cy="1860959"/>
              </a:xfrm>
              <a:prstGeom prst="triangle">
                <a:avLst/>
              </a:prstGeom>
              <a:solidFill>
                <a:srgbClr val="53D2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6" name="이등변 삼각형 32">
                <a:extLst>
                  <a:ext uri="{FF2B5EF4-FFF2-40B4-BE49-F238E27FC236}">
                    <a16:creationId xmlns:a16="http://schemas.microsoft.com/office/drawing/2014/main" xmlns="" id="{F31528E6-CA40-4462-9F42-081A19B48D89}"/>
                  </a:ext>
                </a:extLst>
              </p:cNvPr>
              <p:cNvSpPr/>
              <p:nvPr/>
            </p:nvSpPr>
            <p:spPr>
              <a:xfrm>
                <a:off x="5587099" y="3575052"/>
                <a:ext cx="680987" cy="131609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7" name="이등변 삼각형 33">
                <a:extLst>
                  <a:ext uri="{FF2B5EF4-FFF2-40B4-BE49-F238E27FC236}">
                    <a16:creationId xmlns:a16="http://schemas.microsoft.com/office/drawing/2014/main" xmlns="" id="{1BD644D2-86EC-4181-B9B8-19DECD6281D5}"/>
                  </a:ext>
                </a:extLst>
              </p:cNvPr>
              <p:cNvSpPr/>
              <p:nvPr/>
            </p:nvSpPr>
            <p:spPr>
              <a:xfrm>
                <a:off x="4777652" y="3561002"/>
                <a:ext cx="679440" cy="1319220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41" name="오른쪽 화살표 154">
              <a:extLst>
                <a:ext uri="{FF2B5EF4-FFF2-40B4-BE49-F238E27FC236}">
                  <a16:creationId xmlns:a16="http://schemas.microsoft.com/office/drawing/2014/main" xmlns="" id="{CF200E98-F6FF-40B9-8260-B0B040C44AD7}"/>
                </a:ext>
              </a:extLst>
            </p:cNvPr>
            <p:cNvSpPr/>
            <p:nvPr/>
          </p:nvSpPr>
          <p:spPr>
            <a:xfrm>
              <a:off x="5276588" y="3993725"/>
              <a:ext cx="339497" cy="648456"/>
            </a:xfrm>
            <a:prstGeom prst="rightArrow">
              <a:avLst>
                <a:gd name="adj1" fmla="val 53863"/>
                <a:gd name="adj2" fmla="val 5967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CCC6FF7F-D53F-4381-8E0B-ABF8DBC3B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796" y="2856323"/>
              <a:ext cx="272862" cy="40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  <a:endParaRPr lang="ko-KR" altLang="en-US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123">
              <a:extLst>
                <a:ext uri="{FF2B5EF4-FFF2-40B4-BE49-F238E27FC236}">
                  <a16:creationId xmlns:a16="http://schemas.microsoft.com/office/drawing/2014/main" xmlns="" id="{F79FA269-76DC-4F32-B22D-6C2990CDA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707" y="4178335"/>
              <a:ext cx="891665" cy="34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 err="1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RLChild</a:t>
              </a:r>
              <a:endPara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124">
              <a:extLst>
                <a:ext uri="{FF2B5EF4-FFF2-40B4-BE49-F238E27FC236}">
                  <a16:creationId xmlns:a16="http://schemas.microsoft.com/office/drawing/2014/main" xmlns="" id="{53480547-4A17-4F16-B884-0C7C49D99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639" y="3504930"/>
              <a:ext cx="772120" cy="34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 err="1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RChild</a:t>
              </a:r>
              <a:endPara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5" name="타원 11">
              <a:extLst>
                <a:ext uri="{FF2B5EF4-FFF2-40B4-BE49-F238E27FC236}">
                  <a16:creationId xmlns:a16="http://schemas.microsoft.com/office/drawing/2014/main" xmlns="" id="{56A8AA07-31F3-4EAA-866C-FDD48EBCAE0C}"/>
                </a:ext>
              </a:extLst>
            </p:cNvPr>
            <p:cNvSpPr/>
            <p:nvPr/>
          </p:nvSpPr>
          <p:spPr bwMode="auto">
            <a:xfrm>
              <a:off x="3552985" y="4504737"/>
              <a:ext cx="421325" cy="403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sp>
          <p:nvSpPr>
            <p:cNvPr id="46" name="타원 12">
              <a:extLst>
                <a:ext uri="{FF2B5EF4-FFF2-40B4-BE49-F238E27FC236}">
                  <a16:creationId xmlns:a16="http://schemas.microsoft.com/office/drawing/2014/main" xmlns="" id="{5B813E9A-479D-4A0B-B58B-5B01648E00C6}"/>
                </a:ext>
              </a:extLst>
            </p:cNvPr>
            <p:cNvSpPr/>
            <p:nvPr/>
          </p:nvSpPr>
          <p:spPr bwMode="auto">
            <a:xfrm>
              <a:off x="6860909" y="4458922"/>
              <a:ext cx="419583" cy="40176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sp>
          <p:nvSpPr>
            <p:cNvPr id="47" name="TextBox 1">
              <a:extLst>
                <a:ext uri="{FF2B5EF4-FFF2-40B4-BE49-F238E27FC236}">
                  <a16:creationId xmlns:a16="http://schemas.microsoft.com/office/drawing/2014/main" xmlns="" id="{85DD861F-FF6F-4FEC-8663-B3BDCE036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841" y="3562760"/>
              <a:ext cx="272862" cy="40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  <a:endParaRPr lang="ko-KR" altLang="en-US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123">
              <a:extLst>
                <a:ext uri="{FF2B5EF4-FFF2-40B4-BE49-F238E27FC236}">
                  <a16:creationId xmlns:a16="http://schemas.microsoft.com/office/drawing/2014/main" xmlns="" id="{82EEFC44-41EA-4BE5-ABAA-3633839B2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700" y="4157600"/>
              <a:ext cx="891665" cy="34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 err="1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RLChild</a:t>
              </a:r>
              <a:endPara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124">
              <a:extLst>
                <a:ext uri="{FF2B5EF4-FFF2-40B4-BE49-F238E27FC236}">
                  <a16:creationId xmlns:a16="http://schemas.microsoft.com/office/drawing/2014/main" xmlns="" id="{BC93EC41-B7FA-47E8-AF18-FC195CF06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9247" y="2874125"/>
              <a:ext cx="772120" cy="34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 err="1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RChild</a:t>
              </a:r>
              <a:endPara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오른쪽으로 구부러진 화살표 83">
            <a:extLst>
              <a:ext uri="{FF2B5EF4-FFF2-40B4-BE49-F238E27FC236}">
                <a16:creationId xmlns:a16="http://schemas.microsoft.com/office/drawing/2014/main" xmlns="" id="{69A038A4-0F36-4657-8894-DB9AB54141ED}"/>
              </a:ext>
            </a:extLst>
          </p:cNvPr>
          <p:cNvSpPr/>
          <p:nvPr/>
        </p:nvSpPr>
        <p:spPr>
          <a:xfrm rot="4954195">
            <a:off x="6732568" y="3543480"/>
            <a:ext cx="265546" cy="543903"/>
          </a:xfrm>
          <a:prstGeom prst="curvedRightArrow">
            <a:avLst>
              <a:gd name="adj1" fmla="val 32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72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9549A-A5C4-4237-A46C-034622A7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균형 맞추기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E90A4DB0-74CB-42AF-AD97-243C9CFE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" y="1194089"/>
            <a:ext cx="6970295" cy="2409684"/>
          </a:xfrm>
          <a:prstGeom prst="rect">
            <a:avLst/>
          </a:prstGeom>
        </p:spPr>
      </p:pic>
      <p:grpSp>
        <p:nvGrpSpPr>
          <p:cNvPr id="39" name="그룹 1">
            <a:extLst>
              <a:ext uri="{FF2B5EF4-FFF2-40B4-BE49-F238E27FC236}">
                <a16:creationId xmlns:a16="http://schemas.microsoft.com/office/drawing/2014/main" xmlns="" id="{C49E9902-1661-4BBD-B692-A0B392C3E088}"/>
              </a:ext>
            </a:extLst>
          </p:cNvPr>
          <p:cNvGrpSpPr>
            <a:grpSpLocks/>
          </p:cNvGrpSpPr>
          <p:nvPr/>
        </p:nvGrpSpPr>
        <p:grpSpPr bwMode="auto">
          <a:xfrm>
            <a:off x="5831774" y="2914093"/>
            <a:ext cx="5592762" cy="3394921"/>
            <a:chOff x="2467234" y="2651872"/>
            <a:chExt cx="6407150" cy="3894572"/>
          </a:xfrm>
        </p:grpSpPr>
        <p:grpSp>
          <p:nvGrpSpPr>
            <p:cNvPr id="40" name="그룹 2">
              <a:extLst>
                <a:ext uri="{FF2B5EF4-FFF2-40B4-BE49-F238E27FC236}">
                  <a16:creationId xmlns:a16="http://schemas.microsoft.com/office/drawing/2014/main" xmlns="" id="{CB12BD17-B5C2-434B-8B9D-08091BA55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7234" y="2996794"/>
              <a:ext cx="6407150" cy="3549650"/>
              <a:chOff x="255048" y="1008099"/>
              <a:chExt cx="5597211" cy="3192582"/>
            </a:xfrm>
          </p:grpSpPr>
          <p:sp>
            <p:nvSpPr>
              <p:cNvPr id="50" name="타원 16">
                <a:extLst>
                  <a:ext uri="{FF2B5EF4-FFF2-40B4-BE49-F238E27FC236}">
                    <a16:creationId xmlns:a16="http://schemas.microsoft.com/office/drawing/2014/main" xmlns="" id="{15862541-1563-42BC-8C65-E2DD3E622635}"/>
                  </a:ext>
                </a:extLst>
              </p:cNvPr>
              <p:cNvSpPr/>
              <p:nvPr/>
            </p:nvSpPr>
            <p:spPr>
              <a:xfrm>
                <a:off x="1432321" y="1024697"/>
                <a:ext cx="373360" cy="35707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i="1" dirty="0">
                  <a:solidFill>
                    <a:schemeClr val="tx1"/>
                  </a:solidFill>
                  <a:ea typeface="굴림체" panose="020B0609000101010101" pitchFamily="49" charset="-127"/>
                </a:endParaRPr>
              </a:p>
            </p:txBody>
          </p:sp>
          <p:cxnSp>
            <p:nvCxnSpPr>
              <p:cNvPr id="51" name="직선 연결선 17">
                <a:extLst>
                  <a:ext uri="{FF2B5EF4-FFF2-40B4-BE49-F238E27FC236}">
                    <a16:creationId xmlns:a16="http://schemas.microsoft.com/office/drawing/2014/main" xmlns="" id="{86C98604-1340-496A-9189-CF851534F1A1}"/>
                  </a:ext>
                </a:extLst>
              </p:cNvPr>
              <p:cNvCxnSpPr>
                <a:stCxn id="50" idx="3"/>
                <a:endCxn id="53" idx="0"/>
              </p:cNvCxnSpPr>
              <p:nvPr/>
            </p:nvCxnSpPr>
            <p:spPr>
              <a:xfrm flipH="1">
                <a:off x="1143166" y="1329356"/>
                <a:ext cx="343173" cy="3390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18">
                <a:extLst>
                  <a:ext uri="{FF2B5EF4-FFF2-40B4-BE49-F238E27FC236}">
                    <a16:creationId xmlns:a16="http://schemas.microsoft.com/office/drawing/2014/main" xmlns="" id="{F9807344-4DF1-4EF3-9AC9-DEDF0C10F9D2}"/>
                  </a:ext>
                </a:extLst>
              </p:cNvPr>
              <p:cNvCxnSpPr>
                <a:stCxn id="50" idx="5"/>
              </p:cNvCxnSpPr>
              <p:nvPr/>
            </p:nvCxnSpPr>
            <p:spPr>
              <a:xfrm>
                <a:off x="1751663" y="1329356"/>
                <a:ext cx="408312" cy="3390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19">
                <a:extLst>
                  <a:ext uri="{FF2B5EF4-FFF2-40B4-BE49-F238E27FC236}">
                    <a16:creationId xmlns:a16="http://schemas.microsoft.com/office/drawing/2014/main" xmlns="" id="{A1D4071D-D597-47D7-BABD-F4D550681B0C}"/>
                  </a:ext>
                </a:extLst>
              </p:cNvPr>
              <p:cNvSpPr/>
              <p:nvPr/>
            </p:nvSpPr>
            <p:spPr>
              <a:xfrm>
                <a:off x="955692" y="1668412"/>
                <a:ext cx="373360" cy="3570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i="1" dirty="0">
                  <a:solidFill>
                    <a:schemeClr val="tx1"/>
                  </a:solidFill>
                  <a:ea typeface="굴림체" panose="020B0609000101010101" pitchFamily="49" charset="-127"/>
                </a:endParaRPr>
              </a:p>
            </p:txBody>
          </p:sp>
          <p:cxnSp>
            <p:nvCxnSpPr>
              <p:cNvPr id="54" name="직선 연결선 20">
                <a:extLst>
                  <a:ext uri="{FF2B5EF4-FFF2-40B4-BE49-F238E27FC236}">
                    <a16:creationId xmlns:a16="http://schemas.microsoft.com/office/drawing/2014/main" xmlns="" id="{39437E21-4ABC-4E57-BAF0-E4799ED4D46B}"/>
                  </a:ext>
                </a:extLst>
              </p:cNvPr>
              <p:cNvCxnSpPr>
                <a:stCxn id="56" idx="0"/>
                <a:endCxn id="53" idx="3"/>
              </p:cNvCxnSpPr>
              <p:nvPr/>
            </p:nvCxnSpPr>
            <p:spPr>
              <a:xfrm flipV="1">
                <a:off x="718967" y="1973070"/>
                <a:ext cx="292332" cy="3669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21">
                <a:extLst>
                  <a:ext uri="{FF2B5EF4-FFF2-40B4-BE49-F238E27FC236}">
                    <a16:creationId xmlns:a16="http://schemas.microsoft.com/office/drawing/2014/main" xmlns="" id="{73853D4A-6DB0-475B-8F81-33C35AEA825E}"/>
                  </a:ext>
                </a:extLst>
              </p:cNvPr>
              <p:cNvCxnSpPr>
                <a:stCxn id="53" idx="5"/>
                <a:endCxn id="57" idx="0"/>
              </p:cNvCxnSpPr>
              <p:nvPr/>
            </p:nvCxnSpPr>
            <p:spPr>
              <a:xfrm>
                <a:off x="1275034" y="1973070"/>
                <a:ext cx="243080" cy="38164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이등변 삼각형 22">
                <a:extLst>
                  <a:ext uri="{FF2B5EF4-FFF2-40B4-BE49-F238E27FC236}">
                    <a16:creationId xmlns:a16="http://schemas.microsoft.com/office/drawing/2014/main" xmlns="" id="{AAAA218D-57A6-49C3-B6EB-62BE647BD585}"/>
                  </a:ext>
                </a:extLst>
              </p:cNvPr>
              <p:cNvSpPr/>
              <p:nvPr/>
            </p:nvSpPr>
            <p:spPr>
              <a:xfrm>
                <a:off x="255048" y="2339971"/>
                <a:ext cx="927838" cy="1860710"/>
              </a:xfrm>
              <a:prstGeom prst="triangle">
                <a:avLst/>
              </a:prstGeom>
              <a:solidFill>
                <a:srgbClr val="53D2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7" name="이등변 삼각형 23">
                <a:extLst>
                  <a:ext uri="{FF2B5EF4-FFF2-40B4-BE49-F238E27FC236}">
                    <a16:creationId xmlns:a16="http://schemas.microsoft.com/office/drawing/2014/main" xmlns="" id="{6E023B68-B40A-4DBE-9033-6C97411CA82A}"/>
                  </a:ext>
                </a:extLst>
              </p:cNvPr>
              <p:cNvSpPr/>
              <p:nvPr/>
            </p:nvSpPr>
            <p:spPr>
              <a:xfrm>
                <a:off x="1178119" y="2354712"/>
                <a:ext cx="679990" cy="1316911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8" name="이등변 삼각형 24">
                <a:extLst>
                  <a:ext uri="{FF2B5EF4-FFF2-40B4-BE49-F238E27FC236}">
                    <a16:creationId xmlns:a16="http://schemas.microsoft.com/office/drawing/2014/main" xmlns="" id="{B0C5AE31-753F-4C95-A868-0D5F085C56B9}"/>
                  </a:ext>
                </a:extLst>
              </p:cNvPr>
              <p:cNvSpPr/>
              <p:nvPr/>
            </p:nvSpPr>
            <p:spPr>
              <a:xfrm>
                <a:off x="1819979" y="1671688"/>
                <a:ext cx="679990" cy="1320187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9" name="타원 25">
                <a:extLst>
                  <a:ext uri="{FF2B5EF4-FFF2-40B4-BE49-F238E27FC236}">
                    <a16:creationId xmlns:a16="http://schemas.microsoft.com/office/drawing/2014/main" xmlns="" id="{75887B21-76D4-489F-8476-3EE1E45B62BE}"/>
                  </a:ext>
                </a:extLst>
              </p:cNvPr>
              <p:cNvSpPr/>
              <p:nvPr/>
            </p:nvSpPr>
            <p:spPr>
              <a:xfrm>
                <a:off x="4908534" y="1653670"/>
                <a:ext cx="371771" cy="35707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i="1" dirty="0">
                  <a:solidFill>
                    <a:schemeClr val="tx1"/>
                  </a:solidFill>
                  <a:ea typeface="굴림체" panose="020B0609000101010101" pitchFamily="49" charset="-127"/>
                </a:endParaRPr>
              </a:p>
            </p:txBody>
          </p:sp>
          <p:cxnSp>
            <p:nvCxnSpPr>
              <p:cNvPr id="60" name="직선 연결선 26">
                <a:extLst>
                  <a:ext uri="{FF2B5EF4-FFF2-40B4-BE49-F238E27FC236}">
                    <a16:creationId xmlns:a16="http://schemas.microsoft.com/office/drawing/2014/main" xmlns="" id="{D53E6A4D-F2B2-4D81-BBC2-6ED85C7FA61D}"/>
                  </a:ext>
                </a:extLst>
              </p:cNvPr>
              <p:cNvCxnSpPr>
                <a:stCxn id="59" idx="0"/>
                <a:endCxn id="62" idx="5"/>
              </p:cNvCxnSpPr>
              <p:nvPr/>
            </p:nvCxnSpPr>
            <p:spPr>
              <a:xfrm flipH="1" flipV="1">
                <a:off x="4504988" y="1312976"/>
                <a:ext cx="589432" cy="3406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27">
                <a:extLst>
                  <a:ext uri="{FF2B5EF4-FFF2-40B4-BE49-F238E27FC236}">
                    <a16:creationId xmlns:a16="http://schemas.microsoft.com/office/drawing/2014/main" xmlns="" id="{F4D8FF53-4354-43F3-B87F-C7118A15C583}"/>
                  </a:ext>
                </a:extLst>
              </p:cNvPr>
              <p:cNvCxnSpPr>
                <a:stCxn id="59" idx="5"/>
                <a:endCxn id="67" idx="0"/>
              </p:cNvCxnSpPr>
              <p:nvPr/>
            </p:nvCxnSpPr>
            <p:spPr>
              <a:xfrm>
                <a:off x="5226286" y="1959967"/>
                <a:ext cx="285977" cy="40784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타원 28">
                <a:extLst>
                  <a:ext uri="{FF2B5EF4-FFF2-40B4-BE49-F238E27FC236}">
                    <a16:creationId xmlns:a16="http://schemas.microsoft.com/office/drawing/2014/main" xmlns="" id="{A01D07BE-87AF-4B7B-BE4D-2CDA17830FC8}"/>
                  </a:ext>
                </a:extLst>
              </p:cNvPr>
              <p:cNvSpPr/>
              <p:nvPr/>
            </p:nvSpPr>
            <p:spPr>
              <a:xfrm>
                <a:off x="4185647" y="1008318"/>
                <a:ext cx="373359" cy="3570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i="1" dirty="0">
                  <a:solidFill>
                    <a:schemeClr val="tx1"/>
                  </a:solidFill>
                  <a:ea typeface="굴림체" panose="020B0609000101010101" pitchFamily="49" charset="-127"/>
                </a:endParaRPr>
              </a:p>
            </p:txBody>
          </p:sp>
          <p:cxnSp>
            <p:nvCxnSpPr>
              <p:cNvPr id="63" name="직선 연결선 29">
                <a:extLst>
                  <a:ext uri="{FF2B5EF4-FFF2-40B4-BE49-F238E27FC236}">
                    <a16:creationId xmlns:a16="http://schemas.microsoft.com/office/drawing/2014/main" xmlns="" id="{F7ABFF2F-B65B-440D-9D64-0FAB74270C98}"/>
                  </a:ext>
                </a:extLst>
              </p:cNvPr>
              <p:cNvCxnSpPr>
                <a:stCxn id="65" idx="0"/>
                <a:endCxn id="62" idx="3"/>
              </p:cNvCxnSpPr>
              <p:nvPr/>
            </p:nvCxnSpPr>
            <p:spPr>
              <a:xfrm flipV="1">
                <a:off x="3785279" y="1312976"/>
                <a:ext cx="454386" cy="49793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30">
                <a:extLst>
                  <a:ext uri="{FF2B5EF4-FFF2-40B4-BE49-F238E27FC236}">
                    <a16:creationId xmlns:a16="http://schemas.microsoft.com/office/drawing/2014/main" xmlns="" id="{1A130562-BB56-4BC3-9833-6F13061F5805}"/>
                  </a:ext>
                </a:extLst>
              </p:cNvPr>
              <p:cNvCxnSpPr>
                <a:stCxn id="59" idx="3"/>
                <a:endCxn id="66" idx="0"/>
              </p:cNvCxnSpPr>
              <p:nvPr/>
            </p:nvCxnSpPr>
            <p:spPr>
              <a:xfrm flipH="1">
                <a:off x="4690874" y="1959967"/>
                <a:ext cx="271678" cy="394745"/>
              </a:xfrm>
              <a:prstGeom prst="line">
                <a:avLst/>
              </a:prstGeom>
              <a:ln w="28575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이등변 삼각형 31">
                <a:extLst>
                  <a:ext uri="{FF2B5EF4-FFF2-40B4-BE49-F238E27FC236}">
                    <a16:creationId xmlns:a16="http://schemas.microsoft.com/office/drawing/2014/main" xmlns="" id="{9495695D-6767-4192-9C6E-801945C5BECE}"/>
                  </a:ext>
                </a:extLst>
              </p:cNvPr>
              <p:cNvSpPr/>
              <p:nvPr/>
            </p:nvSpPr>
            <p:spPr>
              <a:xfrm>
                <a:off x="3319771" y="1810913"/>
                <a:ext cx="929427" cy="1860710"/>
              </a:xfrm>
              <a:prstGeom prst="triangle">
                <a:avLst/>
              </a:prstGeom>
              <a:solidFill>
                <a:srgbClr val="53D2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6" name="이등변 삼각형 32">
                <a:extLst>
                  <a:ext uri="{FF2B5EF4-FFF2-40B4-BE49-F238E27FC236}">
                    <a16:creationId xmlns:a16="http://schemas.microsoft.com/office/drawing/2014/main" xmlns="" id="{607BC62A-D51A-4E24-B1F6-B72F86D757AF}"/>
                  </a:ext>
                </a:extLst>
              </p:cNvPr>
              <p:cNvSpPr/>
              <p:nvPr/>
            </p:nvSpPr>
            <p:spPr>
              <a:xfrm>
                <a:off x="4352467" y="2354712"/>
                <a:ext cx="678402" cy="1316911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7" name="이등변 삼각형 33">
                <a:extLst>
                  <a:ext uri="{FF2B5EF4-FFF2-40B4-BE49-F238E27FC236}">
                    <a16:creationId xmlns:a16="http://schemas.microsoft.com/office/drawing/2014/main" xmlns="" id="{66F04411-9892-4260-A2A9-3928B4439641}"/>
                  </a:ext>
                </a:extLst>
              </p:cNvPr>
              <p:cNvSpPr/>
              <p:nvPr/>
            </p:nvSpPr>
            <p:spPr>
              <a:xfrm>
                <a:off x="5172269" y="2367815"/>
                <a:ext cx="679990" cy="1303807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800" i="1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41" name="오른쪽 화살표 127">
              <a:extLst>
                <a:ext uri="{FF2B5EF4-FFF2-40B4-BE49-F238E27FC236}">
                  <a16:creationId xmlns:a16="http://schemas.microsoft.com/office/drawing/2014/main" xmlns="" id="{56B9AAA2-69C9-4883-B49D-1D228F81CC73}"/>
                </a:ext>
              </a:extLst>
            </p:cNvPr>
            <p:cNvSpPr/>
            <p:nvPr/>
          </p:nvSpPr>
          <p:spPr>
            <a:xfrm>
              <a:off x="5442567" y="4138894"/>
              <a:ext cx="352821" cy="677465"/>
            </a:xfrm>
            <a:prstGeom prst="rightArrow">
              <a:avLst>
                <a:gd name="adj1" fmla="val 53863"/>
                <a:gd name="adj2" fmla="val 5967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2" name="타원 8">
              <a:extLst>
                <a:ext uri="{FF2B5EF4-FFF2-40B4-BE49-F238E27FC236}">
                  <a16:creationId xmlns:a16="http://schemas.microsoft.com/office/drawing/2014/main" xmlns="" id="{E91289F5-FC97-4305-AB5F-4595A57E003F}"/>
                </a:ext>
              </a:extLst>
            </p:cNvPr>
            <p:cNvSpPr/>
            <p:nvPr/>
          </p:nvSpPr>
          <p:spPr bwMode="auto">
            <a:xfrm>
              <a:off x="3691194" y="4395675"/>
              <a:ext cx="420112" cy="402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sp>
          <p:nvSpPr>
            <p:cNvPr id="43" name="타원 9">
              <a:extLst>
                <a:ext uri="{FF2B5EF4-FFF2-40B4-BE49-F238E27FC236}">
                  <a16:creationId xmlns:a16="http://schemas.microsoft.com/office/drawing/2014/main" xmlns="" id="{C5ED8D28-A3EC-4BF4-BF82-316AA6CB01CB}"/>
                </a:ext>
              </a:extLst>
            </p:cNvPr>
            <p:cNvSpPr/>
            <p:nvPr/>
          </p:nvSpPr>
          <p:spPr bwMode="auto">
            <a:xfrm>
              <a:off x="7335795" y="4366536"/>
              <a:ext cx="420112" cy="402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 i="1" dirty="0">
                <a:solidFill>
                  <a:schemeClr val="tx1"/>
                </a:solidFill>
                <a:ea typeface="굴림체" panose="020B0609000101010101" pitchFamily="49" charset="-127"/>
              </a:endParaRPr>
            </a:p>
          </p:txBody>
        </p:sp>
        <p:sp>
          <p:nvSpPr>
            <p:cNvPr id="44" name="TextBox 1">
              <a:extLst>
                <a:ext uri="{FF2B5EF4-FFF2-40B4-BE49-F238E27FC236}">
                  <a16:creationId xmlns:a16="http://schemas.microsoft.com/office/drawing/2014/main" xmlns="" id="{F4FCA958-1B84-497C-A08E-91858F1E6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158" y="2791247"/>
              <a:ext cx="285028" cy="423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  <a:endParaRPr lang="ko-KR" altLang="en-US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123">
              <a:extLst>
                <a:ext uri="{FF2B5EF4-FFF2-40B4-BE49-F238E27FC236}">
                  <a16:creationId xmlns:a16="http://schemas.microsoft.com/office/drawing/2014/main" xmlns="" id="{CF34DCCB-026A-487C-BB16-D1369F8B0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650" y="4074192"/>
              <a:ext cx="830431" cy="31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latin typeface="Arial" panose="020B0604020202020204" pitchFamily="34" charset="0"/>
                </a:defRPr>
              </a:lvl2pPr>
              <a:lvl3pPr marL="1143000" indent="-228600">
                <a:defRPr sz="2800">
                  <a:latin typeface="Arial" panose="020B0604020202020204" pitchFamily="34" charset="0"/>
                </a:defRPr>
              </a:lvl3pPr>
              <a:lvl4pPr marL="1600200" indent="-228600">
                <a:defRPr sz="2800">
                  <a:latin typeface="Arial" panose="020B0604020202020204" pitchFamily="34" charset="0"/>
                </a:defRPr>
              </a:lvl4pPr>
              <a:lvl5pPr marL="2057400" indent="-228600">
                <a:defRPr sz="28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 err="1"/>
                <a:t>LRChild</a:t>
              </a:r>
              <a:endParaRPr lang="ko-KR" altLang="en-US" sz="1200" dirty="0"/>
            </a:p>
          </p:txBody>
        </p:sp>
        <p:sp>
          <p:nvSpPr>
            <p:cNvPr id="46" name="TextBox 124">
              <a:extLst>
                <a:ext uri="{FF2B5EF4-FFF2-40B4-BE49-F238E27FC236}">
                  <a16:creationId xmlns:a16="http://schemas.microsoft.com/office/drawing/2014/main" xmlns="" id="{D0932144-7B56-4A76-9B1A-FD7ADCEA0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737" y="3413192"/>
              <a:ext cx="712900" cy="31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latin typeface="Arial" panose="020B0604020202020204" pitchFamily="34" charset="0"/>
                </a:defRPr>
              </a:lvl2pPr>
              <a:lvl3pPr marL="1143000" indent="-228600">
                <a:defRPr sz="2800">
                  <a:latin typeface="Arial" panose="020B0604020202020204" pitchFamily="34" charset="0"/>
                </a:defRPr>
              </a:lvl3pPr>
              <a:lvl4pPr marL="1600200" indent="-228600">
                <a:defRPr sz="2800">
                  <a:latin typeface="Arial" panose="020B0604020202020204" pitchFamily="34" charset="0"/>
                </a:defRPr>
              </a:lvl4pPr>
              <a:lvl5pPr marL="2057400" indent="-228600">
                <a:defRPr sz="28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 err="1"/>
                <a:t>LChild</a:t>
              </a:r>
              <a:endParaRPr lang="ko-KR" altLang="en-US" sz="1200" dirty="0"/>
            </a:p>
          </p:txBody>
        </p:sp>
        <p:sp>
          <p:nvSpPr>
            <p:cNvPr id="47" name="TextBox 1">
              <a:extLst>
                <a:ext uri="{FF2B5EF4-FFF2-40B4-BE49-F238E27FC236}">
                  <a16:creationId xmlns:a16="http://schemas.microsoft.com/office/drawing/2014/main" xmlns="" id="{A40775A3-D4BE-49EF-871F-EC007C9B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4430" y="3412719"/>
              <a:ext cx="285028" cy="423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  <a:endParaRPr lang="ko-KR" altLang="en-US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123">
              <a:extLst>
                <a:ext uri="{FF2B5EF4-FFF2-40B4-BE49-F238E27FC236}">
                  <a16:creationId xmlns:a16="http://schemas.microsoft.com/office/drawing/2014/main" xmlns="" id="{FC8DDED3-6F66-4EE2-8CFD-092A19551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4579" y="4034320"/>
              <a:ext cx="830431" cy="31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latin typeface="Arial" panose="020B0604020202020204" pitchFamily="34" charset="0"/>
                </a:defRPr>
              </a:lvl2pPr>
              <a:lvl3pPr marL="1143000" indent="-228600">
                <a:defRPr sz="2800">
                  <a:latin typeface="Arial" panose="020B0604020202020204" pitchFamily="34" charset="0"/>
                </a:defRPr>
              </a:lvl3pPr>
              <a:lvl4pPr marL="1600200" indent="-228600">
                <a:defRPr sz="2800">
                  <a:latin typeface="Arial" panose="020B0604020202020204" pitchFamily="34" charset="0"/>
                </a:defRPr>
              </a:lvl4pPr>
              <a:lvl5pPr marL="2057400" indent="-228600">
                <a:defRPr sz="28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 err="1"/>
                <a:t>LRChild</a:t>
              </a:r>
              <a:endParaRPr lang="ko-KR" altLang="en-US" sz="1200" dirty="0"/>
            </a:p>
          </p:txBody>
        </p:sp>
        <p:sp>
          <p:nvSpPr>
            <p:cNvPr id="49" name="TextBox 124">
              <a:extLst>
                <a:ext uri="{FF2B5EF4-FFF2-40B4-BE49-F238E27FC236}">
                  <a16:creationId xmlns:a16="http://schemas.microsoft.com/office/drawing/2014/main" xmlns="" id="{AE5F5FBB-7455-419D-B798-636DF559C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2042" y="2651872"/>
              <a:ext cx="712900" cy="31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latin typeface="Arial" panose="020B0604020202020204" pitchFamily="34" charset="0"/>
                </a:defRPr>
              </a:lvl2pPr>
              <a:lvl3pPr marL="1143000" indent="-228600">
                <a:defRPr sz="2800">
                  <a:latin typeface="Arial" panose="020B0604020202020204" pitchFamily="34" charset="0"/>
                </a:defRPr>
              </a:lvl3pPr>
              <a:lvl4pPr marL="1600200" indent="-228600">
                <a:defRPr sz="2800">
                  <a:latin typeface="Arial" panose="020B0604020202020204" pitchFamily="34" charset="0"/>
                </a:defRPr>
              </a:lvl4pPr>
              <a:lvl5pPr marL="2057400" indent="-228600">
                <a:defRPr sz="28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 err="1"/>
                <a:t>LChild</a:t>
              </a:r>
              <a:endParaRPr lang="ko-KR" altLang="en-US" sz="1200" dirty="0"/>
            </a:p>
          </p:txBody>
        </p:sp>
      </p:grpSp>
      <p:sp>
        <p:nvSpPr>
          <p:cNvPr id="68" name="오른쪽으로 구부러진 화살표 124">
            <a:extLst>
              <a:ext uri="{FF2B5EF4-FFF2-40B4-BE49-F238E27FC236}">
                <a16:creationId xmlns:a16="http://schemas.microsoft.com/office/drawing/2014/main" xmlns="" id="{2B60F898-AC98-4298-94C2-37F12501B222}"/>
              </a:ext>
            </a:extLst>
          </p:cNvPr>
          <p:cNvSpPr/>
          <p:nvPr/>
        </p:nvSpPr>
        <p:spPr>
          <a:xfrm rot="16200000" flipH="1">
            <a:off x="7110405" y="3537588"/>
            <a:ext cx="241970" cy="438434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44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9">
            <a:extLst>
              <a:ext uri="{FF2B5EF4-FFF2-40B4-BE49-F238E27FC236}">
                <a16:creationId xmlns:a16="http://schemas.microsoft.com/office/drawing/2014/main" xmlns="" id="{6228F772-AC16-4328-8342-A47D3DBD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24" y="1947881"/>
            <a:ext cx="4578350" cy="175418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 ←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t.right</a:t>
            </a:r>
            <a:endParaRPr lang="en-US" altLang="ko-KR" sz="1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 ←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r.left</a:t>
            </a:r>
            <a:endParaRPr lang="en-US" altLang="ko-KR" sz="1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r.left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t</a:t>
            </a:r>
          </a:p>
          <a:p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t.right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g</a:t>
            </a:r>
          </a:p>
          <a:p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t.height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max(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t.right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.height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t.left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.height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+ 1</a:t>
            </a:r>
          </a:p>
          <a:p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r.height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max(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r.right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.height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r.left.height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+ 1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BFA4C5FE-E6B6-47CC-AC36-F4C83C2EEDA7}"/>
              </a:ext>
            </a:extLst>
          </p:cNvPr>
          <p:cNvSpPr/>
          <p:nvPr/>
        </p:nvSpPr>
        <p:spPr bwMode="auto">
          <a:xfrm>
            <a:off x="5647750" y="4137080"/>
            <a:ext cx="242887" cy="225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47C450F-C67A-4713-84AA-C36A1CB87FEE}"/>
              </a:ext>
            </a:extLst>
          </p:cNvPr>
          <p:cNvCxnSpPr>
            <a:stCxn id="5" idx="5"/>
            <a:endCxn id="8" idx="0"/>
          </p:cNvCxnSpPr>
          <p:nvPr/>
        </p:nvCxnSpPr>
        <p:spPr bwMode="auto">
          <a:xfrm>
            <a:off x="5855712" y="4329168"/>
            <a:ext cx="255588" cy="2127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7037AB5-565D-4C68-B126-59ED23A51309}"/>
              </a:ext>
            </a:extLst>
          </p:cNvPr>
          <p:cNvCxnSpPr>
            <a:stCxn id="5" idx="3"/>
            <a:endCxn id="13" idx="0"/>
          </p:cNvCxnSpPr>
          <p:nvPr/>
        </p:nvCxnSpPr>
        <p:spPr bwMode="auto">
          <a:xfrm flipH="1">
            <a:off x="5366762" y="4329168"/>
            <a:ext cx="315913" cy="2111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61361AE-2BDA-4A10-9E72-60E27652C5D7}"/>
              </a:ext>
            </a:extLst>
          </p:cNvPr>
          <p:cNvSpPr/>
          <p:nvPr/>
        </p:nvSpPr>
        <p:spPr bwMode="auto">
          <a:xfrm>
            <a:off x="5990650" y="4541893"/>
            <a:ext cx="242887" cy="2222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18B008F0-51B3-4628-82F3-9632FAEB78D0}"/>
              </a:ext>
            </a:extLst>
          </p:cNvPr>
          <p:cNvCxnSpPr>
            <a:stCxn id="11" idx="0"/>
            <a:endCxn id="8" idx="5"/>
          </p:cNvCxnSpPr>
          <p:nvPr/>
        </p:nvCxnSpPr>
        <p:spPr bwMode="auto">
          <a:xfrm flipH="1" flipV="1">
            <a:off x="6198612" y="4732393"/>
            <a:ext cx="138113" cy="2301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756EFA7-2046-446C-8A80-23F70C7DD254}"/>
              </a:ext>
            </a:extLst>
          </p:cNvPr>
          <p:cNvCxnSpPr>
            <a:stCxn id="8" idx="3"/>
            <a:endCxn id="12" idx="0"/>
          </p:cNvCxnSpPr>
          <p:nvPr/>
        </p:nvCxnSpPr>
        <p:spPr bwMode="auto">
          <a:xfrm flipH="1">
            <a:off x="5860475" y="4732393"/>
            <a:ext cx="165100" cy="2397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635122C2-4C47-41E9-A765-B752BE5AD061}"/>
              </a:ext>
            </a:extLst>
          </p:cNvPr>
          <p:cNvSpPr/>
          <p:nvPr/>
        </p:nvSpPr>
        <p:spPr bwMode="auto">
          <a:xfrm>
            <a:off x="6035100" y="4962580"/>
            <a:ext cx="603250" cy="1168400"/>
          </a:xfrm>
          <a:prstGeom prst="triangle">
            <a:avLst/>
          </a:prstGeom>
          <a:solidFill>
            <a:srgbClr val="53D2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4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xmlns="" id="{311A2078-6552-409B-A140-154B3E1111D9}"/>
              </a:ext>
            </a:extLst>
          </p:cNvPr>
          <p:cNvSpPr/>
          <p:nvPr/>
        </p:nvSpPr>
        <p:spPr bwMode="auto">
          <a:xfrm>
            <a:off x="5639812" y="4972105"/>
            <a:ext cx="441325" cy="827088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4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xmlns="" id="{1ADF4B1D-3C0B-43C7-8F14-16D3B2FDBF3E}"/>
              </a:ext>
            </a:extLst>
          </p:cNvPr>
          <p:cNvSpPr/>
          <p:nvPr/>
        </p:nvSpPr>
        <p:spPr bwMode="auto">
          <a:xfrm>
            <a:off x="5146100" y="4540305"/>
            <a:ext cx="441325" cy="828675"/>
          </a:xfrm>
          <a:prstGeom prst="triangle">
            <a:avLst/>
          </a:prstGeom>
          <a:solidFill>
            <a:srgbClr val="FF7C8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4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A4F14BCA-8E34-4F92-9420-2A2D1E022023}"/>
              </a:ext>
            </a:extLst>
          </p:cNvPr>
          <p:cNvSpPr/>
          <p:nvPr/>
        </p:nvSpPr>
        <p:spPr bwMode="auto">
          <a:xfrm>
            <a:off x="7374950" y="4535543"/>
            <a:ext cx="241300" cy="223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FD8703B3-A3F1-43B3-B01F-2277505B9E2B}"/>
              </a:ext>
            </a:extLst>
          </p:cNvPr>
          <p:cNvCxnSpPr>
            <a:stCxn id="14" idx="0"/>
            <a:endCxn id="17" idx="3"/>
          </p:cNvCxnSpPr>
          <p:nvPr/>
        </p:nvCxnSpPr>
        <p:spPr bwMode="auto">
          <a:xfrm flipV="1">
            <a:off x="7495600" y="4340280"/>
            <a:ext cx="315912" cy="1952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E9321A9-D956-4176-83DD-6B03DCC82F00}"/>
              </a:ext>
            </a:extLst>
          </p:cNvPr>
          <p:cNvCxnSpPr>
            <a:stCxn id="14" idx="3"/>
            <a:endCxn id="22" idx="0"/>
          </p:cNvCxnSpPr>
          <p:nvPr/>
        </p:nvCxnSpPr>
        <p:spPr bwMode="auto">
          <a:xfrm flipH="1">
            <a:off x="7243187" y="4727630"/>
            <a:ext cx="166688" cy="2254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C13F741-B385-44A3-A975-822F1A5112B4}"/>
              </a:ext>
            </a:extLst>
          </p:cNvPr>
          <p:cNvSpPr/>
          <p:nvPr/>
        </p:nvSpPr>
        <p:spPr bwMode="auto">
          <a:xfrm>
            <a:off x="7776587" y="4149780"/>
            <a:ext cx="242888" cy="2238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5ED242C-2F4B-41BD-BA56-364BAE729E80}"/>
              </a:ext>
            </a:extLst>
          </p:cNvPr>
          <p:cNvCxnSpPr>
            <a:stCxn id="20" idx="0"/>
            <a:endCxn id="17" idx="5"/>
          </p:cNvCxnSpPr>
          <p:nvPr/>
        </p:nvCxnSpPr>
        <p:spPr bwMode="auto">
          <a:xfrm flipH="1" flipV="1">
            <a:off x="7984550" y="4340280"/>
            <a:ext cx="396875" cy="2857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43823EED-8281-4E15-9C9C-A94E1A62C121}"/>
              </a:ext>
            </a:extLst>
          </p:cNvPr>
          <p:cNvCxnSpPr>
            <a:stCxn id="14" idx="5"/>
            <a:endCxn id="21" idx="0"/>
          </p:cNvCxnSpPr>
          <p:nvPr/>
        </p:nvCxnSpPr>
        <p:spPr bwMode="auto">
          <a:xfrm>
            <a:off x="7582912" y="4727630"/>
            <a:ext cx="187325" cy="2349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xmlns="" id="{CE1041D0-B2E7-4D84-8D26-1C1E46CCACAA}"/>
              </a:ext>
            </a:extLst>
          </p:cNvPr>
          <p:cNvSpPr/>
          <p:nvPr/>
        </p:nvSpPr>
        <p:spPr bwMode="auto">
          <a:xfrm>
            <a:off x="8079800" y="4626030"/>
            <a:ext cx="603250" cy="1168400"/>
          </a:xfrm>
          <a:prstGeom prst="triangle">
            <a:avLst/>
          </a:prstGeom>
          <a:solidFill>
            <a:srgbClr val="53D2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4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xmlns="" id="{F9125268-1B21-442C-8BC8-D8F545211BE3}"/>
              </a:ext>
            </a:extLst>
          </p:cNvPr>
          <p:cNvSpPr/>
          <p:nvPr/>
        </p:nvSpPr>
        <p:spPr bwMode="auto">
          <a:xfrm>
            <a:off x="7547987" y="4962580"/>
            <a:ext cx="442913" cy="827088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4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xmlns="" id="{410F5C3C-83FF-410D-B498-1DBD9D1BDAC6}"/>
              </a:ext>
            </a:extLst>
          </p:cNvPr>
          <p:cNvSpPr/>
          <p:nvPr/>
        </p:nvSpPr>
        <p:spPr bwMode="auto">
          <a:xfrm>
            <a:off x="7022525" y="4953055"/>
            <a:ext cx="441325" cy="828675"/>
          </a:xfrm>
          <a:prstGeom prst="triangle">
            <a:avLst/>
          </a:prstGeom>
          <a:solidFill>
            <a:srgbClr val="FF7C8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400" i="1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3" name="오른쪽 화살표 154">
            <a:extLst>
              <a:ext uri="{FF2B5EF4-FFF2-40B4-BE49-F238E27FC236}">
                <a16:creationId xmlns:a16="http://schemas.microsoft.com/office/drawing/2014/main" xmlns="" id="{9F6B6D04-11C3-4AEA-A82F-3B96875DFA22}"/>
              </a:ext>
            </a:extLst>
          </p:cNvPr>
          <p:cNvSpPr/>
          <p:nvPr/>
        </p:nvSpPr>
        <p:spPr bwMode="auto">
          <a:xfrm>
            <a:off x="6728837" y="4646668"/>
            <a:ext cx="196850" cy="361950"/>
          </a:xfrm>
          <a:prstGeom prst="rightArrow">
            <a:avLst>
              <a:gd name="adj1" fmla="val 53863"/>
              <a:gd name="adj2" fmla="val 5967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4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xmlns="" id="{9F4FA0D7-0C86-4C91-BE5F-8A6D1DA45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562" y="3922768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TextBox 123">
            <a:extLst>
              <a:ext uri="{FF2B5EF4-FFF2-40B4-BE49-F238E27FC236}">
                <a16:creationId xmlns:a16="http://schemas.microsoft.com/office/drawing/2014/main" xmlns="" id="{D57DE058-5D89-4DC3-ADA6-B13005D35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237" y="4681593"/>
            <a:ext cx="274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124">
            <a:extLst>
              <a:ext uri="{FF2B5EF4-FFF2-40B4-BE49-F238E27FC236}">
                <a16:creationId xmlns:a16="http://schemas.microsoft.com/office/drawing/2014/main" xmlns="" id="{76E4E766-C750-4235-BF3B-B3D8DC13E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937" y="4330755"/>
            <a:ext cx="244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277D02A-002B-458A-BEB7-761A3D240F47}"/>
              </a:ext>
            </a:extLst>
          </p:cNvPr>
          <p:cNvSpPr/>
          <p:nvPr/>
        </p:nvSpPr>
        <p:spPr bwMode="auto">
          <a:xfrm>
            <a:off x="5733475" y="4930830"/>
            <a:ext cx="242887" cy="225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9FC39F10-F370-4837-9A4B-46858F8A4610}"/>
              </a:ext>
            </a:extLst>
          </p:cNvPr>
          <p:cNvSpPr/>
          <p:nvPr/>
        </p:nvSpPr>
        <p:spPr bwMode="auto">
          <a:xfrm>
            <a:off x="7644825" y="4905430"/>
            <a:ext cx="242887" cy="2238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i="1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xmlns="" id="{65AC25E4-57D4-45D7-8D90-BC980CC12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937" y="4322818"/>
            <a:ext cx="233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123">
            <a:extLst>
              <a:ext uri="{FF2B5EF4-FFF2-40B4-BE49-F238E27FC236}">
                <a16:creationId xmlns:a16="http://schemas.microsoft.com/office/drawing/2014/main" xmlns="" id="{A1D167E4-3FE9-46C2-A895-48FB67F2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412" y="4672068"/>
            <a:ext cx="274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TextBox 124">
            <a:extLst>
              <a:ext uri="{FF2B5EF4-FFF2-40B4-BE49-F238E27FC236}">
                <a16:creationId xmlns:a16="http://schemas.microsoft.com/office/drawing/2014/main" xmlns="" id="{A581B2F6-33C0-4C49-978A-4160DBC8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4700" y="3914830"/>
            <a:ext cx="242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xmlns="" id="{884765B9-2809-410E-B44B-46B7C6B7A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137" y="1760547"/>
            <a:ext cx="5265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b="1" dirty="0">
                <a:solidFill>
                  <a:srgbClr val="00664D"/>
                </a:solidFill>
                <a:ea typeface="굴림" panose="020B0600000101010101" pitchFamily="50" charset="-127"/>
              </a:rPr>
              <a:t>이 코드는 문제를 일으킬 수 있다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xmlns="" id="{EC6650A0-C598-4826-91A1-564D804C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672" y="2333118"/>
            <a:ext cx="4198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t.right</a:t>
            </a:r>
            <a:r>
              <a:rPr lang="en-US" altLang="ko-KR" sz="1800" dirty="0">
                <a:ea typeface="굴림" panose="020B0600000101010101" pitchFamily="50" charset="-127"/>
              </a:rPr>
              <a:t>,</a:t>
            </a:r>
            <a:r>
              <a:rPr lang="ko-KR" altLang="en-US" sz="1800" dirty="0">
                <a:ea typeface="굴림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t.left</a:t>
            </a:r>
            <a:r>
              <a:rPr lang="en-US" altLang="ko-KR" sz="1800" dirty="0">
                <a:ea typeface="굴림" panose="020B0600000101010101" pitchFamily="50" charset="-127"/>
              </a:rPr>
              <a:t>,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r.right</a:t>
            </a:r>
            <a:r>
              <a:rPr lang="ko-KR" altLang="en-US" sz="1800" dirty="0">
                <a:ea typeface="굴림" panose="020B0600000101010101" pitchFamily="50" charset="-127"/>
              </a:rPr>
              <a:t>가 </a:t>
            </a:r>
            <a:r>
              <a:rPr lang="en-US" altLang="ko-KR" sz="1800" dirty="0">
                <a:ea typeface="굴림" panose="020B0600000101010101" pitchFamily="50" charset="-127"/>
              </a:rPr>
              <a:t>null</a:t>
            </a:r>
            <a:r>
              <a:rPr lang="ko-KR" altLang="en-US" sz="1800" dirty="0">
                <a:ea typeface="굴림" panose="020B0600000101010101" pitchFamily="50" charset="-127"/>
              </a:rPr>
              <a:t>이면 에러 발생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73982-7ECC-4C19-9147-CAA1B9FD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                                          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참고</a:t>
            </a:r>
            <a:endParaRPr lang="ko-KR" altLang="en-US" dirty="0"/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xmlns="" id="{EC6650A0-C598-4826-91A1-564D804C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6594" y="2745172"/>
            <a:ext cx="3313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통상적인 방법으로 해결하려면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ko-KR" altLang="en-US" sz="1800" dirty="0">
                <a:ea typeface="굴림" panose="020B0600000101010101" pitchFamily="50" charset="-127"/>
              </a:rPr>
              <a:t>코드가 지저분해진다</a:t>
            </a:r>
          </a:p>
        </p:txBody>
      </p:sp>
      <p:sp>
        <p:nvSpPr>
          <p:cNvPr id="38" name="오른쪽으로 구부러진 화살표 83">
            <a:extLst>
              <a:ext uri="{FF2B5EF4-FFF2-40B4-BE49-F238E27FC236}">
                <a16:creationId xmlns:a16="http://schemas.microsoft.com/office/drawing/2014/main" xmlns="" id="{8C89414C-EBBB-4AEE-9C04-8C81F85C792C}"/>
              </a:ext>
            </a:extLst>
          </p:cNvPr>
          <p:cNvSpPr/>
          <p:nvPr/>
        </p:nvSpPr>
        <p:spPr>
          <a:xfrm rot="4954195">
            <a:off x="5642524" y="4350669"/>
            <a:ext cx="188634" cy="319217"/>
          </a:xfrm>
          <a:prstGeom prst="curvedRightArrow">
            <a:avLst>
              <a:gd name="adj1" fmla="val 32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8E5561C-0E7F-44CF-9936-818456DA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27" y="1560492"/>
            <a:ext cx="19960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좌회전</a:t>
            </a:r>
            <a:r>
              <a:rPr lang="en-US" altLang="ko-KR" sz="2000" b="1" baseline="36000" dirty="0">
                <a:solidFill>
                  <a:srgbClr val="C00000"/>
                </a:solidFill>
                <a:ea typeface="굴림" panose="020B0600000101010101" pitchFamily="50" charset="-127"/>
              </a:rPr>
              <a:t>Left Rotation</a:t>
            </a:r>
            <a:endParaRPr lang="ko-KR" altLang="en-US" sz="2000" b="1" baseline="36000" dirty="0">
              <a:solidFill>
                <a:srgbClr val="C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8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균형 검색 트리란</a:t>
            </a:r>
          </a:p>
          <a:p>
            <a:pPr lvl="1"/>
            <a:r>
              <a:rPr lang="en-US" altLang="ko-KR" dirty="0"/>
              <a:t>02 AVL </a:t>
            </a:r>
            <a:r>
              <a:rPr lang="ko-KR" altLang="en-US" dirty="0"/>
              <a:t>트리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레드</a:t>
            </a:r>
            <a:r>
              <a:rPr lang="en-US" altLang="ko-KR" dirty="0"/>
              <a:t>-</a:t>
            </a:r>
            <a:r>
              <a:rPr lang="ko-KR" altLang="en-US" dirty="0"/>
              <a:t>블랙 트리</a:t>
            </a:r>
          </a:p>
          <a:p>
            <a:pPr lvl="1"/>
            <a:r>
              <a:rPr lang="en-US" altLang="ko-KR" dirty="0"/>
              <a:t>04 B-</a:t>
            </a:r>
            <a:r>
              <a:rPr lang="ko-KR" altLang="en-US" dirty="0"/>
              <a:t>트리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검색 트리에서 균형이 필요한 이유를 이해하도록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균형 이진 검색 트리인 </a:t>
            </a:r>
            <a:r>
              <a:rPr lang="en-US" altLang="ko-KR" dirty="0"/>
              <a:t>AVL </a:t>
            </a:r>
            <a:r>
              <a:rPr lang="ko-KR" altLang="en-US" dirty="0"/>
              <a:t>트리의 구조와 작업 원리를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균형 이진 검색 트리인 레드</a:t>
            </a:r>
            <a:r>
              <a:rPr lang="en-US" altLang="ko-KR" dirty="0"/>
              <a:t>-</a:t>
            </a:r>
            <a:r>
              <a:rPr lang="ko-KR" altLang="en-US" dirty="0"/>
              <a:t>블랙 트리의 구조와 작업 원리를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균형 다진 검색 트리인 </a:t>
            </a:r>
            <a:r>
              <a:rPr lang="en-US" altLang="ko-KR" dirty="0"/>
              <a:t>B-</a:t>
            </a:r>
            <a:r>
              <a:rPr lang="ko-KR" altLang="en-US" dirty="0"/>
              <a:t>트리의 구조와 작업 원리를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균형 트리들의 수행 시간을 이해한다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AVL </a:t>
            </a:r>
            <a:r>
              <a:rPr lang="ko-KR" altLang="en-US" dirty="0"/>
              <a:t>트리의 자바 구현을 연습한다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875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40">
            <a:extLst>
              <a:ext uri="{FF2B5EF4-FFF2-40B4-BE49-F238E27FC236}">
                <a16:creationId xmlns:a16="http://schemas.microsoft.com/office/drawing/2014/main" xmlns="" id="{C46AD889-7AAB-46A1-AD7E-44C95998F21C}"/>
              </a:ext>
            </a:extLst>
          </p:cNvPr>
          <p:cNvGrpSpPr>
            <a:grpSpLocks/>
          </p:cNvGrpSpPr>
          <p:nvPr/>
        </p:nvGrpSpPr>
        <p:grpSpPr bwMode="auto">
          <a:xfrm>
            <a:off x="1123904" y="2146679"/>
            <a:ext cx="6403975" cy="3719513"/>
            <a:chOff x="416466" y="325353"/>
            <a:chExt cx="10234928" cy="6046451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D4C3D4DC-B8F4-4536-8C01-FAA8C7B6CBAC}"/>
                </a:ext>
              </a:extLst>
            </p:cNvPr>
            <p:cNvSpPr/>
            <p:nvPr/>
          </p:nvSpPr>
          <p:spPr>
            <a:xfrm>
              <a:off x="7550977" y="325353"/>
              <a:ext cx="758612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F0BE3981-BB72-4E6A-8632-063981DC3438}"/>
                </a:ext>
              </a:extLst>
            </p:cNvPr>
            <p:cNvSpPr/>
            <p:nvPr/>
          </p:nvSpPr>
          <p:spPr>
            <a:xfrm>
              <a:off x="6368658" y="1618257"/>
              <a:ext cx="761150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A6598E92-5342-47B3-B45A-693231F3F3F6}"/>
                </a:ext>
              </a:extLst>
            </p:cNvPr>
            <p:cNvSpPr/>
            <p:nvPr/>
          </p:nvSpPr>
          <p:spPr>
            <a:xfrm>
              <a:off x="8697776" y="1620837"/>
              <a:ext cx="758612" cy="7200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55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36C30818-3553-443C-BBF8-D66528ACC217}"/>
                </a:ext>
              </a:extLst>
            </p:cNvPr>
            <p:cNvCxnSpPr>
              <a:stCxn id="52" idx="3"/>
              <a:endCxn id="53" idx="0"/>
            </p:cNvCxnSpPr>
            <p:nvPr/>
          </p:nvCxnSpPr>
          <p:spPr>
            <a:xfrm flipH="1">
              <a:off x="6749233" y="939546"/>
              <a:ext cx="913380" cy="678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8B00D2F7-FE7A-4AA9-BAE8-E97DCE172608}"/>
                </a:ext>
              </a:extLst>
            </p:cNvPr>
            <p:cNvCxnSpPr>
              <a:stCxn id="52" idx="5"/>
              <a:endCxn id="54" idx="0"/>
            </p:cNvCxnSpPr>
            <p:nvPr/>
          </p:nvCxnSpPr>
          <p:spPr>
            <a:xfrm>
              <a:off x="8197954" y="939546"/>
              <a:ext cx="877859" cy="681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AD1397AF-48CC-4527-967A-C1BACD0E9DE2}"/>
                </a:ext>
              </a:extLst>
            </p:cNvPr>
            <p:cNvSpPr/>
            <p:nvPr/>
          </p:nvSpPr>
          <p:spPr>
            <a:xfrm>
              <a:off x="5708994" y="3014385"/>
              <a:ext cx="758612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7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57B4F8CA-A4EF-428C-BE77-AB4C6451DD42}"/>
                </a:ext>
              </a:extLst>
            </p:cNvPr>
            <p:cNvSpPr/>
            <p:nvPr/>
          </p:nvSpPr>
          <p:spPr>
            <a:xfrm>
              <a:off x="7129807" y="3014385"/>
              <a:ext cx="758612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20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648D3A13-8D6C-4161-BE80-FDB9482FB182}"/>
                </a:ext>
              </a:extLst>
            </p:cNvPr>
            <p:cNvCxnSpPr>
              <a:stCxn id="53" idx="3"/>
              <a:endCxn id="57" idx="0"/>
            </p:cNvCxnSpPr>
            <p:nvPr/>
          </p:nvCxnSpPr>
          <p:spPr>
            <a:xfrm flipH="1">
              <a:off x="6089569" y="2229869"/>
              <a:ext cx="390724" cy="784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4E98E-BAFE-422E-9DBA-0C3C20FDF344}"/>
                </a:ext>
              </a:extLst>
            </p:cNvPr>
            <p:cNvCxnSpPr>
              <a:stCxn id="53" idx="5"/>
              <a:endCxn id="58" idx="0"/>
            </p:cNvCxnSpPr>
            <p:nvPr/>
          </p:nvCxnSpPr>
          <p:spPr>
            <a:xfrm>
              <a:off x="7015634" y="2229869"/>
              <a:ext cx="492210" cy="784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0D327800-4A3F-4194-BED9-60CF384E02D0}"/>
                </a:ext>
              </a:extLst>
            </p:cNvPr>
            <p:cNvSpPr/>
            <p:nvPr/>
          </p:nvSpPr>
          <p:spPr>
            <a:xfrm>
              <a:off x="6579242" y="4516320"/>
              <a:ext cx="758613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049000A7-051B-4DC8-9ECF-B59980DF27BB}"/>
                </a:ext>
              </a:extLst>
            </p:cNvPr>
            <p:cNvSpPr/>
            <p:nvPr/>
          </p:nvSpPr>
          <p:spPr>
            <a:xfrm>
              <a:off x="9532503" y="3050514"/>
              <a:ext cx="758613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70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903E00AA-FF66-477B-8DE9-E7DE0C400684}"/>
                </a:ext>
              </a:extLst>
            </p:cNvPr>
            <p:cNvCxnSpPr>
              <a:stCxn id="58" idx="3"/>
              <a:endCxn id="61" idx="0"/>
            </p:cNvCxnSpPr>
            <p:nvPr/>
          </p:nvCxnSpPr>
          <p:spPr>
            <a:xfrm flipH="1">
              <a:off x="6957280" y="3628578"/>
              <a:ext cx="281625" cy="887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9C7EC85-BE55-41F0-BE97-D754134F103B}"/>
                </a:ext>
              </a:extLst>
            </p:cNvPr>
            <p:cNvCxnSpPr>
              <a:stCxn id="54" idx="5"/>
              <a:endCxn id="62" idx="0"/>
            </p:cNvCxnSpPr>
            <p:nvPr/>
          </p:nvCxnSpPr>
          <p:spPr>
            <a:xfrm>
              <a:off x="9344753" y="2235030"/>
              <a:ext cx="568325" cy="815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5DFD29FE-B71B-4238-AC3E-69A2041EB437}"/>
                </a:ext>
              </a:extLst>
            </p:cNvPr>
            <p:cNvSpPr/>
            <p:nvPr/>
          </p:nvSpPr>
          <p:spPr>
            <a:xfrm>
              <a:off x="7720966" y="4508579"/>
              <a:ext cx="758613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1D671605-5857-4819-8E2E-07426749B28E}"/>
                </a:ext>
              </a:extLst>
            </p:cNvPr>
            <p:cNvCxnSpPr>
              <a:stCxn id="58" idx="5"/>
              <a:endCxn id="65" idx="0"/>
            </p:cNvCxnSpPr>
            <p:nvPr/>
          </p:nvCxnSpPr>
          <p:spPr>
            <a:xfrm>
              <a:off x="7776784" y="3628578"/>
              <a:ext cx="324757" cy="8800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83DEE3C9-C868-4309-A36D-8E8CDB8203EE}"/>
                </a:ext>
              </a:extLst>
            </p:cNvPr>
            <p:cNvSpPr/>
            <p:nvPr/>
          </p:nvSpPr>
          <p:spPr>
            <a:xfrm>
              <a:off x="7720966" y="5847932"/>
              <a:ext cx="860100" cy="523872"/>
            </a:xfrm>
            <a:prstGeom prst="rect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 b="1" dirty="0">
                  <a:solidFill>
                    <a:srgbClr val="FFFFFF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NIL</a:t>
              </a:r>
              <a:endParaRPr lang="ko-KR" altLang="en-US" sz="1200" b="1" dirty="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8" name="자유형 19">
              <a:extLst>
                <a:ext uri="{FF2B5EF4-FFF2-40B4-BE49-F238E27FC236}">
                  <a16:creationId xmlns:a16="http://schemas.microsoft.com/office/drawing/2014/main" xmlns="" id="{78CA0C7A-B06E-485E-AEA3-D6533AD800FB}"/>
                </a:ext>
              </a:extLst>
            </p:cNvPr>
            <p:cNvSpPr/>
            <p:nvPr/>
          </p:nvSpPr>
          <p:spPr>
            <a:xfrm>
              <a:off x="6236725" y="3703418"/>
              <a:ext cx="1494390" cy="2366450"/>
            </a:xfrm>
            <a:custGeom>
              <a:avLst/>
              <a:gdLst>
                <a:gd name="connsiteX0" fmla="*/ 0 w 2046083"/>
                <a:gd name="connsiteY0" fmla="*/ 0 h 2445441"/>
                <a:gd name="connsiteX1" fmla="*/ 398352 w 2046083"/>
                <a:gd name="connsiteY1" fmla="*/ 525101 h 2445441"/>
                <a:gd name="connsiteX2" fmla="*/ 208230 w 2046083"/>
                <a:gd name="connsiteY2" fmla="*/ 1222217 h 2445441"/>
                <a:gd name="connsiteX3" fmla="*/ 588475 w 2046083"/>
                <a:gd name="connsiteY3" fmla="*/ 1810693 h 2445441"/>
                <a:gd name="connsiteX4" fmla="*/ 1702051 w 2046083"/>
                <a:gd name="connsiteY4" fmla="*/ 2344847 h 2445441"/>
                <a:gd name="connsiteX5" fmla="*/ 2046083 w 2046083"/>
                <a:gd name="connsiteY5" fmla="*/ 2444435 h 244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6083" h="2445441">
                  <a:moveTo>
                    <a:pt x="0" y="0"/>
                  </a:moveTo>
                  <a:cubicBezTo>
                    <a:pt x="181823" y="160699"/>
                    <a:pt x="363647" y="321398"/>
                    <a:pt x="398352" y="525101"/>
                  </a:cubicBezTo>
                  <a:cubicBezTo>
                    <a:pt x="433057" y="728804"/>
                    <a:pt x="176543" y="1007952"/>
                    <a:pt x="208230" y="1222217"/>
                  </a:cubicBezTo>
                  <a:cubicBezTo>
                    <a:pt x="239917" y="1436482"/>
                    <a:pt x="339505" y="1623588"/>
                    <a:pt x="588475" y="1810693"/>
                  </a:cubicBezTo>
                  <a:cubicBezTo>
                    <a:pt x="837445" y="1997798"/>
                    <a:pt x="1459116" y="2239223"/>
                    <a:pt x="1702051" y="2344847"/>
                  </a:cubicBezTo>
                  <a:cubicBezTo>
                    <a:pt x="1944986" y="2450471"/>
                    <a:pt x="1995534" y="2447453"/>
                    <a:pt x="2046083" y="24444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69" name="자유형 20">
              <a:extLst>
                <a:ext uri="{FF2B5EF4-FFF2-40B4-BE49-F238E27FC236}">
                  <a16:creationId xmlns:a16="http://schemas.microsoft.com/office/drawing/2014/main" xmlns="" id="{62CBD694-A8BF-4188-80CE-1D4BC49A408B}"/>
                </a:ext>
              </a:extLst>
            </p:cNvPr>
            <p:cNvSpPr/>
            <p:nvPr/>
          </p:nvSpPr>
          <p:spPr>
            <a:xfrm>
              <a:off x="8489728" y="3718901"/>
              <a:ext cx="2161666" cy="2464515"/>
            </a:xfrm>
            <a:custGeom>
              <a:avLst/>
              <a:gdLst>
                <a:gd name="connsiteX0" fmla="*/ 1711105 w 2262836"/>
                <a:gd name="connsiteY0" fmla="*/ 0 h 2525917"/>
                <a:gd name="connsiteX1" fmla="*/ 2254313 w 2262836"/>
                <a:gd name="connsiteY1" fmla="*/ 715224 h 2525917"/>
                <a:gd name="connsiteX2" fmla="*/ 1991762 w 2262836"/>
                <a:gd name="connsiteY2" fmla="*/ 1539089 h 2525917"/>
                <a:gd name="connsiteX3" fmla="*/ 1321806 w 2262836"/>
                <a:gd name="connsiteY3" fmla="*/ 2281473 h 2525917"/>
                <a:gd name="connsiteX4" fmla="*/ 0 w 2262836"/>
                <a:gd name="connsiteY4" fmla="*/ 2525917 h 252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836" h="2525917">
                  <a:moveTo>
                    <a:pt x="1711105" y="0"/>
                  </a:moveTo>
                  <a:cubicBezTo>
                    <a:pt x="1959321" y="229354"/>
                    <a:pt x="2207537" y="458709"/>
                    <a:pt x="2254313" y="715224"/>
                  </a:cubicBezTo>
                  <a:cubicBezTo>
                    <a:pt x="2301089" y="971739"/>
                    <a:pt x="2147180" y="1278048"/>
                    <a:pt x="1991762" y="1539089"/>
                  </a:cubicBezTo>
                  <a:cubicBezTo>
                    <a:pt x="1836344" y="1800130"/>
                    <a:pt x="1653766" y="2117002"/>
                    <a:pt x="1321806" y="2281473"/>
                  </a:cubicBezTo>
                  <a:cubicBezTo>
                    <a:pt x="989846" y="2445944"/>
                    <a:pt x="494923" y="2485930"/>
                    <a:pt x="0" y="25259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70" name="자유형 21">
              <a:extLst>
                <a:ext uri="{FF2B5EF4-FFF2-40B4-BE49-F238E27FC236}">
                  <a16:creationId xmlns:a16="http://schemas.microsoft.com/office/drawing/2014/main" xmlns="" id="{4FCCC04A-8961-491C-944C-95F3B6AB2740}"/>
                </a:ext>
              </a:extLst>
            </p:cNvPr>
            <p:cNvSpPr/>
            <p:nvPr/>
          </p:nvSpPr>
          <p:spPr>
            <a:xfrm flipH="1">
              <a:off x="5310659" y="3703418"/>
              <a:ext cx="2400159" cy="2479999"/>
            </a:xfrm>
            <a:custGeom>
              <a:avLst/>
              <a:gdLst>
                <a:gd name="connsiteX0" fmla="*/ 1711105 w 2262836"/>
                <a:gd name="connsiteY0" fmla="*/ 0 h 2525917"/>
                <a:gd name="connsiteX1" fmla="*/ 2254313 w 2262836"/>
                <a:gd name="connsiteY1" fmla="*/ 715224 h 2525917"/>
                <a:gd name="connsiteX2" fmla="*/ 1991762 w 2262836"/>
                <a:gd name="connsiteY2" fmla="*/ 1539089 h 2525917"/>
                <a:gd name="connsiteX3" fmla="*/ 1321806 w 2262836"/>
                <a:gd name="connsiteY3" fmla="*/ 2281473 h 2525917"/>
                <a:gd name="connsiteX4" fmla="*/ 0 w 2262836"/>
                <a:gd name="connsiteY4" fmla="*/ 2525917 h 252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836" h="2525917">
                  <a:moveTo>
                    <a:pt x="1711105" y="0"/>
                  </a:moveTo>
                  <a:cubicBezTo>
                    <a:pt x="1959321" y="229354"/>
                    <a:pt x="2207537" y="458709"/>
                    <a:pt x="2254313" y="715224"/>
                  </a:cubicBezTo>
                  <a:cubicBezTo>
                    <a:pt x="2301089" y="971739"/>
                    <a:pt x="2147180" y="1278048"/>
                    <a:pt x="1991762" y="1539089"/>
                  </a:cubicBezTo>
                  <a:cubicBezTo>
                    <a:pt x="1836344" y="1800130"/>
                    <a:pt x="1653766" y="2117002"/>
                    <a:pt x="1321806" y="2281473"/>
                  </a:cubicBezTo>
                  <a:cubicBezTo>
                    <a:pt x="989846" y="2445944"/>
                    <a:pt x="494923" y="2485930"/>
                    <a:pt x="0" y="25259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71" name="자유형 22">
              <a:extLst>
                <a:ext uri="{FF2B5EF4-FFF2-40B4-BE49-F238E27FC236}">
                  <a16:creationId xmlns:a16="http://schemas.microsoft.com/office/drawing/2014/main" xmlns="" id="{BA2A853E-4FAB-42B6-8C20-F84E9FEBCED5}"/>
                </a:ext>
              </a:extLst>
            </p:cNvPr>
            <p:cNvSpPr/>
            <p:nvPr/>
          </p:nvSpPr>
          <p:spPr>
            <a:xfrm flipH="1">
              <a:off x="8550620" y="3685352"/>
              <a:ext cx="1083369" cy="2384516"/>
            </a:xfrm>
            <a:custGeom>
              <a:avLst/>
              <a:gdLst>
                <a:gd name="connsiteX0" fmla="*/ 0 w 2046083"/>
                <a:gd name="connsiteY0" fmla="*/ 0 h 2445441"/>
                <a:gd name="connsiteX1" fmla="*/ 398352 w 2046083"/>
                <a:gd name="connsiteY1" fmla="*/ 525101 h 2445441"/>
                <a:gd name="connsiteX2" fmla="*/ 208230 w 2046083"/>
                <a:gd name="connsiteY2" fmla="*/ 1222217 h 2445441"/>
                <a:gd name="connsiteX3" fmla="*/ 588475 w 2046083"/>
                <a:gd name="connsiteY3" fmla="*/ 1810693 h 2445441"/>
                <a:gd name="connsiteX4" fmla="*/ 1702051 w 2046083"/>
                <a:gd name="connsiteY4" fmla="*/ 2344847 h 2445441"/>
                <a:gd name="connsiteX5" fmla="*/ 2046083 w 2046083"/>
                <a:gd name="connsiteY5" fmla="*/ 2444435 h 244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6083" h="2445441">
                  <a:moveTo>
                    <a:pt x="0" y="0"/>
                  </a:moveTo>
                  <a:cubicBezTo>
                    <a:pt x="181823" y="160699"/>
                    <a:pt x="363647" y="321398"/>
                    <a:pt x="398352" y="525101"/>
                  </a:cubicBezTo>
                  <a:cubicBezTo>
                    <a:pt x="433057" y="728804"/>
                    <a:pt x="176543" y="1007952"/>
                    <a:pt x="208230" y="1222217"/>
                  </a:cubicBezTo>
                  <a:cubicBezTo>
                    <a:pt x="239917" y="1436482"/>
                    <a:pt x="339505" y="1623588"/>
                    <a:pt x="588475" y="1810693"/>
                  </a:cubicBezTo>
                  <a:cubicBezTo>
                    <a:pt x="837445" y="1997798"/>
                    <a:pt x="1459116" y="2239223"/>
                    <a:pt x="1702051" y="2344847"/>
                  </a:cubicBezTo>
                  <a:cubicBezTo>
                    <a:pt x="1944986" y="2450471"/>
                    <a:pt x="1995534" y="2447453"/>
                    <a:pt x="2046083" y="24444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72" name="자유형 23">
              <a:extLst>
                <a:ext uri="{FF2B5EF4-FFF2-40B4-BE49-F238E27FC236}">
                  <a16:creationId xmlns:a16="http://schemas.microsoft.com/office/drawing/2014/main" xmlns="" id="{2E0BAADF-9C92-4341-9E86-B50BE0096046}"/>
                </a:ext>
              </a:extLst>
            </p:cNvPr>
            <p:cNvSpPr/>
            <p:nvPr/>
          </p:nvSpPr>
          <p:spPr>
            <a:xfrm>
              <a:off x="8365407" y="2255675"/>
              <a:ext cx="497285" cy="3602580"/>
            </a:xfrm>
            <a:custGeom>
              <a:avLst/>
              <a:gdLst>
                <a:gd name="connsiteX0" fmla="*/ 679010 w 718425"/>
                <a:gd name="connsiteY0" fmla="*/ 0 h 3621386"/>
                <a:gd name="connsiteX1" fmla="*/ 162962 w 718425"/>
                <a:gd name="connsiteY1" fmla="*/ 679010 h 3621386"/>
                <a:gd name="connsiteX2" fmla="*/ 706170 w 718425"/>
                <a:gd name="connsiteY2" fmla="*/ 1738266 h 3621386"/>
                <a:gd name="connsiteX3" fmla="*/ 497940 w 718425"/>
                <a:gd name="connsiteY3" fmla="*/ 2851842 h 3621386"/>
                <a:gd name="connsiteX4" fmla="*/ 0 w 718425"/>
                <a:gd name="connsiteY4" fmla="*/ 3621386 h 36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25" h="3621386">
                  <a:moveTo>
                    <a:pt x="679010" y="0"/>
                  </a:moveTo>
                  <a:cubicBezTo>
                    <a:pt x="418722" y="194649"/>
                    <a:pt x="158435" y="389299"/>
                    <a:pt x="162962" y="679010"/>
                  </a:cubicBezTo>
                  <a:cubicBezTo>
                    <a:pt x="167489" y="968721"/>
                    <a:pt x="650340" y="1376127"/>
                    <a:pt x="706170" y="1738266"/>
                  </a:cubicBezTo>
                  <a:cubicBezTo>
                    <a:pt x="762000" y="2100405"/>
                    <a:pt x="615635" y="2537989"/>
                    <a:pt x="497940" y="2851842"/>
                  </a:cubicBezTo>
                  <a:cubicBezTo>
                    <a:pt x="380245" y="3165695"/>
                    <a:pt x="190122" y="3393540"/>
                    <a:pt x="0" y="362138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DA017D05-4EFC-4591-A206-B3EA912EE733}"/>
                </a:ext>
              </a:extLst>
            </p:cNvPr>
            <p:cNvSpPr/>
            <p:nvPr/>
          </p:nvSpPr>
          <p:spPr>
            <a:xfrm>
              <a:off x="1994583" y="325353"/>
              <a:ext cx="758612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FA20574E-AB9F-4054-9E81-A4BCC3506453}"/>
                </a:ext>
              </a:extLst>
            </p:cNvPr>
            <p:cNvSpPr/>
            <p:nvPr/>
          </p:nvSpPr>
          <p:spPr>
            <a:xfrm>
              <a:off x="1076129" y="1618257"/>
              <a:ext cx="758612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xmlns="" id="{70FCBCC8-2521-445F-92A4-26E7A5D680DD}"/>
                </a:ext>
              </a:extLst>
            </p:cNvPr>
            <p:cNvSpPr/>
            <p:nvPr/>
          </p:nvSpPr>
          <p:spPr>
            <a:xfrm>
              <a:off x="2897814" y="1620837"/>
              <a:ext cx="758612" cy="7200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55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33372533-AF07-48AF-930D-CA6BF2771B65}"/>
                </a:ext>
              </a:extLst>
            </p:cNvPr>
            <p:cNvCxnSpPr>
              <a:stCxn id="73" idx="3"/>
              <a:endCxn id="74" idx="0"/>
            </p:cNvCxnSpPr>
            <p:nvPr/>
          </p:nvCxnSpPr>
          <p:spPr>
            <a:xfrm flipH="1">
              <a:off x="1456704" y="939546"/>
              <a:ext cx="649515" cy="678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3C3913C9-6370-4967-96EB-FAD5B8AAFCE0}"/>
                </a:ext>
              </a:extLst>
            </p:cNvPr>
            <p:cNvCxnSpPr>
              <a:stCxn id="73" idx="5"/>
              <a:endCxn id="75" idx="0"/>
            </p:cNvCxnSpPr>
            <p:nvPr/>
          </p:nvCxnSpPr>
          <p:spPr>
            <a:xfrm>
              <a:off x="2644098" y="939546"/>
              <a:ext cx="631754" cy="681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xmlns="" id="{820B7C0E-37E6-48B9-8BB5-5DF02C2B8C81}"/>
                </a:ext>
              </a:extLst>
            </p:cNvPr>
            <p:cNvSpPr/>
            <p:nvPr/>
          </p:nvSpPr>
          <p:spPr>
            <a:xfrm>
              <a:off x="416466" y="3014385"/>
              <a:ext cx="758612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7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840BD46A-FB37-4B43-92E1-EE55C48FBAB7}"/>
                </a:ext>
              </a:extLst>
            </p:cNvPr>
            <p:cNvSpPr/>
            <p:nvPr/>
          </p:nvSpPr>
          <p:spPr>
            <a:xfrm>
              <a:off x="1834741" y="3014385"/>
              <a:ext cx="758613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20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466ABFAD-725E-477C-AE41-0042E3A1D843}"/>
                </a:ext>
              </a:extLst>
            </p:cNvPr>
            <p:cNvCxnSpPr>
              <a:stCxn id="74" idx="3"/>
              <a:endCxn id="78" idx="0"/>
            </p:cNvCxnSpPr>
            <p:nvPr/>
          </p:nvCxnSpPr>
          <p:spPr>
            <a:xfrm flipH="1">
              <a:off x="797041" y="2229869"/>
              <a:ext cx="390724" cy="784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6000412F-AAF9-4AF2-8760-2D21C7389984}"/>
                </a:ext>
              </a:extLst>
            </p:cNvPr>
            <p:cNvCxnSpPr>
              <a:stCxn id="74" idx="5"/>
              <a:endCxn id="79" idx="0"/>
            </p:cNvCxnSpPr>
            <p:nvPr/>
          </p:nvCxnSpPr>
          <p:spPr>
            <a:xfrm>
              <a:off x="1723106" y="2229869"/>
              <a:ext cx="489674" cy="784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83562EF4-8AED-48F4-BA65-7D3E82087B65}"/>
                </a:ext>
              </a:extLst>
            </p:cNvPr>
            <p:cNvSpPr/>
            <p:nvPr/>
          </p:nvSpPr>
          <p:spPr>
            <a:xfrm>
              <a:off x="1284177" y="4516320"/>
              <a:ext cx="758612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E9BE1E41-1A3E-4946-9E8A-A504378270B3}"/>
                </a:ext>
              </a:extLst>
            </p:cNvPr>
            <p:cNvSpPr/>
            <p:nvPr/>
          </p:nvSpPr>
          <p:spPr>
            <a:xfrm>
              <a:off x="3686872" y="3050514"/>
              <a:ext cx="758613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70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FB0231BA-A20C-4F84-A172-48414281C371}"/>
                </a:ext>
              </a:extLst>
            </p:cNvPr>
            <p:cNvCxnSpPr>
              <a:stCxn id="79" idx="3"/>
              <a:endCxn id="82" idx="0"/>
            </p:cNvCxnSpPr>
            <p:nvPr/>
          </p:nvCxnSpPr>
          <p:spPr>
            <a:xfrm flipH="1">
              <a:off x="1664752" y="3628578"/>
              <a:ext cx="281625" cy="887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6F42D94F-C5E8-401F-98BB-0CB5FEA822DF}"/>
                </a:ext>
              </a:extLst>
            </p:cNvPr>
            <p:cNvCxnSpPr>
              <a:stCxn id="75" idx="5"/>
              <a:endCxn id="83" idx="0"/>
            </p:cNvCxnSpPr>
            <p:nvPr/>
          </p:nvCxnSpPr>
          <p:spPr>
            <a:xfrm>
              <a:off x="3544791" y="2235030"/>
              <a:ext cx="522656" cy="815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xmlns="" id="{DEE7AC64-03D3-4E86-96DC-0979159863DE}"/>
                </a:ext>
              </a:extLst>
            </p:cNvPr>
            <p:cNvSpPr/>
            <p:nvPr/>
          </p:nvSpPr>
          <p:spPr>
            <a:xfrm>
              <a:off x="2428438" y="4508579"/>
              <a:ext cx="758613" cy="7174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EEA38CC8-E063-4329-A6C5-CD72AB9B1616}"/>
                </a:ext>
              </a:extLst>
            </p:cNvPr>
            <p:cNvCxnSpPr>
              <a:stCxn id="79" idx="5"/>
              <a:endCxn id="86" idx="0"/>
            </p:cNvCxnSpPr>
            <p:nvPr/>
          </p:nvCxnSpPr>
          <p:spPr>
            <a:xfrm>
              <a:off x="2481719" y="3628578"/>
              <a:ext cx="324757" cy="8800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왼쪽/오른쪽 화살표 39">
              <a:extLst>
                <a:ext uri="{FF2B5EF4-FFF2-40B4-BE49-F238E27FC236}">
                  <a16:creationId xmlns:a16="http://schemas.microsoft.com/office/drawing/2014/main" xmlns="" id="{B4C56AD2-170F-4BA0-AD67-377797E37902}"/>
                </a:ext>
              </a:extLst>
            </p:cNvPr>
            <p:cNvSpPr/>
            <p:nvPr/>
          </p:nvSpPr>
          <p:spPr>
            <a:xfrm>
              <a:off x="4546972" y="1814386"/>
              <a:ext cx="931139" cy="761289"/>
            </a:xfrm>
            <a:prstGeom prst="leftRightArrow">
              <a:avLst>
                <a:gd name="adj1" fmla="val 59524"/>
                <a:gd name="adj2" fmla="val 39286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89" name="직사각형 2">
            <a:extLst>
              <a:ext uri="{FF2B5EF4-FFF2-40B4-BE49-F238E27FC236}">
                <a16:creationId xmlns:a16="http://schemas.microsoft.com/office/drawing/2014/main" xmlns="" id="{50E3D210-3563-4232-BEC3-6DDFD0847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385" y="1548192"/>
            <a:ext cx="6340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…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0); // sentinel</a:t>
            </a:r>
            <a:endParaRPr lang="ko-KR" altLang="en-US" sz="1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xmlns="" id="{80BD786F-B1E3-4C61-A467-BE749B346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520" y="5266027"/>
            <a:ext cx="43204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 dirty="0">
                <a:ea typeface="굴림" panose="020B0600000101010101" pitchFamily="50" charset="-127"/>
              </a:rPr>
              <a:t>null</a:t>
            </a:r>
            <a:r>
              <a:rPr lang="ko-KR" altLang="en-US" sz="1800" dirty="0">
                <a:ea typeface="굴림" panose="020B0600000101010101" pitchFamily="50" charset="-127"/>
              </a:rPr>
              <a:t> 대신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ea typeface="굴림" panose="020B0600000101010101" pitchFamily="50" charset="-127"/>
              </a:rPr>
              <a:t>NIL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 err="1">
                <a:ea typeface="굴림" panose="020B0600000101010101" pitchFamily="50" charset="-127"/>
              </a:rPr>
              <a:t>노드를</a:t>
            </a:r>
            <a:r>
              <a:rPr lang="ko-KR" altLang="en-US" sz="1800" dirty="0">
                <a:ea typeface="굴림" panose="020B0600000101010101" pitchFamily="50" charset="-127"/>
              </a:rPr>
              <a:t> 사용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ea typeface="굴림" panose="020B0600000101010101" pitchFamily="50" charset="-127"/>
              </a:rPr>
              <a:t>NIL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 dirty="0" err="1">
                <a:ea typeface="굴림" panose="020B0600000101010101" pitchFamily="50" charset="-127"/>
              </a:rPr>
              <a:t>노드는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하나만 만들면 된다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1800" b="1" dirty="0">
                <a:ea typeface="굴림" panose="020B0600000101010101" pitchFamily="50" charset="-127"/>
              </a:rPr>
              <a:t>null</a:t>
            </a:r>
            <a:r>
              <a:rPr lang="ko-KR" altLang="en-US" sz="1800" dirty="0">
                <a:ea typeface="굴림" panose="020B0600000101010101" pitchFamily="50" charset="-127"/>
              </a:rPr>
              <a:t>도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정상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 err="1">
                <a:ea typeface="굴림" panose="020B0600000101010101" pitchFamily="50" charset="-127"/>
              </a:rPr>
              <a:t>노드처럼</a:t>
            </a:r>
            <a:r>
              <a:rPr lang="ko-KR" altLang="en-US" sz="1800" dirty="0">
                <a:ea typeface="굴림" panose="020B0600000101010101" pitchFamily="50" charset="-127"/>
              </a:rPr>
              <a:t> 취급할 수 있다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→ </a:t>
            </a:r>
            <a:r>
              <a:rPr lang="ko-KR" altLang="en-US" sz="1800" dirty="0">
                <a:ea typeface="굴림" panose="020B0600000101010101" pitchFamily="50" charset="-127"/>
              </a:rPr>
              <a:t>앞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페이지의 코드를 그대로 쓸 수 있다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D2B9B74A-336C-4059-B8A4-209DA4E06F3B}"/>
              </a:ext>
            </a:extLst>
          </p:cNvPr>
          <p:cNvSpPr/>
          <p:nvPr/>
        </p:nvSpPr>
        <p:spPr bwMode="auto">
          <a:xfrm>
            <a:off x="9371110" y="1470404"/>
            <a:ext cx="171450" cy="59531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2" name="TextBox 3">
            <a:extLst>
              <a:ext uri="{FF2B5EF4-FFF2-40B4-BE49-F238E27FC236}">
                <a16:creationId xmlns:a16="http://schemas.microsoft.com/office/drawing/2014/main" xmlns="" id="{B33CA15C-C3B5-49AA-B9AC-DB6FBD2AE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2535" y="2146679"/>
            <a:ext cx="100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solidFill>
                  <a:srgbClr val="FF0000"/>
                </a:solidFill>
                <a:ea typeface="굴림" panose="020B0600000101010101" pitchFamily="50" charset="-127"/>
              </a:rPr>
              <a:t>height</a:t>
            </a:r>
            <a:r>
              <a:rPr lang="ko-KR" altLang="en-US" sz="180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FF0000"/>
                </a:solidFill>
                <a:ea typeface="굴림" panose="020B0600000101010101" pitchFamily="50" charset="-127"/>
              </a:rPr>
              <a:t>0</a:t>
            </a:r>
          </a:p>
        </p:txBody>
      </p:sp>
      <p:cxnSp>
        <p:nvCxnSpPr>
          <p:cNvPr id="93" name="직선 화살표 연결선 44">
            <a:extLst>
              <a:ext uri="{FF2B5EF4-FFF2-40B4-BE49-F238E27FC236}">
                <a16:creationId xmlns:a16="http://schemas.microsoft.com/office/drawing/2014/main" xmlns="" id="{3D35AFD8-8923-4423-81DD-224AD8C8E8BC}"/>
              </a:ext>
            </a:extLst>
          </p:cNvPr>
          <p:cNvCxnSpPr>
            <a:cxnSpLocks noChangeShapeType="1"/>
            <a:endCxn id="91" idx="5"/>
          </p:cNvCxnSpPr>
          <p:nvPr/>
        </p:nvCxnSpPr>
        <p:spPr bwMode="auto">
          <a:xfrm flipH="1" flipV="1">
            <a:off x="9518748" y="1978404"/>
            <a:ext cx="471487" cy="16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자유형 2">
            <a:extLst>
              <a:ext uri="{FF2B5EF4-FFF2-40B4-BE49-F238E27FC236}">
                <a16:creationId xmlns:a16="http://schemas.microsoft.com/office/drawing/2014/main" xmlns="" id="{BCD5375D-ABB9-4A23-A71B-F7740A4346A9}"/>
              </a:ext>
            </a:extLst>
          </p:cNvPr>
          <p:cNvSpPr/>
          <p:nvPr/>
        </p:nvSpPr>
        <p:spPr bwMode="auto">
          <a:xfrm>
            <a:off x="6049916" y="5088317"/>
            <a:ext cx="77788" cy="460375"/>
          </a:xfrm>
          <a:custGeom>
            <a:avLst/>
            <a:gdLst>
              <a:gd name="connsiteX0" fmla="*/ 34900 w 77666"/>
              <a:gd name="connsiteY0" fmla="*/ 0 h 460690"/>
              <a:gd name="connsiteX1" fmla="*/ 76781 w 77666"/>
              <a:gd name="connsiteY1" fmla="*/ 181484 h 460690"/>
              <a:gd name="connsiteX2" fmla="*/ 0 w 77666"/>
              <a:gd name="connsiteY2" fmla="*/ 460690 h 46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66" h="460690">
                <a:moveTo>
                  <a:pt x="34900" y="0"/>
                </a:moveTo>
                <a:cubicBezTo>
                  <a:pt x="58749" y="52351"/>
                  <a:pt x="82598" y="104702"/>
                  <a:pt x="76781" y="181484"/>
                </a:cubicBezTo>
                <a:cubicBezTo>
                  <a:pt x="70964" y="258266"/>
                  <a:pt x="35482" y="359478"/>
                  <a:pt x="0" y="46069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5" name="자유형 42">
            <a:extLst>
              <a:ext uri="{FF2B5EF4-FFF2-40B4-BE49-F238E27FC236}">
                <a16:creationId xmlns:a16="http://schemas.microsoft.com/office/drawing/2014/main" xmlns="" id="{FA4A468C-39F9-4591-AFE5-C39BA574F12D}"/>
              </a:ext>
            </a:extLst>
          </p:cNvPr>
          <p:cNvSpPr/>
          <p:nvPr/>
        </p:nvSpPr>
        <p:spPr bwMode="auto">
          <a:xfrm>
            <a:off x="5062491" y="5116892"/>
            <a:ext cx="623888" cy="522287"/>
          </a:xfrm>
          <a:custGeom>
            <a:avLst/>
            <a:gdLst>
              <a:gd name="connsiteX0" fmla="*/ 3121 w 624355"/>
              <a:gd name="connsiteY0" fmla="*/ 0 h 523512"/>
              <a:gd name="connsiteX1" fmla="*/ 10101 w 624355"/>
              <a:gd name="connsiteY1" fmla="*/ 97722 h 523512"/>
              <a:gd name="connsiteX2" fmla="*/ 86883 w 624355"/>
              <a:gd name="connsiteY2" fmla="*/ 209405 h 523512"/>
              <a:gd name="connsiteX3" fmla="*/ 477772 w 624355"/>
              <a:gd name="connsiteY3" fmla="*/ 446730 h 523512"/>
              <a:gd name="connsiteX4" fmla="*/ 624355 w 624355"/>
              <a:gd name="connsiteY4" fmla="*/ 523512 h 52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355" h="523512">
                <a:moveTo>
                  <a:pt x="3121" y="0"/>
                </a:moveTo>
                <a:cubicBezTo>
                  <a:pt x="-369" y="31410"/>
                  <a:pt x="-3859" y="62821"/>
                  <a:pt x="10101" y="97722"/>
                </a:cubicBezTo>
                <a:cubicBezTo>
                  <a:pt x="24061" y="132623"/>
                  <a:pt x="8938" y="151237"/>
                  <a:pt x="86883" y="209405"/>
                </a:cubicBezTo>
                <a:cubicBezTo>
                  <a:pt x="164828" y="267573"/>
                  <a:pt x="388193" y="394379"/>
                  <a:pt x="477772" y="446730"/>
                </a:cubicBezTo>
                <a:cubicBezTo>
                  <a:pt x="567351" y="499081"/>
                  <a:pt x="595853" y="511296"/>
                  <a:pt x="624355" y="52351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96" name="직선 연결선 44">
            <a:extLst>
              <a:ext uri="{FF2B5EF4-FFF2-40B4-BE49-F238E27FC236}">
                <a16:creationId xmlns:a16="http://schemas.microsoft.com/office/drawing/2014/main" xmlns="" id="{FC0C14BB-9945-499C-ACD7-9AFFC06A69BC}"/>
              </a:ext>
            </a:extLst>
          </p:cNvPr>
          <p:cNvCxnSpPr>
            <a:cxnSpLocks noChangeShapeType="1"/>
            <a:stCxn id="61" idx="5"/>
          </p:cNvCxnSpPr>
          <p:nvPr/>
        </p:nvCxnSpPr>
        <p:spPr bwMode="auto">
          <a:xfrm>
            <a:off x="5384754" y="5101017"/>
            <a:ext cx="414337" cy="44291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7" name="자유형 47">
            <a:extLst>
              <a:ext uri="{FF2B5EF4-FFF2-40B4-BE49-F238E27FC236}">
                <a16:creationId xmlns:a16="http://schemas.microsoft.com/office/drawing/2014/main" xmlns="" id="{245F50FA-3C5A-416F-9D10-0E422238EF31}"/>
              </a:ext>
            </a:extLst>
          </p:cNvPr>
          <p:cNvSpPr/>
          <p:nvPr/>
        </p:nvSpPr>
        <p:spPr bwMode="auto">
          <a:xfrm>
            <a:off x="5732416" y="5081967"/>
            <a:ext cx="87313" cy="460375"/>
          </a:xfrm>
          <a:custGeom>
            <a:avLst/>
            <a:gdLst>
              <a:gd name="connsiteX0" fmla="*/ 24330 w 87152"/>
              <a:gd name="connsiteY0" fmla="*/ 0 h 460691"/>
              <a:gd name="connsiteX1" fmla="*/ 3390 w 87152"/>
              <a:gd name="connsiteY1" fmla="*/ 223365 h 460691"/>
              <a:gd name="connsiteX2" fmla="*/ 87152 w 87152"/>
              <a:gd name="connsiteY2" fmla="*/ 460691 h 46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52" h="460691">
                <a:moveTo>
                  <a:pt x="24330" y="0"/>
                </a:moveTo>
                <a:cubicBezTo>
                  <a:pt x="8625" y="73291"/>
                  <a:pt x="-7080" y="146583"/>
                  <a:pt x="3390" y="223365"/>
                </a:cubicBezTo>
                <a:cubicBezTo>
                  <a:pt x="13860" y="300147"/>
                  <a:pt x="50506" y="380419"/>
                  <a:pt x="87152" y="46069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1F473-B7D1-4DD2-84B7-197E955A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srgbClr val="00B0F0"/>
                </a:solidFill>
              </a:rPr>
              <a:t>                                                    유용한 수단</a:t>
            </a:r>
            <a:r>
              <a:rPr lang="en-US" altLang="ko-KR" sz="2800" dirty="0">
                <a:solidFill>
                  <a:srgbClr val="00B0F0"/>
                </a:solidFill>
              </a:rPr>
              <a:t>: </a:t>
            </a:r>
            <a:r>
              <a:rPr lang="ko-KR" altLang="en-US" sz="2800" dirty="0">
                <a:solidFill>
                  <a:srgbClr val="00B0F0"/>
                </a:solidFill>
              </a:rPr>
              <a:t>경계 노드</a:t>
            </a:r>
            <a:r>
              <a:rPr lang="en-US" altLang="ko-KR" sz="2800" baseline="30000" dirty="0">
                <a:solidFill>
                  <a:srgbClr val="00B0F0"/>
                </a:solidFill>
              </a:rPr>
              <a:t>Sentinel</a:t>
            </a:r>
            <a:endParaRPr lang="ko-KR" altLang="en-US" sz="2800" baseline="30000" dirty="0">
              <a:solidFill>
                <a:srgbClr val="00B0F0"/>
              </a:solidFill>
            </a:endParaRPr>
          </a:p>
        </p:txBody>
      </p:sp>
      <p:sp>
        <p:nvSpPr>
          <p:cNvPr id="99" name="직사각형 89">
            <a:extLst>
              <a:ext uri="{FF2B5EF4-FFF2-40B4-BE49-F238E27FC236}">
                <a16:creationId xmlns:a16="http://schemas.microsoft.com/office/drawing/2014/main" xmlns="" id="{6228F772-AC16-4328-8342-A47D3DBD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04" y="3559554"/>
            <a:ext cx="4103792" cy="83099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t.height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max(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t.right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.height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t.left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.height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+ 1</a:t>
            </a:r>
          </a:p>
          <a:p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r.height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max(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r.right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.height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r.left.height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+ 1</a:t>
            </a:r>
          </a:p>
        </p:txBody>
      </p:sp>
      <p:sp>
        <p:nvSpPr>
          <p:cNvPr id="5" name="타원 4"/>
          <p:cNvSpPr/>
          <p:nvPr/>
        </p:nvSpPr>
        <p:spPr>
          <a:xfrm>
            <a:off x="10361277" y="3800854"/>
            <a:ext cx="484909" cy="377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0603732" y="3034279"/>
            <a:ext cx="196128" cy="766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754491" y="270682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이면 에러 </a:t>
            </a:r>
            <a:r>
              <a:rPr lang="ko-KR" altLang="en-US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안난다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9216257" y="3760065"/>
            <a:ext cx="538234" cy="697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endCxn id="98" idx="0"/>
          </p:cNvCxnSpPr>
          <p:nvPr/>
        </p:nvCxnSpPr>
        <p:spPr>
          <a:xfrm flipH="1">
            <a:off x="9485374" y="3034279"/>
            <a:ext cx="1314486" cy="7257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86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17FFA-39BA-4011-9618-E6CE2F2A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수선 예         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수선이 끝까지 올라갈 수도 있다</a:t>
            </a:r>
            <a:endParaRPr lang="ko-KR" altLang="en-US" dirty="0"/>
          </a:p>
        </p:txBody>
      </p:sp>
      <p:pic>
        <p:nvPicPr>
          <p:cNvPr id="115" name="Picture 114" descr="Diagram&#10;&#10;Description automatically generated">
            <a:extLst>
              <a:ext uri="{FF2B5EF4-FFF2-40B4-BE49-F238E27FC236}">
                <a16:creationId xmlns:a16="http://schemas.microsoft.com/office/drawing/2014/main" xmlns="" id="{7D16286E-8D79-4FF3-BAFB-4F1036254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39" y="1301550"/>
            <a:ext cx="973074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3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수선 예         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수선이 끝까지 올라갈 수도 있다</a:t>
            </a:r>
            <a:endParaRPr lang="ko-KR" altLang="en-US" dirty="0"/>
          </a:p>
        </p:txBody>
      </p:sp>
      <p:pic>
        <p:nvPicPr>
          <p:cNvPr id="118" name="Picture 117" descr="Diagram&#10;&#10;Description automatically generated">
            <a:extLst>
              <a:ext uri="{FF2B5EF4-FFF2-40B4-BE49-F238E27FC236}">
                <a16:creationId xmlns:a16="http://schemas.microsoft.com/office/drawing/2014/main" xmlns="" id="{1B39292C-7AA4-4E29-81E2-40E794D94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1370003"/>
            <a:ext cx="9906000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8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수선 예         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수선이 끝까지 올라갈 수도 있다</a:t>
            </a:r>
            <a:endParaRPr lang="ko-KR" alt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A8D70DD8-A045-49CF-AA12-DDE772B84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8" y="1332030"/>
            <a:ext cx="103632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92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수선 예                            </a:t>
            </a:r>
            <a:r>
              <a:rPr lang="ko-KR" altLang="en-US" sz="2800" dirty="0">
                <a:solidFill>
                  <a:srgbClr val="00B0F0"/>
                </a:solidFill>
              </a:rPr>
              <a:t>수선이 끝까지 올라갈 수도 있다</a:t>
            </a:r>
            <a:endParaRPr lang="ko-KR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3C6BD25C-EE8A-4072-A81F-764F0F9C6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9" y="1720650"/>
            <a:ext cx="1030224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5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0">
            <a:extLst>
              <a:ext uri="{FF2B5EF4-FFF2-40B4-BE49-F238E27FC236}">
                <a16:creationId xmlns:a16="http://schemas.microsoft.com/office/drawing/2014/main" xmlns="" id="{0782275E-BFD5-4765-8A2B-53F44F33B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28" y="1300822"/>
            <a:ext cx="38671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100" dirty="0">
                <a:ea typeface="굴림" panose="020B0600000101010101" pitchFamily="50" charset="-127"/>
              </a:rPr>
              <a:t>AVL Tree</a:t>
            </a:r>
            <a:r>
              <a:rPr lang="ko-KR" altLang="en-US" sz="2100" dirty="0">
                <a:ea typeface="굴림" panose="020B0600000101010101" pitchFamily="50" charset="-127"/>
              </a:rPr>
              <a:t>에서 </a:t>
            </a:r>
            <a:endParaRPr lang="en-US" altLang="ko-KR" sz="2100" dirty="0">
              <a:ea typeface="굴림" panose="020B0600000101010101" pitchFamily="50" charset="-127"/>
            </a:endParaRPr>
          </a:p>
          <a:p>
            <a:r>
              <a:rPr lang="ko-KR" altLang="en-US" sz="2100" dirty="0">
                <a:ea typeface="굴림" panose="020B0600000101010101" pitchFamily="50" charset="-127"/>
              </a:rPr>
              <a:t>이런</a:t>
            </a:r>
            <a:r>
              <a:rPr lang="en-US" altLang="ko-KR" sz="2100" dirty="0">
                <a:ea typeface="굴림" panose="020B0600000101010101" pitchFamily="50" charset="-127"/>
              </a:rPr>
              <a:t> </a:t>
            </a:r>
            <a:r>
              <a:rPr lang="ko-KR" altLang="en-US" sz="2100" dirty="0">
                <a:ea typeface="굴림" panose="020B0600000101010101" pitchFamily="50" charset="-127"/>
              </a:rPr>
              <a:t>상황이</a:t>
            </a:r>
            <a:r>
              <a:rPr lang="en-US" altLang="ko-KR" sz="2100" dirty="0">
                <a:ea typeface="굴림" panose="020B0600000101010101" pitchFamily="50" charset="-127"/>
              </a:rPr>
              <a:t> </a:t>
            </a:r>
            <a:r>
              <a:rPr lang="ko-KR" altLang="en-US" sz="2100" dirty="0">
                <a:ea typeface="굴림" panose="020B0600000101010101" pitchFamily="50" charset="-127"/>
              </a:rPr>
              <a:t>일어날 수 있을까</a:t>
            </a:r>
            <a:r>
              <a:rPr lang="en-US" altLang="ko-KR" sz="2100" dirty="0">
                <a:ea typeface="굴림" panose="020B0600000101010101" pitchFamily="50" charset="-127"/>
              </a:rPr>
              <a:t>?</a:t>
            </a:r>
            <a:endParaRPr lang="ko-KR" altLang="en-US" sz="2100" dirty="0">
              <a:ea typeface="굴림" panose="020B0600000101010101" pitchFamily="50" charset="-127"/>
            </a:endParaRPr>
          </a:p>
        </p:txBody>
      </p:sp>
      <p:grpSp>
        <p:nvGrpSpPr>
          <p:cNvPr id="5" name="그룹 1">
            <a:extLst>
              <a:ext uri="{FF2B5EF4-FFF2-40B4-BE49-F238E27FC236}">
                <a16:creationId xmlns:a16="http://schemas.microsoft.com/office/drawing/2014/main" xmlns="" id="{EAE49B1D-3A66-47BD-B101-2B3132B77489}"/>
              </a:ext>
            </a:extLst>
          </p:cNvPr>
          <p:cNvGrpSpPr>
            <a:grpSpLocks/>
          </p:cNvGrpSpPr>
          <p:nvPr/>
        </p:nvGrpSpPr>
        <p:grpSpPr bwMode="auto">
          <a:xfrm>
            <a:off x="961057" y="2535381"/>
            <a:ext cx="10482798" cy="3844929"/>
            <a:chOff x="57150" y="1751013"/>
            <a:chExt cx="13037739" cy="464026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30DE38A8-2FF6-4521-AFE5-30919603678C}"/>
                </a:ext>
              </a:extLst>
            </p:cNvPr>
            <p:cNvSpPr/>
            <p:nvPr/>
          </p:nvSpPr>
          <p:spPr>
            <a:xfrm>
              <a:off x="6314342" y="1751013"/>
              <a:ext cx="557937" cy="5340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 dirty="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050" dirty="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9155CA1E-DE57-44E9-8C74-9CD71D8E9778}"/>
                </a:ext>
              </a:extLst>
            </p:cNvPr>
            <p:cNvSpPr/>
            <p:nvPr/>
          </p:nvSpPr>
          <p:spPr>
            <a:xfrm>
              <a:off x="5034777" y="3676452"/>
              <a:ext cx="557937" cy="534063"/>
            </a:xfrm>
            <a:prstGeom prst="ellipse">
              <a:avLst/>
            </a:prstGeom>
            <a:solidFill>
              <a:srgbClr val="FFDA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EFF5A508-07BC-41C8-9ADB-1C8F9734A8D2}"/>
                </a:ext>
              </a:extLst>
            </p:cNvPr>
            <p:cNvSpPr/>
            <p:nvPr/>
          </p:nvSpPr>
          <p:spPr>
            <a:xfrm>
              <a:off x="7183525" y="2676255"/>
              <a:ext cx="555631" cy="5340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55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2DD9EB96-D86A-46DD-903C-5B5FE881A5C6}"/>
                </a:ext>
              </a:extLst>
            </p:cNvPr>
            <p:cNvCxnSpPr>
              <a:stCxn id="6" idx="3"/>
              <a:endCxn id="12" idx="0"/>
            </p:cNvCxnSpPr>
            <p:nvPr/>
          </p:nvCxnSpPr>
          <p:spPr>
            <a:xfrm flipH="1">
              <a:off x="5807127" y="2205435"/>
              <a:ext cx="587909" cy="470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27F58E27-7CF6-4107-B2C2-3B6253A6271F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6789280" y="2205435"/>
              <a:ext cx="670908" cy="470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79270008-F7A8-4B6E-9C87-A9AF17AF5ECB}"/>
                </a:ext>
              </a:extLst>
            </p:cNvPr>
            <p:cNvSpPr/>
            <p:nvPr/>
          </p:nvSpPr>
          <p:spPr>
            <a:xfrm>
              <a:off x="4596728" y="4758633"/>
              <a:ext cx="555631" cy="53172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7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7040F6F6-B1EE-4A54-BDB8-9EFA1E683329}"/>
                </a:ext>
              </a:extLst>
            </p:cNvPr>
            <p:cNvSpPr/>
            <p:nvPr/>
          </p:nvSpPr>
          <p:spPr>
            <a:xfrm>
              <a:off x="5528159" y="2676255"/>
              <a:ext cx="555631" cy="534063"/>
            </a:xfrm>
            <a:prstGeom prst="ellipse">
              <a:avLst/>
            </a:prstGeom>
            <a:solidFill>
              <a:srgbClr val="FFDA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20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7A71C447-3605-4AD2-9D00-665145B12673}"/>
                </a:ext>
              </a:extLst>
            </p:cNvPr>
            <p:cNvCxnSpPr>
              <a:stCxn id="7" idx="3"/>
              <a:endCxn id="11" idx="0"/>
            </p:cNvCxnSpPr>
            <p:nvPr/>
          </p:nvCxnSpPr>
          <p:spPr>
            <a:xfrm flipH="1">
              <a:off x="4875695" y="4130874"/>
              <a:ext cx="239774" cy="627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AA8207C1-9DCF-4F58-BF74-444CEA7C1852}"/>
                </a:ext>
              </a:extLst>
            </p:cNvPr>
            <p:cNvCxnSpPr>
              <a:stCxn id="7" idx="0"/>
              <a:endCxn id="12" idx="3"/>
            </p:cNvCxnSpPr>
            <p:nvPr/>
          </p:nvCxnSpPr>
          <p:spPr>
            <a:xfrm flipV="1">
              <a:off x="5313745" y="3133019"/>
              <a:ext cx="297413" cy="543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AB398D33-52C3-4BF6-BE7C-30FD1DC24764}"/>
                </a:ext>
              </a:extLst>
            </p:cNvPr>
            <p:cNvSpPr/>
            <p:nvPr/>
          </p:nvSpPr>
          <p:spPr>
            <a:xfrm>
              <a:off x="5521242" y="4763318"/>
              <a:ext cx="557937" cy="531722"/>
            </a:xfrm>
            <a:prstGeom prst="ellipse">
              <a:avLst/>
            </a:prstGeom>
            <a:solidFill>
              <a:srgbClr val="FFDA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3ED7C118-1BF3-47E9-9CDA-1B13CEF2A8E7}"/>
                </a:ext>
              </a:extLst>
            </p:cNvPr>
            <p:cNvSpPr/>
            <p:nvPr/>
          </p:nvSpPr>
          <p:spPr>
            <a:xfrm>
              <a:off x="7702268" y="3678795"/>
              <a:ext cx="557937" cy="5340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70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D672EFCF-5764-45F6-BE85-447B0CAF0DC9}"/>
                </a:ext>
              </a:extLst>
            </p:cNvPr>
            <p:cNvCxnSpPr>
              <a:stCxn id="7" idx="5"/>
              <a:endCxn id="15" idx="0"/>
            </p:cNvCxnSpPr>
            <p:nvPr/>
          </p:nvCxnSpPr>
          <p:spPr>
            <a:xfrm>
              <a:off x="5509715" y="4130874"/>
              <a:ext cx="290496" cy="632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F2A409F2-579D-47AF-8CD3-BE613B40FB4F}"/>
                </a:ext>
              </a:extLst>
            </p:cNvPr>
            <p:cNvCxnSpPr>
              <a:stCxn id="8" idx="5"/>
              <a:endCxn id="16" idx="0"/>
            </p:cNvCxnSpPr>
            <p:nvPr/>
          </p:nvCxnSpPr>
          <p:spPr>
            <a:xfrm>
              <a:off x="7658463" y="3133019"/>
              <a:ext cx="322773" cy="5457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026A6A9F-916E-45DB-8032-4DB0FA4643C8}"/>
                </a:ext>
              </a:extLst>
            </p:cNvPr>
            <p:cNvSpPr/>
            <p:nvPr/>
          </p:nvSpPr>
          <p:spPr>
            <a:xfrm>
              <a:off x="6090707" y="3678795"/>
              <a:ext cx="557937" cy="5340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30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E01F2CAE-F747-4D7B-81E0-25F9E49D970E}"/>
                </a:ext>
              </a:extLst>
            </p:cNvPr>
            <p:cNvCxnSpPr>
              <a:stCxn id="12" idx="5"/>
              <a:endCxn id="19" idx="0"/>
            </p:cNvCxnSpPr>
            <p:nvPr/>
          </p:nvCxnSpPr>
          <p:spPr>
            <a:xfrm>
              <a:off x="6003097" y="3133019"/>
              <a:ext cx="366578" cy="5457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97C96626-4FA2-427D-BB13-AABBC90EC3FF}"/>
                </a:ext>
              </a:extLst>
            </p:cNvPr>
            <p:cNvSpPr/>
            <p:nvPr/>
          </p:nvSpPr>
          <p:spPr>
            <a:xfrm>
              <a:off x="6625589" y="4700074"/>
              <a:ext cx="557937" cy="5340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937DE838-59EA-4D36-A02D-C72865C0B2F7}"/>
                </a:ext>
              </a:extLst>
            </p:cNvPr>
            <p:cNvCxnSpPr>
              <a:stCxn id="19" idx="5"/>
              <a:endCxn id="21" idx="0"/>
            </p:cNvCxnSpPr>
            <p:nvPr/>
          </p:nvCxnSpPr>
          <p:spPr>
            <a:xfrm>
              <a:off x="6565645" y="4135559"/>
              <a:ext cx="338911" cy="564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9A7CCF16-40F8-47D9-9F95-9E141B77FC61}"/>
                </a:ext>
              </a:extLst>
            </p:cNvPr>
            <p:cNvCxnSpPr/>
            <p:nvPr/>
          </p:nvCxnSpPr>
          <p:spPr>
            <a:xfrm>
              <a:off x="4430730" y="6379562"/>
              <a:ext cx="67551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4B39D2E3-DD66-4D4F-B7DE-2FF233AB21B7}"/>
                </a:ext>
              </a:extLst>
            </p:cNvPr>
            <p:cNvCxnSpPr/>
            <p:nvPr/>
          </p:nvCxnSpPr>
          <p:spPr>
            <a:xfrm>
              <a:off x="4693560" y="5330175"/>
              <a:ext cx="4611" cy="10611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00">
              <a:extLst>
                <a:ext uri="{FF2B5EF4-FFF2-40B4-BE49-F238E27FC236}">
                  <a16:creationId xmlns:a16="http://schemas.microsoft.com/office/drawing/2014/main" xmlns="" id="{47060D1B-F910-4C43-8DBF-5072C70B3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171" y="5672163"/>
              <a:ext cx="272052" cy="374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ko-KR" sz="1050">
                  <a:ea typeface="굴림" panose="020B0600000101010101" pitchFamily="50" charset="-127"/>
                </a:rPr>
                <a:t>1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5053ADE8-AEE0-4282-B5D4-00C731BC7C92}"/>
                </a:ext>
              </a:extLst>
            </p:cNvPr>
            <p:cNvCxnSpPr/>
            <p:nvPr/>
          </p:nvCxnSpPr>
          <p:spPr>
            <a:xfrm>
              <a:off x="4575977" y="5309094"/>
              <a:ext cx="530271" cy="468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82A78112-9843-4EA7-B229-DD51876E1860}"/>
                </a:ext>
              </a:extLst>
            </p:cNvPr>
            <p:cNvSpPr/>
            <p:nvPr/>
          </p:nvSpPr>
          <p:spPr>
            <a:xfrm>
              <a:off x="1825488" y="1758041"/>
              <a:ext cx="557937" cy="531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E4C6E490-1DD4-45CE-B4C5-9AF4D4DA4C4B}"/>
                </a:ext>
              </a:extLst>
            </p:cNvPr>
            <p:cNvSpPr/>
            <p:nvPr/>
          </p:nvSpPr>
          <p:spPr>
            <a:xfrm>
              <a:off x="979360" y="2683282"/>
              <a:ext cx="557937" cy="5340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383112A5-A9EF-4617-B73C-2D267BE253F0}"/>
                </a:ext>
              </a:extLst>
            </p:cNvPr>
            <p:cNvSpPr/>
            <p:nvPr/>
          </p:nvSpPr>
          <p:spPr>
            <a:xfrm>
              <a:off x="2694669" y="2685625"/>
              <a:ext cx="555632" cy="531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55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E9AFFBD4-3AC9-4EF8-8158-F3B35BE7494C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1258329" y="2212463"/>
              <a:ext cx="647852" cy="4708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2F75C5CB-C7C1-4E3A-8F67-41B6394BCACB}"/>
                </a:ext>
              </a:extLst>
            </p:cNvPr>
            <p:cNvCxnSpPr>
              <a:stCxn id="27" idx="5"/>
              <a:endCxn id="29" idx="0"/>
            </p:cNvCxnSpPr>
            <p:nvPr/>
          </p:nvCxnSpPr>
          <p:spPr>
            <a:xfrm>
              <a:off x="2300426" y="2212463"/>
              <a:ext cx="670907" cy="473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E0E0A5EB-76C4-4550-91DE-0B8FAA6BD714}"/>
                </a:ext>
              </a:extLst>
            </p:cNvPr>
            <p:cNvSpPr/>
            <p:nvPr/>
          </p:nvSpPr>
          <p:spPr>
            <a:xfrm>
              <a:off x="559754" y="3683480"/>
              <a:ext cx="557937" cy="5340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7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CB6ECCA6-9888-45A9-8B76-75F88DA0401E}"/>
                </a:ext>
              </a:extLst>
            </p:cNvPr>
            <p:cNvSpPr/>
            <p:nvPr/>
          </p:nvSpPr>
          <p:spPr>
            <a:xfrm>
              <a:off x="1422020" y="3683480"/>
              <a:ext cx="557937" cy="5340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20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AE667F7E-52D0-44DA-9BB4-31DBA8213503}"/>
                </a:ext>
              </a:extLst>
            </p:cNvPr>
            <p:cNvCxnSpPr>
              <a:stCxn id="28" idx="3"/>
              <a:endCxn id="32" idx="0"/>
            </p:cNvCxnSpPr>
            <p:nvPr/>
          </p:nvCxnSpPr>
          <p:spPr>
            <a:xfrm flipH="1">
              <a:off x="838723" y="3137704"/>
              <a:ext cx="221330" cy="5457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AD4517A5-6FBA-4C15-83EA-31D7B939457E}"/>
                </a:ext>
              </a:extLst>
            </p:cNvPr>
            <p:cNvCxnSpPr>
              <a:stCxn id="28" idx="5"/>
              <a:endCxn id="33" idx="0"/>
            </p:cNvCxnSpPr>
            <p:nvPr/>
          </p:nvCxnSpPr>
          <p:spPr>
            <a:xfrm>
              <a:off x="1454298" y="3137704"/>
              <a:ext cx="246692" cy="5457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A46C3003-1837-48EB-AFBF-B84829624E9E}"/>
                </a:ext>
              </a:extLst>
            </p:cNvPr>
            <p:cNvSpPr/>
            <p:nvPr/>
          </p:nvSpPr>
          <p:spPr>
            <a:xfrm>
              <a:off x="1013943" y="4763318"/>
              <a:ext cx="555631" cy="53172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4A17CBB7-8DC8-401E-AA94-7DA77B9FA29D}"/>
                </a:ext>
              </a:extLst>
            </p:cNvPr>
            <p:cNvSpPr/>
            <p:nvPr/>
          </p:nvSpPr>
          <p:spPr>
            <a:xfrm>
              <a:off x="3213413" y="3688165"/>
              <a:ext cx="557937" cy="5340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70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5B447976-CC89-45D4-A34F-294CF4EA3AD2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1292911" y="4137902"/>
              <a:ext cx="209803" cy="625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4B300296-A169-44B3-9949-4C1E46C6B035}"/>
                </a:ext>
              </a:extLst>
            </p:cNvPr>
            <p:cNvCxnSpPr>
              <a:stCxn id="29" idx="5"/>
              <a:endCxn id="37" idx="0"/>
            </p:cNvCxnSpPr>
            <p:nvPr/>
          </p:nvCxnSpPr>
          <p:spPr>
            <a:xfrm>
              <a:off x="3169607" y="3140047"/>
              <a:ext cx="322773" cy="548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B14C664A-ADEB-42CF-B36C-77F80F11F0F8}"/>
                </a:ext>
              </a:extLst>
            </p:cNvPr>
            <p:cNvSpPr/>
            <p:nvPr/>
          </p:nvSpPr>
          <p:spPr>
            <a:xfrm>
              <a:off x="1917709" y="4758633"/>
              <a:ext cx="557937" cy="53172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30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EA742B63-42F9-42E6-B19F-8656D4A64358}"/>
                </a:ext>
              </a:extLst>
            </p:cNvPr>
            <p:cNvCxnSpPr>
              <a:stCxn id="33" idx="5"/>
              <a:endCxn id="40" idx="0"/>
            </p:cNvCxnSpPr>
            <p:nvPr/>
          </p:nvCxnSpPr>
          <p:spPr>
            <a:xfrm>
              <a:off x="1896958" y="4137902"/>
              <a:ext cx="299718" cy="620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2B8D140-4122-44D4-A1E2-2B55E0038938}"/>
                </a:ext>
              </a:extLst>
            </p:cNvPr>
            <p:cNvSpPr/>
            <p:nvPr/>
          </p:nvSpPr>
          <p:spPr>
            <a:xfrm>
              <a:off x="2390340" y="5833788"/>
              <a:ext cx="557937" cy="5340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4B67B987-DC4A-4E92-8F6F-7272BB4D188C}"/>
                </a:ext>
              </a:extLst>
            </p:cNvPr>
            <p:cNvCxnSpPr>
              <a:stCxn id="40" idx="5"/>
              <a:endCxn id="42" idx="0"/>
            </p:cNvCxnSpPr>
            <p:nvPr/>
          </p:nvCxnSpPr>
          <p:spPr>
            <a:xfrm>
              <a:off x="2394951" y="5213055"/>
              <a:ext cx="274358" cy="620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xmlns="" id="{FC832B82-71D8-42EC-856B-FCAD67F8FCA4}"/>
                </a:ext>
              </a:extLst>
            </p:cNvPr>
            <p:cNvCxnSpPr/>
            <p:nvPr/>
          </p:nvCxnSpPr>
          <p:spPr>
            <a:xfrm>
              <a:off x="349952" y="4231598"/>
              <a:ext cx="25360" cy="213625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07">
              <a:extLst>
                <a:ext uri="{FF2B5EF4-FFF2-40B4-BE49-F238E27FC236}">
                  <a16:creationId xmlns:a16="http://schemas.microsoft.com/office/drawing/2014/main" xmlns="" id="{E2065BD0-5823-4F8B-87AF-54275FCA9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" y="5245849"/>
              <a:ext cx="378106" cy="374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ko-KR" sz="1050">
                  <a:solidFill>
                    <a:srgbClr val="FF0000"/>
                  </a:solidFill>
                  <a:ea typeface="굴림" panose="020B0600000101010101" pitchFamily="50" charset="-127"/>
                </a:rPr>
                <a:t>2</a:t>
              </a:r>
              <a:endParaRPr lang="ko-KR" altLang="en-US" sz="105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3849CCE-35F3-46A3-9AD5-52689BC28256}"/>
                </a:ext>
              </a:extLst>
            </p:cNvPr>
            <p:cNvCxnSpPr/>
            <p:nvPr/>
          </p:nvCxnSpPr>
          <p:spPr>
            <a:xfrm flipV="1">
              <a:off x="218537" y="6381905"/>
              <a:ext cx="1039792" cy="23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18DDB6EE-63D4-403B-90A1-97C6A038DF93}"/>
                </a:ext>
              </a:extLst>
            </p:cNvPr>
            <p:cNvCxnSpPr/>
            <p:nvPr/>
          </p:nvCxnSpPr>
          <p:spPr>
            <a:xfrm>
              <a:off x="232370" y="4219885"/>
              <a:ext cx="532577" cy="702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2690F3D5-BCB2-4DEB-AC33-36240E7AAD28}"/>
                </a:ext>
              </a:extLst>
            </p:cNvPr>
            <p:cNvCxnSpPr/>
            <p:nvPr/>
          </p:nvCxnSpPr>
          <p:spPr>
            <a:xfrm flipV="1">
              <a:off x="3312550" y="6372536"/>
              <a:ext cx="91759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7B991890-59F1-4CA3-A975-C12BAD0BA9CB}"/>
                </a:ext>
              </a:extLst>
            </p:cNvPr>
            <p:cNvCxnSpPr/>
            <p:nvPr/>
          </p:nvCxnSpPr>
          <p:spPr>
            <a:xfrm>
              <a:off x="3709100" y="4236282"/>
              <a:ext cx="23055" cy="213859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12">
              <a:extLst>
                <a:ext uri="{FF2B5EF4-FFF2-40B4-BE49-F238E27FC236}">
                  <a16:creationId xmlns:a16="http://schemas.microsoft.com/office/drawing/2014/main" xmlns="" id="{20B8B895-6BC3-4753-9D9D-2458F42D1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8604" y="5215399"/>
              <a:ext cx="378106" cy="374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ko-KR" sz="1050">
                  <a:solidFill>
                    <a:srgbClr val="FF0000"/>
                  </a:solidFill>
                  <a:ea typeface="굴림" panose="020B0600000101010101" pitchFamily="50" charset="-127"/>
                </a:rPr>
                <a:t>2</a:t>
              </a:r>
              <a:endParaRPr lang="ko-KR" altLang="en-US" sz="105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4670F93E-C324-4BB5-AEFD-62FD1E678356}"/>
                </a:ext>
              </a:extLst>
            </p:cNvPr>
            <p:cNvCxnSpPr/>
            <p:nvPr/>
          </p:nvCxnSpPr>
          <p:spPr>
            <a:xfrm>
              <a:off x="3593824" y="4226913"/>
              <a:ext cx="532577" cy="468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75414209-816C-4001-9BBB-292309079028}"/>
                </a:ext>
              </a:extLst>
            </p:cNvPr>
            <p:cNvSpPr/>
            <p:nvPr/>
          </p:nvSpPr>
          <p:spPr>
            <a:xfrm>
              <a:off x="612782" y="5833788"/>
              <a:ext cx="557937" cy="5340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15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39972E17-3835-4DDD-BBF5-C11568A50FD3}"/>
                </a:ext>
              </a:extLst>
            </p:cNvPr>
            <p:cNvCxnSpPr>
              <a:stCxn id="36" idx="3"/>
              <a:endCxn id="52" idx="0"/>
            </p:cNvCxnSpPr>
            <p:nvPr/>
          </p:nvCxnSpPr>
          <p:spPr>
            <a:xfrm flipH="1">
              <a:off x="891750" y="5217740"/>
              <a:ext cx="202886" cy="616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A0ADF542-03D1-4881-A572-D02CC43D1C0A}"/>
                </a:ext>
              </a:extLst>
            </p:cNvPr>
            <p:cNvSpPr/>
            <p:nvPr/>
          </p:nvSpPr>
          <p:spPr>
            <a:xfrm>
              <a:off x="5126998" y="5843156"/>
              <a:ext cx="585604" cy="531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50">
                  <a:latin typeface="Times" panose="02020603050405020304" pitchFamily="18" charset="0"/>
                  <a:ea typeface="굴림" panose="020B0600000101010101" pitchFamily="50" charset="-127"/>
                </a:rPr>
                <a:t>15</a:t>
              </a:r>
              <a:endParaRPr lang="ko-KR" altLang="en-US" sz="105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462A53FA-5115-4D1F-B0E4-4B938625595D}"/>
                </a:ext>
              </a:extLst>
            </p:cNvPr>
            <p:cNvCxnSpPr>
              <a:stCxn id="15" idx="3"/>
              <a:endCxn id="54" idx="0"/>
            </p:cNvCxnSpPr>
            <p:nvPr/>
          </p:nvCxnSpPr>
          <p:spPr>
            <a:xfrm flipH="1">
              <a:off x="5419800" y="5217172"/>
              <a:ext cx="183150" cy="625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5CAC03EA-A96F-4407-B69A-6A0FEE218C9B}"/>
                </a:ext>
              </a:extLst>
            </p:cNvPr>
            <p:cNvCxnSpPr/>
            <p:nvPr/>
          </p:nvCxnSpPr>
          <p:spPr>
            <a:xfrm flipV="1">
              <a:off x="7305717" y="6370193"/>
              <a:ext cx="91990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E9FF99F9-6C0A-4BFC-BD83-CDAAFD2CCBE9}"/>
                </a:ext>
              </a:extLst>
            </p:cNvPr>
            <p:cNvCxnSpPr/>
            <p:nvPr/>
          </p:nvCxnSpPr>
          <p:spPr>
            <a:xfrm>
              <a:off x="7704574" y="4233939"/>
              <a:ext cx="25360" cy="214093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120">
              <a:extLst>
                <a:ext uri="{FF2B5EF4-FFF2-40B4-BE49-F238E27FC236}">
                  <a16:creationId xmlns:a16="http://schemas.microsoft.com/office/drawing/2014/main" xmlns="" id="{83448692-9DED-4F73-AFC3-4C35BC0BD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4078" y="5213055"/>
              <a:ext cx="378106" cy="374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ko-KR" sz="1050">
                  <a:solidFill>
                    <a:srgbClr val="FF0000"/>
                  </a:solidFill>
                  <a:ea typeface="굴림" panose="020B0600000101010101" pitchFamily="50" charset="-127"/>
                </a:rPr>
                <a:t>2</a:t>
              </a:r>
              <a:endParaRPr lang="ko-KR" altLang="en-US" sz="105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23201B0D-BE62-4998-AB2E-7344CE56A6FA}"/>
                </a:ext>
              </a:extLst>
            </p:cNvPr>
            <p:cNvCxnSpPr/>
            <p:nvPr/>
          </p:nvCxnSpPr>
          <p:spPr>
            <a:xfrm>
              <a:off x="7589298" y="4222228"/>
              <a:ext cx="532575" cy="468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오른쪽 화살표 60">
              <a:extLst>
                <a:ext uri="{FF2B5EF4-FFF2-40B4-BE49-F238E27FC236}">
                  <a16:creationId xmlns:a16="http://schemas.microsoft.com/office/drawing/2014/main" xmlns="" id="{7922F53F-EC68-44E0-B451-B0A6BBD55EEB}"/>
                </a:ext>
              </a:extLst>
            </p:cNvPr>
            <p:cNvSpPr/>
            <p:nvPr/>
          </p:nvSpPr>
          <p:spPr>
            <a:xfrm>
              <a:off x="4216315" y="2877700"/>
              <a:ext cx="364273" cy="735508"/>
            </a:xfrm>
            <a:prstGeom prst="rightArrow">
              <a:avLst>
                <a:gd name="adj1" fmla="val 53863"/>
                <a:gd name="adj2" fmla="val 59677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1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" name="TextBox 61">
              <a:extLst>
                <a:ext uri="{FF2B5EF4-FFF2-40B4-BE49-F238E27FC236}">
                  <a16:creationId xmlns:a16="http://schemas.microsoft.com/office/drawing/2014/main" xmlns="" id="{A2B67174-9FC8-46E7-8C51-97FD798C3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613" y="2560638"/>
              <a:ext cx="847872" cy="38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repair</a:t>
              </a:r>
              <a:r>
                <a:rPr lang="ko-KR" altLang="en-US" sz="1100"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63" name="오른쪽 화살표 68">
              <a:extLst>
                <a:ext uri="{FF2B5EF4-FFF2-40B4-BE49-F238E27FC236}">
                  <a16:creationId xmlns:a16="http://schemas.microsoft.com/office/drawing/2014/main" xmlns="" id="{06A431F8-F210-453A-8DDA-5282B2821EC3}"/>
                </a:ext>
              </a:extLst>
            </p:cNvPr>
            <p:cNvSpPr/>
            <p:nvPr/>
          </p:nvSpPr>
          <p:spPr>
            <a:xfrm>
              <a:off x="8499979" y="2877700"/>
              <a:ext cx="366579" cy="735508"/>
            </a:xfrm>
            <a:prstGeom prst="rightArrow">
              <a:avLst>
                <a:gd name="adj1" fmla="val 53863"/>
                <a:gd name="adj2" fmla="val 59677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1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4" name="TextBox 69">
              <a:extLst>
                <a:ext uri="{FF2B5EF4-FFF2-40B4-BE49-F238E27FC236}">
                  <a16:creationId xmlns:a16="http://schemas.microsoft.com/office/drawing/2014/main" xmlns="" id="{1E72A2E9-6965-4885-B661-73B5D5295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4689" y="2560638"/>
              <a:ext cx="847872" cy="38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repair</a:t>
              </a:r>
              <a:r>
                <a:rPr lang="ko-KR" altLang="en-US" sz="1100">
                  <a:ea typeface="굴림" panose="020B0600000101010101" pitchFamily="50" charset="-127"/>
                </a:rPr>
                <a:t> </a:t>
              </a:r>
            </a:p>
          </p:txBody>
        </p:sp>
        <p:grpSp>
          <p:nvGrpSpPr>
            <p:cNvPr id="65" name="그룹 3">
              <a:extLst>
                <a:ext uri="{FF2B5EF4-FFF2-40B4-BE49-F238E27FC236}">
                  <a16:creationId xmlns:a16="http://schemas.microsoft.com/office/drawing/2014/main" xmlns="" id="{1FE14F39-5C21-4561-92A3-555E715B3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53064" y="1751013"/>
              <a:ext cx="4441825" cy="3688822"/>
              <a:chOff x="4542200" y="1533929"/>
              <a:chExt cx="4474702" cy="3688398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19106BE3-8360-488B-9BB7-FCEFC3EA9743}"/>
                  </a:ext>
                </a:extLst>
              </p:cNvPr>
              <p:cNvSpPr/>
              <p:nvPr/>
            </p:nvSpPr>
            <p:spPr>
              <a:xfrm>
                <a:off x="7307477" y="2421591"/>
                <a:ext cx="585292" cy="545712"/>
              </a:xfrm>
              <a:prstGeom prst="ellipse">
                <a:avLst/>
              </a:prstGeom>
              <a:solidFill>
                <a:srgbClr val="FFDA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40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62FFC143-9E0A-4A78-B2B7-A59CC7BCDC1C}"/>
                  </a:ext>
                </a:extLst>
              </p:cNvPr>
              <p:cNvSpPr/>
              <p:nvPr/>
            </p:nvSpPr>
            <p:spPr>
              <a:xfrm>
                <a:off x="5467986" y="2430959"/>
                <a:ext cx="585292" cy="5433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10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xmlns="" id="{97F19A5D-8C7C-4E98-8CA9-7EC0D33A9277}"/>
                  </a:ext>
                </a:extLst>
              </p:cNvPr>
              <p:cNvSpPr/>
              <p:nvPr/>
            </p:nvSpPr>
            <p:spPr>
              <a:xfrm>
                <a:off x="7909026" y="3473199"/>
                <a:ext cx="585292" cy="5433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55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xmlns="" id="{F30A7A61-AA35-4E86-ABA6-4F46EC5255EC}"/>
                  </a:ext>
                </a:extLst>
              </p:cNvPr>
              <p:cNvCxnSpPr>
                <a:stCxn id="66" idx="0"/>
                <a:endCxn id="72" idx="5"/>
              </p:cNvCxnSpPr>
              <p:nvPr/>
            </p:nvCxnSpPr>
            <p:spPr>
              <a:xfrm flipH="1" flipV="1">
                <a:off x="6866185" y="2000010"/>
                <a:ext cx="733938" cy="4215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xmlns="" id="{EA873135-BAB8-43AE-B942-BF74D8E319DB}"/>
                  </a:ext>
                </a:extLst>
              </p:cNvPr>
              <p:cNvCxnSpPr>
                <a:stCxn id="66" idx="5"/>
                <a:endCxn id="68" idx="0"/>
              </p:cNvCxnSpPr>
              <p:nvPr/>
            </p:nvCxnSpPr>
            <p:spPr>
              <a:xfrm>
                <a:off x="7806832" y="2885330"/>
                <a:ext cx="394840" cy="5878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xmlns="" id="{7AA6909D-78FD-4D6E-92C2-C413625588D4}"/>
                  </a:ext>
                </a:extLst>
              </p:cNvPr>
              <p:cNvSpPr/>
              <p:nvPr/>
            </p:nvSpPr>
            <p:spPr>
              <a:xfrm>
                <a:off x="5052242" y="3468515"/>
                <a:ext cx="582971" cy="5433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7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xmlns="" id="{B2617F82-2716-4E6C-9470-8A42C68348CF}"/>
                  </a:ext>
                </a:extLst>
              </p:cNvPr>
              <p:cNvSpPr/>
              <p:nvPr/>
            </p:nvSpPr>
            <p:spPr>
              <a:xfrm>
                <a:off x="6369151" y="1533929"/>
                <a:ext cx="582969" cy="543370"/>
              </a:xfrm>
              <a:prstGeom prst="ellipse">
                <a:avLst/>
              </a:prstGeom>
              <a:solidFill>
                <a:srgbClr val="FFDA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20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xmlns="" id="{B12CF74C-B771-49AC-99F9-456D95583069}"/>
                  </a:ext>
                </a:extLst>
              </p:cNvPr>
              <p:cNvCxnSpPr>
                <a:stCxn id="67" idx="3"/>
                <a:endCxn id="71" idx="0"/>
              </p:cNvCxnSpPr>
              <p:nvPr/>
            </p:nvCxnSpPr>
            <p:spPr>
              <a:xfrm flipH="1">
                <a:off x="5344888" y="2897039"/>
                <a:ext cx="211356" cy="5714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xmlns="" id="{91FCF1EA-BA25-408B-B6B8-9451F8F42CAD}"/>
                  </a:ext>
                </a:extLst>
              </p:cNvPr>
              <p:cNvCxnSpPr>
                <a:stCxn id="67" idx="0"/>
                <a:endCxn id="72" idx="3"/>
              </p:cNvCxnSpPr>
              <p:nvPr/>
            </p:nvCxnSpPr>
            <p:spPr>
              <a:xfrm flipV="1">
                <a:off x="5760632" y="2000010"/>
                <a:ext cx="694453" cy="4309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D80C2259-DFDB-4284-8A16-88D1230814E4}"/>
                  </a:ext>
                </a:extLst>
              </p:cNvPr>
              <p:cNvSpPr/>
              <p:nvPr/>
            </p:nvSpPr>
            <p:spPr>
              <a:xfrm>
                <a:off x="5965020" y="3473199"/>
                <a:ext cx="582969" cy="5433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17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xmlns="" id="{0B20F4BD-05AA-44AD-A303-D7AD9253327B}"/>
                  </a:ext>
                </a:extLst>
              </p:cNvPr>
              <p:cNvSpPr/>
              <p:nvPr/>
            </p:nvSpPr>
            <p:spPr>
              <a:xfrm>
                <a:off x="8433931" y="4412388"/>
                <a:ext cx="582971" cy="5433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70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74242665-2405-4946-8EE0-E50820C864EA}"/>
                  </a:ext>
                </a:extLst>
              </p:cNvPr>
              <p:cNvCxnSpPr>
                <a:stCxn id="67" idx="5"/>
                <a:endCxn id="75" idx="0"/>
              </p:cNvCxnSpPr>
              <p:nvPr/>
            </p:nvCxnSpPr>
            <p:spPr>
              <a:xfrm>
                <a:off x="5967342" y="2897039"/>
                <a:ext cx="288001" cy="57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3C0E1895-68E3-4B68-A0D4-109D681EE478}"/>
                  </a:ext>
                </a:extLst>
              </p:cNvPr>
              <p:cNvCxnSpPr>
                <a:stCxn id="68" idx="5"/>
                <a:endCxn id="76" idx="0"/>
              </p:cNvCxnSpPr>
              <p:nvPr/>
            </p:nvCxnSpPr>
            <p:spPr>
              <a:xfrm>
                <a:off x="8408384" y="3936938"/>
                <a:ext cx="318194" cy="47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xmlns="" id="{2D060DAE-9595-4119-B63A-D1EDF0A6A2A3}"/>
                  </a:ext>
                </a:extLst>
              </p:cNvPr>
              <p:cNvSpPr/>
              <p:nvPr/>
            </p:nvSpPr>
            <p:spPr>
              <a:xfrm>
                <a:off x="6831345" y="3470858"/>
                <a:ext cx="582971" cy="543370"/>
              </a:xfrm>
              <a:prstGeom prst="ellipse">
                <a:avLst/>
              </a:prstGeom>
              <a:solidFill>
                <a:srgbClr val="FFDA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30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CE12FE82-9B2C-480D-A21C-8B6375DD3EEC}"/>
                  </a:ext>
                </a:extLst>
              </p:cNvPr>
              <p:cNvCxnSpPr>
                <a:stCxn id="66" idx="3"/>
                <a:endCxn id="79" idx="0"/>
              </p:cNvCxnSpPr>
              <p:nvPr/>
            </p:nvCxnSpPr>
            <p:spPr>
              <a:xfrm flipH="1">
                <a:off x="7123991" y="2885330"/>
                <a:ext cx="271744" cy="585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xmlns="" id="{CDDD5E62-4072-4DE8-B476-83A7601803E2}"/>
                  </a:ext>
                </a:extLst>
              </p:cNvPr>
              <p:cNvSpPr/>
              <p:nvPr/>
            </p:nvSpPr>
            <p:spPr>
              <a:xfrm>
                <a:off x="7339993" y="4442835"/>
                <a:ext cx="585292" cy="5433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35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16A18170-0654-486B-B6CE-9DA9741061A9}"/>
                  </a:ext>
                </a:extLst>
              </p:cNvPr>
              <p:cNvCxnSpPr>
                <a:stCxn id="79" idx="5"/>
                <a:endCxn id="81" idx="0"/>
              </p:cNvCxnSpPr>
              <p:nvPr/>
            </p:nvCxnSpPr>
            <p:spPr>
              <a:xfrm>
                <a:off x="7328379" y="3936938"/>
                <a:ext cx="304260" cy="5058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xmlns="" id="{C06CA7DF-2CCE-4D1C-A9EA-328C14EE2C96}"/>
                  </a:ext>
                </a:extLst>
              </p:cNvPr>
              <p:cNvSpPr/>
              <p:nvPr/>
            </p:nvSpPr>
            <p:spPr>
              <a:xfrm>
                <a:off x="5563212" y="4449862"/>
                <a:ext cx="582971" cy="54571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>
                    <a:latin typeface="Times" panose="02020603050405020304" pitchFamily="18" charset="0"/>
                    <a:ea typeface="굴림" panose="020B0600000101010101" pitchFamily="50" charset="-127"/>
                  </a:rPr>
                  <a:t>15</a:t>
                </a:r>
                <a:endParaRPr lang="ko-KR" altLang="en-US" sz="1050"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2AD08447-91E4-4F9E-9D52-3975B546F725}"/>
                  </a:ext>
                </a:extLst>
              </p:cNvPr>
              <p:cNvCxnSpPr>
                <a:stCxn id="75" idx="3"/>
                <a:endCxn id="83" idx="0"/>
              </p:cNvCxnSpPr>
              <p:nvPr/>
            </p:nvCxnSpPr>
            <p:spPr>
              <a:xfrm flipH="1">
                <a:off x="5853536" y="3936938"/>
                <a:ext cx="195097" cy="512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597F792F-9A92-47A8-8575-F1FCD48D9F53}"/>
                  </a:ext>
                </a:extLst>
              </p:cNvPr>
              <p:cNvCxnSpPr/>
              <p:nvPr/>
            </p:nvCxnSpPr>
            <p:spPr>
              <a:xfrm flipV="1">
                <a:off x="4819983" y="4995573"/>
                <a:ext cx="3305045" cy="2576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124">
                <a:extLst>
                  <a:ext uri="{FF2B5EF4-FFF2-40B4-BE49-F238E27FC236}">
                    <a16:creationId xmlns:a16="http://schemas.microsoft.com/office/drawing/2014/main" xmlns="" id="{08E0321C-623F-4E2C-8355-A504725616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1272" y="4848021"/>
                <a:ext cx="380905" cy="374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lang="en-US" altLang="ko-KR" sz="1050">
                    <a:solidFill>
                      <a:srgbClr val="FF0000"/>
                    </a:solidFill>
                    <a:ea typeface="굴림" panose="020B0600000101010101" pitchFamily="50" charset="-127"/>
                  </a:rPr>
                  <a:t>0</a:t>
                </a:r>
                <a:endParaRPr lang="ko-KR" altLang="en-US" sz="1050">
                  <a:solidFill>
                    <a:srgbClr val="FF0000"/>
                  </a:solidFill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A465610-02CF-4607-AAC9-EC50B3A3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생각해보기                      </a:t>
            </a:r>
            <a:r>
              <a:rPr lang="ko-KR" altLang="en-US" sz="3600" dirty="0">
                <a:solidFill>
                  <a:srgbClr val="00B0F0"/>
                </a:solidFill>
              </a:rPr>
              <a:t>                       </a:t>
            </a:r>
            <a:r>
              <a:rPr lang="en-US" altLang="ko-KR" sz="2800" dirty="0">
                <a:solidFill>
                  <a:srgbClr val="00B0F0"/>
                </a:solidFill>
              </a:rPr>
              <a:t>Example</a:t>
            </a:r>
            <a:endParaRPr lang="ko-KR" altLang="en-US" dirty="0"/>
          </a:p>
        </p:txBody>
      </p:sp>
      <p:sp>
        <p:nvSpPr>
          <p:cNvPr id="88" name="오른쪽으로 구부러진 화살표 83">
            <a:extLst>
              <a:ext uri="{FF2B5EF4-FFF2-40B4-BE49-F238E27FC236}">
                <a16:creationId xmlns:a16="http://schemas.microsoft.com/office/drawing/2014/main" xmlns="" id="{8C89414C-EBBB-4AEE-9C04-8C81F85C792C}"/>
              </a:ext>
            </a:extLst>
          </p:cNvPr>
          <p:cNvSpPr/>
          <p:nvPr/>
        </p:nvSpPr>
        <p:spPr>
          <a:xfrm rot="4954195">
            <a:off x="1776165" y="3710908"/>
            <a:ext cx="265546" cy="427292"/>
          </a:xfrm>
          <a:prstGeom prst="curvedRightArrow">
            <a:avLst>
              <a:gd name="adj1" fmla="val 32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9" name="오른쪽으로 구부러진 화살표 124">
            <a:extLst>
              <a:ext uri="{FF2B5EF4-FFF2-40B4-BE49-F238E27FC236}">
                <a16:creationId xmlns:a16="http://schemas.microsoft.com/office/drawing/2014/main" xmlns="" id="{BF6F422B-546B-496B-B43D-44D081567C6D}"/>
              </a:ext>
            </a:extLst>
          </p:cNvPr>
          <p:cNvSpPr/>
          <p:nvPr/>
        </p:nvSpPr>
        <p:spPr>
          <a:xfrm rot="16200000" flipH="1">
            <a:off x="6075230" y="2907974"/>
            <a:ext cx="241970" cy="530629"/>
          </a:xfrm>
          <a:prstGeom prst="curvedRightArrow">
            <a:avLst>
              <a:gd name="adj1" fmla="val 3145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9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6142" y="1365980"/>
            <a:ext cx="558937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답</a:t>
            </a:r>
            <a:r>
              <a:rPr lang="en-US" altLang="ko-KR" dirty="0"/>
              <a:t>: AVL Tree</a:t>
            </a:r>
            <a:r>
              <a:rPr lang="ko-KR" altLang="en-US" dirty="0"/>
              <a:t>에서 왼쪽과 같은 상황은 존재할 수 없다</a:t>
            </a:r>
            <a:r>
              <a:rPr lang="en-US" altLang="ko-KR" dirty="0"/>
              <a:t>.</a:t>
            </a:r>
          </a:p>
          <a:p>
            <a:pPr marL="355600"/>
            <a:r>
              <a:rPr lang="ko-KR" altLang="en-US" dirty="0"/>
              <a:t>이유를 생각해봄으로써 </a:t>
            </a:r>
            <a:r>
              <a:rPr lang="en-US" altLang="ko-KR" dirty="0"/>
              <a:t>AVL Tree</a:t>
            </a:r>
            <a:r>
              <a:rPr lang="ko-KR" altLang="en-US" dirty="0"/>
              <a:t>의 메커니즘에 대한 </a:t>
            </a:r>
            <a:r>
              <a:rPr lang="en-US" altLang="ko-KR" dirty="0"/>
              <a:t>insight</a:t>
            </a:r>
            <a:r>
              <a:rPr lang="ko-KR" altLang="en-US" dirty="0"/>
              <a:t>를 강화한다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920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FB42DE3-C6A4-4F01-86B1-3AA1A7E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</a:t>
            </a:r>
            <a:r>
              <a:rPr lang="ko-KR" altLang="en-US" dirty="0"/>
              <a:t>트리의 구현                               </a:t>
            </a:r>
            <a:r>
              <a:rPr lang="en-US" altLang="ko-KR" dirty="0"/>
              <a:t>      </a:t>
            </a:r>
            <a:r>
              <a:rPr lang="en-US" altLang="ko-KR" sz="2800" dirty="0">
                <a:solidFill>
                  <a:srgbClr val="00B0F0"/>
                </a:solidFill>
              </a:rPr>
              <a:t>Java </a:t>
            </a:r>
            <a:r>
              <a:rPr lang="ko-KR" altLang="en-US" sz="2800" dirty="0">
                <a:solidFill>
                  <a:srgbClr val="00B0F0"/>
                </a:solidFill>
              </a:rPr>
              <a:t>코드</a:t>
            </a:r>
            <a:endParaRPr lang="ko-KR" altLang="en-US" dirty="0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xmlns="" id="{CA34132E-D819-4468-8343-660CBECD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132" y="1917700"/>
            <a:ext cx="8182042" cy="3194721"/>
          </a:xfrm>
          <a:prstGeom prst="rect">
            <a:avLst/>
          </a:prstGeom>
          <a:noFill/>
          <a:ln w="9525">
            <a:solidFill>
              <a:srgbClr val="21978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 AVL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트리 노드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Comparable x;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left, right;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height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(Comparable x)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item = x;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left = right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AVLTree.</a:t>
            </a:r>
            <a:r>
              <a:rPr lang="en-US" altLang="ko-KR" sz="1400" b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height = 1;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(Comparable x,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leftChild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rightChild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h)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item = x;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left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leftChild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right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rightChild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height = h;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560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77C80F-4113-4AE9-A2DD-FA1C51AFE47C}"/>
              </a:ext>
            </a:extLst>
          </p:cNvPr>
          <p:cNvGrpSpPr/>
          <p:nvPr/>
        </p:nvGrpSpPr>
        <p:grpSpPr>
          <a:xfrm>
            <a:off x="2354816" y="551587"/>
            <a:ext cx="7177088" cy="6149975"/>
            <a:chOff x="4881706" y="581083"/>
            <a:chExt cx="7177088" cy="6149975"/>
          </a:xfrm>
        </p:grpSpPr>
        <p:sp>
          <p:nvSpPr>
            <p:cNvPr id="5" name="직사각형 3"/>
            <p:cNvSpPr>
              <a:spLocks noChangeArrowheads="1"/>
            </p:cNvSpPr>
            <p:nvPr/>
          </p:nvSpPr>
          <p:spPr bwMode="auto">
            <a:xfrm>
              <a:off x="4881706" y="581083"/>
              <a:ext cx="7177088" cy="6149975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81000" indent="-3810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public class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AVLTree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implements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IndexInterface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&lt;</a:t>
              </a:r>
              <a:r>
                <a:rPr lang="en-US" altLang="ko-KR" sz="12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AVLNode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&gt;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{			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private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AVLNode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root;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static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final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AVLNode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NIL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= 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new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AVLNode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2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0);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// sentinel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public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AVLTree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	root = </a:t>
              </a:r>
              <a:r>
                <a:rPr lang="en-US" altLang="ko-KR" sz="12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NIL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} 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///// </a:t>
              </a:r>
              <a:r>
                <a:rPr lang="ko-KR" altLang="en-US" sz="120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검색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함초롬바탕" panose="02030504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////////////////////////////////////////</a:t>
              </a:r>
              <a:endPara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public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AVLNode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search(Comparable x)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return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searchItem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(root, x);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private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AVLNode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searchItem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AVLNode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Comparable x)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if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== </a:t>
              </a:r>
              <a:r>
                <a:rPr lang="en-US" altLang="ko-KR" sz="12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NIL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) 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return </a:t>
              </a:r>
              <a:r>
                <a:rPr lang="en-US" altLang="ko-KR" sz="12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NIL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else if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x.compareTo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tNode.item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) == 0) 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return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else if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x.compareTo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tNode.item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) &lt; 0)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	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return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searchItem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tNode.left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x);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else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	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return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searchItem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tNode.right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x);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///// </a:t>
              </a:r>
              <a:r>
                <a:rPr lang="ko-KR" altLang="en-US" sz="120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삽입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////////////////////////////////////////</a:t>
              </a:r>
              <a:endPara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public void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insert(Comparable x)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root =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insertItem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(root, x);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private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AVLNode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insertItem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AVLNode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, Comparable x)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</a:t>
              </a:r>
              <a:r>
                <a:rPr lang="en-US" altLang="ko-KR" sz="1200" b="1" dirty="0" err="1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int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type;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if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== </a:t>
              </a:r>
              <a:r>
                <a:rPr lang="en-US" altLang="ko-KR" sz="1200" b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) { // insert after a leaf (or into an empty tree)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= 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new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AVLNode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(x);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} 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else if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x.compareTo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) &lt; 0) { // branch left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tNode.left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=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insertItem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tNode.left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, x);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tNode.height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= 1 + 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Math.max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tNode.right.height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,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tNode.left.height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);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type = 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needBalance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);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</a:t>
              </a:r>
              <a:r>
                <a:rPr lang="en-US" altLang="ko-KR" sz="1200" b="1" u="sng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if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(type != NO_NEED)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	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Node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= 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balanceAVL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, type);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} 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else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{ // branch right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tNode.right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=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insertItem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tNode.right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, x);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tNode.height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= 1 + 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Math.max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tNode.right.height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,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tNode.left.height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);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type = 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needBalance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);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</a:t>
              </a:r>
              <a:r>
                <a:rPr lang="en-US" altLang="ko-KR" sz="1200" b="1" u="sng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if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(type != NO_NEED)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		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Node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= 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balanceAVL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1200" u="sng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</a:t>
              </a:r>
              <a:r>
                <a:rPr lang="en-US" altLang="ko-KR" sz="12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, type);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	</a:t>
              </a:r>
              <a:r>
                <a:rPr lang="en-US" altLang="ko-KR" sz="1200" b="1" dirty="0">
                  <a:solidFill>
                    <a:srgbClr val="0059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return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tNode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} // end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insertItem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()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6643254" y="4239491"/>
              <a:ext cx="2632364" cy="2078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712527" y="845127"/>
              <a:ext cx="2632364" cy="2712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712526" y="4670885"/>
              <a:ext cx="4509655" cy="2078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959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ChangeArrowheads="1"/>
          </p:cNvSpPr>
          <p:nvPr/>
        </p:nvSpPr>
        <p:spPr bwMode="auto">
          <a:xfrm>
            <a:off x="2024142" y="594007"/>
            <a:ext cx="7435850" cy="604361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81000" indent="-3810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///// </a:t>
            </a:r>
            <a:r>
              <a:rPr lang="ko-KR" altLang="en-US" sz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/////////////////////////////////////////////</a:t>
            </a:r>
            <a:endParaRPr lang="ko-KR" alt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delete(Comparable x)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root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(root, x);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Comparable x)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// item not found!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x.compareTo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== 0) { // item found at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} 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x.compareTo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&lt; 0)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x);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	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1 +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Math.max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	</a:t>
            </a:r>
            <a:r>
              <a:rPr lang="en-US" altLang="ko-KR" sz="1200" b="1" u="sng" dirty="0" err="1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type =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needBalance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	</a:t>
            </a:r>
            <a:r>
              <a:rPr lang="en-US" altLang="ko-KR" sz="1200" b="1" u="sng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(type != NO_NEED)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		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balanceAVL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type);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} 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x);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	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1 +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Math.max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	</a:t>
            </a:r>
            <a:r>
              <a:rPr lang="en-US" altLang="ko-KR" sz="1200" b="1" u="sng" dirty="0" err="1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type =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needBalance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	</a:t>
            </a:r>
            <a:r>
              <a:rPr lang="en-US" altLang="ko-KR" sz="1200" b="1" u="sng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(type != NO_NEED)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		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balanceAVL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type);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 // end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// Three cases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// 1.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is a leaf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// 2.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has only one child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// 3.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has two children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&amp;&amp; 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)) { //case 1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 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// case 2 (only right child)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 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// case 2 (only left child)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 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 // case 3 -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has two children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returnPair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rPair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deleteMinItem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rPair.item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rPair.node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1 +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Math.max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b="1" u="sng" dirty="0" err="1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type =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needBalance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b="1" u="sng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(type != NO_NEED)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	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balanceAVL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type);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return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 // end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9782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2795640" y="782692"/>
            <a:ext cx="6600720" cy="568801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81000" indent="-3810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private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returnPair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deleteMinItem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// found min at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new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returnPair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 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 // branch left, then backtrack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returnPair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rPair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deleteMinItem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rPair.node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Node.height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1 +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Math.max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tNode.right.height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tNode.left.height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</a:t>
            </a:r>
            <a:r>
              <a:rPr lang="en-US" altLang="ko-KR" sz="1200" b="1" dirty="0" err="1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type =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needBalance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</a:t>
            </a:r>
            <a:r>
              <a:rPr lang="en-US" altLang="ko-KR" sz="1200" b="1" u="sng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(type != NO_NEED)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			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balanceAVL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type);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rPair.node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rPair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 // end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deleteMinItem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class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returnPair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Comparable item;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node;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returnPair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Comparable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it,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nd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item = it;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node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nd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/////Balancing </a:t>
            </a:r>
            <a:r>
              <a:rPr lang="ko-KR" altLang="en-US" sz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관련 작업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//////////////////////////////</a:t>
            </a:r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u="sng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final </a:t>
            </a:r>
            <a:r>
              <a:rPr lang="en-US" altLang="ko-KR" sz="1200" b="1" u="sng" dirty="0" err="1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LL = 1, LR =2, RR = 3, RL = 4, NO_NEED = 0, ILLEGAL = -1;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u="sng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sz="1200" b="1" u="sng" dirty="0" err="1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needBalance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AVLNode</a:t>
            </a:r>
            <a:r>
              <a:rPr lang="en-US" altLang="ko-KR" sz="1200" u="sng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t)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200" b="1" dirty="0" err="1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type = ILLEGAL;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 t.left.height+2 &lt;=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t.right.height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) { // type R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 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t.right.left.height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&lt;=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t.right.right.height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	type = RR;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else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	type = RL;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 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t.left.height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t.right.height+2 ) { // type L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if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t.left.left.height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t.left.right.height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	type = LL;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else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	type = LR;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 </a:t>
            </a: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type = NO_NEED;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005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return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type;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3312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균형 검색 트리란</a:t>
            </a:r>
          </a:p>
        </p:txBody>
      </p:sp>
    </p:spTree>
    <p:extLst>
      <p:ext uri="{BB962C8B-B14F-4D97-AF65-F5344CB8AC3E}">
        <p14:creationId xmlns:p14="http://schemas.microsoft.com/office/powerpoint/2010/main" val="4176380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11450" y="419693"/>
            <a:ext cx="6769100" cy="6340197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>
            <a:spAutoFit/>
          </a:bodyPr>
          <a:lstStyle/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200" b="1" u="sng" kern="0" dirty="0">
                <a:solidFill>
                  <a:srgbClr val="0059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ko-KR" sz="12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balanceAVL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tNode, 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type) {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(type) {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LL: 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rightRotate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LR: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tNode.left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leftRotate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tNode.left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rightRotate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RR: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leftRotate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RL: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tNode.right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rightRotate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tNode.right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leftRotate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System.out.println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“Impossible type! Should be one of LL, LR, RR, RL");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// end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balanceAVL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200" b="1" u="sng" kern="0" dirty="0">
                <a:solidFill>
                  <a:srgbClr val="0059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ko-KR" sz="12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leftRotate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t) {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t.right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ko-KR" sz="1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System.out.println("t's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shouldn't be </a:t>
            </a:r>
            <a:r>
              <a:rPr lang="en-US" altLang="ko-KR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RChild.left;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RChild.left = t;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t.right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+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t.left.height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t.right.height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+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RChild.left.height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Rchild.right.height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kern="0" dirty="0">
                <a:solidFill>
                  <a:srgbClr val="0059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200" b="1" u="sng" kern="0" dirty="0">
                <a:solidFill>
                  <a:srgbClr val="0059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ko-KR" sz="12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rightRotate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t) {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t.left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ko-KR" sz="1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System.out.println("t's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shouldn't be </a:t>
            </a:r>
            <a:r>
              <a:rPr lang="en-US" altLang="ko-KR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LChild.right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LChild.right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t.left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+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t.left.height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t.right.height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+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LChild.left.height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LChild.right.height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kern="0" dirty="0">
                <a:solidFill>
                  <a:srgbClr val="00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381000" indent="-381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// end class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AVLTree</a:t>
            </a:r>
            <a:endParaRPr lang="en-US" altLang="ko-KR" sz="1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20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레드</a:t>
            </a:r>
            <a:r>
              <a:rPr lang="en-US" altLang="ko-KR" dirty="0"/>
              <a:t>-</a:t>
            </a:r>
            <a:r>
              <a:rPr lang="ko-KR" altLang="en-US" dirty="0"/>
              <a:t>블랙 트리</a:t>
            </a:r>
          </a:p>
        </p:txBody>
      </p:sp>
    </p:spTree>
    <p:extLst>
      <p:ext uri="{BB962C8B-B14F-4D97-AF65-F5344CB8AC3E}">
        <p14:creationId xmlns:p14="http://schemas.microsoft.com/office/powerpoint/2010/main" val="2875107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26F1D9A-FB10-49DD-8951-A7C0E310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</a:t>
            </a:r>
            <a:r>
              <a:rPr lang="en-US" altLang="ko-KR" dirty="0"/>
              <a:t>-</a:t>
            </a:r>
            <a:r>
              <a:rPr lang="ko-KR" altLang="en-US" dirty="0"/>
              <a:t>블랙 트리</a:t>
            </a:r>
            <a:r>
              <a:rPr lang="en-US" altLang="ko-KR" baseline="30000" dirty="0"/>
              <a:t>Red-Black Tree, RB Tree</a:t>
            </a:r>
            <a:endParaRPr lang="ko-KR" altLang="en-US" baseline="30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CD63A1-C699-4393-BA29-061830AC78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레드</a:t>
            </a:r>
            <a:r>
              <a:rPr lang="en-US" altLang="ko-KR" dirty="0"/>
              <a:t>-</a:t>
            </a:r>
            <a:r>
              <a:rPr lang="ko-KR" altLang="en-US" dirty="0"/>
              <a:t>블랙 트리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null </a:t>
            </a:r>
            <a:r>
              <a:rPr lang="ko-KR" altLang="en-US" dirty="0"/>
              <a:t>자리에 리프 노드를 둔다</a:t>
            </a:r>
          </a:p>
          <a:p>
            <a:pPr lvl="1"/>
            <a:r>
              <a:rPr lang="en-US" altLang="ko-KR" dirty="0"/>
              <a:t>RB-Tree</a:t>
            </a:r>
            <a:r>
              <a:rPr lang="ko-KR" altLang="en-US" dirty="0"/>
              <a:t>에서 리프 노드는 이 </a:t>
            </a:r>
            <a:r>
              <a:rPr lang="en-US" altLang="ko-KR" dirty="0"/>
              <a:t>null </a:t>
            </a:r>
            <a:r>
              <a:rPr lang="ko-KR" altLang="en-US" dirty="0"/>
              <a:t>리프를 말한다</a:t>
            </a:r>
          </a:p>
          <a:p>
            <a:pPr lvl="1"/>
            <a:r>
              <a:rPr lang="ko-KR" altLang="en-US" dirty="0"/>
              <a:t>모든 노드는 레드 또는 블랙의 색을 갖는다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레드</a:t>
            </a:r>
            <a:r>
              <a:rPr lang="en-US" altLang="ko-KR" dirty="0"/>
              <a:t>-</a:t>
            </a:r>
            <a:r>
              <a:rPr lang="ko-KR" altLang="en-US" dirty="0"/>
              <a:t>블랙 트리 특성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 ① 루트는 블랙이다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② </a:t>
            </a:r>
            <a:r>
              <a:rPr lang="ko-KR" altLang="en-US" dirty="0"/>
              <a:t>모든 리프 노드는 블랙이다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20000"/>
              </a:lnSpc>
              <a:buNone/>
            </a:pPr>
            <a:r>
              <a:rPr lang="en-US" altLang="ko-KR" dirty="0"/>
              <a:t> ③ </a:t>
            </a:r>
            <a:r>
              <a:rPr lang="ko-KR" altLang="en-US" dirty="0"/>
              <a:t>루트로부터 임의의 리프 노드에 이르는 경로 상에 </a:t>
            </a:r>
            <a:br>
              <a:rPr lang="ko-KR" altLang="en-US" dirty="0"/>
            </a:br>
            <a:r>
              <a:rPr lang="ko-KR" altLang="en-US" dirty="0"/>
              <a:t>     레드 노드 두 개가 연속으로 출현하지 못한다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20000"/>
              </a:lnSpc>
              <a:buNone/>
            </a:pPr>
            <a:r>
              <a:rPr lang="en-US" altLang="ko-KR" dirty="0"/>
              <a:t> ④ </a:t>
            </a:r>
            <a:r>
              <a:rPr lang="ko-KR" altLang="en-US" dirty="0"/>
              <a:t>루트 노드에서 임의의 리프 노드에 이르는 경로에서 </a:t>
            </a:r>
            <a:br>
              <a:rPr lang="ko-KR" altLang="en-US" dirty="0"/>
            </a:br>
            <a:r>
              <a:rPr lang="ko-KR" altLang="en-US" dirty="0"/>
              <a:t>     만나는 블랙 노드의 수</a:t>
            </a:r>
            <a:r>
              <a:rPr lang="en-US" altLang="ko-KR" dirty="0"/>
              <a:t>(black height)</a:t>
            </a:r>
            <a:r>
              <a:rPr lang="ko-KR" altLang="en-US" dirty="0"/>
              <a:t>는 모두 같다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161110D-5451-4452-8A5D-49E88807BFCF}"/>
              </a:ext>
            </a:extLst>
          </p:cNvPr>
          <p:cNvGrpSpPr/>
          <p:nvPr/>
        </p:nvGrpSpPr>
        <p:grpSpPr>
          <a:xfrm>
            <a:off x="6645732" y="1836868"/>
            <a:ext cx="4678362" cy="3370263"/>
            <a:chOff x="6822713" y="2682442"/>
            <a:chExt cx="4678362" cy="3370263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xmlns="" id="{C3F2F641-2EE7-41D9-9455-924F4577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0300" y="2682442"/>
              <a:ext cx="404813" cy="3841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xmlns="" id="{D9B592A9-5F5D-4620-A712-65560B0E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138" y="4157230"/>
              <a:ext cx="403225" cy="3841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xmlns="" id="{DACA6EA6-E326-4998-AA8C-8EA9C1013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750" y="4192155"/>
              <a:ext cx="404813" cy="38576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xmlns="" id="{DB55E673-A050-4068-B8A5-009B7ED93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775" y="3395230"/>
              <a:ext cx="403225" cy="38576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xmlns="" id="{C50003C4-2717-4C7B-8B71-7C983238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075" y="3403167"/>
              <a:ext cx="404813" cy="38417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0DE53358-F932-46BE-A0C8-24917BA8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7800" y="4192155"/>
              <a:ext cx="403225" cy="38417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66FA4F06-7387-4382-B7F7-CA51710C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375" y="4928755"/>
              <a:ext cx="406400" cy="38576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C8446E4-6AA5-491F-9131-E83FF686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4188" y="4963680"/>
              <a:ext cx="404812" cy="38576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xmlns="" id="{7B861792-6686-4E28-A3A5-F13709B92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1975" y="2995180"/>
              <a:ext cx="620713" cy="454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xmlns="" id="{6ED19605-B426-4415-857D-5A72D087E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19675" y="3752417"/>
              <a:ext cx="361950" cy="458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xmlns="" id="{49C62193-C4FD-41F9-B117-47B9B896B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2050" y="4525530"/>
              <a:ext cx="274638" cy="430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xmlns="" id="{C8A6A586-D0A6-4827-B19A-37CB6E363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6600" y="4558867"/>
              <a:ext cx="27940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xmlns="" id="{79857B96-3943-4637-8E26-585FF4084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5425" y="2992005"/>
              <a:ext cx="674688" cy="479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xmlns="" id="{4FEFCDDD-F312-4AEB-96C9-4F3E0B0FE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2050" y="3747655"/>
              <a:ext cx="371475" cy="471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xmlns="" id="{6AEBD605-BB69-4344-9D3C-B95E55460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2288" y="3752417"/>
              <a:ext cx="404812" cy="487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19">
              <a:extLst>
                <a:ext uri="{FF2B5EF4-FFF2-40B4-BE49-F238E27FC236}">
                  <a16:creationId xmlns:a16="http://schemas.microsoft.com/office/drawing/2014/main" xmlns="" id="{9B297AAF-4810-4A91-A80E-03D358777BC4}"/>
                </a:ext>
              </a:extLst>
            </p:cNvPr>
            <p:cNvSpPr/>
            <p:nvPr/>
          </p:nvSpPr>
          <p:spPr>
            <a:xfrm>
              <a:off x="6822713" y="5771717"/>
              <a:ext cx="395287" cy="254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>
                  <a:latin typeface="Times New Roman" panose="02020603050405020304" pitchFamily="18" charset="0"/>
                  <a:ea typeface="함초롬바탕" panose="02030504000101010101" pitchFamily="18" charset="-127"/>
                  <a:cs typeface="Times New Roman" panose="02020603050405020304" pitchFamily="18" charset="0"/>
                </a:rPr>
                <a:t>null</a:t>
              </a:r>
              <a:endParaRPr lang="ko-KR" altLang="en-US" sz="105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xmlns="" id="{4EE921C1-78AC-4B13-A16C-3CD21EC14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03688" y="5322455"/>
              <a:ext cx="314325" cy="449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1">
              <a:extLst>
                <a:ext uri="{FF2B5EF4-FFF2-40B4-BE49-F238E27FC236}">
                  <a16:creationId xmlns:a16="http://schemas.microsoft.com/office/drawing/2014/main" xmlns="" id="{5093155A-84F8-414F-8B0D-668B5D863AFE}"/>
                </a:ext>
              </a:extLst>
            </p:cNvPr>
            <p:cNvSpPr/>
            <p:nvPr/>
          </p:nvSpPr>
          <p:spPr>
            <a:xfrm>
              <a:off x="7597413" y="5779655"/>
              <a:ext cx="395287" cy="254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00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xmlns="" id="{BAF116C1-0CE0-4801-B70A-F1F751AA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9938" y="5322455"/>
              <a:ext cx="309562" cy="449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3">
              <a:extLst>
                <a:ext uri="{FF2B5EF4-FFF2-40B4-BE49-F238E27FC236}">
                  <a16:creationId xmlns:a16="http://schemas.microsoft.com/office/drawing/2014/main" xmlns="" id="{BAB61BF4-79D5-4FE2-A819-420FC1C6B95E}"/>
                </a:ext>
              </a:extLst>
            </p:cNvPr>
            <p:cNvSpPr/>
            <p:nvPr/>
          </p:nvSpPr>
          <p:spPr>
            <a:xfrm>
              <a:off x="8961075" y="5760605"/>
              <a:ext cx="395288" cy="254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00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xmlns="" id="{88F4EAE7-9E9C-46BC-8928-BCE32592E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2050" y="5311342"/>
              <a:ext cx="314325" cy="449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5">
              <a:extLst>
                <a:ext uri="{FF2B5EF4-FFF2-40B4-BE49-F238E27FC236}">
                  <a16:creationId xmlns:a16="http://schemas.microsoft.com/office/drawing/2014/main" xmlns="" id="{7162B898-15F1-485A-BCE2-80F1AD6B5887}"/>
                </a:ext>
              </a:extLst>
            </p:cNvPr>
            <p:cNvSpPr/>
            <p:nvPr/>
          </p:nvSpPr>
          <p:spPr>
            <a:xfrm>
              <a:off x="9729425" y="5798705"/>
              <a:ext cx="395288" cy="254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00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xmlns="" id="{F7E7D76D-93AC-4972-ABED-A9AFDB575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7825" y="5292292"/>
              <a:ext cx="309563" cy="5064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7">
              <a:extLst>
                <a:ext uri="{FF2B5EF4-FFF2-40B4-BE49-F238E27FC236}">
                  <a16:creationId xmlns:a16="http://schemas.microsoft.com/office/drawing/2014/main" xmlns="" id="{B0DD3D09-A561-4E8D-BD81-4EBBC4DE4F41}"/>
                </a:ext>
              </a:extLst>
            </p:cNvPr>
            <p:cNvSpPr/>
            <p:nvPr/>
          </p:nvSpPr>
          <p:spPr>
            <a:xfrm>
              <a:off x="10334263" y="5012892"/>
              <a:ext cx="396875" cy="254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00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xmlns="" id="{9FCC3A7F-B6D6-4CCC-A6F2-AB3B77DC7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16825" y="4541405"/>
              <a:ext cx="301625" cy="479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29">
              <a:extLst>
                <a:ext uri="{FF2B5EF4-FFF2-40B4-BE49-F238E27FC236}">
                  <a16:creationId xmlns:a16="http://schemas.microsoft.com/office/drawing/2014/main" xmlns="" id="{E33415AD-7B47-4FCA-A8F4-57A4FCBF517F}"/>
                </a:ext>
              </a:extLst>
            </p:cNvPr>
            <p:cNvSpPr/>
            <p:nvPr/>
          </p:nvSpPr>
          <p:spPr>
            <a:xfrm>
              <a:off x="11105788" y="5039880"/>
              <a:ext cx="395287" cy="25558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00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xmlns="" id="{EABF238D-7874-42B7-99DA-28C73766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99425" y="4541405"/>
              <a:ext cx="282575" cy="498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직사각형 31">
              <a:extLst>
                <a:ext uri="{FF2B5EF4-FFF2-40B4-BE49-F238E27FC236}">
                  <a16:creationId xmlns:a16="http://schemas.microsoft.com/office/drawing/2014/main" xmlns="" id="{8224C266-13AA-4F14-BF99-E2F0B98E4A4D}"/>
                </a:ext>
              </a:extLst>
            </p:cNvPr>
            <p:cNvSpPr/>
            <p:nvPr/>
          </p:nvSpPr>
          <p:spPr>
            <a:xfrm>
              <a:off x="8002225" y="5004955"/>
              <a:ext cx="395288" cy="25558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00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xmlns="" id="{23AABC3F-467C-4112-8789-57197EE2C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7138" y="4563630"/>
              <a:ext cx="271462" cy="44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직사각형 33">
              <a:extLst>
                <a:ext uri="{FF2B5EF4-FFF2-40B4-BE49-F238E27FC236}">
                  <a16:creationId xmlns:a16="http://schemas.microsoft.com/office/drawing/2014/main" xmlns="" id="{369AB742-824C-4844-978D-292739862F5F}"/>
                </a:ext>
              </a:extLst>
            </p:cNvPr>
            <p:cNvSpPr/>
            <p:nvPr/>
          </p:nvSpPr>
          <p:spPr>
            <a:xfrm>
              <a:off x="8529275" y="5012892"/>
              <a:ext cx="395288" cy="254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00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xmlns="" id="{A8C7CAEF-06F5-4950-BBBA-8A41B66BC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6125" y="4539817"/>
              <a:ext cx="234950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직사각형 35">
              <a:extLst>
                <a:ext uri="{FF2B5EF4-FFF2-40B4-BE49-F238E27FC236}">
                  <a16:creationId xmlns:a16="http://schemas.microsoft.com/office/drawing/2014/main" xmlns="" id="{14265950-0CE7-4168-809B-7DB013168EAF}"/>
                </a:ext>
              </a:extLst>
            </p:cNvPr>
            <p:cNvSpPr/>
            <p:nvPr/>
          </p:nvSpPr>
          <p:spPr>
            <a:xfrm>
              <a:off x="9756413" y="4179455"/>
              <a:ext cx="395287" cy="25558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00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8" name="Line 17">
              <a:extLst>
                <a:ext uri="{FF2B5EF4-FFF2-40B4-BE49-F238E27FC236}">
                  <a16:creationId xmlns:a16="http://schemas.microsoft.com/office/drawing/2014/main" xmlns="" id="{763F5EA7-6C88-4AAD-AE41-E6B484C0B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37388" y="3725430"/>
              <a:ext cx="274637" cy="461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0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RB </a:t>
            </a:r>
            <a:r>
              <a:rPr lang="ko-KR" altLang="en-US" dirty="0" err="1"/>
              <a:t>트리의</a:t>
            </a:r>
            <a:r>
              <a:rPr lang="ko-KR" altLang="en-US" dirty="0"/>
              <a:t> 예</a:t>
            </a:r>
            <a:endParaRPr lang="en-US" altLang="ko-KR" dirty="0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xmlns="" id="{6A16CB07-9F11-4C21-88C4-9DE95093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950" y="1442674"/>
            <a:ext cx="404813" cy="384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xmlns="" id="{4FA8020B-4292-4628-8629-1F4F7C67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788" y="2917462"/>
            <a:ext cx="403225" cy="384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Oval 6">
            <a:extLst>
              <a:ext uri="{FF2B5EF4-FFF2-40B4-BE49-F238E27FC236}">
                <a16:creationId xmlns:a16="http://schemas.microsoft.com/office/drawing/2014/main" xmlns="" id="{79D24FC6-027F-4252-9A60-B262E8EB6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400" y="2952387"/>
            <a:ext cx="404813" cy="385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xmlns="" id="{E5087184-B658-4571-9C8A-CDBF0CB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425" y="2155462"/>
            <a:ext cx="403225" cy="385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xmlns="" id="{B140B7F7-CFEC-4BCF-A4F1-16DF3D0D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725" y="2163399"/>
            <a:ext cx="404813" cy="3841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xmlns="" id="{1116C22B-91EE-49EE-9418-633FD7E9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450" y="2952387"/>
            <a:ext cx="403225" cy="3841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xmlns="" id="{057EFB9D-36C2-441B-A109-457FE9F9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025" y="3688987"/>
            <a:ext cx="406400" cy="38576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xmlns="" id="{A0BB9A4A-29CE-43C4-8A0F-9D10A310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38" y="3723912"/>
            <a:ext cx="404812" cy="38576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xmlns="" id="{73D744F7-9CC5-404B-979A-9AE3017285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9625" y="1755412"/>
            <a:ext cx="620713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xmlns="" id="{CE0C91AD-95B8-41D9-BF5E-B4FECF11D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7325" y="2512649"/>
            <a:ext cx="3619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xmlns="" id="{A5DB4D92-354A-4D0F-BD7A-0AC0A5B3B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9700" y="3285762"/>
            <a:ext cx="274638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xmlns="" id="{A0EB53F1-9D87-46DD-B981-D904BF02B8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4250" y="3319099"/>
            <a:ext cx="2794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18">
            <a:extLst>
              <a:ext uri="{FF2B5EF4-FFF2-40B4-BE49-F238E27FC236}">
                <a16:creationId xmlns:a16="http://schemas.microsoft.com/office/drawing/2014/main" xmlns="" id="{46010C4B-CD13-4B98-B548-137985E1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3075" y="1752237"/>
            <a:ext cx="674688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xmlns="" id="{C2A8751F-61BD-4844-AE96-1E1AEDAC4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9700" y="2507887"/>
            <a:ext cx="371475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xmlns="" id="{46930939-3A84-4480-8EDF-539D22686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9938" y="2512649"/>
            <a:ext cx="404812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42">
            <a:extLst>
              <a:ext uri="{FF2B5EF4-FFF2-40B4-BE49-F238E27FC236}">
                <a16:creationId xmlns:a16="http://schemas.microsoft.com/office/drawing/2014/main" xmlns="" id="{75DB9883-B4F6-4A64-95B3-96A41632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625" y="1453787"/>
            <a:ext cx="404813" cy="384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5" name="Oval 43">
            <a:extLst>
              <a:ext uri="{FF2B5EF4-FFF2-40B4-BE49-F238E27FC236}">
                <a16:creationId xmlns:a16="http://schemas.microsoft.com/office/drawing/2014/main" xmlns="" id="{030C62D6-8CBE-4EDB-9D6E-CE7B3252E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463" y="2968262"/>
            <a:ext cx="403225" cy="384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xmlns="" id="{DC624C16-EB1B-4DFB-BF3F-4A79617A1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075" y="2963499"/>
            <a:ext cx="404813" cy="3857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" name="Oval 45">
            <a:extLst>
              <a:ext uri="{FF2B5EF4-FFF2-40B4-BE49-F238E27FC236}">
                <a16:creationId xmlns:a16="http://schemas.microsoft.com/office/drawing/2014/main" xmlns="" id="{BF0637A7-6F6F-4BFC-853E-588C00D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100" y="2166574"/>
            <a:ext cx="403225" cy="384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8" name="Oval 46">
            <a:extLst>
              <a:ext uri="{FF2B5EF4-FFF2-40B4-BE49-F238E27FC236}">
                <a16:creationId xmlns:a16="http://schemas.microsoft.com/office/drawing/2014/main" xmlns="" id="{55C282EE-93E6-470B-BD08-613B4B5C1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400" y="2174512"/>
            <a:ext cx="404813" cy="384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9" name="Oval 47">
            <a:extLst>
              <a:ext uri="{FF2B5EF4-FFF2-40B4-BE49-F238E27FC236}">
                <a16:creationId xmlns:a16="http://schemas.microsoft.com/office/drawing/2014/main" xmlns="" id="{73574918-B9CD-4F02-B989-3AF932B4B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125" y="2963499"/>
            <a:ext cx="403225" cy="384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0" name="Oval 48">
            <a:extLst>
              <a:ext uri="{FF2B5EF4-FFF2-40B4-BE49-F238E27FC236}">
                <a16:creationId xmlns:a16="http://schemas.microsoft.com/office/drawing/2014/main" xmlns="" id="{E84C78AC-9603-4444-9AE4-542E0394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700" y="3731849"/>
            <a:ext cx="406400" cy="384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" name="Oval 49">
            <a:extLst>
              <a:ext uri="{FF2B5EF4-FFF2-40B4-BE49-F238E27FC236}">
                <a16:creationId xmlns:a16="http://schemas.microsoft.com/office/drawing/2014/main" xmlns="" id="{F537D37D-3CCB-405C-827C-ED19D50C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13" y="3733437"/>
            <a:ext cx="404812" cy="3873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2" name="Line 50">
            <a:extLst>
              <a:ext uri="{FF2B5EF4-FFF2-40B4-BE49-F238E27FC236}">
                <a16:creationId xmlns:a16="http://schemas.microsoft.com/office/drawing/2014/main" xmlns="" id="{8E4C9C8A-9F60-47C6-8A72-42A789B89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7300" y="1766524"/>
            <a:ext cx="620713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51">
            <a:extLst>
              <a:ext uri="{FF2B5EF4-FFF2-40B4-BE49-F238E27FC236}">
                <a16:creationId xmlns:a16="http://schemas.microsoft.com/office/drawing/2014/main" xmlns="" id="{32F588D3-8A7B-4EBB-A91A-E556D55A1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5000" y="2522174"/>
            <a:ext cx="36195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Line 53">
            <a:extLst>
              <a:ext uri="{FF2B5EF4-FFF2-40B4-BE49-F238E27FC236}">
                <a16:creationId xmlns:a16="http://schemas.microsoft.com/office/drawing/2014/main" xmlns="" id="{DF14A2D9-3221-4407-8561-E56327252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575" y="3327037"/>
            <a:ext cx="31750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" name="Line 54">
            <a:extLst>
              <a:ext uri="{FF2B5EF4-FFF2-40B4-BE49-F238E27FC236}">
                <a16:creationId xmlns:a16="http://schemas.microsoft.com/office/drawing/2014/main" xmlns="" id="{6D1ED698-3AE9-457F-A956-4C737ED37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5263" y="3330212"/>
            <a:ext cx="24606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" name="Line 55">
            <a:extLst>
              <a:ext uri="{FF2B5EF4-FFF2-40B4-BE49-F238E27FC236}">
                <a16:creationId xmlns:a16="http://schemas.microsoft.com/office/drawing/2014/main" xmlns="" id="{1767F329-9E4A-4B00-A741-D72D24ACA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0750" y="1763349"/>
            <a:ext cx="674688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Line 56">
            <a:extLst>
              <a:ext uri="{FF2B5EF4-FFF2-40B4-BE49-F238E27FC236}">
                <a16:creationId xmlns:a16="http://schemas.microsoft.com/office/drawing/2014/main" xmlns="" id="{429128A6-E82F-4691-B5D0-98F014EA4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7375" y="2518999"/>
            <a:ext cx="371475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Line 57">
            <a:extLst>
              <a:ext uri="{FF2B5EF4-FFF2-40B4-BE49-F238E27FC236}">
                <a16:creationId xmlns:a16="http://schemas.microsoft.com/office/drawing/2014/main" xmlns="" id="{F4C24AB5-012F-4126-8132-55DE7C67C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7613" y="2522174"/>
            <a:ext cx="404812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EF1CD42-8BEA-408B-B678-81097E399C38}"/>
              </a:ext>
            </a:extLst>
          </p:cNvPr>
          <p:cNvSpPr/>
          <p:nvPr/>
        </p:nvSpPr>
        <p:spPr>
          <a:xfrm>
            <a:off x="5800363" y="4531949"/>
            <a:ext cx="395287" cy="25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Line 17">
            <a:extLst>
              <a:ext uri="{FF2B5EF4-FFF2-40B4-BE49-F238E27FC236}">
                <a16:creationId xmlns:a16="http://schemas.microsoft.com/office/drawing/2014/main" xmlns="" id="{8603959E-47BA-402C-838B-B3155462A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1338" y="4082687"/>
            <a:ext cx="314325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95DDA9F-C626-4C87-9B23-1FD1C401925C}"/>
              </a:ext>
            </a:extLst>
          </p:cNvPr>
          <p:cNvSpPr/>
          <p:nvPr/>
        </p:nvSpPr>
        <p:spPr>
          <a:xfrm>
            <a:off x="6575063" y="4539887"/>
            <a:ext cx="395287" cy="25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2" name="Line 17">
            <a:extLst>
              <a:ext uri="{FF2B5EF4-FFF2-40B4-BE49-F238E27FC236}">
                <a16:creationId xmlns:a16="http://schemas.microsoft.com/office/drawing/2014/main" xmlns="" id="{86B2979D-4886-43EB-9050-6B51B7B59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588" y="4082687"/>
            <a:ext cx="309562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307C345-4B5A-4DB2-B69D-0D10CB9EB301}"/>
              </a:ext>
            </a:extLst>
          </p:cNvPr>
          <p:cNvSpPr/>
          <p:nvPr/>
        </p:nvSpPr>
        <p:spPr>
          <a:xfrm>
            <a:off x="7938725" y="4520837"/>
            <a:ext cx="395288" cy="25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xmlns="" id="{99FB215C-AA60-456A-88B0-599BDDA60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9700" y="4071574"/>
            <a:ext cx="314325" cy="449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15356CF-9A85-44FE-A3E5-5BD318F94E1D}"/>
              </a:ext>
            </a:extLst>
          </p:cNvPr>
          <p:cNvSpPr/>
          <p:nvPr/>
        </p:nvSpPr>
        <p:spPr>
          <a:xfrm>
            <a:off x="8707075" y="4558937"/>
            <a:ext cx="395288" cy="25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xmlns="" id="{E7DFBC75-1855-44D9-93CA-D475E9E1E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475" y="4052524"/>
            <a:ext cx="309563" cy="506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693B351-E387-4650-9EC2-16B11AC2C8AF}"/>
              </a:ext>
            </a:extLst>
          </p:cNvPr>
          <p:cNvSpPr/>
          <p:nvPr/>
        </p:nvSpPr>
        <p:spPr>
          <a:xfrm>
            <a:off x="9311913" y="3773124"/>
            <a:ext cx="396875" cy="25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Line 17">
            <a:extLst>
              <a:ext uri="{FF2B5EF4-FFF2-40B4-BE49-F238E27FC236}">
                <a16:creationId xmlns:a16="http://schemas.microsoft.com/office/drawing/2014/main" xmlns="" id="{20F92A99-B692-464B-9307-5967940E3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94475" y="3301637"/>
            <a:ext cx="301625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529F089-4FA5-49FE-BD60-D337A95FCD32}"/>
              </a:ext>
            </a:extLst>
          </p:cNvPr>
          <p:cNvSpPr/>
          <p:nvPr/>
        </p:nvSpPr>
        <p:spPr>
          <a:xfrm>
            <a:off x="10083438" y="3800112"/>
            <a:ext cx="395287" cy="2555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Line 17">
            <a:extLst>
              <a:ext uri="{FF2B5EF4-FFF2-40B4-BE49-F238E27FC236}">
                <a16:creationId xmlns:a16="http://schemas.microsoft.com/office/drawing/2014/main" xmlns="" id="{69339CEF-C2CB-4660-8824-85F8EBCC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7075" y="3301637"/>
            <a:ext cx="282575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08DA430A-BCFB-4303-B459-4550A0D0F041}"/>
              </a:ext>
            </a:extLst>
          </p:cNvPr>
          <p:cNvSpPr/>
          <p:nvPr/>
        </p:nvSpPr>
        <p:spPr>
          <a:xfrm>
            <a:off x="6979875" y="3765187"/>
            <a:ext cx="395288" cy="2555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xmlns="" id="{A1051B62-03C5-415A-9A7E-3C6426C13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4788" y="3323862"/>
            <a:ext cx="271462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403A070-5AA2-40AE-A1B9-EAA138A7CCEC}"/>
              </a:ext>
            </a:extLst>
          </p:cNvPr>
          <p:cNvSpPr/>
          <p:nvPr/>
        </p:nvSpPr>
        <p:spPr>
          <a:xfrm>
            <a:off x="7506925" y="3773124"/>
            <a:ext cx="395288" cy="25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Line 17">
            <a:extLst>
              <a:ext uri="{FF2B5EF4-FFF2-40B4-BE49-F238E27FC236}">
                <a16:creationId xmlns:a16="http://schemas.microsoft.com/office/drawing/2014/main" xmlns="" id="{2524336C-31DC-445C-9448-2A30150D02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3775" y="3300049"/>
            <a:ext cx="23495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6910E45-F61D-4CD0-ABF8-66895727C383}"/>
              </a:ext>
            </a:extLst>
          </p:cNvPr>
          <p:cNvSpPr/>
          <p:nvPr/>
        </p:nvSpPr>
        <p:spPr>
          <a:xfrm>
            <a:off x="8734063" y="2939687"/>
            <a:ext cx="395287" cy="2555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Line 17">
            <a:extLst>
              <a:ext uri="{FF2B5EF4-FFF2-40B4-BE49-F238E27FC236}">
                <a16:creationId xmlns:a16="http://schemas.microsoft.com/office/drawing/2014/main" xmlns="" id="{AEC6BD8F-D332-42A0-9BD2-C0BB2CBDBC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5038" y="2485662"/>
            <a:ext cx="274637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DF3090D-6005-4208-A7F3-8FC34AE40428}"/>
              </a:ext>
            </a:extLst>
          </p:cNvPr>
          <p:cNvSpPr/>
          <p:nvPr/>
        </p:nvSpPr>
        <p:spPr>
          <a:xfrm>
            <a:off x="2534875" y="6263329"/>
            <a:ext cx="479425" cy="2555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null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8" name="TextBox 2">
            <a:extLst>
              <a:ext uri="{FF2B5EF4-FFF2-40B4-BE49-F238E27FC236}">
                <a16:creationId xmlns:a16="http://schemas.microsoft.com/office/drawing/2014/main" xmlns="" id="{5B8FC276-0F4A-4831-826C-F56717F4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088" y="6182366"/>
            <a:ext cx="7467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dirty="0">
                <a:ea typeface="굴림" panose="020B0600000101010101" pitchFamily="50" charset="-127"/>
              </a:rPr>
              <a:t>은 </a:t>
            </a:r>
            <a:r>
              <a:rPr lang="en-US" altLang="ko-KR" sz="2000" dirty="0">
                <a:ea typeface="굴림" panose="020B0600000101010101" pitchFamily="50" charset="-127"/>
              </a:rPr>
              <a:t>AVL-</a:t>
            </a:r>
            <a:r>
              <a:rPr lang="ko-KR" altLang="en-US" sz="2000" dirty="0" err="1">
                <a:ea typeface="굴림" panose="020B0600000101010101" pitchFamily="50" charset="-127"/>
              </a:rPr>
              <a:t>트리에서처럼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sentinel </a:t>
            </a:r>
            <a:r>
              <a:rPr lang="en-US" altLang="ko-KR" sz="20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r>
              <a:rPr lang="ko-KR" altLang="en-US" sz="2000" dirty="0">
                <a:ea typeface="굴림" panose="020B0600000101010101" pitchFamily="50" charset="-127"/>
              </a:rPr>
              <a:t>을 </a:t>
            </a:r>
            <a:r>
              <a:rPr lang="ko-KR" altLang="en-US" sz="2000" dirty="0" err="1">
                <a:ea typeface="굴림" panose="020B0600000101010101" pitchFamily="50" charset="-127"/>
              </a:rPr>
              <a:t>레퍼런스하면</a:t>
            </a:r>
            <a:r>
              <a:rPr lang="ko-KR" altLang="en-US" sz="2000" dirty="0">
                <a:ea typeface="굴림" panose="020B0600000101010101" pitchFamily="50" charset="-127"/>
              </a:rPr>
              <a:t> 효과적이다</a:t>
            </a:r>
          </a:p>
        </p:txBody>
      </p:sp>
      <p:sp>
        <p:nvSpPr>
          <p:cNvPr id="69" name="TextBox 3">
            <a:extLst>
              <a:ext uri="{FF2B5EF4-FFF2-40B4-BE49-F238E27FC236}">
                <a16:creationId xmlns:a16="http://schemas.microsoft.com/office/drawing/2014/main" xmlns="" id="{92209552-460A-4BA6-9728-0043E086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588" y="5782316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dirty="0">
                <a:ea typeface="굴림" panose="020B0600000101010101" pitchFamily="50" charset="-127"/>
              </a:rPr>
              <a:t>구현 시에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141A026-E1BF-49E8-A41F-83CF767FCEBC}"/>
              </a:ext>
            </a:extLst>
          </p:cNvPr>
          <p:cNvSpPr/>
          <p:nvPr/>
        </p:nvSpPr>
        <p:spPr>
          <a:xfrm>
            <a:off x="1958612" y="5067290"/>
            <a:ext cx="2906713" cy="38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2000"/>
              </a:lnSpc>
              <a:spcAft>
                <a:spcPts val="0"/>
              </a:spcAft>
              <a:defRPr/>
            </a:pPr>
            <a:r>
              <a:rPr lang="en-US" altLang="ko-KR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(a) </a:t>
            </a:r>
            <a:r>
              <a:rPr lang="ko-KR" altLang="en-US" sz="2000" dirty="0"/>
              <a:t>이진 검색 트리의 예</a:t>
            </a:r>
            <a:r>
              <a:rPr lang="en-US" altLang="ko-KR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2000" kern="1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42F46671-0600-4F75-B6D7-D2D0244CED64}"/>
              </a:ext>
            </a:extLst>
          </p:cNvPr>
          <p:cNvSpPr/>
          <p:nvPr/>
        </p:nvSpPr>
        <p:spPr>
          <a:xfrm>
            <a:off x="6511563" y="5047919"/>
            <a:ext cx="3284537" cy="4064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2000"/>
              </a:lnSpc>
              <a:spcAft>
                <a:spcPts val="0"/>
              </a:spcAft>
              <a:defRPr/>
            </a:pPr>
            <a:r>
              <a:rPr lang="en-US" altLang="ko-KR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(b) (a)</a:t>
            </a:r>
            <a:r>
              <a:rPr lang="ko-KR" altLang="ko-KR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RB-</a:t>
            </a:r>
            <a:r>
              <a:rPr lang="ko-KR" altLang="ko-KR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트리로</a:t>
            </a:r>
            <a:r>
              <a:rPr lang="ko-KR" altLang="ko-KR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만든 예</a:t>
            </a:r>
          </a:p>
        </p:txBody>
      </p:sp>
    </p:spTree>
    <p:extLst>
      <p:ext uri="{BB962C8B-B14F-4D97-AF65-F5344CB8AC3E}">
        <p14:creationId xmlns:p14="http://schemas.microsoft.com/office/powerpoint/2010/main" val="31582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RB </a:t>
            </a:r>
            <a:r>
              <a:rPr lang="ko-KR" altLang="en-US" sz="4000" dirty="0"/>
              <a:t>트리의 삽입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75E3A4-D734-4944-AC12-557FD0373BD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BST</a:t>
            </a:r>
            <a:r>
              <a:rPr lang="ko-KR" altLang="en-US" dirty="0"/>
              <a:t>의 삽입 작업 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삽입 노드에 </a:t>
            </a:r>
            <a:r>
              <a:rPr lang="ko-KR" altLang="en-US" dirty="0">
                <a:solidFill>
                  <a:srgbClr val="FF0000"/>
                </a:solidFill>
              </a:rPr>
              <a:t>레드</a:t>
            </a:r>
            <a:r>
              <a:rPr lang="ko-KR" altLang="en-US" dirty="0"/>
              <a:t>를 칠하고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삽입한 노드의 좌우에 </a:t>
            </a:r>
            <a:r>
              <a:rPr lang="en-US" altLang="ko-KR" b="1" dirty="0"/>
              <a:t>null</a:t>
            </a:r>
            <a:r>
              <a:rPr lang="en-US" altLang="ko-KR" dirty="0"/>
              <a:t> </a:t>
            </a:r>
            <a:r>
              <a:rPr lang="ko-KR" altLang="en-US" dirty="0"/>
              <a:t>리프를 달아준다</a:t>
            </a:r>
          </a:p>
          <a:p>
            <a:endParaRPr lang="ko-KR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3ED5447-AE5E-411A-BFD2-220C1E76D7A7}"/>
              </a:ext>
            </a:extLst>
          </p:cNvPr>
          <p:cNvGrpSpPr/>
          <p:nvPr/>
        </p:nvGrpSpPr>
        <p:grpSpPr>
          <a:xfrm>
            <a:off x="1074212" y="2983453"/>
            <a:ext cx="9015162" cy="2502269"/>
            <a:chOff x="2155760" y="3524227"/>
            <a:chExt cx="9015162" cy="2502269"/>
          </a:xfrm>
        </p:grpSpPr>
        <p:sp>
          <p:nvSpPr>
            <p:cNvPr id="7" name="Oval 54">
              <a:extLst>
                <a:ext uri="{FF2B5EF4-FFF2-40B4-BE49-F238E27FC236}">
                  <a16:creationId xmlns:a16="http://schemas.microsoft.com/office/drawing/2014/main" xmlns="" id="{8BBB6E6F-7CC8-4C1E-903D-F8DBFCFC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003" y="4286596"/>
              <a:ext cx="338137" cy="322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 Box 60">
              <a:extLst>
                <a:ext uri="{FF2B5EF4-FFF2-40B4-BE49-F238E27FC236}">
                  <a16:creationId xmlns:a16="http://schemas.microsoft.com/office/drawing/2014/main" xmlns="" id="{8F0F9B43-9210-4C53-BD0C-EEE7135EA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4728" y="4061171"/>
              <a:ext cx="28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9" name="Text Box 59">
              <a:extLst>
                <a:ext uri="{FF2B5EF4-FFF2-40B4-BE49-F238E27FC236}">
                  <a16:creationId xmlns:a16="http://schemas.microsoft.com/office/drawing/2014/main" xmlns="" id="{683D19B6-9DC1-4B87-BB3C-30DC024A0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8003" y="4783484"/>
              <a:ext cx="2762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10" name="Oval 54">
              <a:extLst>
                <a:ext uri="{FF2B5EF4-FFF2-40B4-BE49-F238E27FC236}">
                  <a16:creationId xmlns:a16="http://schemas.microsoft.com/office/drawing/2014/main" xmlns="" id="{0006FE32-0971-4C90-8B8D-99E92BF6B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578" y="5042246"/>
              <a:ext cx="338137" cy="3222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xmlns="" id="{CFF976A0-422C-4D69-97E1-ED462D83B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2014" y="4594571"/>
              <a:ext cx="371475" cy="447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자유형 89">
              <a:extLst>
                <a:ext uri="{FF2B5EF4-FFF2-40B4-BE49-F238E27FC236}">
                  <a16:creationId xmlns:a16="http://schemas.microsoft.com/office/drawing/2014/main" xmlns="" id="{CB189120-2C90-455B-A175-9250BC601229}"/>
                </a:ext>
              </a:extLst>
            </p:cNvPr>
            <p:cNvSpPr/>
            <p:nvPr/>
          </p:nvSpPr>
          <p:spPr>
            <a:xfrm>
              <a:off x="7295715" y="3726209"/>
              <a:ext cx="196850" cy="566737"/>
            </a:xfrm>
            <a:custGeom>
              <a:avLst/>
              <a:gdLst>
                <a:gd name="connsiteX0" fmla="*/ 50070 w 184362"/>
                <a:gd name="connsiteY0" fmla="*/ 527538 h 527538"/>
                <a:gd name="connsiteX1" fmla="*/ 183713 w 184362"/>
                <a:gd name="connsiteY1" fmla="*/ 443132 h 527538"/>
                <a:gd name="connsiteX2" fmla="*/ 833 w 184362"/>
                <a:gd name="connsiteY2" fmla="*/ 365760 h 527538"/>
                <a:gd name="connsiteX3" fmla="*/ 113375 w 184362"/>
                <a:gd name="connsiteY3" fmla="*/ 232117 h 527538"/>
                <a:gd name="connsiteX4" fmla="*/ 833 w 184362"/>
                <a:gd name="connsiteY4" fmla="*/ 161778 h 527538"/>
                <a:gd name="connsiteX5" fmla="*/ 71172 w 184362"/>
                <a:gd name="connsiteY5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62" h="527538">
                  <a:moveTo>
                    <a:pt x="50070" y="527538"/>
                  </a:moveTo>
                  <a:cubicBezTo>
                    <a:pt x="120994" y="498816"/>
                    <a:pt x="191919" y="470095"/>
                    <a:pt x="183713" y="443132"/>
                  </a:cubicBezTo>
                  <a:cubicBezTo>
                    <a:pt x="175507" y="416169"/>
                    <a:pt x="12556" y="400929"/>
                    <a:pt x="833" y="365760"/>
                  </a:cubicBezTo>
                  <a:cubicBezTo>
                    <a:pt x="-10890" y="330591"/>
                    <a:pt x="113375" y="266114"/>
                    <a:pt x="113375" y="232117"/>
                  </a:cubicBezTo>
                  <a:cubicBezTo>
                    <a:pt x="113375" y="198120"/>
                    <a:pt x="7867" y="200464"/>
                    <a:pt x="833" y="161778"/>
                  </a:cubicBezTo>
                  <a:cubicBezTo>
                    <a:pt x="-6201" y="123092"/>
                    <a:pt x="32485" y="61546"/>
                    <a:pt x="7117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78">
              <a:extLst>
                <a:ext uri="{FF2B5EF4-FFF2-40B4-BE49-F238E27FC236}">
                  <a16:creationId xmlns:a16="http://schemas.microsoft.com/office/drawing/2014/main" xmlns="" id="{A9D08AF8-97C1-4F2B-9793-7E51B3F6EA0D}"/>
                </a:ext>
              </a:extLst>
            </p:cNvPr>
            <p:cNvSpPr/>
            <p:nvPr/>
          </p:nvSpPr>
          <p:spPr>
            <a:xfrm>
              <a:off x="6278128" y="5785196"/>
              <a:ext cx="433387" cy="2413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latin typeface="Times New Roman" panose="02020603050405020304" pitchFamily="18" charset="0"/>
                  <a:ea typeface="함초롬바탕" panose="02030504000101010101" pitchFamily="18" charset="-127"/>
                  <a:cs typeface="Times New Roman" panose="02020603050405020304" pitchFamily="18" charset="0"/>
                </a:rPr>
                <a:t>null</a:t>
              </a:r>
              <a:endParaRPr lang="ko-KR" altLang="en-US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xmlns="" id="{28404CF3-99CA-4F55-AD58-3DEC78C4E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6728" y="5345459"/>
              <a:ext cx="295275" cy="425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직사각형 80">
              <a:extLst>
                <a:ext uri="{FF2B5EF4-FFF2-40B4-BE49-F238E27FC236}">
                  <a16:creationId xmlns:a16="http://schemas.microsoft.com/office/drawing/2014/main" xmlns="" id="{2A9B6F5F-CF5B-4CED-81F9-B22F52D82BDD}"/>
                </a:ext>
              </a:extLst>
            </p:cNvPr>
            <p:cNvSpPr/>
            <p:nvPr/>
          </p:nvSpPr>
          <p:spPr>
            <a:xfrm>
              <a:off x="7013140" y="5785196"/>
              <a:ext cx="444500" cy="2413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20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xmlns="" id="{90F79601-6FFC-421E-941C-75B742028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4403" y="5345459"/>
              <a:ext cx="290512" cy="425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xmlns="" id="{5E03596E-4C9D-48D2-861B-80782E378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7640" y="4586634"/>
              <a:ext cx="344488" cy="485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xmlns="" id="{06604909-BDC3-4455-97A4-964C3D2F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228" y="4540596"/>
              <a:ext cx="15382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2000" dirty="0">
                  <a:ea typeface="굴림" panose="020B0600000101010101" pitchFamily="50" charset="-127"/>
                </a:rPr>
                <a:t>삽입한 노드</a:t>
              </a:r>
            </a:p>
          </p:txBody>
        </p:sp>
        <p:cxnSp>
          <p:nvCxnSpPr>
            <p:cNvPr id="19" name="직선 화살표 연결선 4">
              <a:extLst>
                <a:ext uri="{FF2B5EF4-FFF2-40B4-BE49-F238E27FC236}">
                  <a16:creationId xmlns:a16="http://schemas.microsoft.com/office/drawing/2014/main" xmlns="" id="{A4FAE675-3063-420E-8D2B-889C42BCF48F}"/>
                </a:ext>
              </a:extLst>
            </p:cNvPr>
            <p:cNvCxnSpPr>
              <a:cxnSpLocks noChangeShapeType="1"/>
              <a:stCxn id="18" idx="3"/>
              <a:endCxn id="9" idx="1"/>
            </p:cNvCxnSpPr>
            <p:nvPr/>
          </p:nvCxnSpPr>
          <p:spPr bwMode="auto">
            <a:xfrm>
              <a:off x="6076515" y="4740621"/>
              <a:ext cx="471488" cy="2119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54">
              <a:extLst>
                <a:ext uri="{FF2B5EF4-FFF2-40B4-BE49-F238E27FC236}">
                  <a16:creationId xmlns:a16="http://schemas.microsoft.com/office/drawing/2014/main" xmlns="" id="{23AD2DC9-D6F7-4885-B457-34EF030B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128" y="4397720"/>
              <a:ext cx="338137" cy="322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" name="Text Box 60">
              <a:extLst>
                <a:ext uri="{FF2B5EF4-FFF2-40B4-BE49-F238E27FC236}">
                  <a16:creationId xmlns:a16="http://schemas.microsoft.com/office/drawing/2014/main" xmlns="" id="{F71FEC56-47FA-4406-BF84-C6C569D06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853" y="4172295"/>
              <a:ext cx="28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22" name="자유형 89">
              <a:extLst>
                <a:ext uri="{FF2B5EF4-FFF2-40B4-BE49-F238E27FC236}">
                  <a16:creationId xmlns:a16="http://schemas.microsoft.com/office/drawing/2014/main" xmlns="" id="{3BAA7D14-F121-4087-81F2-2D140AF75FEF}"/>
                </a:ext>
              </a:extLst>
            </p:cNvPr>
            <p:cNvSpPr/>
            <p:nvPr/>
          </p:nvSpPr>
          <p:spPr>
            <a:xfrm>
              <a:off x="2834840" y="3837333"/>
              <a:ext cx="196850" cy="566737"/>
            </a:xfrm>
            <a:custGeom>
              <a:avLst/>
              <a:gdLst>
                <a:gd name="connsiteX0" fmla="*/ 50070 w 184362"/>
                <a:gd name="connsiteY0" fmla="*/ 527538 h 527538"/>
                <a:gd name="connsiteX1" fmla="*/ 183713 w 184362"/>
                <a:gd name="connsiteY1" fmla="*/ 443132 h 527538"/>
                <a:gd name="connsiteX2" fmla="*/ 833 w 184362"/>
                <a:gd name="connsiteY2" fmla="*/ 365760 h 527538"/>
                <a:gd name="connsiteX3" fmla="*/ 113375 w 184362"/>
                <a:gd name="connsiteY3" fmla="*/ 232117 h 527538"/>
                <a:gd name="connsiteX4" fmla="*/ 833 w 184362"/>
                <a:gd name="connsiteY4" fmla="*/ 161778 h 527538"/>
                <a:gd name="connsiteX5" fmla="*/ 71172 w 184362"/>
                <a:gd name="connsiteY5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62" h="527538">
                  <a:moveTo>
                    <a:pt x="50070" y="527538"/>
                  </a:moveTo>
                  <a:cubicBezTo>
                    <a:pt x="120994" y="498816"/>
                    <a:pt x="191919" y="470095"/>
                    <a:pt x="183713" y="443132"/>
                  </a:cubicBezTo>
                  <a:cubicBezTo>
                    <a:pt x="175507" y="416169"/>
                    <a:pt x="12556" y="400929"/>
                    <a:pt x="833" y="365760"/>
                  </a:cubicBezTo>
                  <a:cubicBezTo>
                    <a:pt x="-10890" y="330591"/>
                    <a:pt x="113375" y="266114"/>
                    <a:pt x="113375" y="232117"/>
                  </a:cubicBezTo>
                  <a:cubicBezTo>
                    <a:pt x="113375" y="198120"/>
                    <a:pt x="7867" y="200464"/>
                    <a:pt x="833" y="161778"/>
                  </a:cubicBezTo>
                  <a:cubicBezTo>
                    <a:pt x="-6201" y="123092"/>
                    <a:pt x="32485" y="61546"/>
                    <a:pt x="7117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xmlns="" id="{C4CB5B3E-87DC-4EF5-A55E-F992899DE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765" y="4697758"/>
              <a:ext cx="344488" cy="485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AutoShape 45">
              <a:extLst>
                <a:ext uri="{FF2B5EF4-FFF2-40B4-BE49-F238E27FC236}">
                  <a16:creationId xmlns:a16="http://schemas.microsoft.com/office/drawing/2014/main" xmlns="" id="{F563FDF0-A334-44FC-A660-3F5991AC1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814" y="4496939"/>
              <a:ext cx="293688" cy="536575"/>
            </a:xfrm>
            <a:prstGeom prst="rightArrow">
              <a:avLst>
                <a:gd name="adj1" fmla="val 50000"/>
                <a:gd name="adj2" fmla="val 43139"/>
              </a:avLst>
            </a:prstGeom>
            <a:solidFill>
              <a:srgbClr val="1DC4FF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00">
                <a:ea typeface="굴림" panose="020B0600000101010101" pitchFamily="50" charset="-127"/>
              </a:endParaRPr>
            </a:p>
          </p:txBody>
        </p:sp>
        <p:sp>
          <p:nvSpPr>
            <p:cNvPr id="25" name="Text Box 60">
              <a:extLst>
                <a:ext uri="{FF2B5EF4-FFF2-40B4-BE49-F238E27FC236}">
                  <a16:creationId xmlns:a16="http://schemas.microsoft.com/office/drawing/2014/main" xmlns="" id="{EA24F2B7-0C5C-43CD-BFC9-8FD87D845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488" y="5164829"/>
              <a:ext cx="2920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α</a:t>
              </a:r>
              <a:endPara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6" name="Text Box 60">
              <a:extLst>
                <a:ext uri="{FF2B5EF4-FFF2-40B4-BE49-F238E27FC236}">
                  <a16:creationId xmlns:a16="http://schemas.microsoft.com/office/drawing/2014/main" xmlns="" id="{95E34FBA-D306-4717-9DD3-BFD2DE1F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0470" y="5026329"/>
              <a:ext cx="2920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α</a:t>
              </a:r>
              <a:endPara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7" name="Line 65">
              <a:extLst>
                <a:ext uri="{FF2B5EF4-FFF2-40B4-BE49-F238E27FC236}">
                  <a16:creationId xmlns:a16="http://schemas.microsoft.com/office/drawing/2014/main" xmlns="" id="{768E8825-D8B4-424F-A96B-A9B65079E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5104" y="4658415"/>
              <a:ext cx="369887" cy="477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직사각형 33">
              <a:extLst>
                <a:ext uri="{FF2B5EF4-FFF2-40B4-BE49-F238E27FC236}">
                  <a16:creationId xmlns:a16="http://schemas.microsoft.com/office/drawing/2014/main" xmlns="" id="{E6603FC0-0A44-4182-A061-ABEEDF9BED40}"/>
                </a:ext>
              </a:extLst>
            </p:cNvPr>
            <p:cNvSpPr/>
            <p:nvPr/>
          </p:nvSpPr>
          <p:spPr>
            <a:xfrm>
              <a:off x="2155760" y="5136253"/>
              <a:ext cx="444500" cy="2413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null</a:t>
              </a:r>
              <a:endParaRPr lang="ko-KR" altLang="en-US" sz="12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59">
              <a:extLst>
                <a:ext uri="{FF2B5EF4-FFF2-40B4-BE49-F238E27FC236}">
                  <a16:creationId xmlns:a16="http://schemas.microsoft.com/office/drawing/2014/main" xmlns="" id="{4D9A94B6-DC7E-4AFD-9CA6-6CEC0E6AC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490" y="4001330"/>
              <a:ext cx="32624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2000" dirty="0">
                  <a:latin typeface="굴림" panose="020B0600000101010101" pitchFamily="50" charset="-127"/>
                  <a:ea typeface="굴림" panose="020B0600000101010101" pitchFamily="50" charset="-127"/>
                </a:rPr>
                <a:t>삽입 직후의 상황</a:t>
              </a:r>
              <a:r>
                <a: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</a:p>
            <a:p>
              <a:r>
                <a:rPr lang="en-US" altLang="ko-KR" sz="2000" i="1" dirty="0">
                  <a:latin typeface="굴림" panose="020B0600000101010101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      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p</a:t>
              </a:r>
              <a:r>
                <a:rPr lang="ko-KR" altLang="en-US" sz="2000" dirty="0">
                  <a:latin typeface="굴림" panose="020B0600000101010101" pitchFamily="50" charset="-127"/>
                  <a:ea typeface="굴림" panose="020B0600000101010101" pitchFamily="50" charset="-127"/>
                </a:rPr>
                <a:t>가 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블랙</a:t>
              </a:r>
              <a:r>
                <a:rPr lang="ko-KR" altLang="en-US" sz="2000" dirty="0">
                  <a:latin typeface="굴림" panose="020B0600000101010101" pitchFamily="50" charset="-127"/>
                  <a:ea typeface="굴림" panose="020B0600000101010101" pitchFamily="50" charset="-127"/>
                </a:rPr>
                <a:t> 또는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레드</a:t>
              </a:r>
              <a:r>
                <a:rPr lang="ko-KR" altLang="en-US" sz="2000" dirty="0">
                  <a:latin typeface="굴림" panose="020B0600000101010101" pitchFamily="50" charset="-127"/>
                  <a:ea typeface="굴림" panose="020B0600000101010101" pitchFamily="50" charset="-127"/>
                </a:rPr>
                <a:t>다</a:t>
              </a:r>
            </a:p>
          </p:txBody>
        </p:sp>
        <p:sp>
          <p:nvSpPr>
            <p:cNvPr id="30" name="TextBox 59">
              <a:extLst>
                <a:ext uri="{FF2B5EF4-FFF2-40B4-BE49-F238E27FC236}">
                  <a16:creationId xmlns:a16="http://schemas.microsoft.com/office/drawing/2014/main" xmlns="" id="{D83AD9C2-7A5F-430D-A4D1-019C79E14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778" y="3524227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2000" dirty="0">
                  <a:latin typeface="굴림" panose="020B0600000101010101" pitchFamily="50" charset="-127"/>
                  <a:ea typeface="굴림" panose="020B0600000101010101" pitchFamily="50" charset="-127"/>
                </a:rPr>
                <a:t>삽입 </a:t>
              </a:r>
              <a:r>
                <a:rPr lang="ko-KR" altLang="en-US" sz="20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노드의</a:t>
              </a:r>
              <a:r>
                <a:rPr lang="ko-KR" altLang="en-US" sz="2000" dirty="0">
                  <a:latin typeface="굴림" panose="020B0600000101010101" pitchFamily="50" charset="-127"/>
                  <a:ea typeface="굴림" panose="020B0600000101010101" pitchFamily="50" charset="-127"/>
                </a:rPr>
                <a:t> 부모 </a:t>
              </a:r>
              <a:r>
                <a:rPr lang="ko-KR" altLang="en-US" sz="20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노드</a:t>
              </a:r>
              <a:endPara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1" name="직선 화살표 연결선 4">
              <a:extLst>
                <a:ext uri="{FF2B5EF4-FFF2-40B4-BE49-F238E27FC236}">
                  <a16:creationId xmlns:a16="http://schemas.microsoft.com/office/drawing/2014/main" xmlns="" id="{E882DB94-0932-4108-A8E8-6675382AAFA4}"/>
                </a:ext>
              </a:extLst>
            </p:cNvPr>
            <p:cNvCxnSpPr>
              <a:cxnSpLocks noChangeShapeType="1"/>
              <a:endCxn id="8" idx="1"/>
            </p:cNvCxnSpPr>
            <p:nvPr/>
          </p:nvCxnSpPr>
          <p:spPr bwMode="auto">
            <a:xfrm>
              <a:off x="6494821" y="4001330"/>
              <a:ext cx="519907" cy="2291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267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RB </a:t>
            </a:r>
            <a:r>
              <a:rPr lang="ko-KR" altLang="en-US" sz="4000" dirty="0"/>
              <a:t>트리의 삽입</a:t>
            </a:r>
            <a:r>
              <a:rPr lang="ko-KR" altLang="en-US" dirty="0"/>
              <a:t>                                     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sz="2800" dirty="0">
                <a:solidFill>
                  <a:srgbClr val="00B0F0"/>
                </a:solidFill>
              </a:rPr>
              <a:t>p</a:t>
            </a:r>
            <a:r>
              <a:rPr lang="ko-KR" altLang="en-US" sz="2800" dirty="0">
                <a:solidFill>
                  <a:srgbClr val="00B0F0"/>
                </a:solidFill>
              </a:rPr>
              <a:t>가 </a:t>
            </a:r>
            <a:r>
              <a:rPr lang="ko-KR" altLang="en-US" sz="2800" dirty="0">
                <a:solidFill>
                  <a:schemeClr val="tx1"/>
                </a:solidFill>
              </a:rPr>
              <a:t>블랙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75E3A4-D734-4944-AC12-557FD0373BD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 직후의 상황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x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부모 </a:t>
            </a:r>
            <a:r>
              <a:rPr lang="en-US" altLang="ko-KR" sz="2000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블랙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블랙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 만족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32" name="Oval 54">
            <a:extLst>
              <a:ext uri="{FF2B5EF4-FFF2-40B4-BE49-F238E27FC236}">
                <a16:creationId xmlns:a16="http://schemas.microsoft.com/office/drawing/2014/main" xmlns="" id="{BD3F1D5A-660E-41C6-9A3D-875401D74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812156"/>
            <a:ext cx="338138" cy="322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3" name="Line 56">
            <a:extLst>
              <a:ext uri="{FF2B5EF4-FFF2-40B4-BE49-F238E27FC236}">
                <a16:creationId xmlns:a16="http://schemas.microsoft.com/office/drawing/2014/main" xmlns="" id="{6396980E-0C59-48E9-AA2C-A69347D0A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794" y="4080444"/>
            <a:ext cx="51276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 Box 60">
            <a:extLst>
              <a:ext uri="{FF2B5EF4-FFF2-40B4-BE49-F238E27FC236}">
                <a16:creationId xmlns:a16="http://schemas.microsoft.com/office/drawing/2014/main" xmlns="" id="{9FC0EDBB-1892-4468-9EA9-0E9D4630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031" y="3586731"/>
            <a:ext cx="2524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i="1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5" name="Oval 63">
            <a:extLst>
              <a:ext uri="{FF2B5EF4-FFF2-40B4-BE49-F238E27FC236}">
                <a16:creationId xmlns:a16="http://schemas.microsoft.com/office/drawing/2014/main" xmlns="" id="{3C25AF5E-1137-4020-8613-F4574092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744" y="4559869"/>
            <a:ext cx="317500" cy="3190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" name="Text Box 59">
            <a:extLst>
              <a:ext uri="{FF2B5EF4-FFF2-40B4-BE49-F238E27FC236}">
                <a16:creationId xmlns:a16="http://schemas.microsoft.com/office/drawing/2014/main" xmlns="" id="{F8C62926-97EF-48A3-A224-5B1E01D86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844" y="4620194"/>
            <a:ext cx="254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37" name="Oval 54">
            <a:extLst>
              <a:ext uri="{FF2B5EF4-FFF2-40B4-BE49-F238E27FC236}">
                <a16:creationId xmlns:a16="http://schemas.microsoft.com/office/drawing/2014/main" xmlns="" id="{8BCE2043-FD0D-41EE-8ABE-0F36C70F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744" y="3812156"/>
            <a:ext cx="338137" cy="322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8" name="Line 56">
            <a:extLst>
              <a:ext uri="{FF2B5EF4-FFF2-40B4-BE49-F238E27FC236}">
                <a16:creationId xmlns:a16="http://schemas.microsoft.com/office/drawing/2014/main" xmlns="" id="{57D4C308-440C-4A63-A9CF-7362DE9AE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1844" y="4088381"/>
            <a:ext cx="441325" cy="477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xmlns="" id="{8F1B373E-BB7B-4BA4-8066-583087F89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5919" y="3586731"/>
            <a:ext cx="2524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i="1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0" name="Oval 63">
            <a:extLst>
              <a:ext uri="{FF2B5EF4-FFF2-40B4-BE49-F238E27FC236}">
                <a16:creationId xmlns:a16="http://schemas.microsoft.com/office/drawing/2014/main" xmlns="" id="{B8EB645C-CFF7-4B8C-8842-81A8E5219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469" y="4566219"/>
            <a:ext cx="317500" cy="3206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" name="Text Box 59">
            <a:extLst>
              <a:ext uri="{FF2B5EF4-FFF2-40B4-BE49-F238E27FC236}">
                <a16:creationId xmlns:a16="http://schemas.microsoft.com/office/drawing/2014/main" xmlns="" id="{7EB83D62-7BC2-41BB-AEAB-FA11D47D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5094" y="4626544"/>
            <a:ext cx="252412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42" name="Oval 54">
            <a:extLst>
              <a:ext uri="{FF2B5EF4-FFF2-40B4-BE49-F238E27FC236}">
                <a16:creationId xmlns:a16="http://schemas.microsoft.com/office/drawing/2014/main" xmlns="" id="{622C60D0-8872-49D3-8D8C-AAD9D650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006" y="4558281"/>
            <a:ext cx="338138" cy="3206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" name="Line 65">
            <a:extLst>
              <a:ext uri="{FF2B5EF4-FFF2-40B4-BE49-F238E27FC236}">
                <a16:creationId xmlns:a16="http://schemas.microsoft.com/office/drawing/2014/main" xmlns="" id="{78861E10-6712-4ECD-B2F6-B28581BD9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85094" y="4080444"/>
            <a:ext cx="419100" cy="477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자유형 6">
            <a:extLst>
              <a:ext uri="{FF2B5EF4-FFF2-40B4-BE49-F238E27FC236}">
                <a16:creationId xmlns:a16="http://schemas.microsoft.com/office/drawing/2014/main" xmlns="" id="{7EF050E0-D3C9-4EAA-BFEA-1909CDCE63F0}"/>
              </a:ext>
            </a:extLst>
          </p:cNvPr>
          <p:cNvSpPr/>
          <p:nvPr/>
        </p:nvSpPr>
        <p:spPr>
          <a:xfrm>
            <a:off x="6856269" y="3258119"/>
            <a:ext cx="196850" cy="565150"/>
          </a:xfrm>
          <a:custGeom>
            <a:avLst/>
            <a:gdLst>
              <a:gd name="connsiteX0" fmla="*/ 50070 w 184362"/>
              <a:gd name="connsiteY0" fmla="*/ 527538 h 527538"/>
              <a:gd name="connsiteX1" fmla="*/ 183713 w 184362"/>
              <a:gd name="connsiteY1" fmla="*/ 443132 h 527538"/>
              <a:gd name="connsiteX2" fmla="*/ 833 w 184362"/>
              <a:gd name="connsiteY2" fmla="*/ 365760 h 527538"/>
              <a:gd name="connsiteX3" fmla="*/ 113375 w 184362"/>
              <a:gd name="connsiteY3" fmla="*/ 232117 h 527538"/>
              <a:gd name="connsiteX4" fmla="*/ 833 w 184362"/>
              <a:gd name="connsiteY4" fmla="*/ 161778 h 527538"/>
              <a:gd name="connsiteX5" fmla="*/ 71172 w 184362"/>
              <a:gd name="connsiteY5" fmla="*/ 0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62" h="527538">
                <a:moveTo>
                  <a:pt x="50070" y="527538"/>
                </a:moveTo>
                <a:cubicBezTo>
                  <a:pt x="120994" y="498816"/>
                  <a:pt x="191919" y="470095"/>
                  <a:pt x="183713" y="443132"/>
                </a:cubicBezTo>
                <a:cubicBezTo>
                  <a:pt x="175507" y="416169"/>
                  <a:pt x="12556" y="400929"/>
                  <a:pt x="833" y="365760"/>
                </a:cubicBezTo>
                <a:cubicBezTo>
                  <a:pt x="-10890" y="330591"/>
                  <a:pt x="113375" y="266114"/>
                  <a:pt x="113375" y="232117"/>
                </a:cubicBezTo>
                <a:cubicBezTo>
                  <a:pt x="113375" y="198120"/>
                  <a:pt x="7867" y="200464"/>
                  <a:pt x="833" y="161778"/>
                </a:cubicBezTo>
                <a:cubicBezTo>
                  <a:pt x="-6201" y="123092"/>
                  <a:pt x="32485" y="61546"/>
                  <a:pt x="7117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45" name="자유형 87">
            <a:extLst>
              <a:ext uri="{FF2B5EF4-FFF2-40B4-BE49-F238E27FC236}">
                <a16:creationId xmlns:a16="http://schemas.microsoft.com/office/drawing/2014/main" xmlns="" id="{0D31B686-5A34-46AE-BBB8-80C17D67BDC1}"/>
              </a:ext>
            </a:extLst>
          </p:cNvPr>
          <p:cNvSpPr/>
          <p:nvPr/>
        </p:nvSpPr>
        <p:spPr>
          <a:xfrm>
            <a:off x="9343881" y="3262881"/>
            <a:ext cx="196850" cy="565150"/>
          </a:xfrm>
          <a:custGeom>
            <a:avLst/>
            <a:gdLst>
              <a:gd name="connsiteX0" fmla="*/ 50070 w 184362"/>
              <a:gd name="connsiteY0" fmla="*/ 527538 h 527538"/>
              <a:gd name="connsiteX1" fmla="*/ 183713 w 184362"/>
              <a:gd name="connsiteY1" fmla="*/ 443132 h 527538"/>
              <a:gd name="connsiteX2" fmla="*/ 833 w 184362"/>
              <a:gd name="connsiteY2" fmla="*/ 365760 h 527538"/>
              <a:gd name="connsiteX3" fmla="*/ 113375 w 184362"/>
              <a:gd name="connsiteY3" fmla="*/ 232117 h 527538"/>
              <a:gd name="connsiteX4" fmla="*/ 833 w 184362"/>
              <a:gd name="connsiteY4" fmla="*/ 161778 h 527538"/>
              <a:gd name="connsiteX5" fmla="*/ 71172 w 184362"/>
              <a:gd name="connsiteY5" fmla="*/ 0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62" h="527538">
                <a:moveTo>
                  <a:pt x="50070" y="527538"/>
                </a:moveTo>
                <a:cubicBezTo>
                  <a:pt x="120994" y="498816"/>
                  <a:pt x="191919" y="470095"/>
                  <a:pt x="183713" y="443132"/>
                </a:cubicBezTo>
                <a:cubicBezTo>
                  <a:pt x="175507" y="416169"/>
                  <a:pt x="12556" y="400929"/>
                  <a:pt x="833" y="365760"/>
                </a:cubicBezTo>
                <a:cubicBezTo>
                  <a:pt x="-10890" y="330591"/>
                  <a:pt x="113375" y="266114"/>
                  <a:pt x="113375" y="232117"/>
                </a:cubicBezTo>
                <a:cubicBezTo>
                  <a:pt x="113375" y="198120"/>
                  <a:pt x="7867" y="200464"/>
                  <a:pt x="833" y="161778"/>
                </a:cubicBezTo>
                <a:cubicBezTo>
                  <a:pt x="-6201" y="123092"/>
                  <a:pt x="32485" y="61546"/>
                  <a:pt x="7117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46" name="직사각형 31">
            <a:extLst>
              <a:ext uri="{FF2B5EF4-FFF2-40B4-BE49-F238E27FC236}">
                <a16:creationId xmlns:a16="http://schemas.microsoft.com/office/drawing/2014/main" xmlns="" id="{CB431B43-8DB6-4EBE-9579-6D1160F7CBF5}"/>
              </a:ext>
            </a:extLst>
          </p:cNvPr>
          <p:cNvSpPr/>
          <p:nvPr/>
        </p:nvSpPr>
        <p:spPr>
          <a:xfrm>
            <a:off x="6105381" y="4618606"/>
            <a:ext cx="414338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7" name="Line 17">
            <a:extLst>
              <a:ext uri="{FF2B5EF4-FFF2-40B4-BE49-F238E27FC236}">
                <a16:creationId xmlns:a16="http://schemas.microsoft.com/office/drawing/2014/main" xmlns="" id="{AB20E63B-8EB5-4936-AC30-A83C543B5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4144" y="4085206"/>
            <a:ext cx="423862" cy="534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직사각형 33">
            <a:extLst>
              <a:ext uri="{FF2B5EF4-FFF2-40B4-BE49-F238E27FC236}">
                <a16:creationId xmlns:a16="http://schemas.microsoft.com/office/drawing/2014/main" xmlns="" id="{2E86E64C-77A3-4DEE-B335-BE152102B379}"/>
              </a:ext>
            </a:extLst>
          </p:cNvPr>
          <p:cNvSpPr/>
          <p:nvPr/>
        </p:nvSpPr>
        <p:spPr>
          <a:xfrm>
            <a:off x="8277081" y="5304406"/>
            <a:ext cx="415925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5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Line 17">
            <a:extLst>
              <a:ext uri="{FF2B5EF4-FFF2-40B4-BE49-F238E27FC236}">
                <a16:creationId xmlns:a16="http://schemas.microsoft.com/office/drawing/2014/main" xmlns="" id="{55C2909E-23F3-4527-8D98-D416A10645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7744" y="4871019"/>
            <a:ext cx="295275" cy="427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" name="직사각형 35">
            <a:extLst>
              <a:ext uri="{FF2B5EF4-FFF2-40B4-BE49-F238E27FC236}">
                <a16:creationId xmlns:a16="http://schemas.microsoft.com/office/drawing/2014/main" xmlns="" id="{C3823E0F-514B-4147-94D8-B6E9940DFDF3}"/>
              </a:ext>
            </a:extLst>
          </p:cNvPr>
          <p:cNvSpPr/>
          <p:nvPr/>
        </p:nvSpPr>
        <p:spPr>
          <a:xfrm>
            <a:off x="8973994" y="5310756"/>
            <a:ext cx="401637" cy="242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xmlns="" id="{0C428855-BCD0-453E-8193-C3FBCC131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419" y="4871019"/>
            <a:ext cx="290512" cy="427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직사각형 37">
            <a:extLst>
              <a:ext uri="{FF2B5EF4-FFF2-40B4-BE49-F238E27FC236}">
                <a16:creationId xmlns:a16="http://schemas.microsoft.com/office/drawing/2014/main" xmlns="" id="{536FA905-96E7-4FA6-87DA-BB3B43CE5962}"/>
              </a:ext>
            </a:extLst>
          </p:cNvPr>
          <p:cNvSpPr/>
          <p:nvPr/>
        </p:nvSpPr>
        <p:spPr>
          <a:xfrm>
            <a:off x="6927706" y="5296469"/>
            <a:ext cx="411163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5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xmlns="" id="{87B19A2D-2C86-4AC6-8920-F4E346D1F8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9956" y="4864669"/>
            <a:ext cx="295275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직사각형 39">
            <a:extLst>
              <a:ext uri="{FF2B5EF4-FFF2-40B4-BE49-F238E27FC236}">
                <a16:creationId xmlns:a16="http://schemas.microsoft.com/office/drawing/2014/main" xmlns="" id="{55BC0ED4-9575-48B1-9C41-98C288CE5DCD}"/>
              </a:ext>
            </a:extLst>
          </p:cNvPr>
          <p:cNvSpPr/>
          <p:nvPr/>
        </p:nvSpPr>
        <p:spPr>
          <a:xfrm>
            <a:off x="7635731" y="5304406"/>
            <a:ext cx="420688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5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5" name="Line 17">
            <a:extLst>
              <a:ext uri="{FF2B5EF4-FFF2-40B4-BE49-F238E27FC236}">
                <a16:creationId xmlns:a16="http://schemas.microsoft.com/office/drawing/2014/main" xmlns="" id="{F752899A-BB89-4A7C-86E9-B4D21D397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044" y="4864669"/>
            <a:ext cx="290512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" name="직사각형 41">
            <a:extLst>
              <a:ext uri="{FF2B5EF4-FFF2-40B4-BE49-F238E27FC236}">
                <a16:creationId xmlns:a16="http://schemas.microsoft.com/office/drawing/2014/main" xmlns="" id="{3421A142-B7AD-45E8-A440-4E23D2E1EC63}"/>
              </a:ext>
            </a:extLst>
          </p:cNvPr>
          <p:cNvSpPr/>
          <p:nvPr/>
        </p:nvSpPr>
        <p:spPr>
          <a:xfrm>
            <a:off x="9424844" y="5312344"/>
            <a:ext cx="428625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5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xmlns="" id="{8FF7795B-F5FE-42F9-9B40-8D4714A21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47094" y="4878956"/>
            <a:ext cx="293687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" name="직사각형 43">
            <a:extLst>
              <a:ext uri="{FF2B5EF4-FFF2-40B4-BE49-F238E27FC236}">
                <a16:creationId xmlns:a16="http://schemas.microsoft.com/office/drawing/2014/main" xmlns="" id="{392FF268-6915-4B88-9084-A820FB6523EF}"/>
              </a:ext>
            </a:extLst>
          </p:cNvPr>
          <p:cNvSpPr/>
          <p:nvPr/>
        </p:nvSpPr>
        <p:spPr>
          <a:xfrm>
            <a:off x="10093181" y="5318694"/>
            <a:ext cx="430213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Line 17">
            <a:extLst>
              <a:ext uri="{FF2B5EF4-FFF2-40B4-BE49-F238E27FC236}">
                <a16:creationId xmlns:a16="http://schemas.microsoft.com/office/drawing/2014/main" xmlns="" id="{6F64CB50-B37E-4278-B103-FFC626F9E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3181" y="4878956"/>
            <a:ext cx="290513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" name="Oval 54">
            <a:extLst>
              <a:ext uri="{FF2B5EF4-FFF2-40B4-BE49-F238E27FC236}">
                <a16:creationId xmlns:a16="http://schemas.microsoft.com/office/drawing/2014/main" xmlns="" id="{FD47584B-5895-4139-A925-244FA54A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756" y="3799456"/>
            <a:ext cx="338138" cy="322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xmlns="" id="{0DAB4C74-E4A0-4EF7-BE58-D000BA76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931" y="3574031"/>
            <a:ext cx="2524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i="1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2" name="Text Box 59">
            <a:extLst>
              <a:ext uri="{FF2B5EF4-FFF2-40B4-BE49-F238E27FC236}">
                <a16:creationId xmlns:a16="http://schemas.microsoft.com/office/drawing/2014/main" xmlns="" id="{33A3126D-98FC-4135-96DC-2D673EAAE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419" y="4569394"/>
            <a:ext cx="2524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3" name="Oval 54">
            <a:extLst>
              <a:ext uri="{FF2B5EF4-FFF2-40B4-BE49-F238E27FC236}">
                <a16:creationId xmlns:a16="http://schemas.microsoft.com/office/drawing/2014/main" xmlns="" id="{593A6CBA-EF29-4D3B-A966-F3F0F69B9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406" y="3799456"/>
            <a:ext cx="338138" cy="322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4" name="Line 56">
            <a:extLst>
              <a:ext uri="{FF2B5EF4-FFF2-40B4-BE49-F238E27FC236}">
                <a16:creationId xmlns:a16="http://schemas.microsoft.com/office/drawing/2014/main" xmlns="" id="{DB5E78DA-A69F-476D-8230-8C0447F84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344" y="4067744"/>
            <a:ext cx="465137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" name="Text Box 60">
            <a:extLst>
              <a:ext uri="{FF2B5EF4-FFF2-40B4-BE49-F238E27FC236}">
                <a16:creationId xmlns:a16="http://schemas.microsoft.com/office/drawing/2014/main" xmlns="" id="{A108494E-E6B6-43F2-B1DD-16195BF05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581" y="3574031"/>
            <a:ext cx="2524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i="1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xmlns="" id="{C5FF5DE5-D633-4A58-B862-6170497B8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506" y="4599556"/>
            <a:ext cx="254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7" name="Line 65">
            <a:extLst>
              <a:ext uri="{FF2B5EF4-FFF2-40B4-BE49-F238E27FC236}">
                <a16:creationId xmlns:a16="http://schemas.microsoft.com/office/drawing/2014/main" xmlns="" id="{D76775DA-410F-4750-82EE-34ED4D110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306" y="4099494"/>
            <a:ext cx="369888" cy="477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Oval 54">
            <a:extLst>
              <a:ext uri="{FF2B5EF4-FFF2-40B4-BE49-F238E27FC236}">
                <a16:creationId xmlns:a16="http://schemas.microsoft.com/office/drawing/2014/main" xmlns="" id="{303DCBD7-6F09-459E-840B-64696326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331" y="4555106"/>
            <a:ext cx="338138" cy="3222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9" name="Line 65">
            <a:extLst>
              <a:ext uri="{FF2B5EF4-FFF2-40B4-BE49-F238E27FC236}">
                <a16:creationId xmlns:a16="http://schemas.microsoft.com/office/drawing/2014/main" xmlns="" id="{2C57B892-206D-4122-97EE-809426822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0769" y="4107431"/>
            <a:ext cx="371475" cy="477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" name="자유형 88">
            <a:extLst>
              <a:ext uri="{FF2B5EF4-FFF2-40B4-BE49-F238E27FC236}">
                <a16:creationId xmlns:a16="http://schemas.microsoft.com/office/drawing/2014/main" xmlns="" id="{C1FF586B-0918-41AC-8560-6FFFFFEA3953}"/>
              </a:ext>
            </a:extLst>
          </p:cNvPr>
          <p:cNvSpPr/>
          <p:nvPr/>
        </p:nvSpPr>
        <p:spPr>
          <a:xfrm>
            <a:off x="4621069" y="3242244"/>
            <a:ext cx="196850" cy="566737"/>
          </a:xfrm>
          <a:custGeom>
            <a:avLst/>
            <a:gdLst>
              <a:gd name="connsiteX0" fmla="*/ 50070 w 184362"/>
              <a:gd name="connsiteY0" fmla="*/ 527538 h 527538"/>
              <a:gd name="connsiteX1" fmla="*/ 183713 w 184362"/>
              <a:gd name="connsiteY1" fmla="*/ 443132 h 527538"/>
              <a:gd name="connsiteX2" fmla="*/ 833 w 184362"/>
              <a:gd name="connsiteY2" fmla="*/ 365760 h 527538"/>
              <a:gd name="connsiteX3" fmla="*/ 113375 w 184362"/>
              <a:gd name="connsiteY3" fmla="*/ 232117 h 527538"/>
              <a:gd name="connsiteX4" fmla="*/ 833 w 184362"/>
              <a:gd name="connsiteY4" fmla="*/ 161778 h 527538"/>
              <a:gd name="connsiteX5" fmla="*/ 71172 w 184362"/>
              <a:gd name="connsiteY5" fmla="*/ 0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62" h="527538">
                <a:moveTo>
                  <a:pt x="50070" y="527538"/>
                </a:moveTo>
                <a:cubicBezTo>
                  <a:pt x="120994" y="498816"/>
                  <a:pt x="191919" y="470095"/>
                  <a:pt x="183713" y="443132"/>
                </a:cubicBezTo>
                <a:cubicBezTo>
                  <a:pt x="175507" y="416169"/>
                  <a:pt x="12556" y="400929"/>
                  <a:pt x="833" y="365760"/>
                </a:cubicBezTo>
                <a:cubicBezTo>
                  <a:pt x="-10890" y="330591"/>
                  <a:pt x="113375" y="266114"/>
                  <a:pt x="113375" y="232117"/>
                </a:cubicBezTo>
                <a:cubicBezTo>
                  <a:pt x="113375" y="198120"/>
                  <a:pt x="7867" y="200464"/>
                  <a:pt x="833" y="161778"/>
                </a:cubicBezTo>
                <a:cubicBezTo>
                  <a:pt x="-6201" y="123092"/>
                  <a:pt x="32485" y="61546"/>
                  <a:pt x="7117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71" name="자유형 89">
            <a:extLst>
              <a:ext uri="{FF2B5EF4-FFF2-40B4-BE49-F238E27FC236}">
                <a16:creationId xmlns:a16="http://schemas.microsoft.com/office/drawing/2014/main" xmlns="" id="{96B32D39-F460-4028-AD7E-322D78CD4B1D}"/>
              </a:ext>
            </a:extLst>
          </p:cNvPr>
          <p:cNvSpPr/>
          <p:nvPr/>
        </p:nvSpPr>
        <p:spPr>
          <a:xfrm>
            <a:off x="2614469" y="3245419"/>
            <a:ext cx="196850" cy="566737"/>
          </a:xfrm>
          <a:custGeom>
            <a:avLst/>
            <a:gdLst>
              <a:gd name="connsiteX0" fmla="*/ 50070 w 184362"/>
              <a:gd name="connsiteY0" fmla="*/ 527538 h 527538"/>
              <a:gd name="connsiteX1" fmla="*/ 183713 w 184362"/>
              <a:gd name="connsiteY1" fmla="*/ 443132 h 527538"/>
              <a:gd name="connsiteX2" fmla="*/ 833 w 184362"/>
              <a:gd name="connsiteY2" fmla="*/ 365760 h 527538"/>
              <a:gd name="connsiteX3" fmla="*/ 113375 w 184362"/>
              <a:gd name="connsiteY3" fmla="*/ 232117 h 527538"/>
              <a:gd name="connsiteX4" fmla="*/ 833 w 184362"/>
              <a:gd name="connsiteY4" fmla="*/ 161778 h 527538"/>
              <a:gd name="connsiteX5" fmla="*/ 71172 w 184362"/>
              <a:gd name="connsiteY5" fmla="*/ 0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62" h="527538">
                <a:moveTo>
                  <a:pt x="50070" y="527538"/>
                </a:moveTo>
                <a:cubicBezTo>
                  <a:pt x="120994" y="498816"/>
                  <a:pt x="191919" y="470095"/>
                  <a:pt x="183713" y="443132"/>
                </a:cubicBezTo>
                <a:cubicBezTo>
                  <a:pt x="175507" y="416169"/>
                  <a:pt x="12556" y="400929"/>
                  <a:pt x="833" y="365760"/>
                </a:cubicBezTo>
                <a:cubicBezTo>
                  <a:pt x="-10890" y="330591"/>
                  <a:pt x="113375" y="266114"/>
                  <a:pt x="113375" y="232117"/>
                </a:cubicBezTo>
                <a:cubicBezTo>
                  <a:pt x="113375" y="198120"/>
                  <a:pt x="7867" y="200464"/>
                  <a:pt x="833" y="161778"/>
                </a:cubicBezTo>
                <a:cubicBezTo>
                  <a:pt x="-6201" y="123092"/>
                  <a:pt x="32485" y="61546"/>
                  <a:pt x="7117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72" name="직사각형 57">
            <a:extLst>
              <a:ext uri="{FF2B5EF4-FFF2-40B4-BE49-F238E27FC236}">
                <a16:creationId xmlns:a16="http://schemas.microsoft.com/office/drawing/2014/main" xmlns="" id="{4218B50E-2460-42C0-8179-F4E1A3092D22}"/>
              </a:ext>
            </a:extLst>
          </p:cNvPr>
          <p:cNvSpPr/>
          <p:nvPr/>
        </p:nvSpPr>
        <p:spPr>
          <a:xfrm>
            <a:off x="3590781" y="5298056"/>
            <a:ext cx="407988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5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xmlns="" id="{657F6E16-7E60-4F86-8B8A-8316AABB5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1444" y="4864669"/>
            <a:ext cx="295275" cy="427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" name="직사각형 59">
            <a:extLst>
              <a:ext uri="{FF2B5EF4-FFF2-40B4-BE49-F238E27FC236}">
                <a16:creationId xmlns:a16="http://schemas.microsoft.com/office/drawing/2014/main" xmlns="" id="{F9EBEA0C-1503-40A0-A3C7-0F041317795E}"/>
              </a:ext>
            </a:extLst>
          </p:cNvPr>
          <p:cNvSpPr/>
          <p:nvPr/>
        </p:nvSpPr>
        <p:spPr>
          <a:xfrm>
            <a:off x="4267056" y="5304406"/>
            <a:ext cx="422275" cy="242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Line 17">
            <a:extLst>
              <a:ext uri="{FF2B5EF4-FFF2-40B4-BE49-F238E27FC236}">
                <a16:creationId xmlns:a16="http://schemas.microsoft.com/office/drawing/2014/main" xmlns="" id="{B7E7F3E8-9519-4313-9EA9-E2F8F7EDB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131" y="4859906"/>
            <a:ext cx="3175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" name="직사각형 61">
            <a:extLst>
              <a:ext uri="{FF2B5EF4-FFF2-40B4-BE49-F238E27FC236}">
                <a16:creationId xmlns:a16="http://schemas.microsoft.com/office/drawing/2014/main" xmlns="" id="{65B18CEE-7E51-459A-8D50-B0408047F4CF}"/>
              </a:ext>
            </a:extLst>
          </p:cNvPr>
          <p:cNvSpPr/>
          <p:nvPr/>
        </p:nvSpPr>
        <p:spPr>
          <a:xfrm>
            <a:off x="1595294" y="5298056"/>
            <a:ext cx="434975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5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7" name="Line 17">
            <a:extLst>
              <a:ext uri="{FF2B5EF4-FFF2-40B4-BE49-F238E27FC236}">
                <a16:creationId xmlns:a16="http://schemas.microsoft.com/office/drawing/2014/main" xmlns="" id="{7AFB057B-76B7-438E-B67A-3AFB026C8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5481" y="4858319"/>
            <a:ext cx="295275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" name="직사각형 63">
            <a:extLst>
              <a:ext uri="{FF2B5EF4-FFF2-40B4-BE49-F238E27FC236}">
                <a16:creationId xmlns:a16="http://schemas.microsoft.com/office/drawing/2014/main" xmlns="" id="{6E8ABBD3-9749-4EFD-B619-AD7F72831C2E}"/>
              </a:ext>
            </a:extLst>
          </p:cNvPr>
          <p:cNvSpPr/>
          <p:nvPr/>
        </p:nvSpPr>
        <p:spPr>
          <a:xfrm>
            <a:off x="2330306" y="5298056"/>
            <a:ext cx="404813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xmlns="" id="{C0FCFF37-417D-4B8A-8391-F772C849B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569" y="4858319"/>
            <a:ext cx="290512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" name="직사각형 65">
            <a:extLst>
              <a:ext uri="{FF2B5EF4-FFF2-40B4-BE49-F238E27FC236}">
                <a16:creationId xmlns:a16="http://schemas.microsoft.com/office/drawing/2014/main" xmlns="" id="{8156212D-4F09-4816-8AD4-9E8D34C96065}"/>
              </a:ext>
            </a:extLst>
          </p:cNvPr>
          <p:cNvSpPr/>
          <p:nvPr/>
        </p:nvSpPr>
        <p:spPr>
          <a:xfrm>
            <a:off x="4738544" y="5305994"/>
            <a:ext cx="420687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5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37F4A147-202A-4093-B3AE-4ECC1C4C9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794" y="4872606"/>
            <a:ext cx="293687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" name="직사각형 67">
            <a:extLst>
              <a:ext uri="{FF2B5EF4-FFF2-40B4-BE49-F238E27FC236}">
                <a16:creationId xmlns:a16="http://schemas.microsoft.com/office/drawing/2014/main" xmlns="" id="{1DD821A0-9944-4579-B582-258B0F788367}"/>
              </a:ext>
            </a:extLst>
          </p:cNvPr>
          <p:cNvSpPr/>
          <p:nvPr/>
        </p:nvSpPr>
        <p:spPr>
          <a:xfrm>
            <a:off x="5465619" y="5312344"/>
            <a:ext cx="401637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3" name="Line 17">
            <a:extLst>
              <a:ext uri="{FF2B5EF4-FFF2-40B4-BE49-F238E27FC236}">
                <a16:creationId xmlns:a16="http://schemas.microsoft.com/office/drawing/2014/main" xmlns="" id="{B0EA86BB-50CD-4C51-92E0-6CCC1B185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119" y="4840856"/>
            <a:ext cx="295275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" name="직사각형 69">
            <a:extLst>
              <a:ext uri="{FF2B5EF4-FFF2-40B4-BE49-F238E27FC236}">
                <a16:creationId xmlns:a16="http://schemas.microsoft.com/office/drawing/2014/main" xmlns="" id="{2ABA28D1-402E-4702-85B2-FACC8086185B}"/>
              </a:ext>
            </a:extLst>
          </p:cNvPr>
          <p:cNvSpPr/>
          <p:nvPr/>
        </p:nvSpPr>
        <p:spPr>
          <a:xfrm>
            <a:off x="2890694" y="4597969"/>
            <a:ext cx="400050" cy="242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0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5" name="Line 17">
            <a:extLst>
              <a:ext uri="{FF2B5EF4-FFF2-40B4-BE49-F238E27FC236}">
                <a16:creationId xmlns:a16="http://schemas.microsoft.com/office/drawing/2014/main" xmlns="" id="{7EE15EC7-83CB-480A-A757-90C0A55EC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332" y="4080444"/>
            <a:ext cx="334962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" name="Oval 63">
            <a:extLst>
              <a:ext uri="{FF2B5EF4-FFF2-40B4-BE49-F238E27FC236}">
                <a16:creationId xmlns:a16="http://schemas.microsoft.com/office/drawing/2014/main" xmlns="" id="{8FEA42A2-C8EA-4065-89A5-46B7D485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231" y="4561456"/>
            <a:ext cx="317500" cy="3206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7" name="Oval 54">
            <a:extLst>
              <a:ext uri="{FF2B5EF4-FFF2-40B4-BE49-F238E27FC236}">
                <a16:creationId xmlns:a16="http://schemas.microsoft.com/office/drawing/2014/main" xmlns="" id="{26798E2B-3E58-4376-83A8-620454B1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769" y="4545581"/>
            <a:ext cx="338137" cy="3206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9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8" name="TextBox 61">
            <a:extLst>
              <a:ext uri="{FF2B5EF4-FFF2-40B4-BE49-F238E27FC236}">
                <a16:creationId xmlns:a16="http://schemas.microsoft.com/office/drawing/2014/main" xmlns="" id="{DB833D2D-47FB-4C87-A6ED-30C0DE73E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081" y="6071169"/>
            <a:ext cx="4483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가능한 모양은 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뿐이다</a:t>
            </a:r>
          </a:p>
        </p:txBody>
      </p:sp>
    </p:spTree>
    <p:extLst>
      <p:ext uri="{BB962C8B-B14F-4D97-AF65-F5344CB8AC3E}">
        <p14:creationId xmlns:p14="http://schemas.microsoft.com/office/powerpoint/2010/main" val="42010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RB </a:t>
            </a:r>
            <a:r>
              <a:rPr lang="ko-KR" altLang="en-US" sz="4000" dirty="0"/>
              <a:t>트리의 삽입</a:t>
            </a:r>
            <a:r>
              <a:rPr lang="ko-KR" altLang="en-US" dirty="0"/>
              <a:t>                                     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sz="2800" dirty="0">
                <a:solidFill>
                  <a:srgbClr val="00B0F0"/>
                </a:solidFill>
              </a:rPr>
              <a:t>p</a:t>
            </a:r>
            <a:r>
              <a:rPr lang="ko-KR" altLang="en-US" sz="2800" dirty="0">
                <a:solidFill>
                  <a:srgbClr val="00B0F0"/>
                </a:solidFill>
              </a:rPr>
              <a:t>가 </a:t>
            </a:r>
            <a:r>
              <a:rPr lang="ko-KR" altLang="en-US" sz="2800" dirty="0">
                <a:solidFill>
                  <a:srgbClr val="FF0000"/>
                </a:solidFill>
              </a:rPr>
              <a:t>레드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75E3A4-D734-4944-AC12-557FD0373BD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레드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RB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특성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깨졌다 → 수선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이후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89" name="Oval 54">
            <a:extLst>
              <a:ext uri="{FF2B5EF4-FFF2-40B4-BE49-F238E27FC236}">
                <a16:creationId xmlns:a16="http://schemas.microsoft.com/office/drawing/2014/main" xmlns="" id="{91C7974C-847E-42C7-90CC-166C5BD8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399" y="3130682"/>
            <a:ext cx="338138" cy="3206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1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0" name="Line 56">
            <a:extLst>
              <a:ext uri="{FF2B5EF4-FFF2-40B4-BE49-F238E27FC236}">
                <a16:creationId xmlns:a16="http://schemas.microsoft.com/office/drawing/2014/main" xmlns="" id="{88132CA1-1E92-4052-B808-4E60AE4CC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5199" y="3402144"/>
            <a:ext cx="469900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" name="Text Box 60">
            <a:extLst>
              <a:ext uri="{FF2B5EF4-FFF2-40B4-BE49-F238E27FC236}">
                <a16:creationId xmlns:a16="http://schemas.microsoft.com/office/drawing/2014/main" xmlns="" id="{6A290628-5852-4D82-A456-E303EB8F1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574" y="2905257"/>
            <a:ext cx="274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92" name="Oval 63">
            <a:extLst>
              <a:ext uri="{FF2B5EF4-FFF2-40B4-BE49-F238E27FC236}">
                <a16:creationId xmlns:a16="http://schemas.microsoft.com/office/drawing/2014/main" xmlns="" id="{44523D64-9078-416D-9E15-4E7823FA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287" y="3876807"/>
            <a:ext cx="319087" cy="3190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1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3" name="Text Box 59">
            <a:extLst>
              <a:ext uri="{FF2B5EF4-FFF2-40B4-BE49-F238E27FC236}">
                <a16:creationId xmlns:a16="http://schemas.microsoft.com/office/drawing/2014/main" xmlns="" id="{6FD31A98-C1C8-4B3E-ADD5-93A0D4989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6387" y="3937132"/>
            <a:ext cx="2873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94" name="자유형 6">
            <a:extLst>
              <a:ext uri="{FF2B5EF4-FFF2-40B4-BE49-F238E27FC236}">
                <a16:creationId xmlns:a16="http://schemas.microsoft.com/office/drawing/2014/main" xmlns="" id="{39CC6336-CED1-4B57-B513-AB163BC6F53D}"/>
              </a:ext>
            </a:extLst>
          </p:cNvPr>
          <p:cNvSpPr/>
          <p:nvPr/>
        </p:nvSpPr>
        <p:spPr>
          <a:xfrm>
            <a:off x="6845812" y="2556007"/>
            <a:ext cx="196850" cy="566737"/>
          </a:xfrm>
          <a:custGeom>
            <a:avLst/>
            <a:gdLst>
              <a:gd name="connsiteX0" fmla="*/ 50070 w 184362"/>
              <a:gd name="connsiteY0" fmla="*/ 527538 h 527538"/>
              <a:gd name="connsiteX1" fmla="*/ 183713 w 184362"/>
              <a:gd name="connsiteY1" fmla="*/ 443132 h 527538"/>
              <a:gd name="connsiteX2" fmla="*/ 833 w 184362"/>
              <a:gd name="connsiteY2" fmla="*/ 365760 h 527538"/>
              <a:gd name="connsiteX3" fmla="*/ 113375 w 184362"/>
              <a:gd name="connsiteY3" fmla="*/ 232117 h 527538"/>
              <a:gd name="connsiteX4" fmla="*/ 833 w 184362"/>
              <a:gd name="connsiteY4" fmla="*/ 161778 h 527538"/>
              <a:gd name="connsiteX5" fmla="*/ 71172 w 184362"/>
              <a:gd name="connsiteY5" fmla="*/ 0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62" h="527538">
                <a:moveTo>
                  <a:pt x="50070" y="527538"/>
                </a:moveTo>
                <a:cubicBezTo>
                  <a:pt x="120994" y="498816"/>
                  <a:pt x="191919" y="470095"/>
                  <a:pt x="183713" y="443132"/>
                </a:cubicBezTo>
                <a:cubicBezTo>
                  <a:pt x="175507" y="416169"/>
                  <a:pt x="12556" y="400929"/>
                  <a:pt x="833" y="365760"/>
                </a:cubicBezTo>
                <a:cubicBezTo>
                  <a:pt x="-10890" y="330591"/>
                  <a:pt x="113375" y="266114"/>
                  <a:pt x="113375" y="232117"/>
                </a:cubicBezTo>
                <a:cubicBezTo>
                  <a:pt x="113375" y="198120"/>
                  <a:pt x="7867" y="200464"/>
                  <a:pt x="833" y="161778"/>
                </a:cubicBezTo>
                <a:cubicBezTo>
                  <a:pt x="-6201" y="123092"/>
                  <a:pt x="32485" y="61546"/>
                  <a:pt x="7117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200"/>
          </a:p>
        </p:txBody>
      </p:sp>
      <p:sp>
        <p:nvSpPr>
          <p:cNvPr id="95" name="직사각형 78">
            <a:extLst>
              <a:ext uri="{FF2B5EF4-FFF2-40B4-BE49-F238E27FC236}">
                <a16:creationId xmlns:a16="http://schemas.microsoft.com/office/drawing/2014/main" xmlns="" id="{99A2D716-D12A-4D6F-8E69-3789038C82DC}"/>
              </a:ext>
            </a:extLst>
          </p:cNvPr>
          <p:cNvSpPr/>
          <p:nvPr/>
        </p:nvSpPr>
        <p:spPr>
          <a:xfrm>
            <a:off x="6106037" y="3929194"/>
            <a:ext cx="490537" cy="242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4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" name="Line 17">
            <a:extLst>
              <a:ext uri="{FF2B5EF4-FFF2-40B4-BE49-F238E27FC236}">
                <a16:creationId xmlns:a16="http://schemas.microsoft.com/office/drawing/2014/main" xmlns="" id="{B9FF5DF0-6FF3-4615-AF8B-A7D9C6314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3687" y="3402144"/>
            <a:ext cx="423862" cy="534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" name="직사각형 80">
            <a:extLst>
              <a:ext uri="{FF2B5EF4-FFF2-40B4-BE49-F238E27FC236}">
                <a16:creationId xmlns:a16="http://schemas.microsoft.com/office/drawing/2014/main" xmlns="" id="{3F0AF762-B77B-48E4-A9AC-CD1F27155879}"/>
              </a:ext>
            </a:extLst>
          </p:cNvPr>
          <p:cNvSpPr/>
          <p:nvPr/>
        </p:nvSpPr>
        <p:spPr>
          <a:xfrm>
            <a:off x="6871212" y="4607057"/>
            <a:ext cx="515938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4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Line 17">
            <a:extLst>
              <a:ext uri="{FF2B5EF4-FFF2-40B4-BE49-F238E27FC236}">
                <a16:creationId xmlns:a16="http://schemas.microsoft.com/office/drawing/2014/main" xmlns="" id="{1D9FEA28-2009-4708-A7E7-B43C3F58F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9499" y="4181607"/>
            <a:ext cx="295275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9" name="직사각형 82">
            <a:extLst>
              <a:ext uri="{FF2B5EF4-FFF2-40B4-BE49-F238E27FC236}">
                <a16:creationId xmlns:a16="http://schemas.microsoft.com/office/drawing/2014/main" xmlns="" id="{472DA9F3-4FA9-4D41-914F-7ECF1E9EA879}"/>
              </a:ext>
            </a:extLst>
          </p:cNvPr>
          <p:cNvSpPr/>
          <p:nvPr/>
        </p:nvSpPr>
        <p:spPr>
          <a:xfrm>
            <a:off x="7663374" y="4614994"/>
            <a:ext cx="515938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4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0" name="Line 17">
            <a:extLst>
              <a:ext uri="{FF2B5EF4-FFF2-40B4-BE49-F238E27FC236}">
                <a16:creationId xmlns:a16="http://schemas.microsoft.com/office/drawing/2014/main" xmlns="" id="{85692693-7A54-48A8-8363-2F93003CB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587" y="4181607"/>
            <a:ext cx="29210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1" name="Oval 54">
            <a:extLst>
              <a:ext uri="{FF2B5EF4-FFF2-40B4-BE49-F238E27FC236}">
                <a16:creationId xmlns:a16="http://schemas.microsoft.com/office/drawing/2014/main" xmlns="" id="{109E375F-D9B0-49C4-95F7-412234E58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562" y="3138619"/>
            <a:ext cx="336550" cy="3206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1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2" name="Text Box 60">
            <a:extLst>
              <a:ext uri="{FF2B5EF4-FFF2-40B4-BE49-F238E27FC236}">
                <a16:creationId xmlns:a16="http://schemas.microsoft.com/office/drawing/2014/main" xmlns="" id="{CE77DAEC-0EC0-4A78-9A47-181EE49A4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737" y="2913194"/>
            <a:ext cx="274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103" name="Text Box 59">
            <a:extLst>
              <a:ext uri="{FF2B5EF4-FFF2-40B4-BE49-F238E27FC236}">
                <a16:creationId xmlns:a16="http://schemas.microsoft.com/office/drawing/2014/main" xmlns="" id="{9FC1FA1A-504E-4166-ACAD-262726F1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637" y="3906969"/>
            <a:ext cx="2873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04" name="Oval 54">
            <a:extLst>
              <a:ext uri="{FF2B5EF4-FFF2-40B4-BE49-F238E27FC236}">
                <a16:creationId xmlns:a16="http://schemas.microsoft.com/office/drawing/2014/main" xmlns="" id="{C2F5D141-D30D-43FD-B2DA-DBFF0747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137" y="3894269"/>
            <a:ext cx="336550" cy="3206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11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5" name="Line 65">
            <a:extLst>
              <a:ext uri="{FF2B5EF4-FFF2-40B4-BE49-F238E27FC236}">
                <a16:creationId xmlns:a16="http://schemas.microsoft.com/office/drawing/2014/main" xmlns="" id="{54C39191-5779-47C8-B7C4-CE9AB31F2A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1212" y="3446594"/>
            <a:ext cx="349250" cy="447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" name="자유형 89">
            <a:extLst>
              <a:ext uri="{FF2B5EF4-FFF2-40B4-BE49-F238E27FC236}">
                <a16:creationId xmlns:a16="http://schemas.microsoft.com/office/drawing/2014/main" xmlns="" id="{2CC0DABC-05ED-4743-80BC-E49F86050B13}"/>
              </a:ext>
            </a:extLst>
          </p:cNvPr>
          <p:cNvSpPr/>
          <p:nvPr/>
        </p:nvSpPr>
        <p:spPr>
          <a:xfrm>
            <a:off x="4704274" y="2563944"/>
            <a:ext cx="196850" cy="566738"/>
          </a:xfrm>
          <a:custGeom>
            <a:avLst/>
            <a:gdLst>
              <a:gd name="connsiteX0" fmla="*/ 50070 w 184362"/>
              <a:gd name="connsiteY0" fmla="*/ 527538 h 527538"/>
              <a:gd name="connsiteX1" fmla="*/ 183713 w 184362"/>
              <a:gd name="connsiteY1" fmla="*/ 443132 h 527538"/>
              <a:gd name="connsiteX2" fmla="*/ 833 w 184362"/>
              <a:gd name="connsiteY2" fmla="*/ 365760 h 527538"/>
              <a:gd name="connsiteX3" fmla="*/ 113375 w 184362"/>
              <a:gd name="connsiteY3" fmla="*/ 232117 h 527538"/>
              <a:gd name="connsiteX4" fmla="*/ 833 w 184362"/>
              <a:gd name="connsiteY4" fmla="*/ 161778 h 527538"/>
              <a:gd name="connsiteX5" fmla="*/ 71172 w 184362"/>
              <a:gd name="connsiteY5" fmla="*/ 0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62" h="527538">
                <a:moveTo>
                  <a:pt x="50070" y="527538"/>
                </a:moveTo>
                <a:cubicBezTo>
                  <a:pt x="120994" y="498816"/>
                  <a:pt x="191919" y="470095"/>
                  <a:pt x="183713" y="443132"/>
                </a:cubicBezTo>
                <a:cubicBezTo>
                  <a:pt x="175507" y="416169"/>
                  <a:pt x="12556" y="400929"/>
                  <a:pt x="833" y="365760"/>
                </a:cubicBezTo>
                <a:cubicBezTo>
                  <a:pt x="-10890" y="330591"/>
                  <a:pt x="113375" y="266114"/>
                  <a:pt x="113375" y="232117"/>
                </a:cubicBezTo>
                <a:cubicBezTo>
                  <a:pt x="113375" y="198120"/>
                  <a:pt x="7867" y="200464"/>
                  <a:pt x="833" y="161778"/>
                </a:cubicBezTo>
                <a:cubicBezTo>
                  <a:pt x="-6201" y="123092"/>
                  <a:pt x="32485" y="61546"/>
                  <a:pt x="7117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200"/>
          </a:p>
        </p:txBody>
      </p:sp>
      <p:sp>
        <p:nvSpPr>
          <p:cNvPr id="107" name="직사각형 95">
            <a:extLst>
              <a:ext uri="{FF2B5EF4-FFF2-40B4-BE49-F238E27FC236}">
                <a16:creationId xmlns:a16="http://schemas.microsoft.com/office/drawing/2014/main" xmlns="" id="{BD5C45A5-7563-434B-B451-9418223B8D80}"/>
              </a:ext>
            </a:extLst>
          </p:cNvPr>
          <p:cNvSpPr/>
          <p:nvPr/>
        </p:nvSpPr>
        <p:spPr>
          <a:xfrm>
            <a:off x="3669224" y="4622932"/>
            <a:ext cx="515938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4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8" name="Line 17">
            <a:extLst>
              <a:ext uri="{FF2B5EF4-FFF2-40B4-BE49-F238E27FC236}">
                <a16:creationId xmlns:a16="http://schemas.microsoft.com/office/drawing/2014/main" xmlns="" id="{9FA39DA7-6C94-454B-AA19-EC847667C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3699" y="4195894"/>
            <a:ext cx="295275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" name="직사각형 97">
            <a:extLst>
              <a:ext uri="{FF2B5EF4-FFF2-40B4-BE49-F238E27FC236}">
                <a16:creationId xmlns:a16="http://schemas.microsoft.com/office/drawing/2014/main" xmlns="" id="{AD8CA5B7-7A5F-4FBE-8B8D-C643D85909CD}"/>
              </a:ext>
            </a:extLst>
          </p:cNvPr>
          <p:cNvSpPr/>
          <p:nvPr/>
        </p:nvSpPr>
        <p:spPr>
          <a:xfrm>
            <a:off x="4429637" y="4629282"/>
            <a:ext cx="515938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4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4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0" name="Line 17">
            <a:extLst>
              <a:ext uri="{FF2B5EF4-FFF2-40B4-BE49-F238E27FC236}">
                <a16:creationId xmlns:a16="http://schemas.microsoft.com/office/drawing/2014/main" xmlns="" id="{21E2B9F2-1BC9-4377-B724-79422F46C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1374" y="4195894"/>
            <a:ext cx="290513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" name="직사각형 99">
            <a:extLst>
              <a:ext uri="{FF2B5EF4-FFF2-40B4-BE49-F238E27FC236}">
                <a16:creationId xmlns:a16="http://schemas.microsoft.com/office/drawing/2014/main" xmlns="" id="{E562082D-B587-48A4-B977-17AD1D8800D5}"/>
              </a:ext>
            </a:extLst>
          </p:cNvPr>
          <p:cNvSpPr/>
          <p:nvPr/>
        </p:nvSpPr>
        <p:spPr>
          <a:xfrm>
            <a:off x="5031299" y="3924432"/>
            <a:ext cx="508000" cy="242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NIL</a:t>
            </a:r>
            <a:endParaRPr lang="ko-KR" altLang="en-US" sz="1400" dirty="0">
              <a:solidFill>
                <a:srgbClr val="FFFF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2" name="Line 17">
            <a:extLst>
              <a:ext uri="{FF2B5EF4-FFF2-40B4-BE49-F238E27FC236}">
                <a16:creationId xmlns:a16="http://schemas.microsoft.com/office/drawing/2014/main" xmlns="" id="{2245CD4E-418A-4353-80C9-299CBBBFA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324" y="3429001"/>
            <a:ext cx="358775" cy="4954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" name="TextBox 26">
            <a:extLst>
              <a:ext uri="{FF2B5EF4-FFF2-40B4-BE49-F238E27FC236}">
                <a16:creationId xmlns:a16="http://schemas.microsoft.com/office/drawing/2014/main" xmlns="" id="{1FDB83E7-A4A4-4F87-8D7F-DC3994F64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261" y="5278702"/>
            <a:ext cx="4955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가능한 모양은 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뿐이다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6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RB </a:t>
            </a:r>
            <a:r>
              <a:rPr lang="ko-KR" altLang="en-US" sz="4000" dirty="0"/>
              <a:t>트리의 삽입</a:t>
            </a:r>
            <a:r>
              <a:rPr lang="ko-KR" altLang="en-US" dirty="0"/>
              <a:t>                               </a:t>
            </a:r>
            <a:r>
              <a:rPr lang="en-US" altLang="ko-KR" sz="2800" dirty="0">
                <a:solidFill>
                  <a:srgbClr val="00B0F0"/>
                </a:solidFill>
              </a:rPr>
              <a:t>p</a:t>
            </a:r>
            <a:r>
              <a:rPr lang="ko-KR" altLang="en-US" sz="2800" dirty="0">
                <a:solidFill>
                  <a:srgbClr val="00B0F0"/>
                </a:solidFill>
              </a:rPr>
              <a:t>가 </a:t>
            </a:r>
            <a:r>
              <a:rPr lang="ko-KR" altLang="en-US" sz="2800" dirty="0">
                <a:solidFill>
                  <a:srgbClr val="FF0000"/>
                </a:solidFill>
              </a:rPr>
              <a:t>레드</a:t>
            </a:r>
            <a:r>
              <a:rPr lang="en-US" altLang="ko-KR" sz="2800" dirty="0">
                <a:solidFill>
                  <a:srgbClr val="00B0F0"/>
                </a:solidFill>
              </a:rPr>
              <a:t>(</a:t>
            </a:r>
            <a:r>
              <a:rPr lang="ko-KR" altLang="en-US" sz="2800" dirty="0">
                <a:solidFill>
                  <a:srgbClr val="00B0F0"/>
                </a:solidFill>
              </a:rPr>
              <a:t>수선</a:t>
            </a:r>
            <a:r>
              <a:rPr lang="en-US" altLang="ko-KR" sz="2800" dirty="0">
                <a:solidFill>
                  <a:srgbClr val="00B0F0"/>
                </a:solidFill>
              </a:rPr>
              <a:t>)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75E3A4-D734-4944-AC12-557FD0373BD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레드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en-US" sz="1800" dirty="0"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형제</a:t>
            </a:r>
            <a:r>
              <a:rPr lang="en-US" altLang="ko-KR" sz="1800" baseline="36000" dirty="0">
                <a:solidFill>
                  <a:srgbClr val="C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sibling</a:t>
            </a:r>
            <a:r>
              <a:rPr lang="ko-KR" altLang="en-US" sz="1800" dirty="0"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en-US" sz="1800" dirty="0"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두 가지로 나눈다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21554513-7970-49C1-BE4A-7DAFA6393BAB}"/>
              </a:ext>
            </a:extLst>
          </p:cNvPr>
          <p:cNvGrpSpPr/>
          <p:nvPr/>
        </p:nvGrpSpPr>
        <p:grpSpPr>
          <a:xfrm>
            <a:off x="1979075" y="2148718"/>
            <a:ext cx="6918325" cy="4611021"/>
            <a:chOff x="1979075" y="2217545"/>
            <a:chExt cx="6918325" cy="4611021"/>
          </a:xfrm>
        </p:grpSpPr>
        <p:sp>
          <p:nvSpPr>
            <p:cNvPr id="31" name="Oval 113">
              <a:extLst>
                <a:ext uri="{FF2B5EF4-FFF2-40B4-BE49-F238E27FC236}">
                  <a16:creationId xmlns:a16="http://schemas.microsoft.com/office/drawing/2014/main" xmlns="" id="{7A121D0C-DA51-429D-944B-7BEE4BC77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063" y="5523641"/>
              <a:ext cx="239712" cy="23018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2" name="Line 114">
              <a:extLst>
                <a:ext uri="{FF2B5EF4-FFF2-40B4-BE49-F238E27FC236}">
                  <a16:creationId xmlns:a16="http://schemas.microsoft.com/office/drawing/2014/main" xmlns="" id="{34FCA158-2452-4538-AE91-867A5EA7A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0025" y="5737953"/>
              <a:ext cx="352425" cy="309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115">
              <a:extLst>
                <a:ext uri="{FF2B5EF4-FFF2-40B4-BE49-F238E27FC236}">
                  <a16:creationId xmlns:a16="http://schemas.microsoft.com/office/drawing/2014/main" xmlns="" id="{89F893DB-EF90-40C8-853A-FADCD8423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388" y="5736366"/>
              <a:ext cx="3413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Oval 116">
              <a:extLst>
                <a:ext uri="{FF2B5EF4-FFF2-40B4-BE49-F238E27FC236}">
                  <a16:creationId xmlns:a16="http://schemas.microsoft.com/office/drawing/2014/main" xmlns="" id="{4AF01324-4D21-4B0F-A81C-B8E5E869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713" y="6461853"/>
              <a:ext cx="228600" cy="2270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" name="Text Box 118">
              <a:extLst>
                <a:ext uri="{FF2B5EF4-FFF2-40B4-BE49-F238E27FC236}">
                  <a16:creationId xmlns:a16="http://schemas.microsoft.com/office/drawing/2014/main" xmlns="" id="{C0D9100F-F0D4-43A4-81BF-97D6D7E24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3950" y="5833203"/>
              <a:ext cx="2651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36" name="Text Box 119">
              <a:extLst>
                <a:ext uri="{FF2B5EF4-FFF2-40B4-BE49-F238E27FC236}">
                  <a16:creationId xmlns:a16="http://schemas.microsoft.com/office/drawing/2014/main" xmlns="" id="{D9AFC281-BAFE-45E8-B6E2-F73306D11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438" y="5307741"/>
              <a:ext cx="274637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37" name="Line 120">
              <a:extLst>
                <a:ext uri="{FF2B5EF4-FFF2-40B4-BE49-F238E27FC236}">
                  <a16:creationId xmlns:a16="http://schemas.microsoft.com/office/drawing/2014/main" xmlns="" id="{213C6139-C586-4E99-862B-B0AB7447F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9838" y="5296628"/>
              <a:ext cx="398462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Oval 122">
              <a:extLst>
                <a:ext uri="{FF2B5EF4-FFF2-40B4-BE49-F238E27FC236}">
                  <a16:creationId xmlns:a16="http://schemas.microsoft.com/office/drawing/2014/main" xmlns="" id="{35BA230D-C069-496B-A5DC-7F260893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200" y="6009416"/>
              <a:ext cx="225425" cy="2286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9" name="Oval 123">
              <a:extLst>
                <a:ext uri="{FF2B5EF4-FFF2-40B4-BE49-F238E27FC236}">
                  <a16:creationId xmlns:a16="http://schemas.microsoft.com/office/drawing/2014/main" xmlns="" id="{00C7ABCA-25F0-4196-A160-D5CFD6C2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638" y="5087078"/>
              <a:ext cx="239712" cy="230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0" name="Line 124">
              <a:extLst>
                <a:ext uri="{FF2B5EF4-FFF2-40B4-BE49-F238E27FC236}">
                  <a16:creationId xmlns:a16="http://schemas.microsoft.com/office/drawing/2014/main" xmlns="" id="{CDF560FE-060F-4048-8892-9BE8FEFEC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9613" y="5275991"/>
              <a:ext cx="373062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Text Box 125">
              <a:extLst>
                <a:ext uri="{FF2B5EF4-FFF2-40B4-BE49-F238E27FC236}">
                  <a16:creationId xmlns:a16="http://schemas.microsoft.com/office/drawing/2014/main" xmlns="" id="{170B7DD5-FE91-4B3B-A386-74CFBDDA7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688" y="5244241"/>
              <a:ext cx="255587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42" name="Text Box 126">
              <a:extLst>
                <a:ext uri="{FF2B5EF4-FFF2-40B4-BE49-F238E27FC236}">
                  <a16:creationId xmlns:a16="http://schemas.microsoft.com/office/drawing/2014/main" xmlns="" id="{E0A3DAD6-CDFF-40A3-888D-970117871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725" y="4869591"/>
              <a:ext cx="3333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3" name="Line 128">
              <a:extLst>
                <a:ext uri="{FF2B5EF4-FFF2-40B4-BE49-F238E27FC236}">
                  <a16:creationId xmlns:a16="http://schemas.microsoft.com/office/drawing/2014/main" xmlns="" id="{F5D724CB-45BE-4C3C-899F-9C290CE63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700" y="4804503"/>
              <a:ext cx="0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130">
              <a:extLst>
                <a:ext uri="{FF2B5EF4-FFF2-40B4-BE49-F238E27FC236}">
                  <a16:creationId xmlns:a16="http://schemas.microsoft.com/office/drawing/2014/main" xmlns="" id="{76CE4418-73E2-4259-975F-003F415E3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2638" y="6209441"/>
              <a:ext cx="21748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131">
              <a:extLst>
                <a:ext uri="{FF2B5EF4-FFF2-40B4-BE49-F238E27FC236}">
                  <a16:creationId xmlns:a16="http://schemas.microsoft.com/office/drawing/2014/main" xmlns="" id="{6D2B5396-E660-415C-816D-B0F6CC035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050" y="6209441"/>
              <a:ext cx="20320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Text Box 137">
              <a:extLst>
                <a:ext uri="{FF2B5EF4-FFF2-40B4-BE49-F238E27FC236}">
                  <a16:creationId xmlns:a16="http://schemas.microsoft.com/office/drawing/2014/main" xmlns="" id="{44627844-AA29-4F15-9B19-946F4B1C7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2250" y="4544153"/>
              <a:ext cx="2058988" cy="41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1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Case 2: </a:t>
              </a:r>
              <a:r>
                <a:rPr lang="en-US" altLang="ko-KR" sz="2100" i="1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s</a:t>
              </a:r>
              <a:r>
                <a:rPr lang="ko-KR" altLang="en-US" sz="2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블랙</a:t>
              </a:r>
              <a:endParaRPr lang="en-US" altLang="ko-KR" sz="2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Oval 54">
              <a:extLst>
                <a:ext uri="{FF2B5EF4-FFF2-40B4-BE49-F238E27FC236}">
                  <a16:creationId xmlns:a16="http://schemas.microsoft.com/office/drawing/2014/main" xmlns="" id="{A8C3850A-1715-46D3-81BF-39B452250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350" y="5409341"/>
              <a:ext cx="236538" cy="22542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8" name="Line 55">
              <a:extLst>
                <a:ext uri="{FF2B5EF4-FFF2-40B4-BE49-F238E27FC236}">
                  <a16:creationId xmlns:a16="http://schemas.microsoft.com/office/drawing/2014/main" xmlns="" id="{55049023-E64C-45DD-9030-C3B790CE7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55900" y="5617303"/>
              <a:ext cx="350838" cy="301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56">
              <a:extLst>
                <a:ext uri="{FF2B5EF4-FFF2-40B4-BE49-F238E27FC236}">
                  <a16:creationId xmlns:a16="http://schemas.microsoft.com/office/drawing/2014/main" xmlns="" id="{309D24BD-6FC8-4D53-988E-424C65F9D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0088" y="5617303"/>
              <a:ext cx="339725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Oval 58">
              <a:extLst>
                <a:ext uri="{FF2B5EF4-FFF2-40B4-BE49-F238E27FC236}">
                  <a16:creationId xmlns:a16="http://schemas.microsoft.com/office/drawing/2014/main" xmlns="" id="{5C970D12-C6D7-487F-B8AC-2A05292E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638" y="5893528"/>
              <a:ext cx="238125" cy="22225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" name="Text Box 59">
              <a:extLst>
                <a:ext uri="{FF2B5EF4-FFF2-40B4-BE49-F238E27FC236}">
                  <a16:creationId xmlns:a16="http://schemas.microsoft.com/office/drawing/2014/main" xmlns="" id="{2F7A52E9-554B-44B0-BD74-148BE4A09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7438" y="5706203"/>
              <a:ext cx="26511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52" name="Text Box 60">
              <a:extLst>
                <a:ext uri="{FF2B5EF4-FFF2-40B4-BE49-F238E27FC236}">
                  <a16:creationId xmlns:a16="http://schemas.microsoft.com/office/drawing/2014/main" xmlns="" id="{9A4D1EBC-ED04-4CE4-9FB2-F1F24634B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000" y="5168041"/>
              <a:ext cx="27463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53" name="Line 61">
              <a:extLst>
                <a:ext uri="{FF2B5EF4-FFF2-40B4-BE49-F238E27FC236}">
                  <a16:creationId xmlns:a16="http://schemas.microsoft.com/office/drawing/2014/main" xmlns="" id="{CE64C8BF-3F17-4285-AD4A-3E365B883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1275" y="5190266"/>
              <a:ext cx="396875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Oval 64">
              <a:extLst>
                <a:ext uri="{FF2B5EF4-FFF2-40B4-BE49-F238E27FC236}">
                  <a16:creationId xmlns:a16="http://schemas.microsoft.com/office/drawing/2014/main" xmlns="" id="{BCFB3535-8C61-4A68-8476-7433EF944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663" y="4985478"/>
              <a:ext cx="236537" cy="2238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" name="Line 65">
              <a:extLst>
                <a:ext uri="{FF2B5EF4-FFF2-40B4-BE49-F238E27FC236}">
                  <a16:creationId xmlns:a16="http://schemas.microsoft.com/office/drawing/2014/main" xmlns="" id="{FE09AE95-327C-4C5E-AB7B-B01E354E2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1838" y="5169628"/>
              <a:ext cx="423862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xmlns="" id="{DE4E0BB4-042B-4965-88E5-0238C2301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1813" y="5174391"/>
              <a:ext cx="255587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57" name="Text Box 80">
              <a:extLst>
                <a:ext uri="{FF2B5EF4-FFF2-40B4-BE49-F238E27FC236}">
                  <a16:creationId xmlns:a16="http://schemas.microsoft.com/office/drawing/2014/main" xmlns="" id="{EE36E3AD-6718-4E52-8BBA-18F70C8F7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5988" y="4772753"/>
              <a:ext cx="3333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58" name="Line 85">
              <a:extLst>
                <a:ext uri="{FF2B5EF4-FFF2-40B4-BE49-F238E27FC236}">
                  <a16:creationId xmlns:a16="http://schemas.microsoft.com/office/drawing/2014/main" xmlns="" id="{0C87D613-19A9-419C-8275-F3BF2A53B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68725" y="4710841"/>
              <a:ext cx="0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Text Box 89">
              <a:extLst>
                <a:ext uri="{FF2B5EF4-FFF2-40B4-BE49-F238E27FC236}">
                  <a16:creationId xmlns:a16="http://schemas.microsoft.com/office/drawing/2014/main" xmlns="" id="{F273578E-A031-46F8-96E9-3BBCE3CF1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075" y="2217545"/>
              <a:ext cx="2087563" cy="41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Case 1:</a:t>
              </a:r>
              <a:r>
                <a:rPr lang="en-US" altLang="ko-KR" sz="2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1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</a:t>
              </a:r>
              <a:r>
                <a:rPr lang="ko-KR" altLang="en-US" sz="2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ko-KR" altLang="en-US" sz="2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레드</a:t>
              </a:r>
              <a:endParaRPr lang="en-US" altLang="ko-KR" sz="2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0" name="Oval 5">
              <a:extLst>
                <a:ext uri="{FF2B5EF4-FFF2-40B4-BE49-F238E27FC236}">
                  <a16:creationId xmlns:a16="http://schemas.microsoft.com/office/drawing/2014/main" xmlns="" id="{396ECD59-B7E3-4558-BD0E-A624D70E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338" y="3232878"/>
              <a:ext cx="233362" cy="22383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" name="Oval 9">
              <a:extLst>
                <a:ext uri="{FF2B5EF4-FFF2-40B4-BE49-F238E27FC236}">
                  <a16:creationId xmlns:a16="http://schemas.microsoft.com/office/drawing/2014/main" xmlns="" id="{86624184-A19C-4CDB-A084-FD417FDD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688" y="3239228"/>
              <a:ext cx="233362" cy="22225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Oval 11">
              <a:extLst>
                <a:ext uri="{FF2B5EF4-FFF2-40B4-BE49-F238E27FC236}">
                  <a16:creationId xmlns:a16="http://schemas.microsoft.com/office/drawing/2014/main" xmlns="" id="{B07E9902-13E6-46C0-A59F-8FCC3354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138" y="3713891"/>
              <a:ext cx="234950" cy="22066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xmlns="" id="{D0D2417A-5D56-42E8-B0BC-989462A69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650" y="3504341"/>
              <a:ext cx="2651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4" name="Text Box 16">
              <a:extLst>
                <a:ext uri="{FF2B5EF4-FFF2-40B4-BE49-F238E27FC236}">
                  <a16:creationId xmlns:a16="http://schemas.microsoft.com/office/drawing/2014/main" xmlns="" id="{60021D6F-F8C8-4D39-B6A9-6C9DF4084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700" y="2969353"/>
              <a:ext cx="27463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xmlns="" id="{1E3D8E0F-850B-46C2-BFAF-B220DAD11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150" y="3013803"/>
              <a:ext cx="392113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Oval 25">
              <a:extLst>
                <a:ext uri="{FF2B5EF4-FFF2-40B4-BE49-F238E27FC236}">
                  <a16:creationId xmlns:a16="http://schemas.microsoft.com/office/drawing/2014/main" xmlns="" id="{65F6FA7B-AB42-463E-B8EF-580D948E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713" y="2809016"/>
              <a:ext cx="233362" cy="2238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7" name="Line 26">
              <a:extLst>
                <a:ext uri="{FF2B5EF4-FFF2-40B4-BE49-F238E27FC236}">
                  <a16:creationId xmlns:a16="http://schemas.microsoft.com/office/drawing/2014/main" xmlns="" id="{0363D9EE-49CD-40E9-AEE3-CC44C7319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2650" y="2993166"/>
              <a:ext cx="419100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xmlns="" id="{9CC95646-4DD3-4E62-8A8C-BF69BA5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113" y="2967766"/>
              <a:ext cx="254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9" name="Line 43">
              <a:extLst>
                <a:ext uri="{FF2B5EF4-FFF2-40B4-BE49-F238E27FC236}">
                  <a16:creationId xmlns:a16="http://schemas.microsoft.com/office/drawing/2014/main" xmlns="" id="{EAF2C79A-187A-413F-90BE-DE839E356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3188" y="2545491"/>
              <a:ext cx="0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Text Box 139">
              <a:extLst>
                <a:ext uri="{FF2B5EF4-FFF2-40B4-BE49-F238E27FC236}">
                  <a16:creationId xmlns:a16="http://schemas.microsoft.com/office/drawing/2014/main" xmlns="" id="{D90308DE-0D1C-453C-910D-A842C75A8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563" y="2569303"/>
              <a:ext cx="3333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1" name="Line 18">
              <a:extLst>
                <a:ext uri="{FF2B5EF4-FFF2-40B4-BE49-F238E27FC236}">
                  <a16:creationId xmlns:a16="http://schemas.microsoft.com/office/drawing/2014/main" xmlns="" id="{DA2C2497-A9B8-44E1-B85E-60D22343E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700" y="3931378"/>
              <a:ext cx="246063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26">
              <a:extLst>
                <a:ext uri="{FF2B5EF4-FFF2-40B4-BE49-F238E27FC236}">
                  <a16:creationId xmlns:a16="http://schemas.microsoft.com/office/drawing/2014/main" xmlns="" id="{5EC8A763-0F42-49AC-83A6-9D60D807D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7463" y="3917091"/>
              <a:ext cx="234950" cy="322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6">
              <a:extLst>
                <a:ext uri="{FF2B5EF4-FFF2-40B4-BE49-F238E27FC236}">
                  <a16:creationId xmlns:a16="http://schemas.microsoft.com/office/drawing/2014/main" xmlns="" id="{4A68D866-3D89-4C4A-9A93-D413EA058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4475" y="3439253"/>
              <a:ext cx="347663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8">
              <a:extLst>
                <a:ext uri="{FF2B5EF4-FFF2-40B4-BE49-F238E27FC236}">
                  <a16:creationId xmlns:a16="http://schemas.microsoft.com/office/drawing/2014/main" xmlns="" id="{E24E351F-FCED-416B-9765-145254B98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2313" y="3437666"/>
              <a:ext cx="331787" cy="300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6">
              <a:extLst>
                <a:ext uri="{FF2B5EF4-FFF2-40B4-BE49-F238E27FC236}">
                  <a16:creationId xmlns:a16="http://schemas.microsoft.com/office/drawing/2014/main" xmlns="" id="{9FCCBA14-2373-4AE7-B183-3FDD1C396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1637" y="3420203"/>
              <a:ext cx="307975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8">
              <a:extLst>
                <a:ext uri="{FF2B5EF4-FFF2-40B4-BE49-F238E27FC236}">
                  <a16:creationId xmlns:a16="http://schemas.microsoft.com/office/drawing/2014/main" xmlns="" id="{957EBF79-70DD-4558-ACEF-3EF26D635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375" y="3445603"/>
              <a:ext cx="331788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직사각형 103">
              <a:extLst>
                <a:ext uri="{FF2B5EF4-FFF2-40B4-BE49-F238E27FC236}">
                  <a16:creationId xmlns:a16="http://schemas.microsoft.com/office/drawing/2014/main" xmlns="" id="{E21A5124-F846-4785-9D39-099D18B04203}"/>
                </a:ext>
              </a:extLst>
            </p:cNvPr>
            <p:cNvSpPr/>
            <p:nvPr/>
          </p:nvSpPr>
          <p:spPr>
            <a:xfrm>
              <a:off x="5436650" y="6507891"/>
              <a:ext cx="227013" cy="1793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87">
              <a:extLst>
                <a:ext uri="{FF2B5EF4-FFF2-40B4-BE49-F238E27FC236}">
                  <a16:creationId xmlns:a16="http://schemas.microsoft.com/office/drawing/2014/main" xmlns="" id="{A9D41DB3-84C1-4D10-A4D5-B9D4FED9E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900" y="6365016"/>
              <a:ext cx="4127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50" charset="-127"/>
                </a:rPr>
                <a:t>or</a:t>
              </a:r>
              <a:endParaRPr lang="ko-KR" altLang="en-US" sz="2000">
                <a:ea typeface="굴림" panose="020B0600000101010101" pitchFamily="50" charset="-127"/>
              </a:endParaRPr>
            </a:p>
          </p:txBody>
        </p:sp>
        <p:sp>
          <p:nvSpPr>
            <p:cNvPr id="79" name="타원 105">
              <a:extLst>
                <a:ext uri="{FF2B5EF4-FFF2-40B4-BE49-F238E27FC236}">
                  <a16:creationId xmlns:a16="http://schemas.microsoft.com/office/drawing/2014/main" xmlns="" id="{F9520C8D-D1D8-4AD5-B12E-3E2EA0CA976C}"/>
                </a:ext>
              </a:extLst>
            </p:cNvPr>
            <p:cNvSpPr/>
            <p:nvPr/>
          </p:nvSpPr>
          <p:spPr bwMode="auto">
            <a:xfrm>
              <a:off x="4574638" y="6311041"/>
              <a:ext cx="1343025" cy="5175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cxnSp>
          <p:nvCxnSpPr>
            <p:cNvPr id="80" name="직선 화살표 연결선 90">
              <a:extLst>
                <a:ext uri="{FF2B5EF4-FFF2-40B4-BE49-F238E27FC236}">
                  <a16:creationId xmlns:a16="http://schemas.microsoft.com/office/drawing/2014/main" xmlns="" id="{51362D45-B927-4497-AFDC-DB9E465EC001}"/>
                </a:ext>
              </a:extLst>
            </p:cNvPr>
            <p:cNvCxnSpPr>
              <a:cxnSpLocks noChangeShapeType="1"/>
              <a:stCxn id="79" idx="0"/>
            </p:cNvCxnSpPr>
            <p:nvPr/>
          </p:nvCxnSpPr>
          <p:spPr bwMode="auto">
            <a:xfrm flipH="1" flipV="1">
              <a:off x="4739738" y="5766528"/>
              <a:ext cx="506412" cy="5445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자유형 91">
              <a:extLst>
                <a:ext uri="{FF2B5EF4-FFF2-40B4-BE49-F238E27FC236}">
                  <a16:creationId xmlns:a16="http://schemas.microsoft.com/office/drawing/2014/main" xmlns="" id="{ED8BDA33-34FE-4D47-BBF4-C6B69244F5EA}"/>
                </a:ext>
              </a:extLst>
            </p:cNvPr>
            <p:cNvSpPr/>
            <p:nvPr/>
          </p:nvSpPr>
          <p:spPr bwMode="auto">
            <a:xfrm>
              <a:off x="8448138" y="5395053"/>
              <a:ext cx="239712" cy="236538"/>
            </a:xfrm>
            <a:custGeom>
              <a:avLst/>
              <a:gdLst>
                <a:gd name="connsiteX0" fmla="*/ 106680 w 251460"/>
                <a:gd name="connsiteY0" fmla="*/ 30480 h 144780"/>
                <a:gd name="connsiteX1" fmla="*/ 0 w 251460"/>
                <a:gd name="connsiteY1" fmla="*/ 53340 h 144780"/>
                <a:gd name="connsiteX2" fmla="*/ 15240 w 251460"/>
                <a:gd name="connsiteY2" fmla="*/ 106680 h 144780"/>
                <a:gd name="connsiteX3" fmla="*/ 15240 w 251460"/>
                <a:gd name="connsiteY3" fmla="*/ 106680 h 144780"/>
                <a:gd name="connsiteX4" fmla="*/ 99060 w 251460"/>
                <a:gd name="connsiteY4" fmla="*/ 144780 h 144780"/>
                <a:gd name="connsiteX5" fmla="*/ 228600 w 251460"/>
                <a:gd name="connsiteY5" fmla="*/ 129540 h 144780"/>
                <a:gd name="connsiteX6" fmla="*/ 213360 w 251460"/>
                <a:gd name="connsiteY6" fmla="*/ 68580 h 144780"/>
                <a:gd name="connsiteX7" fmla="*/ 251460 w 251460"/>
                <a:gd name="connsiteY7" fmla="*/ 22860 h 144780"/>
                <a:gd name="connsiteX8" fmla="*/ 205740 w 251460"/>
                <a:gd name="connsiteY8" fmla="*/ 0 h 144780"/>
                <a:gd name="connsiteX9" fmla="*/ 106680 w 251460"/>
                <a:gd name="connsiteY9" fmla="*/ 304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460" h="144780">
                  <a:moveTo>
                    <a:pt x="106680" y="30480"/>
                  </a:moveTo>
                  <a:lnTo>
                    <a:pt x="0" y="53340"/>
                  </a:lnTo>
                  <a:lnTo>
                    <a:pt x="15240" y="106680"/>
                  </a:lnTo>
                  <a:lnTo>
                    <a:pt x="15240" y="106680"/>
                  </a:lnTo>
                  <a:lnTo>
                    <a:pt x="99060" y="144780"/>
                  </a:lnTo>
                  <a:lnTo>
                    <a:pt x="228600" y="129540"/>
                  </a:lnTo>
                  <a:lnTo>
                    <a:pt x="213360" y="68580"/>
                  </a:lnTo>
                  <a:lnTo>
                    <a:pt x="251460" y="22860"/>
                  </a:lnTo>
                  <a:lnTo>
                    <a:pt x="205740" y="0"/>
                  </a:lnTo>
                  <a:lnTo>
                    <a:pt x="106680" y="3048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2" name="자유형 92">
              <a:extLst>
                <a:ext uri="{FF2B5EF4-FFF2-40B4-BE49-F238E27FC236}">
                  <a16:creationId xmlns:a16="http://schemas.microsoft.com/office/drawing/2014/main" xmlns="" id="{BD9AE047-BAA8-42D5-8661-0B9E5FBACE5D}"/>
                </a:ext>
              </a:extLst>
            </p:cNvPr>
            <p:cNvSpPr/>
            <p:nvPr/>
          </p:nvSpPr>
          <p:spPr bwMode="auto">
            <a:xfrm>
              <a:off x="4574638" y="5503003"/>
              <a:ext cx="239712" cy="236538"/>
            </a:xfrm>
            <a:custGeom>
              <a:avLst/>
              <a:gdLst>
                <a:gd name="connsiteX0" fmla="*/ 106680 w 251460"/>
                <a:gd name="connsiteY0" fmla="*/ 30480 h 144780"/>
                <a:gd name="connsiteX1" fmla="*/ 0 w 251460"/>
                <a:gd name="connsiteY1" fmla="*/ 53340 h 144780"/>
                <a:gd name="connsiteX2" fmla="*/ 15240 w 251460"/>
                <a:gd name="connsiteY2" fmla="*/ 106680 h 144780"/>
                <a:gd name="connsiteX3" fmla="*/ 15240 w 251460"/>
                <a:gd name="connsiteY3" fmla="*/ 106680 h 144780"/>
                <a:gd name="connsiteX4" fmla="*/ 99060 w 251460"/>
                <a:gd name="connsiteY4" fmla="*/ 144780 h 144780"/>
                <a:gd name="connsiteX5" fmla="*/ 228600 w 251460"/>
                <a:gd name="connsiteY5" fmla="*/ 129540 h 144780"/>
                <a:gd name="connsiteX6" fmla="*/ 213360 w 251460"/>
                <a:gd name="connsiteY6" fmla="*/ 68580 h 144780"/>
                <a:gd name="connsiteX7" fmla="*/ 251460 w 251460"/>
                <a:gd name="connsiteY7" fmla="*/ 22860 h 144780"/>
                <a:gd name="connsiteX8" fmla="*/ 205740 w 251460"/>
                <a:gd name="connsiteY8" fmla="*/ 0 h 144780"/>
                <a:gd name="connsiteX9" fmla="*/ 106680 w 251460"/>
                <a:gd name="connsiteY9" fmla="*/ 304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460" h="144780">
                  <a:moveTo>
                    <a:pt x="106680" y="30480"/>
                  </a:moveTo>
                  <a:lnTo>
                    <a:pt x="0" y="53340"/>
                  </a:lnTo>
                  <a:lnTo>
                    <a:pt x="15240" y="106680"/>
                  </a:lnTo>
                  <a:lnTo>
                    <a:pt x="15240" y="106680"/>
                  </a:lnTo>
                  <a:lnTo>
                    <a:pt x="99060" y="144780"/>
                  </a:lnTo>
                  <a:lnTo>
                    <a:pt x="228600" y="129540"/>
                  </a:lnTo>
                  <a:lnTo>
                    <a:pt x="213360" y="68580"/>
                  </a:lnTo>
                  <a:lnTo>
                    <a:pt x="251460" y="22860"/>
                  </a:lnTo>
                  <a:lnTo>
                    <a:pt x="205740" y="0"/>
                  </a:lnTo>
                  <a:lnTo>
                    <a:pt x="106680" y="3048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83" name="직선 화살표 연결선 3">
              <a:extLst>
                <a:ext uri="{FF2B5EF4-FFF2-40B4-BE49-F238E27FC236}">
                  <a16:creationId xmlns:a16="http://schemas.microsoft.com/office/drawing/2014/main" xmlns="" id="{61B902C9-3C52-4EFA-A523-DC3B09B044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43191" y="2984369"/>
              <a:ext cx="792162" cy="1381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TextBox 5">
              <a:extLst>
                <a:ext uri="{FF2B5EF4-FFF2-40B4-BE49-F238E27FC236}">
                  <a16:creationId xmlns:a16="http://schemas.microsoft.com/office/drawing/2014/main" xmlns="" id="{84CF0CE8-87B1-4D39-9061-2E9827D9C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3700" y="4337778"/>
              <a:ext cx="31591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69875" indent="-269875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여기서    가 가능한가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Line 130">
              <a:extLst>
                <a:ext uri="{FF2B5EF4-FFF2-40B4-BE49-F238E27FC236}">
                  <a16:creationId xmlns:a16="http://schemas.microsoft.com/office/drawing/2014/main" xmlns="" id="{61BD6970-0952-4311-8DC0-A4FD491BE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76488" y="6093553"/>
              <a:ext cx="21748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Line 131">
              <a:extLst>
                <a:ext uri="{FF2B5EF4-FFF2-40B4-BE49-F238E27FC236}">
                  <a16:creationId xmlns:a16="http://schemas.microsoft.com/office/drawing/2014/main" xmlns="" id="{A75DAFFE-7748-48F8-9348-55E10555F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5900" y="6093553"/>
              <a:ext cx="20320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Oval 116">
              <a:extLst>
                <a:ext uri="{FF2B5EF4-FFF2-40B4-BE49-F238E27FC236}">
                  <a16:creationId xmlns:a16="http://schemas.microsoft.com/office/drawing/2014/main" xmlns="" id="{47D82B15-B996-4C86-8122-CA20620C2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925" y="4410803"/>
              <a:ext cx="212725" cy="1936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88" name="직선 화살표 연결선 9">
              <a:extLst>
                <a:ext uri="{FF2B5EF4-FFF2-40B4-BE49-F238E27FC236}">
                  <a16:creationId xmlns:a16="http://schemas.microsoft.com/office/drawing/2014/main" xmlns="" id="{F5CA86B1-63B7-4622-B8F3-48A138E13971}"/>
                </a:ext>
              </a:extLst>
            </p:cNvPr>
            <p:cNvCxnSpPr>
              <a:cxnSpLocks noChangeShapeType="1"/>
              <a:stCxn id="84" idx="2"/>
            </p:cNvCxnSpPr>
            <p:nvPr/>
          </p:nvCxnSpPr>
          <p:spPr bwMode="auto">
            <a:xfrm flipH="1">
              <a:off x="5504913" y="4675916"/>
              <a:ext cx="768350" cy="1562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자유형 10">
              <a:extLst>
                <a:ext uri="{FF2B5EF4-FFF2-40B4-BE49-F238E27FC236}">
                  <a16:creationId xmlns:a16="http://schemas.microsoft.com/office/drawing/2014/main" xmlns="" id="{1BB6FE38-16CE-4C51-B60C-33D2CA48A140}"/>
                </a:ext>
              </a:extLst>
            </p:cNvPr>
            <p:cNvSpPr/>
            <p:nvPr/>
          </p:nvSpPr>
          <p:spPr bwMode="auto">
            <a:xfrm>
              <a:off x="2920463" y="2461353"/>
              <a:ext cx="1852612" cy="1677988"/>
            </a:xfrm>
            <a:custGeom>
              <a:avLst/>
              <a:gdLst>
                <a:gd name="connsiteX0" fmla="*/ 0 w 1852654"/>
                <a:gd name="connsiteY0" fmla="*/ 1311965 h 1677725"/>
                <a:gd name="connsiteX1" fmla="*/ 445273 w 1852654"/>
                <a:gd name="connsiteY1" fmla="*/ 1677725 h 1677725"/>
                <a:gd name="connsiteX2" fmla="*/ 1852654 w 1852654"/>
                <a:gd name="connsiteY2" fmla="*/ 445273 h 1677725"/>
                <a:gd name="connsiteX3" fmla="*/ 1383527 w 1852654"/>
                <a:gd name="connsiteY3" fmla="*/ 0 h 1677725"/>
                <a:gd name="connsiteX4" fmla="*/ 0 w 1852654"/>
                <a:gd name="connsiteY4" fmla="*/ 1311965 h 167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654" h="1677725">
                  <a:moveTo>
                    <a:pt x="0" y="1311965"/>
                  </a:moveTo>
                  <a:lnTo>
                    <a:pt x="445273" y="1677725"/>
                  </a:lnTo>
                  <a:lnTo>
                    <a:pt x="1852654" y="445273"/>
                  </a:lnTo>
                  <a:lnTo>
                    <a:pt x="1383527" y="0"/>
                  </a:lnTo>
                  <a:lnTo>
                    <a:pt x="0" y="1311965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5" name="TextBox 85">
              <a:extLst>
                <a:ext uri="{FF2B5EF4-FFF2-40B4-BE49-F238E27FC236}">
                  <a16:creationId xmlns:a16="http://schemas.microsoft.com/office/drawing/2014/main" xmlns="" id="{E19F4739-17A2-4FD6-85B5-DFC97B448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6903" y="2723290"/>
              <a:ext cx="13692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82563" indent="-182563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/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p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ko-KR" altLang="en-US" sz="2000" dirty="0"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>
                  <a:ea typeface="굴림" panose="020B0600000101010101" pitchFamily="50" charset="-127"/>
                  <a:cs typeface="Times New Roman" panose="02020603050405020304" pitchFamily="18" charset="0"/>
                </a:rPr>
                <a:t>sibling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0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RB </a:t>
            </a:r>
            <a:r>
              <a:rPr lang="ko-KR" altLang="en-US" sz="4000" dirty="0"/>
              <a:t>트리의 삽입</a:t>
            </a:r>
            <a:r>
              <a:rPr lang="ko-KR" altLang="en-US" dirty="0"/>
              <a:t>                               </a:t>
            </a:r>
            <a:r>
              <a:rPr lang="en-US" altLang="ko-KR" sz="2800" dirty="0">
                <a:solidFill>
                  <a:srgbClr val="00B0F0"/>
                </a:solidFill>
              </a:rPr>
              <a:t>p</a:t>
            </a:r>
            <a:r>
              <a:rPr lang="ko-KR" altLang="en-US" sz="2800" dirty="0">
                <a:solidFill>
                  <a:srgbClr val="00B0F0"/>
                </a:solidFill>
              </a:rPr>
              <a:t>가 </a:t>
            </a:r>
            <a:r>
              <a:rPr lang="ko-KR" altLang="en-US" sz="2800" dirty="0">
                <a:solidFill>
                  <a:srgbClr val="FF0000"/>
                </a:solidFill>
              </a:rPr>
              <a:t>레드</a:t>
            </a:r>
            <a:r>
              <a:rPr lang="en-US" altLang="ko-KR" sz="2800" dirty="0">
                <a:solidFill>
                  <a:srgbClr val="00B0F0"/>
                </a:solidFill>
              </a:rPr>
              <a:t>(</a:t>
            </a:r>
            <a:r>
              <a:rPr lang="ko-KR" altLang="en-US" sz="2800" dirty="0">
                <a:solidFill>
                  <a:srgbClr val="00B0F0"/>
                </a:solidFill>
              </a:rPr>
              <a:t>수선</a:t>
            </a:r>
            <a:r>
              <a:rPr lang="en-US" altLang="ko-KR" sz="2800" dirty="0">
                <a:solidFill>
                  <a:srgbClr val="00B0F0"/>
                </a:solidFill>
              </a:rPr>
              <a:t>)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67A7F8B5-FD40-4576-85B7-331411AB439D}"/>
              </a:ext>
            </a:extLst>
          </p:cNvPr>
          <p:cNvGrpSpPr/>
          <p:nvPr/>
        </p:nvGrpSpPr>
        <p:grpSpPr>
          <a:xfrm>
            <a:off x="916365" y="1852922"/>
            <a:ext cx="10359269" cy="3509824"/>
            <a:chOff x="1131977" y="2029903"/>
            <a:chExt cx="10359269" cy="3509824"/>
          </a:xfrm>
        </p:grpSpPr>
        <p:sp>
          <p:nvSpPr>
            <p:cNvPr id="90" name="Oval 42">
              <a:extLst>
                <a:ext uri="{FF2B5EF4-FFF2-40B4-BE49-F238E27FC236}">
                  <a16:creationId xmlns:a16="http://schemas.microsoft.com/office/drawing/2014/main" xmlns="" id="{59CA9276-611F-45B1-BB1D-C8AD7D29B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174" y="3147489"/>
              <a:ext cx="359659" cy="344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91" name="Oval 42">
              <a:extLst>
                <a:ext uri="{FF2B5EF4-FFF2-40B4-BE49-F238E27FC236}">
                  <a16:creationId xmlns:a16="http://schemas.microsoft.com/office/drawing/2014/main" xmlns="" id="{D9C7905D-5366-4A89-86DE-6FF24719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552" y="2719008"/>
              <a:ext cx="359659" cy="344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92" name="Oval 42">
              <a:extLst>
                <a:ext uri="{FF2B5EF4-FFF2-40B4-BE49-F238E27FC236}">
                  <a16:creationId xmlns:a16="http://schemas.microsoft.com/office/drawing/2014/main" xmlns="" id="{C5D244E1-6998-4D42-BFE0-87A3D998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547" y="3141946"/>
              <a:ext cx="359659" cy="344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93" name="Oval 5">
              <a:extLst>
                <a:ext uri="{FF2B5EF4-FFF2-40B4-BE49-F238E27FC236}">
                  <a16:creationId xmlns:a16="http://schemas.microsoft.com/office/drawing/2014/main" xmlns="" id="{0395E950-F856-4216-83DA-9A7043AF9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927" y="3233228"/>
              <a:ext cx="233362" cy="22383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xmlns="" id="{1F303400-E768-418C-A319-F5D615A05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277" y="3239578"/>
              <a:ext cx="233362" cy="22225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5" name="Oval 11">
              <a:extLst>
                <a:ext uri="{FF2B5EF4-FFF2-40B4-BE49-F238E27FC236}">
                  <a16:creationId xmlns:a16="http://schemas.microsoft.com/office/drawing/2014/main" xmlns="" id="{93E6568D-5EAA-41A0-9466-B4256C75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914" y="3714241"/>
              <a:ext cx="234950" cy="22066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xmlns="" id="{A2C40D1B-6B91-4056-85E6-E968D9C38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239" y="3557078"/>
              <a:ext cx="2648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97" name="Text Box 16">
              <a:extLst>
                <a:ext uri="{FF2B5EF4-FFF2-40B4-BE49-F238E27FC236}">
                  <a16:creationId xmlns:a16="http://schemas.microsoft.com/office/drawing/2014/main" xmlns="" id="{B856DB56-AFF4-4E04-8274-33952BE29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352" y="3022091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98" name="Line 18">
              <a:extLst>
                <a:ext uri="{FF2B5EF4-FFF2-40B4-BE49-F238E27FC236}">
                  <a16:creationId xmlns:a16="http://schemas.microsoft.com/office/drawing/2014/main" xmlns="" id="{13B66851-57E5-4FE0-A2A2-AE790FA3E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739" y="3014153"/>
              <a:ext cx="392113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99" name="Oval 25">
              <a:extLst>
                <a:ext uri="{FF2B5EF4-FFF2-40B4-BE49-F238E27FC236}">
                  <a16:creationId xmlns:a16="http://schemas.microsoft.com/office/drawing/2014/main" xmlns="" id="{54E5233C-E5CD-4EF0-92BC-5236A2A0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302" y="2809366"/>
              <a:ext cx="233362" cy="2238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0" name="Line 26">
              <a:extLst>
                <a:ext uri="{FF2B5EF4-FFF2-40B4-BE49-F238E27FC236}">
                  <a16:creationId xmlns:a16="http://schemas.microsoft.com/office/drawing/2014/main" xmlns="" id="{C34B5108-0E10-4C8B-A538-5B8FD731C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4239" y="2993516"/>
              <a:ext cx="419100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01" name="Text Box 27">
              <a:extLst>
                <a:ext uri="{FF2B5EF4-FFF2-40B4-BE49-F238E27FC236}">
                  <a16:creationId xmlns:a16="http://schemas.microsoft.com/office/drawing/2014/main" xmlns="" id="{446E9CBD-2DBC-4C2A-B2DC-85C745AF1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802" y="3014153"/>
              <a:ext cx="2551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02" name="Oval 29">
              <a:extLst>
                <a:ext uri="{FF2B5EF4-FFF2-40B4-BE49-F238E27FC236}">
                  <a16:creationId xmlns:a16="http://schemas.microsoft.com/office/drawing/2014/main" xmlns="" id="{2D309E45-50EB-4DA4-B23C-18EA460BE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264" y="3198303"/>
              <a:ext cx="233363" cy="2222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xmlns="" id="{78C4A83A-ECF4-48A9-8C74-11D2B03FF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0927" y="3404678"/>
              <a:ext cx="344487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xmlns="" id="{5B6D11EA-1737-42FC-A907-6FB2BDE6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7614" y="3204653"/>
              <a:ext cx="233363" cy="2238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5" name="Oval 34">
              <a:extLst>
                <a:ext uri="{FF2B5EF4-FFF2-40B4-BE49-F238E27FC236}">
                  <a16:creationId xmlns:a16="http://schemas.microsoft.com/office/drawing/2014/main" xmlns="" id="{8CCF3ECC-6F81-4118-99A2-00297D61F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252" y="3677728"/>
              <a:ext cx="233362" cy="22225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6" name="Text Box 35">
              <a:extLst>
                <a:ext uri="{FF2B5EF4-FFF2-40B4-BE49-F238E27FC236}">
                  <a16:creationId xmlns:a16="http://schemas.microsoft.com/office/drawing/2014/main" xmlns="" id="{715A42EE-DEAC-474D-BB7B-C50209A66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5164" y="3520566"/>
              <a:ext cx="2648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107" name="Text Box 36">
              <a:extLst>
                <a:ext uri="{FF2B5EF4-FFF2-40B4-BE49-F238E27FC236}">
                  <a16:creationId xmlns:a16="http://schemas.microsoft.com/office/drawing/2014/main" xmlns="" id="{F80F5312-C451-4202-82B8-6BF3EF0FF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6969" y="2958590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108" name="Line 37">
              <a:extLst>
                <a:ext uri="{FF2B5EF4-FFF2-40B4-BE49-F238E27FC236}">
                  <a16:creationId xmlns:a16="http://schemas.microsoft.com/office/drawing/2014/main" xmlns="" id="{8CD4D139-63B3-4A6D-AB73-4CCFD4885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5664" y="2979228"/>
              <a:ext cx="390525" cy="249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09" name="Oval 40">
              <a:extLst>
                <a:ext uri="{FF2B5EF4-FFF2-40B4-BE49-F238E27FC236}">
                  <a16:creationId xmlns:a16="http://schemas.microsoft.com/office/drawing/2014/main" xmlns="" id="{19E5E8A9-BCD9-4B66-BD9F-D6A38FD3F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639" y="2776028"/>
              <a:ext cx="234950" cy="22225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0" name="Line 41">
              <a:extLst>
                <a:ext uri="{FF2B5EF4-FFF2-40B4-BE49-F238E27FC236}">
                  <a16:creationId xmlns:a16="http://schemas.microsoft.com/office/drawing/2014/main" xmlns="" id="{CBB9780E-78F1-4D7A-80FA-A85EBBD07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30989" y="2957003"/>
              <a:ext cx="400440" cy="298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1" name="Text Box 42">
              <a:extLst>
                <a:ext uri="{FF2B5EF4-FFF2-40B4-BE49-F238E27FC236}">
                  <a16:creationId xmlns:a16="http://schemas.microsoft.com/office/drawing/2014/main" xmlns="" id="{0653C5C6-E6D6-4312-A502-40C5FD62C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590" y="2968908"/>
              <a:ext cx="2551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12" name="Line 43">
              <a:extLst>
                <a:ext uri="{FF2B5EF4-FFF2-40B4-BE49-F238E27FC236}">
                  <a16:creationId xmlns:a16="http://schemas.microsoft.com/office/drawing/2014/main" xmlns="" id="{965F33DE-A888-4750-938D-3F50A2E84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4776" y="2577589"/>
              <a:ext cx="375022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3" name="Line 44">
              <a:extLst>
                <a:ext uri="{FF2B5EF4-FFF2-40B4-BE49-F238E27FC236}">
                  <a16:creationId xmlns:a16="http://schemas.microsoft.com/office/drawing/2014/main" xmlns="" id="{7D46AE79-70C5-483C-BD46-0B8B4C384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588" y="2518656"/>
              <a:ext cx="389310" cy="255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6" name="AutoShape 45">
              <a:extLst>
                <a:ext uri="{FF2B5EF4-FFF2-40B4-BE49-F238E27FC236}">
                  <a16:creationId xmlns:a16="http://schemas.microsoft.com/office/drawing/2014/main" xmlns="" id="{1D10AA85-8155-40ED-9FBC-16D22489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289" y="3387216"/>
              <a:ext cx="293688" cy="536575"/>
            </a:xfrm>
            <a:prstGeom prst="rightArrow">
              <a:avLst>
                <a:gd name="adj1" fmla="val 50000"/>
                <a:gd name="adj2" fmla="val 43139"/>
              </a:avLst>
            </a:prstGeom>
            <a:solidFill>
              <a:srgbClr val="1DC4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00">
                <a:ea typeface="굴림" panose="020B0600000101010101" pitchFamily="50" charset="-127"/>
              </a:endParaRPr>
            </a:p>
          </p:txBody>
        </p:sp>
        <p:sp>
          <p:nvSpPr>
            <p:cNvPr id="117" name="Text Box 89">
              <a:extLst>
                <a:ext uri="{FF2B5EF4-FFF2-40B4-BE49-F238E27FC236}">
                  <a16:creationId xmlns:a16="http://schemas.microsoft.com/office/drawing/2014/main" xmlns="" id="{3B1ADEAB-F0FF-47F2-AB64-62EA3BD8C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977" y="2029903"/>
              <a:ext cx="211628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100" b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Case 1</a:t>
              </a:r>
              <a:r>
                <a:rPr lang="en-US" altLang="ko-KR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r>
                <a:rPr lang="en-US" altLang="ko-KR" sz="2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1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</a:t>
              </a:r>
              <a:r>
                <a:rPr lang="ko-KR" altLang="en-US" sz="2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ko-KR" altLang="en-US" sz="2100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레드</a:t>
              </a:r>
              <a:endParaRPr lang="en-US" altLang="ko-KR" sz="2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139">
              <a:extLst>
                <a:ext uri="{FF2B5EF4-FFF2-40B4-BE49-F238E27FC236}">
                  <a16:creationId xmlns:a16="http://schemas.microsoft.com/office/drawing/2014/main" xmlns="" id="{89486D95-AC8B-4D53-A016-0AD6605C1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989" y="2622041"/>
              <a:ext cx="3337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19" name="Text Box 140">
              <a:extLst>
                <a:ext uri="{FF2B5EF4-FFF2-40B4-BE49-F238E27FC236}">
                  <a16:creationId xmlns:a16="http://schemas.microsoft.com/office/drawing/2014/main" xmlns="" id="{265B221E-B3B8-409D-A440-F7EB29711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5926" y="2555365"/>
              <a:ext cx="3337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20" name="Text Box 89">
              <a:extLst>
                <a:ext uri="{FF2B5EF4-FFF2-40B4-BE49-F238E27FC236}">
                  <a16:creationId xmlns:a16="http://schemas.microsoft.com/office/drawing/2014/main" xmlns="" id="{D8006B6B-EBED-4E86-95F0-2B6774E0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089" y="4831841"/>
              <a:ext cx="3041217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20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2000" b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블랙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바꾸고</a:t>
              </a:r>
              <a:r>
                <a:rPr lang="en-US" altLang="ko-KR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r>
                <a:rPr lang="en-US" altLang="ko-KR" sz="20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aseline="30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레드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바꾼다</a:t>
              </a:r>
              <a:r>
                <a:rPr lang="en-US" altLang="ko-KR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89">
              <a:extLst>
                <a:ext uri="{FF2B5EF4-FFF2-40B4-BE49-F238E27FC236}">
                  <a16:creationId xmlns:a16="http://schemas.microsoft.com/office/drawing/2014/main" xmlns="" id="{7A2B03E1-2D02-42EB-B106-13BEFB9E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339" y="2053880"/>
              <a:ext cx="4156907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aseline="30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ko-KR" altLang="en-US" sz="2000" b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블랙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이면 완료</a:t>
              </a:r>
              <a:endParaRPr lang="en-US" altLang="ko-KR" sz="20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r>
                <a:rPr lang="en-US" altLang="ko-KR" sz="20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aseline="30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ko-KR" altLang="en-US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레드</a:t>
              </a:r>
              <a:r>
                <a:rPr lang="ko-KR" altLang="en-US" sz="2000" dirty="0" err="1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이면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0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aseline="30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ko-KR" altLang="en-US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새 </a:t>
              </a:r>
              <a:r>
                <a:rPr lang="en-US" altLang="ko-KR" sz="20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 </a:t>
              </a:r>
              <a:r>
                <a:rPr lang="en-US" altLang="ko-KR" sz="2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: Recursive!</a:t>
              </a:r>
              <a:endPara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2" name="Line 18">
              <a:extLst>
                <a:ext uri="{FF2B5EF4-FFF2-40B4-BE49-F238E27FC236}">
                  <a16:creationId xmlns:a16="http://schemas.microsoft.com/office/drawing/2014/main" xmlns="" id="{2AF4FB1F-73CB-483A-B749-A03615075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477" y="3931728"/>
              <a:ext cx="246062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Line 26">
              <a:extLst>
                <a:ext uri="{FF2B5EF4-FFF2-40B4-BE49-F238E27FC236}">
                  <a16:creationId xmlns:a16="http://schemas.microsoft.com/office/drawing/2014/main" xmlns="" id="{E2A2FCA9-F9C3-4F0F-A385-734560C78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5239" y="3917441"/>
              <a:ext cx="234950" cy="322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6">
              <a:extLst>
                <a:ext uri="{FF2B5EF4-FFF2-40B4-BE49-F238E27FC236}">
                  <a16:creationId xmlns:a16="http://schemas.microsoft.com/office/drawing/2014/main" xmlns="" id="{FB099B83-2D0F-480B-A2B8-39F663177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414" y="3439603"/>
              <a:ext cx="347663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xmlns="" id="{8C0512BC-685C-4054-B004-B45C944B4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252" y="3438016"/>
              <a:ext cx="331787" cy="300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Line 6">
              <a:extLst>
                <a:ext uri="{FF2B5EF4-FFF2-40B4-BE49-F238E27FC236}">
                  <a16:creationId xmlns:a16="http://schemas.microsoft.com/office/drawing/2014/main" xmlns="" id="{4CE1753F-C062-4C9C-826A-D8A661C21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1477" y="3447541"/>
              <a:ext cx="347662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Line 8">
              <a:extLst>
                <a:ext uri="{FF2B5EF4-FFF2-40B4-BE49-F238E27FC236}">
                  <a16:creationId xmlns:a16="http://schemas.microsoft.com/office/drawing/2014/main" xmlns="" id="{966D9BA8-A0E9-4CED-82A5-C106BEC69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314" y="3445953"/>
              <a:ext cx="331788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Line 8">
              <a:extLst>
                <a:ext uri="{FF2B5EF4-FFF2-40B4-BE49-F238E27FC236}">
                  <a16:creationId xmlns:a16="http://schemas.microsoft.com/office/drawing/2014/main" xmlns="" id="{E15DCC4D-FACB-4824-B50B-22680BBFF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477" y="3415791"/>
              <a:ext cx="331787" cy="300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Line 6">
              <a:extLst>
                <a:ext uri="{FF2B5EF4-FFF2-40B4-BE49-F238E27FC236}">
                  <a16:creationId xmlns:a16="http://schemas.microsoft.com/office/drawing/2014/main" xmlns="" id="{248AF07D-014B-4859-8A5E-B1CDEC7E1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5039" y="3422141"/>
              <a:ext cx="347663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Line 8">
              <a:extLst>
                <a:ext uri="{FF2B5EF4-FFF2-40B4-BE49-F238E27FC236}">
                  <a16:creationId xmlns:a16="http://schemas.microsoft.com/office/drawing/2014/main" xmlns="" id="{7679F9E6-54E4-4C16-87D5-07303467C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877" y="3420553"/>
              <a:ext cx="331787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TextBox 3">
              <a:extLst>
                <a:ext uri="{FF2B5EF4-FFF2-40B4-BE49-F238E27FC236}">
                  <a16:creationId xmlns:a16="http://schemas.microsoft.com/office/drawing/2014/main" xmlns="" id="{47918C0A-274C-4153-A53F-5EB1ED1F7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739" y="4158741"/>
              <a:ext cx="2921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32" name="TextBox 55">
              <a:extLst>
                <a:ext uri="{FF2B5EF4-FFF2-40B4-BE49-F238E27FC236}">
                  <a16:creationId xmlns:a16="http://schemas.microsoft.com/office/drawing/2014/main" xmlns="" id="{83F6C20E-ED17-473F-A089-115950D88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89" y="4188903"/>
              <a:ext cx="2873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ko-KR" altLang="en-US" sz="1600" i="1" dirty="0">
                <a:ea typeface="굴림" panose="020B0600000101010101" pitchFamily="50" charset="-127"/>
              </a:endParaRPr>
            </a:p>
          </p:txBody>
        </p:sp>
        <p:sp>
          <p:nvSpPr>
            <p:cNvPr id="133" name="TextBox 56">
              <a:extLst>
                <a:ext uri="{FF2B5EF4-FFF2-40B4-BE49-F238E27FC236}">
                  <a16:creationId xmlns:a16="http://schemas.microsoft.com/office/drawing/2014/main" xmlns="" id="{9B4DA628-4309-46DF-8BEA-8A5D14E8E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852" y="3701541"/>
              <a:ext cx="2809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34" name="TextBox 57">
              <a:extLst>
                <a:ext uri="{FF2B5EF4-FFF2-40B4-BE49-F238E27FC236}">
                  <a16:creationId xmlns:a16="http://schemas.microsoft.com/office/drawing/2014/main" xmlns="" id="{F314A8FD-C72B-4393-9F7D-F3EC2B701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439" y="3677728"/>
              <a:ext cx="2651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35" name="TextBox 58">
              <a:extLst>
                <a:ext uri="{FF2B5EF4-FFF2-40B4-BE49-F238E27FC236}">
                  <a16:creationId xmlns:a16="http://schemas.microsoft.com/office/drawing/2014/main" xmlns="" id="{37661230-5F99-4E4D-8929-5DE89EB0E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802" y="3655503"/>
              <a:ext cx="2651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36" name="TextBox 59">
              <a:extLst>
                <a:ext uri="{FF2B5EF4-FFF2-40B4-BE49-F238E27FC236}">
                  <a16:creationId xmlns:a16="http://schemas.microsoft.com/office/drawing/2014/main" xmlns="" id="{B8FB59C7-5D2C-42FC-90F1-89A138248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89" y="4128578"/>
              <a:ext cx="2921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37" name="TextBox 60">
              <a:extLst>
                <a:ext uri="{FF2B5EF4-FFF2-40B4-BE49-F238E27FC236}">
                  <a16:creationId xmlns:a16="http://schemas.microsoft.com/office/drawing/2014/main" xmlns="" id="{AB90AFEE-4038-49BA-91F2-1757EC325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639" y="4158741"/>
              <a:ext cx="2873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38" name="TextBox 61">
              <a:extLst>
                <a:ext uri="{FF2B5EF4-FFF2-40B4-BE49-F238E27FC236}">
                  <a16:creationId xmlns:a16="http://schemas.microsoft.com/office/drawing/2014/main" xmlns="" id="{406B38A0-222C-4219-86E8-F070F1692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8189" y="3671378"/>
              <a:ext cx="2809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39" name="TextBox 62">
              <a:extLst>
                <a:ext uri="{FF2B5EF4-FFF2-40B4-BE49-F238E27FC236}">
                  <a16:creationId xmlns:a16="http://schemas.microsoft.com/office/drawing/2014/main" xmlns="" id="{181852FE-8851-4646-B8A4-BDB15B2F1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777" y="3647566"/>
              <a:ext cx="2651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40" name="TextBox 63">
              <a:extLst>
                <a:ext uri="{FF2B5EF4-FFF2-40B4-BE49-F238E27FC236}">
                  <a16:creationId xmlns:a16="http://schemas.microsoft.com/office/drawing/2014/main" xmlns="" id="{34ECBEF2-8C83-4E1A-ACF4-E456D1609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139" y="3625341"/>
              <a:ext cx="2651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41" name="Line 18">
              <a:extLst>
                <a:ext uri="{FF2B5EF4-FFF2-40B4-BE49-F238E27FC236}">
                  <a16:creationId xmlns:a16="http://schemas.microsoft.com/office/drawing/2014/main" xmlns="" id="{E4AC4B48-6B85-4ACC-A581-ED0BD7B52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2989" y="3893628"/>
              <a:ext cx="244475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Line 26">
              <a:extLst>
                <a:ext uri="{FF2B5EF4-FFF2-40B4-BE49-F238E27FC236}">
                  <a16:creationId xmlns:a16="http://schemas.microsoft.com/office/drawing/2014/main" xmlns="" id="{A94A3EF4-3A43-4F7F-A8C9-13EFC7436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5164" y="3885691"/>
              <a:ext cx="236538" cy="322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왼쪽 중괄호 139">
              <a:extLst>
                <a:ext uri="{FF2B5EF4-FFF2-40B4-BE49-F238E27FC236}">
                  <a16:creationId xmlns:a16="http://schemas.microsoft.com/office/drawing/2014/main" xmlns="" id="{93A35632-1354-494B-A874-A2E998A123FC}"/>
                </a:ext>
              </a:extLst>
            </p:cNvPr>
            <p:cNvSpPr/>
            <p:nvPr/>
          </p:nvSpPr>
          <p:spPr bwMode="auto">
            <a:xfrm>
              <a:off x="7229564" y="2226918"/>
              <a:ext cx="136525" cy="404812"/>
            </a:xfrm>
            <a:prstGeom prst="leftBrace">
              <a:avLst>
                <a:gd name="adj1" fmla="val 47081"/>
                <a:gd name="adj2" fmla="val 5392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44" name="Text Box 140">
              <a:extLst>
                <a:ext uri="{FF2B5EF4-FFF2-40B4-BE49-F238E27FC236}">
                  <a16:creationId xmlns:a16="http://schemas.microsoft.com/office/drawing/2014/main" xmlns="" id="{F868A79A-E45B-4614-8702-8707A5496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8778" y="2149348"/>
              <a:ext cx="3337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45" name="Oval 40">
              <a:extLst>
                <a:ext uri="{FF2B5EF4-FFF2-40B4-BE49-F238E27FC236}">
                  <a16:creationId xmlns:a16="http://schemas.microsoft.com/office/drawing/2014/main" xmlns="" id="{6D9DEE0A-397A-4542-99E8-9E2CF97BF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070" y="2329431"/>
              <a:ext cx="234950" cy="222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6" name="Oval 44">
              <a:extLst>
                <a:ext uri="{FF2B5EF4-FFF2-40B4-BE49-F238E27FC236}">
                  <a16:creationId xmlns:a16="http://schemas.microsoft.com/office/drawing/2014/main" xmlns="" id="{85F0EB0D-830F-4792-A7CC-8063A4FD4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676" y="3797522"/>
              <a:ext cx="334450" cy="3018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47" name="Text Box 45">
              <a:extLst>
                <a:ext uri="{FF2B5EF4-FFF2-40B4-BE49-F238E27FC236}">
                  <a16:creationId xmlns:a16="http://schemas.microsoft.com/office/drawing/2014/main" xmlns="" id="{360CE8DC-C7E9-414F-BFA0-9A95970A2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4408" y="3732775"/>
              <a:ext cx="18261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800" i="0" dirty="0">
                  <a:effectLst/>
                  <a:latin typeface="Arial" panose="020B0604020202020204" pitchFamily="34" charset="0"/>
                </a:rPr>
                <a:t>: </a:t>
              </a:r>
              <a:r>
                <a:rPr lang="ko-KR" altLang="en-US" sz="1800" i="0" dirty="0">
                  <a:effectLst/>
                  <a:latin typeface="Arial" panose="020B0604020202020204" pitchFamily="34" charset="0"/>
                </a:rPr>
                <a:t>색이 바뀐 </a:t>
              </a:r>
              <a:r>
                <a:rPr lang="ko-KR" altLang="en-US" sz="1800" i="0" dirty="0" err="1">
                  <a:effectLst/>
                  <a:latin typeface="Arial" panose="020B0604020202020204" pitchFamily="34" charset="0"/>
                </a:rPr>
                <a:t>노드</a:t>
              </a:r>
              <a:endParaRPr lang="ko-KR" altLang="en-US" sz="1800" i="0" dirty="0"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043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RB </a:t>
            </a:r>
            <a:r>
              <a:rPr lang="ko-KR" altLang="en-US" sz="4000" dirty="0"/>
              <a:t>트리의 삽입</a:t>
            </a:r>
            <a:r>
              <a:rPr lang="ko-KR" altLang="en-US" dirty="0"/>
              <a:t>                               </a:t>
            </a:r>
            <a:r>
              <a:rPr lang="en-US" altLang="ko-KR" sz="2800" dirty="0">
                <a:solidFill>
                  <a:srgbClr val="00B0F0"/>
                </a:solidFill>
              </a:rPr>
              <a:t>p</a:t>
            </a:r>
            <a:r>
              <a:rPr lang="ko-KR" altLang="en-US" sz="2800" dirty="0">
                <a:solidFill>
                  <a:srgbClr val="00B0F0"/>
                </a:solidFill>
              </a:rPr>
              <a:t>가 </a:t>
            </a:r>
            <a:r>
              <a:rPr lang="ko-KR" altLang="en-US" sz="2800" dirty="0">
                <a:solidFill>
                  <a:srgbClr val="FF0000"/>
                </a:solidFill>
              </a:rPr>
              <a:t>레드</a:t>
            </a:r>
            <a:r>
              <a:rPr lang="en-US" altLang="ko-KR" sz="2800" dirty="0">
                <a:solidFill>
                  <a:srgbClr val="00B0F0"/>
                </a:solidFill>
              </a:rPr>
              <a:t>(</a:t>
            </a:r>
            <a:r>
              <a:rPr lang="ko-KR" altLang="en-US" sz="2800" dirty="0">
                <a:solidFill>
                  <a:srgbClr val="00B0F0"/>
                </a:solidFill>
              </a:rPr>
              <a:t>수선</a:t>
            </a:r>
            <a:r>
              <a:rPr lang="en-US" altLang="ko-KR" sz="2800" dirty="0">
                <a:solidFill>
                  <a:srgbClr val="00B0F0"/>
                </a:solidFill>
              </a:rPr>
              <a:t>)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DAE2AA53-C774-4E1C-B47B-CEE4DE1F069C}"/>
              </a:ext>
            </a:extLst>
          </p:cNvPr>
          <p:cNvGrpSpPr/>
          <p:nvPr/>
        </p:nvGrpSpPr>
        <p:grpSpPr>
          <a:xfrm>
            <a:off x="918139" y="1362355"/>
            <a:ext cx="10789682" cy="5295217"/>
            <a:chOff x="1104952" y="1450843"/>
            <a:chExt cx="10789682" cy="5295217"/>
          </a:xfrm>
        </p:grpSpPr>
        <p:sp>
          <p:nvSpPr>
            <p:cNvPr id="61" name="Oval 42">
              <a:extLst>
                <a:ext uri="{FF2B5EF4-FFF2-40B4-BE49-F238E27FC236}">
                  <a16:creationId xmlns:a16="http://schemas.microsoft.com/office/drawing/2014/main" xmlns="" id="{90B1F62A-6E18-420F-88E0-76AF38F08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499" y="5370468"/>
              <a:ext cx="359659" cy="344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62" name="Oval 42">
              <a:extLst>
                <a:ext uri="{FF2B5EF4-FFF2-40B4-BE49-F238E27FC236}">
                  <a16:creationId xmlns:a16="http://schemas.microsoft.com/office/drawing/2014/main" xmlns="" id="{3293C5E6-CB57-4736-BB1B-9290B885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733" y="4941987"/>
              <a:ext cx="359659" cy="344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63" name="Oval 96">
              <a:extLst>
                <a:ext uri="{FF2B5EF4-FFF2-40B4-BE49-F238E27FC236}">
                  <a16:creationId xmlns:a16="http://schemas.microsoft.com/office/drawing/2014/main" xmlns="" id="{C66349DC-6604-4D2D-AA46-E81017A27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0470" y="3315473"/>
              <a:ext cx="238125" cy="2286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4" name="Line 97">
              <a:extLst>
                <a:ext uri="{FF2B5EF4-FFF2-40B4-BE49-F238E27FC236}">
                  <a16:creationId xmlns:a16="http://schemas.microsoft.com/office/drawing/2014/main" xmlns="" id="{5E0B9087-0087-4430-BEF4-1717BFB80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6007" y="3520260"/>
              <a:ext cx="187325" cy="315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98">
              <a:extLst>
                <a:ext uri="{FF2B5EF4-FFF2-40B4-BE49-F238E27FC236}">
                  <a16:creationId xmlns:a16="http://schemas.microsoft.com/office/drawing/2014/main" xmlns="" id="{6D2D5FE3-3384-4FD1-8D27-B55A38554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7857" y="3047185"/>
              <a:ext cx="341313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Text Box 102">
              <a:extLst>
                <a:ext uri="{FF2B5EF4-FFF2-40B4-BE49-F238E27FC236}">
                  <a16:creationId xmlns:a16="http://schemas.microsoft.com/office/drawing/2014/main" xmlns="" id="{94F0D008-6D0F-41D9-A38E-8A2D0694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157" y="3077348"/>
              <a:ext cx="27463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67" name="Line 103">
              <a:extLst>
                <a:ext uri="{FF2B5EF4-FFF2-40B4-BE49-F238E27FC236}">
                  <a16:creationId xmlns:a16="http://schemas.microsoft.com/office/drawing/2014/main" xmlns="" id="{90A9F4D8-2DB5-4CD1-BD6F-8B5140EC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8245" y="2626498"/>
              <a:ext cx="390525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Oval 104">
              <a:extLst>
                <a:ext uri="{FF2B5EF4-FFF2-40B4-BE49-F238E27FC236}">
                  <a16:creationId xmlns:a16="http://schemas.microsoft.com/office/drawing/2014/main" xmlns="" id="{2CBE8E9A-BF5C-41C9-ABBB-82306CF22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582" y="2858273"/>
              <a:ext cx="223838" cy="2286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9" name="Oval 105">
              <a:extLst>
                <a:ext uri="{FF2B5EF4-FFF2-40B4-BE49-F238E27FC236}">
                  <a16:creationId xmlns:a16="http://schemas.microsoft.com/office/drawing/2014/main" xmlns="" id="{5F234FE6-B8D5-4032-A6ED-382A4074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488" y="2415360"/>
              <a:ext cx="238125" cy="2317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0" name="Line 106">
              <a:extLst>
                <a:ext uri="{FF2B5EF4-FFF2-40B4-BE49-F238E27FC236}">
                  <a16:creationId xmlns:a16="http://schemas.microsoft.com/office/drawing/2014/main" xmlns="" id="{E4DD6CF4-EB3D-45D7-B445-97279421E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0557" y="2604273"/>
              <a:ext cx="392113" cy="290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Text Box 107">
              <a:extLst>
                <a:ext uri="{FF2B5EF4-FFF2-40B4-BE49-F238E27FC236}">
                  <a16:creationId xmlns:a16="http://schemas.microsoft.com/office/drawing/2014/main" xmlns="" id="{D2F15B25-0BB5-4FEB-B31E-677FE5755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432" y="2586810"/>
              <a:ext cx="25558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2" name="Text Box 108">
              <a:extLst>
                <a:ext uri="{FF2B5EF4-FFF2-40B4-BE49-F238E27FC236}">
                  <a16:creationId xmlns:a16="http://schemas.microsoft.com/office/drawing/2014/main" xmlns="" id="{F612FE8C-0429-460A-B8E1-753B84467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858" y="2205810"/>
              <a:ext cx="3333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3" name="Text Box 109">
              <a:extLst>
                <a:ext uri="{FF2B5EF4-FFF2-40B4-BE49-F238E27FC236}">
                  <a16:creationId xmlns:a16="http://schemas.microsoft.com/office/drawing/2014/main" xmlns="" id="{7EF3851F-CA92-49A8-8394-C458428C4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707" y="2659835"/>
              <a:ext cx="2651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  <a:endParaRPr lang="en-US" altLang="ko-KR" sz="1400" i="1" baseline="30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4" name="Oval 113">
              <a:extLst>
                <a:ext uri="{FF2B5EF4-FFF2-40B4-BE49-F238E27FC236}">
                  <a16:creationId xmlns:a16="http://schemas.microsoft.com/office/drawing/2014/main" xmlns="" id="{885B166F-1670-4F97-A115-B2E564AD2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770" y="2924948"/>
              <a:ext cx="239712" cy="23018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5" name="Line 114">
              <a:extLst>
                <a:ext uri="{FF2B5EF4-FFF2-40B4-BE49-F238E27FC236}">
                  <a16:creationId xmlns:a16="http://schemas.microsoft.com/office/drawing/2014/main" xmlns="" id="{3138C693-F9E6-475E-A006-EC18950D7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1232" y="3139260"/>
              <a:ext cx="288925" cy="315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115">
              <a:extLst>
                <a:ext uri="{FF2B5EF4-FFF2-40B4-BE49-F238E27FC236}">
                  <a16:creationId xmlns:a16="http://schemas.microsoft.com/office/drawing/2014/main" xmlns="" id="{31F8CFE9-DD5D-4547-ABA5-769837EAD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095" y="3137673"/>
              <a:ext cx="280987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Text Box 118">
              <a:extLst>
                <a:ext uri="{FF2B5EF4-FFF2-40B4-BE49-F238E27FC236}">
                  <a16:creationId xmlns:a16="http://schemas.microsoft.com/office/drawing/2014/main" xmlns="" id="{14782503-4D3C-435A-BAE9-0F0AFD35F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107" y="3188473"/>
              <a:ext cx="2651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78" name="Text Box 119">
              <a:extLst>
                <a:ext uri="{FF2B5EF4-FFF2-40B4-BE49-F238E27FC236}">
                  <a16:creationId xmlns:a16="http://schemas.microsoft.com/office/drawing/2014/main" xmlns="" id="{7ACEBA75-5295-4B46-B84F-E122301CE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957" y="2686823"/>
              <a:ext cx="27463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79" name="Line 120">
              <a:extLst>
                <a:ext uri="{FF2B5EF4-FFF2-40B4-BE49-F238E27FC236}">
                  <a16:creationId xmlns:a16="http://schemas.microsoft.com/office/drawing/2014/main" xmlns="" id="{729B0D38-476E-41B8-AD4E-B9D412F89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545" y="2697935"/>
              <a:ext cx="398462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Oval 122">
              <a:extLst>
                <a:ext uri="{FF2B5EF4-FFF2-40B4-BE49-F238E27FC236}">
                  <a16:creationId xmlns:a16="http://schemas.microsoft.com/office/drawing/2014/main" xmlns="" id="{B27195EA-5F58-4824-8B48-08A19036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932" y="3410723"/>
              <a:ext cx="225425" cy="2286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1" name="Oval 123">
              <a:extLst>
                <a:ext uri="{FF2B5EF4-FFF2-40B4-BE49-F238E27FC236}">
                  <a16:creationId xmlns:a16="http://schemas.microsoft.com/office/drawing/2014/main" xmlns="" id="{D4066C7B-5814-470B-B9B1-85965EFC7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201" y="2488385"/>
              <a:ext cx="239712" cy="230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2" name="Line 124">
              <a:extLst>
                <a:ext uri="{FF2B5EF4-FFF2-40B4-BE49-F238E27FC236}">
                  <a16:creationId xmlns:a16="http://schemas.microsoft.com/office/drawing/2014/main" xmlns="" id="{84A15224-CF9B-41FD-A50E-89EA07FF7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7320" y="2677298"/>
              <a:ext cx="373062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Text Box 125">
              <a:extLst>
                <a:ext uri="{FF2B5EF4-FFF2-40B4-BE49-F238E27FC236}">
                  <a16:creationId xmlns:a16="http://schemas.microsoft.com/office/drawing/2014/main" xmlns="" id="{E0718E13-021B-43F6-AD41-43B9DFC3A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20" y="2677298"/>
              <a:ext cx="254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84" name="Text Box 126">
              <a:extLst>
                <a:ext uri="{FF2B5EF4-FFF2-40B4-BE49-F238E27FC236}">
                  <a16:creationId xmlns:a16="http://schemas.microsoft.com/office/drawing/2014/main" xmlns="" id="{55056B07-EE7A-4D23-A6A1-1FAAE0670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3683" y="2289948"/>
              <a:ext cx="3333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85" name="Line 130">
              <a:extLst>
                <a:ext uri="{FF2B5EF4-FFF2-40B4-BE49-F238E27FC236}">
                  <a16:creationId xmlns:a16="http://schemas.microsoft.com/office/drawing/2014/main" xmlns="" id="{8D19521F-CAB4-4617-ADEC-287EE29DB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8282" y="3610748"/>
              <a:ext cx="179388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Line 131">
              <a:extLst>
                <a:ext uri="{FF2B5EF4-FFF2-40B4-BE49-F238E27FC236}">
                  <a16:creationId xmlns:a16="http://schemas.microsoft.com/office/drawing/2014/main" xmlns="" id="{06C89048-5D2F-4DF2-B005-2AA3440E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257" y="3618685"/>
              <a:ext cx="168275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Line 133">
              <a:extLst>
                <a:ext uri="{FF2B5EF4-FFF2-40B4-BE49-F238E27FC236}">
                  <a16:creationId xmlns:a16="http://schemas.microsoft.com/office/drawing/2014/main" xmlns="" id="{F5B66E20-EBD7-45A9-915D-DE4CD5759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020" y="3058298"/>
              <a:ext cx="346075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136">
              <a:extLst>
                <a:ext uri="{FF2B5EF4-FFF2-40B4-BE49-F238E27FC236}">
                  <a16:creationId xmlns:a16="http://schemas.microsoft.com/office/drawing/2014/main" xmlns="" id="{D6C4878B-72AF-4E78-B2C1-09674650D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3507" y="3528198"/>
              <a:ext cx="20320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Text Box 137">
              <a:extLst>
                <a:ext uri="{FF2B5EF4-FFF2-40B4-BE49-F238E27FC236}">
                  <a16:creationId xmlns:a16="http://schemas.microsoft.com/office/drawing/2014/main" xmlns="" id="{35439694-8888-479A-810B-B5E06523D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070" y="2332810"/>
              <a:ext cx="1136650" cy="41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1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Case 2-1</a:t>
              </a:r>
            </a:p>
          </p:txBody>
        </p:sp>
        <p:sp>
          <p:nvSpPr>
            <p:cNvPr id="115" name="오른쪽으로 구부러진 화살표 83">
              <a:extLst>
                <a:ext uri="{FF2B5EF4-FFF2-40B4-BE49-F238E27FC236}">
                  <a16:creationId xmlns:a16="http://schemas.microsoft.com/office/drawing/2014/main" xmlns="" id="{69F99ED9-A0F8-4299-986F-81C86F5551B3}"/>
                </a:ext>
              </a:extLst>
            </p:cNvPr>
            <p:cNvSpPr/>
            <p:nvPr/>
          </p:nvSpPr>
          <p:spPr>
            <a:xfrm rot="4954195">
              <a:off x="2764757" y="3137673"/>
              <a:ext cx="177800" cy="406400"/>
            </a:xfrm>
            <a:prstGeom prst="curvedRightArrow">
              <a:avLst>
                <a:gd name="adj1" fmla="val 31455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9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8" name="Oval 54">
              <a:extLst>
                <a:ext uri="{FF2B5EF4-FFF2-40B4-BE49-F238E27FC236}">
                  <a16:creationId xmlns:a16="http://schemas.microsoft.com/office/drawing/2014/main" xmlns="" id="{283176C4-C5B1-458D-9B6A-7FB40825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382" y="5469710"/>
              <a:ext cx="236538" cy="22383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9" name="Line 55">
              <a:extLst>
                <a:ext uri="{FF2B5EF4-FFF2-40B4-BE49-F238E27FC236}">
                  <a16:creationId xmlns:a16="http://schemas.microsoft.com/office/drawing/2014/main" xmlns="" id="{1BFAFC34-B839-4B4B-92E1-0DB070CE3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720" y="5677673"/>
              <a:ext cx="271462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Line 56">
              <a:extLst>
                <a:ext uri="{FF2B5EF4-FFF2-40B4-BE49-F238E27FC236}">
                  <a16:creationId xmlns:a16="http://schemas.microsoft.com/office/drawing/2014/main" xmlns="" id="{8922B78F-3102-41A9-A638-C3ADB28D0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9532" y="5676085"/>
              <a:ext cx="288925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Oval 58">
              <a:extLst>
                <a:ext uri="{FF2B5EF4-FFF2-40B4-BE49-F238E27FC236}">
                  <a16:creationId xmlns:a16="http://schemas.microsoft.com/office/drawing/2014/main" xmlns="" id="{8B631054-B053-4B51-89CB-2F8231F1A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257" y="5952310"/>
              <a:ext cx="238125" cy="22225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2" name="Text Box 59">
              <a:extLst>
                <a:ext uri="{FF2B5EF4-FFF2-40B4-BE49-F238E27FC236}">
                  <a16:creationId xmlns:a16="http://schemas.microsoft.com/office/drawing/2014/main" xmlns="" id="{8C605665-469C-4A76-8618-AA451F59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095" y="5764985"/>
              <a:ext cx="26511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153" name="Text Box 60">
              <a:extLst>
                <a:ext uri="{FF2B5EF4-FFF2-40B4-BE49-F238E27FC236}">
                  <a16:creationId xmlns:a16="http://schemas.microsoft.com/office/drawing/2014/main" xmlns="" id="{C0540181-48B2-4A42-A6C4-E1FBCD952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070" y="5228410"/>
              <a:ext cx="274637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154" name="Line 61">
              <a:extLst>
                <a:ext uri="{FF2B5EF4-FFF2-40B4-BE49-F238E27FC236}">
                  <a16:creationId xmlns:a16="http://schemas.microsoft.com/office/drawing/2014/main" xmlns="" id="{D70F882B-D63B-415E-8F62-85E37DDAC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307" y="5249048"/>
              <a:ext cx="396875" cy="252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Oval 64">
              <a:extLst>
                <a:ext uri="{FF2B5EF4-FFF2-40B4-BE49-F238E27FC236}">
                  <a16:creationId xmlns:a16="http://schemas.microsoft.com/office/drawing/2014/main" xmlns="" id="{6203E019-6637-4A56-863F-180D6824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551" y="5044260"/>
              <a:ext cx="236537" cy="2254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6" name="Line 65">
              <a:extLst>
                <a:ext uri="{FF2B5EF4-FFF2-40B4-BE49-F238E27FC236}">
                  <a16:creationId xmlns:a16="http://schemas.microsoft.com/office/drawing/2014/main" xmlns="" id="{DC40F9FF-F417-4F11-993D-B3B811A40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1282" y="5228410"/>
              <a:ext cx="425450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Text Box 66">
              <a:extLst>
                <a:ext uri="{FF2B5EF4-FFF2-40B4-BE49-F238E27FC236}">
                  <a16:creationId xmlns:a16="http://schemas.microsoft.com/office/drawing/2014/main" xmlns="" id="{E5181B37-ED62-4D04-A9AF-3A5A4DA2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232" y="5218885"/>
              <a:ext cx="25558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58" name="Oval 68">
              <a:extLst>
                <a:ext uri="{FF2B5EF4-FFF2-40B4-BE49-F238E27FC236}">
                  <a16:creationId xmlns:a16="http://schemas.microsoft.com/office/drawing/2014/main" xmlns="" id="{93DAE800-744F-4DAB-B631-0B1DBF04B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963" y="5002985"/>
              <a:ext cx="238125" cy="2238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9" name="Oval 70">
              <a:extLst>
                <a:ext uri="{FF2B5EF4-FFF2-40B4-BE49-F238E27FC236}">
                  <a16:creationId xmlns:a16="http://schemas.microsoft.com/office/drawing/2014/main" xmlns="" id="{743C93AC-3E85-45D8-A62A-84812BE11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432" y="5485585"/>
              <a:ext cx="238125" cy="22225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" name="Text Box 71">
              <a:extLst>
                <a:ext uri="{FF2B5EF4-FFF2-40B4-BE49-F238E27FC236}">
                  <a16:creationId xmlns:a16="http://schemas.microsoft.com/office/drawing/2014/main" xmlns="" id="{34DF6C42-38CD-4217-91A6-46D02AF45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270" y="5298260"/>
              <a:ext cx="26511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161" name="Text Box 72">
              <a:extLst>
                <a:ext uri="{FF2B5EF4-FFF2-40B4-BE49-F238E27FC236}">
                  <a16:creationId xmlns:a16="http://schemas.microsoft.com/office/drawing/2014/main" xmlns="" id="{F42C72A5-5DB2-4F1F-A44E-A3334F58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8909" y="4793831"/>
              <a:ext cx="274637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162" name="Line 73">
              <a:extLst>
                <a:ext uri="{FF2B5EF4-FFF2-40B4-BE49-F238E27FC236}">
                  <a16:creationId xmlns:a16="http://schemas.microsoft.com/office/drawing/2014/main" xmlns="" id="{991A72A3-6203-484E-9C16-997163088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7720" y="5206185"/>
              <a:ext cx="387350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Line 76">
              <a:extLst>
                <a:ext uri="{FF2B5EF4-FFF2-40B4-BE49-F238E27FC236}">
                  <a16:creationId xmlns:a16="http://schemas.microsoft.com/office/drawing/2014/main" xmlns="" id="{9779214F-98E4-4E0B-8484-0BCDADC60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6220" y="5193485"/>
              <a:ext cx="406400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Text Box 77">
              <a:extLst>
                <a:ext uri="{FF2B5EF4-FFF2-40B4-BE49-F238E27FC236}">
                  <a16:creationId xmlns:a16="http://schemas.microsoft.com/office/drawing/2014/main" xmlns="" id="{7AB07D14-0CF5-4320-8BF3-B34DAAE54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107" y="5669735"/>
              <a:ext cx="25558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65" name="Oval 78">
              <a:extLst>
                <a:ext uri="{FF2B5EF4-FFF2-40B4-BE49-F238E27FC236}">
                  <a16:creationId xmlns:a16="http://schemas.microsoft.com/office/drawing/2014/main" xmlns="" id="{8694655C-CEBA-4647-A54B-EFE534692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6970" y="5431610"/>
              <a:ext cx="236537" cy="22542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ko-KR" sz="9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6" name="Text Box 79">
              <a:extLst>
                <a:ext uri="{FF2B5EF4-FFF2-40B4-BE49-F238E27FC236}">
                  <a16:creationId xmlns:a16="http://schemas.microsoft.com/office/drawing/2014/main" xmlns="" id="{0B532784-B981-4C68-B86A-EC4FB7938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3657" y="5183960"/>
              <a:ext cx="3333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67" name="Text Box 80">
              <a:extLst>
                <a:ext uri="{FF2B5EF4-FFF2-40B4-BE49-F238E27FC236}">
                  <a16:creationId xmlns:a16="http://schemas.microsoft.com/office/drawing/2014/main" xmlns="" id="{27397EAD-8814-4237-B1C6-BC7063754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414" y="4845425"/>
              <a:ext cx="33496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lang="en-US" altLang="ko-KR" sz="1400" i="1" baseline="300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68" name="Line 82">
              <a:extLst>
                <a:ext uri="{FF2B5EF4-FFF2-40B4-BE49-F238E27FC236}">
                  <a16:creationId xmlns:a16="http://schemas.microsoft.com/office/drawing/2014/main" xmlns="" id="{1BFF809D-E108-430D-9AA3-FB37C5DA0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6995" y="5615760"/>
              <a:ext cx="255587" cy="268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Line 83">
              <a:extLst>
                <a:ext uri="{FF2B5EF4-FFF2-40B4-BE49-F238E27FC236}">
                  <a16:creationId xmlns:a16="http://schemas.microsoft.com/office/drawing/2014/main" xmlns="" id="{AE073272-C3F6-4F24-BEF9-2047A8241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7582" y="5642748"/>
              <a:ext cx="234950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Text Box 88">
              <a:extLst>
                <a:ext uri="{FF2B5EF4-FFF2-40B4-BE49-F238E27FC236}">
                  <a16:creationId xmlns:a16="http://schemas.microsoft.com/office/drawing/2014/main" xmlns="" id="{81361C6E-8F43-4DC4-A38E-8AE9E34B1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070" y="4868048"/>
              <a:ext cx="1135062" cy="41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100">
                  <a:latin typeface="Times New Roman" panose="02020603050405020304" pitchFamily="18" charset="0"/>
                  <a:ea typeface="굴림" panose="020B0600000101010101" pitchFamily="50" charset="-127"/>
                </a:rPr>
                <a:t>Case 2-2</a:t>
              </a:r>
            </a:p>
          </p:txBody>
        </p:sp>
        <p:sp>
          <p:nvSpPr>
            <p:cNvPr id="171" name="오른쪽으로 구부러진 화살표 124">
              <a:extLst>
                <a:ext uri="{FF2B5EF4-FFF2-40B4-BE49-F238E27FC236}">
                  <a16:creationId xmlns:a16="http://schemas.microsoft.com/office/drawing/2014/main" xmlns="" id="{4DDE996C-6CFD-4616-B548-7C1FEC2FE25E}"/>
                </a:ext>
              </a:extLst>
            </p:cNvPr>
            <p:cNvSpPr/>
            <p:nvPr/>
          </p:nvSpPr>
          <p:spPr>
            <a:xfrm rot="16200000" flipH="1">
              <a:off x="3314826" y="5230792"/>
              <a:ext cx="168275" cy="407987"/>
            </a:xfrm>
            <a:prstGeom prst="curvedRightArrow">
              <a:avLst>
                <a:gd name="adj1" fmla="val 31455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9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2" name="Text Box 89">
              <a:extLst>
                <a:ext uri="{FF2B5EF4-FFF2-40B4-BE49-F238E27FC236}">
                  <a16:creationId xmlns:a16="http://schemas.microsoft.com/office/drawing/2014/main" xmlns="" id="{A96DE7E2-B6CF-48D1-AEA4-DACFA5A58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7727" y="3336110"/>
              <a:ext cx="2011363" cy="41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Case 2-2</a:t>
              </a:r>
              <a:r>
                <a:rPr lang="ko-KR" altLang="en-US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변환</a:t>
              </a:r>
              <a:endParaRPr lang="en-US" altLang="ko-KR" sz="2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73" name="Text Box 89">
              <a:extLst>
                <a:ext uri="{FF2B5EF4-FFF2-40B4-BE49-F238E27FC236}">
                  <a16:creationId xmlns:a16="http://schemas.microsoft.com/office/drawing/2014/main" xmlns="" id="{72BDD922-8963-4AD8-867A-08B6E4141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7727" y="5235871"/>
              <a:ext cx="4156907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우회전하고</a:t>
              </a:r>
              <a:r>
                <a:rPr lang="en-US" altLang="ko-KR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21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ko-KR" altLang="en-US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21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100" baseline="36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ko-KR" altLang="en-US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색을 바꾼다</a:t>
              </a:r>
              <a:r>
                <a:rPr lang="en-US" altLang="ko-KR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r>
                <a:rPr lang="ko-KR" altLang="en-US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수선 끝</a:t>
              </a:r>
              <a:r>
                <a:rPr lang="en-US" altLang="ko-KR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74" name="자유형 89">
              <a:extLst>
                <a:ext uri="{FF2B5EF4-FFF2-40B4-BE49-F238E27FC236}">
                  <a16:creationId xmlns:a16="http://schemas.microsoft.com/office/drawing/2014/main" xmlns="" id="{ED6EF5A5-F04B-48AA-868F-A194F65B9632}"/>
                </a:ext>
              </a:extLst>
            </p:cNvPr>
            <p:cNvSpPr/>
            <p:nvPr/>
          </p:nvSpPr>
          <p:spPr bwMode="auto">
            <a:xfrm>
              <a:off x="3763295" y="2917010"/>
              <a:ext cx="239712" cy="236538"/>
            </a:xfrm>
            <a:custGeom>
              <a:avLst/>
              <a:gdLst>
                <a:gd name="connsiteX0" fmla="*/ 106680 w 251460"/>
                <a:gd name="connsiteY0" fmla="*/ 30480 h 144780"/>
                <a:gd name="connsiteX1" fmla="*/ 0 w 251460"/>
                <a:gd name="connsiteY1" fmla="*/ 53340 h 144780"/>
                <a:gd name="connsiteX2" fmla="*/ 15240 w 251460"/>
                <a:gd name="connsiteY2" fmla="*/ 106680 h 144780"/>
                <a:gd name="connsiteX3" fmla="*/ 15240 w 251460"/>
                <a:gd name="connsiteY3" fmla="*/ 106680 h 144780"/>
                <a:gd name="connsiteX4" fmla="*/ 99060 w 251460"/>
                <a:gd name="connsiteY4" fmla="*/ 144780 h 144780"/>
                <a:gd name="connsiteX5" fmla="*/ 228600 w 251460"/>
                <a:gd name="connsiteY5" fmla="*/ 129540 h 144780"/>
                <a:gd name="connsiteX6" fmla="*/ 213360 w 251460"/>
                <a:gd name="connsiteY6" fmla="*/ 68580 h 144780"/>
                <a:gd name="connsiteX7" fmla="*/ 251460 w 251460"/>
                <a:gd name="connsiteY7" fmla="*/ 22860 h 144780"/>
                <a:gd name="connsiteX8" fmla="*/ 205740 w 251460"/>
                <a:gd name="connsiteY8" fmla="*/ 0 h 144780"/>
                <a:gd name="connsiteX9" fmla="*/ 106680 w 251460"/>
                <a:gd name="connsiteY9" fmla="*/ 304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460" h="144780">
                  <a:moveTo>
                    <a:pt x="106680" y="30480"/>
                  </a:moveTo>
                  <a:lnTo>
                    <a:pt x="0" y="53340"/>
                  </a:lnTo>
                  <a:lnTo>
                    <a:pt x="15240" y="106680"/>
                  </a:lnTo>
                  <a:lnTo>
                    <a:pt x="15240" y="106680"/>
                  </a:lnTo>
                  <a:lnTo>
                    <a:pt x="99060" y="144780"/>
                  </a:lnTo>
                  <a:lnTo>
                    <a:pt x="228600" y="129540"/>
                  </a:lnTo>
                  <a:lnTo>
                    <a:pt x="213360" y="68580"/>
                  </a:lnTo>
                  <a:lnTo>
                    <a:pt x="251460" y="22860"/>
                  </a:lnTo>
                  <a:lnTo>
                    <a:pt x="205740" y="0"/>
                  </a:lnTo>
                  <a:lnTo>
                    <a:pt x="106680" y="3048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5" name="자유형 90">
              <a:extLst>
                <a:ext uri="{FF2B5EF4-FFF2-40B4-BE49-F238E27FC236}">
                  <a16:creationId xmlns:a16="http://schemas.microsoft.com/office/drawing/2014/main" xmlns="" id="{2B60F920-A162-4054-BC6E-4B1BB5395A65}"/>
                </a:ext>
              </a:extLst>
            </p:cNvPr>
            <p:cNvSpPr/>
            <p:nvPr/>
          </p:nvSpPr>
          <p:spPr bwMode="auto">
            <a:xfrm>
              <a:off x="6812882" y="2823348"/>
              <a:ext cx="239713" cy="236537"/>
            </a:xfrm>
            <a:custGeom>
              <a:avLst/>
              <a:gdLst>
                <a:gd name="connsiteX0" fmla="*/ 106680 w 251460"/>
                <a:gd name="connsiteY0" fmla="*/ 30480 h 144780"/>
                <a:gd name="connsiteX1" fmla="*/ 0 w 251460"/>
                <a:gd name="connsiteY1" fmla="*/ 53340 h 144780"/>
                <a:gd name="connsiteX2" fmla="*/ 15240 w 251460"/>
                <a:gd name="connsiteY2" fmla="*/ 106680 h 144780"/>
                <a:gd name="connsiteX3" fmla="*/ 15240 w 251460"/>
                <a:gd name="connsiteY3" fmla="*/ 106680 h 144780"/>
                <a:gd name="connsiteX4" fmla="*/ 99060 w 251460"/>
                <a:gd name="connsiteY4" fmla="*/ 144780 h 144780"/>
                <a:gd name="connsiteX5" fmla="*/ 228600 w 251460"/>
                <a:gd name="connsiteY5" fmla="*/ 129540 h 144780"/>
                <a:gd name="connsiteX6" fmla="*/ 213360 w 251460"/>
                <a:gd name="connsiteY6" fmla="*/ 68580 h 144780"/>
                <a:gd name="connsiteX7" fmla="*/ 251460 w 251460"/>
                <a:gd name="connsiteY7" fmla="*/ 22860 h 144780"/>
                <a:gd name="connsiteX8" fmla="*/ 205740 w 251460"/>
                <a:gd name="connsiteY8" fmla="*/ 0 h 144780"/>
                <a:gd name="connsiteX9" fmla="*/ 106680 w 251460"/>
                <a:gd name="connsiteY9" fmla="*/ 304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460" h="144780">
                  <a:moveTo>
                    <a:pt x="106680" y="30480"/>
                  </a:moveTo>
                  <a:lnTo>
                    <a:pt x="0" y="53340"/>
                  </a:lnTo>
                  <a:lnTo>
                    <a:pt x="15240" y="106680"/>
                  </a:lnTo>
                  <a:lnTo>
                    <a:pt x="15240" y="106680"/>
                  </a:lnTo>
                  <a:lnTo>
                    <a:pt x="99060" y="144780"/>
                  </a:lnTo>
                  <a:lnTo>
                    <a:pt x="228600" y="129540"/>
                  </a:lnTo>
                  <a:lnTo>
                    <a:pt x="213360" y="68580"/>
                  </a:lnTo>
                  <a:lnTo>
                    <a:pt x="251460" y="22860"/>
                  </a:lnTo>
                  <a:lnTo>
                    <a:pt x="205740" y="0"/>
                  </a:lnTo>
                  <a:lnTo>
                    <a:pt x="106680" y="3048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6" name="자유형 91">
              <a:extLst>
                <a:ext uri="{FF2B5EF4-FFF2-40B4-BE49-F238E27FC236}">
                  <a16:creationId xmlns:a16="http://schemas.microsoft.com/office/drawing/2014/main" xmlns="" id="{F5F6EF3B-4094-43B9-9579-C4E6C4EB13BF}"/>
                </a:ext>
              </a:extLst>
            </p:cNvPr>
            <p:cNvSpPr/>
            <p:nvPr/>
          </p:nvSpPr>
          <p:spPr bwMode="auto">
            <a:xfrm>
              <a:off x="6865270" y="5842773"/>
              <a:ext cx="239712" cy="236537"/>
            </a:xfrm>
            <a:custGeom>
              <a:avLst/>
              <a:gdLst>
                <a:gd name="connsiteX0" fmla="*/ 106680 w 251460"/>
                <a:gd name="connsiteY0" fmla="*/ 30480 h 144780"/>
                <a:gd name="connsiteX1" fmla="*/ 0 w 251460"/>
                <a:gd name="connsiteY1" fmla="*/ 53340 h 144780"/>
                <a:gd name="connsiteX2" fmla="*/ 15240 w 251460"/>
                <a:gd name="connsiteY2" fmla="*/ 106680 h 144780"/>
                <a:gd name="connsiteX3" fmla="*/ 15240 w 251460"/>
                <a:gd name="connsiteY3" fmla="*/ 106680 h 144780"/>
                <a:gd name="connsiteX4" fmla="*/ 99060 w 251460"/>
                <a:gd name="connsiteY4" fmla="*/ 144780 h 144780"/>
                <a:gd name="connsiteX5" fmla="*/ 228600 w 251460"/>
                <a:gd name="connsiteY5" fmla="*/ 129540 h 144780"/>
                <a:gd name="connsiteX6" fmla="*/ 213360 w 251460"/>
                <a:gd name="connsiteY6" fmla="*/ 68580 h 144780"/>
                <a:gd name="connsiteX7" fmla="*/ 251460 w 251460"/>
                <a:gd name="connsiteY7" fmla="*/ 22860 h 144780"/>
                <a:gd name="connsiteX8" fmla="*/ 205740 w 251460"/>
                <a:gd name="connsiteY8" fmla="*/ 0 h 144780"/>
                <a:gd name="connsiteX9" fmla="*/ 106680 w 251460"/>
                <a:gd name="connsiteY9" fmla="*/ 304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460" h="144780">
                  <a:moveTo>
                    <a:pt x="106680" y="30480"/>
                  </a:moveTo>
                  <a:lnTo>
                    <a:pt x="0" y="53340"/>
                  </a:lnTo>
                  <a:lnTo>
                    <a:pt x="15240" y="106680"/>
                  </a:lnTo>
                  <a:lnTo>
                    <a:pt x="15240" y="106680"/>
                  </a:lnTo>
                  <a:lnTo>
                    <a:pt x="99060" y="144780"/>
                  </a:lnTo>
                  <a:lnTo>
                    <a:pt x="228600" y="129540"/>
                  </a:lnTo>
                  <a:lnTo>
                    <a:pt x="213360" y="68580"/>
                  </a:lnTo>
                  <a:lnTo>
                    <a:pt x="251460" y="22860"/>
                  </a:lnTo>
                  <a:lnTo>
                    <a:pt x="205740" y="0"/>
                  </a:lnTo>
                  <a:lnTo>
                    <a:pt x="106680" y="3048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7" name="자유형 92">
              <a:extLst>
                <a:ext uri="{FF2B5EF4-FFF2-40B4-BE49-F238E27FC236}">
                  <a16:creationId xmlns:a16="http://schemas.microsoft.com/office/drawing/2014/main" xmlns="" id="{5C85C3C8-1167-46DA-9E40-A7866CF59EDA}"/>
                </a:ext>
              </a:extLst>
            </p:cNvPr>
            <p:cNvSpPr/>
            <p:nvPr/>
          </p:nvSpPr>
          <p:spPr bwMode="auto">
            <a:xfrm>
              <a:off x="3788695" y="5453835"/>
              <a:ext cx="239712" cy="236538"/>
            </a:xfrm>
            <a:custGeom>
              <a:avLst/>
              <a:gdLst>
                <a:gd name="connsiteX0" fmla="*/ 106680 w 251460"/>
                <a:gd name="connsiteY0" fmla="*/ 30480 h 144780"/>
                <a:gd name="connsiteX1" fmla="*/ 0 w 251460"/>
                <a:gd name="connsiteY1" fmla="*/ 53340 h 144780"/>
                <a:gd name="connsiteX2" fmla="*/ 15240 w 251460"/>
                <a:gd name="connsiteY2" fmla="*/ 106680 h 144780"/>
                <a:gd name="connsiteX3" fmla="*/ 15240 w 251460"/>
                <a:gd name="connsiteY3" fmla="*/ 106680 h 144780"/>
                <a:gd name="connsiteX4" fmla="*/ 99060 w 251460"/>
                <a:gd name="connsiteY4" fmla="*/ 144780 h 144780"/>
                <a:gd name="connsiteX5" fmla="*/ 228600 w 251460"/>
                <a:gd name="connsiteY5" fmla="*/ 129540 h 144780"/>
                <a:gd name="connsiteX6" fmla="*/ 213360 w 251460"/>
                <a:gd name="connsiteY6" fmla="*/ 68580 h 144780"/>
                <a:gd name="connsiteX7" fmla="*/ 251460 w 251460"/>
                <a:gd name="connsiteY7" fmla="*/ 22860 h 144780"/>
                <a:gd name="connsiteX8" fmla="*/ 205740 w 251460"/>
                <a:gd name="connsiteY8" fmla="*/ 0 h 144780"/>
                <a:gd name="connsiteX9" fmla="*/ 106680 w 251460"/>
                <a:gd name="connsiteY9" fmla="*/ 304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460" h="144780">
                  <a:moveTo>
                    <a:pt x="106680" y="30480"/>
                  </a:moveTo>
                  <a:lnTo>
                    <a:pt x="0" y="53340"/>
                  </a:lnTo>
                  <a:lnTo>
                    <a:pt x="15240" y="106680"/>
                  </a:lnTo>
                  <a:lnTo>
                    <a:pt x="15240" y="106680"/>
                  </a:lnTo>
                  <a:lnTo>
                    <a:pt x="99060" y="144780"/>
                  </a:lnTo>
                  <a:lnTo>
                    <a:pt x="228600" y="129540"/>
                  </a:lnTo>
                  <a:lnTo>
                    <a:pt x="213360" y="68580"/>
                  </a:lnTo>
                  <a:lnTo>
                    <a:pt x="251460" y="22860"/>
                  </a:lnTo>
                  <a:lnTo>
                    <a:pt x="205740" y="0"/>
                  </a:lnTo>
                  <a:lnTo>
                    <a:pt x="106680" y="3048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8" name="Line 130">
              <a:extLst>
                <a:ext uri="{FF2B5EF4-FFF2-40B4-BE49-F238E27FC236}">
                  <a16:creationId xmlns:a16="http://schemas.microsoft.com/office/drawing/2014/main" xmlns="" id="{97746D29-C2CA-4212-BAA9-5509F702A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7607" y="5703073"/>
              <a:ext cx="179388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Line 131">
              <a:extLst>
                <a:ext uri="{FF2B5EF4-FFF2-40B4-BE49-F238E27FC236}">
                  <a16:creationId xmlns:a16="http://schemas.microsoft.com/office/drawing/2014/main" xmlns="" id="{9B1C8B2E-ACCB-4C69-A296-5D0B5E705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5582" y="5711010"/>
              <a:ext cx="168275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TextBox 96">
              <a:extLst>
                <a:ext uri="{FF2B5EF4-FFF2-40B4-BE49-F238E27FC236}">
                  <a16:creationId xmlns:a16="http://schemas.microsoft.com/office/drawing/2014/main" xmlns="" id="{271B179A-C1E2-4E41-AF48-0B5C2246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832" y="3872685"/>
              <a:ext cx="2873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81" name="TextBox 98">
              <a:extLst>
                <a:ext uri="{FF2B5EF4-FFF2-40B4-BE49-F238E27FC236}">
                  <a16:creationId xmlns:a16="http://schemas.microsoft.com/office/drawing/2014/main" xmlns="" id="{E4127167-1458-430D-BA11-1593911E4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1820" y="3844110"/>
              <a:ext cx="2635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82" name="TextBox 99">
              <a:extLst>
                <a:ext uri="{FF2B5EF4-FFF2-40B4-BE49-F238E27FC236}">
                  <a16:creationId xmlns:a16="http://schemas.microsoft.com/office/drawing/2014/main" xmlns="" id="{46A2746F-5DA6-4B28-8BC1-A22F36EF1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3350398"/>
              <a:ext cx="2921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83" name="TextBox 100">
              <a:extLst>
                <a:ext uri="{FF2B5EF4-FFF2-40B4-BE49-F238E27FC236}">
                  <a16:creationId xmlns:a16="http://schemas.microsoft.com/office/drawing/2014/main" xmlns="" id="{5B5B4764-EE4B-447B-83A5-FFD8B7EE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182" y="3815535"/>
              <a:ext cx="285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84" name="TextBox 102">
              <a:extLst>
                <a:ext uri="{FF2B5EF4-FFF2-40B4-BE49-F238E27FC236}">
                  <a16:creationId xmlns:a16="http://schemas.microsoft.com/office/drawing/2014/main" xmlns="" id="{35DB5EE4-6BA0-4DCA-A62C-B30DAFBEF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8995" y="3245623"/>
              <a:ext cx="2651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85" name="TextBox 103">
              <a:extLst>
                <a:ext uri="{FF2B5EF4-FFF2-40B4-BE49-F238E27FC236}">
                  <a16:creationId xmlns:a16="http://schemas.microsoft.com/office/drawing/2014/main" xmlns="" id="{251FEF9C-5AD8-417B-BB19-A389A9715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32" y="3753623"/>
              <a:ext cx="2921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86" name="TextBox 104">
              <a:extLst>
                <a:ext uri="{FF2B5EF4-FFF2-40B4-BE49-F238E27FC236}">
                  <a16:creationId xmlns:a16="http://schemas.microsoft.com/office/drawing/2014/main" xmlns="" id="{A5178E12-1BB2-4907-8FA9-CA3B1F5C9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632" y="6407923"/>
              <a:ext cx="2873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87" name="TextBox 105">
              <a:extLst>
                <a:ext uri="{FF2B5EF4-FFF2-40B4-BE49-F238E27FC236}">
                  <a16:creationId xmlns:a16="http://schemas.microsoft.com/office/drawing/2014/main" xmlns="" id="{2011E2AC-141A-4223-A168-0C8042DDF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5" y="5842773"/>
              <a:ext cx="2651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88" name="TextBox 106">
              <a:extLst>
                <a:ext uri="{FF2B5EF4-FFF2-40B4-BE49-F238E27FC236}">
                  <a16:creationId xmlns:a16="http://schemas.microsoft.com/office/drawing/2014/main" xmlns="" id="{6D9C9A79-B85C-43AD-9907-CB5D53225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045" y="6352360"/>
              <a:ext cx="2921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89" name="Line 130">
              <a:extLst>
                <a:ext uri="{FF2B5EF4-FFF2-40B4-BE49-F238E27FC236}">
                  <a16:creationId xmlns:a16="http://schemas.microsoft.com/office/drawing/2014/main" xmlns="" id="{098CDDF8-22D6-485E-B86E-E255AAC57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3257" y="6160273"/>
              <a:ext cx="179388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Line 131">
              <a:extLst>
                <a:ext uri="{FF2B5EF4-FFF2-40B4-BE49-F238E27FC236}">
                  <a16:creationId xmlns:a16="http://schemas.microsoft.com/office/drawing/2014/main" xmlns="" id="{BDFB6904-DE0D-4DED-97C4-81C3D35CB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232" y="6168210"/>
              <a:ext cx="169863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TextBox 113">
              <a:extLst>
                <a:ext uri="{FF2B5EF4-FFF2-40B4-BE49-F238E27FC236}">
                  <a16:creationId xmlns:a16="http://schemas.microsoft.com/office/drawing/2014/main" xmlns="" id="{F13CD57A-9DC0-4A11-AAAF-A6E6C6913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570" y="5974535"/>
              <a:ext cx="28733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92" name="TextBox 117">
              <a:extLst>
                <a:ext uri="{FF2B5EF4-FFF2-40B4-BE49-F238E27FC236}">
                  <a16:creationId xmlns:a16="http://schemas.microsoft.com/office/drawing/2014/main" xmlns="" id="{2B66219A-23D3-46C9-905D-F912205E6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7720" y="5814198"/>
              <a:ext cx="2651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93" name="TextBox 118">
              <a:extLst>
                <a:ext uri="{FF2B5EF4-FFF2-40B4-BE49-F238E27FC236}">
                  <a16:creationId xmlns:a16="http://schemas.microsoft.com/office/drawing/2014/main" xmlns="" id="{89C4D1F4-62F4-4A3D-8F91-630ABBA4C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982" y="5912623"/>
              <a:ext cx="2921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l-GR" altLang="ko-KR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ko-KR" altLang="en-US" sz="1600" i="1">
                <a:ea typeface="굴림" panose="020B0600000101010101" pitchFamily="50" charset="-127"/>
              </a:endParaRPr>
            </a:p>
          </p:txBody>
        </p:sp>
        <p:sp>
          <p:nvSpPr>
            <p:cNvPr id="194" name="AutoShape 45">
              <a:extLst>
                <a:ext uri="{FF2B5EF4-FFF2-40B4-BE49-F238E27FC236}">
                  <a16:creationId xmlns:a16="http://schemas.microsoft.com/office/drawing/2014/main" xmlns="" id="{7730C1A6-9CFF-4D8B-9651-C11901A2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270" y="2866210"/>
              <a:ext cx="293687" cy="536575"/>
            </a:xfrm>
            <a:prstGeom prst="rightArrow">
              <a:avLst>
                <a:gd name="adj1" fmla="val 50000"/>
                <a:gd name="adj2" fmla="val 43139"/>
              </a:avLst>
            </a:prstGeom>
            <a:solidFill>
              <a:srgbClr val="1DC4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00">
                <a:ea typeface="굴림" panose="020B0600000101010101" pitchFamily="50" charset="-127"/>
              </a:endParaRPr>
            </a:p>
          </p:txBody>
        </p:sp>
        <p:sp>
          <p:nvSpPr>
            <p:cNvPr id="195" name="AutoShape 45">
              <a:extLst>
                <a:ext uri="{FF2B5EF4-FFF2-40B4-BE49-F238E27FC236}">
                  <a16:creationId xmlns:a16="http://schemas.microsoft.com/office/drawing/2014/main" xmlns="" id="{AEE1AE24-6405-4E24-97A5-158174699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082" y="5144273"/>
              <a:ext cx="293688" cy="536575"/>
            </a:xfrm>
            <a:prstGeom prst="rightArrow">
              <a:avLst>
                <a:gd name="adj1" fmla="val 50000"/>
                <a:gd name="adj2" fmla="val 43139"/>
              </a:avLst>
            </a:prstGeom>
            <a:solidFill>
              <a:srgbClr val="1DC4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00">
                <a:ea typeface="굴림" panose="020B0600000101010101" pitchFamily="50" charset="-127"/>
              </a:endParaRPr>
            </a:p>
          </p:txBody>
        </p:sp>
        <p:sp>
          <p:nvSpPr>
            <p:cNvPr id="196" name="Text Box 89">
              <a:extLst>
                <a:ext uri="{FF2B5EF4-FFF2-40B4-BE49-F238E27FC236}">
                  <a16:creationId xmlns:a16="http://schemas.microsoft.com/office/drawing/2014/main" xmlns="" id="{EEF71A61-7CC5-4B81-8A95-09DC70894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52" y="1450843"/>
              <a:ext cx="211628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100" b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Case 2</a:t>
              </a:r>
              <a:r>
                <a:rPr lang="en-US" altLang="ko-KR" sz="21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r>
                <a:rPr lang="en-US" altLang="ko-KR" sz="2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1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</a:t>
              </a:r>
              <a:r>
                <a:rPr lang="ko-KR" altLang="en-US" sz="2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ko-KR" altLang="en-US" sz="21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블랙</a:t>
              </a:r>
              <a:endParaRPr lang="en-US" altLang="ko-KR" sz="2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7" name="자유형 6">
              <a:extLst>
                <a:ext uri="{FF2B5EF4-FFF2-40B4-BE49-F238E27FC236}">
                  <a16:creationId xmlns:a16="http://schemas.microsoft.com/office/drawing/2014/main" xmlns="" id="{2F92D233-49C8-4B3A-A020-87B1730F4CCA}"/>
                </a:ext>
              </a:extLst>
            </p:cNvPr>
            <p:cNvSpPr/>
            <p:nvPr/>
          </p:nvSpPr>
          <p:spPr>
            <a:xfrm>
              <a:off x="6391401" y="1839056"/>
              <a:ext cx="196850" cy="566737"/>
            </a:xfrm>
            <a:custGeom>
              <a:avLst/>
              <a:gdLst>
                <a:gd name="connsiteX0" fmla="*/ 50070 w 184362"/>
                <a:gd name="connsiteY0" fmla="*/ 527538 h 527538"/>
                <a:gd name="connsiteX1" fmla="*/ 183713 w 184362"/>
                <a:gd name="connsiteY1" fmla="*/ 443132 h 527538"/>
                <a:gd name="connsiteX2" fmla="*/ 833 w 184362"/>
                <a:gd name="connsiteY2" fmla="*/ 365760 h 527538"/>
                <a:gd name="connsiteX3" fmla="*/ 113375 w 184362"/>
                <a:gd name="connsiteY3" fmla="*/ 232117 h 527538"/>
                <a:gd name="connsiteX4" fmla="*/ 833 w 184362"/>
                <a:gd name="connsiteY4" fmla="*/ 161778 h 527538"/>
                <a:gd name="connsiteX5" fmla="*/ 71172 w 184362"/>
                <a:gd name="connsiteY5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62" h="527538">
                  <a:moveTo>
                    <a:pt x="50070" y="527538"/>
                  </a:moveTo>
                  <a:cubicBezTo>
                    <a:pt x="120994" y="498816"/>
                    <a:pt x="191919" y="470095"/>
                    <a:pt x="183713" y="443132"/>
                  </a:cubicBezTo>
                  <a:cubicBezTo>
                    <a:pt x="175507" y="416169"/>
                    <a:pt x="12556" y="400929"/>
                    <a:pt x="833" y="365760"/>
                  </a:cubicBezTo>
                  <a:cubicBezTo>
                    <a:pt x="-10890" y="330591"/>
                    <a:pt x="113375" y="266114"/>
                    <a:pt x="113375" y="232117"/>
                  </a:cubicBezTo>
                  <a:cubicBezTo>
                    <a:pt x="113375" y="198120"/>
                    <a:pt x="7867" y="200464"/>
                    <a:pt x="833" y="161778"/>
                  </a:cubicBezTo>
                  <a:cubicBezTo>
                    <a:pt x="-6201" y="123092"/>
                    <a:pt x="32485" y="61546"/>
                    <a:pt x="7117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200"/>
            </a:p>
          </p:txBody>
        </p:sp>
        <p:sp>
          <p:nvSpPr>
            <p:cNvPr id="198" name="자유형 89">
              <a:extLst>
                <a:ext uri="{FF2B5EF4-FFF2-40B4-BE49-F238E27FC236}">
                  <a16:creationId xmlns:a16="http://schemas.microsoft.com/office/drawing/2014/main" xmlns="" id="{8F8535BD-5DBF-4CC8-AEE1-4A7A19201A91}"/>
                </a:ext>
              </a:extLst>
            </p:cNvPr>
            <p:cNvSpPr/>
            <p:nvPr/>
          </p:nvSpPr>
          <p:spPr>
            <a:xfrm>
              <a:off x="3331494" y="1922441"/>
              <a:ext cx="196850" cy="566738"/>
            </a:xfrm>
            <a:custGeom>
              <a:avLst/>
              <a:gdLst>
                <a:gd name="connsiteX0" fmla="*/ 50070 w 184362"/>
                <a:gd name="connsiteY0" fmla="*/ 527538 h 527538"/>
                <a:gd name="connsiteX1" fmla="*/ 183713 w 184362"/>
                <a:gd name="connsiteY1" fmla="*/ 443132 h 527538"/>
                <a:gd name="connsiteX2" fmla="*/ 833 w 184362"/>
                <a:gd name="connsiteY2" fmla="*/ 365760 h 527538"/>
                <a:gd name="connsiteX3" fmla="*/ 113375 w 184362"/>
                <a:gd name="connsiteY3" fmla="*/ 232117 h 527538"/>
                <a:gd name="connsiteX4" fmla="*/ 833 w 184362"/>
                <a:gd name="connsiteY4" fmla="*/ 161778 h 527538"/>
                <a:gd name="connsiteX5" fmla="*/ 71172 w 184362"/>
                <a:gd name="connsiteY5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62" h="527538">
                  <a:moveTo>
                    <a:pt x="50070" y="527538"/>
                  </a:moveTo>
                  <a:cubicBezTo>
                    <a:pt x="120994" y="498816"/>
                    <a:pt x="191919" y="470095"/>
                    <a:pt x="183713" y="443132"/>
                  </a:cubicBezTo>
                  <a:cubicBezTo>
                    <a:pt x="175507" y="416169"/>
                    <a:pt x="12556" y="400929"/>
                    <a:pt x="833" y="365760"/>
                  </a:cubicBezTo>
                  <a:cubicBezTo>
                    <a:pt x="-10890" y="330591"/>
                    <a:pt x="113375" y="266114"/>
                    <a:pt x="113375" y="232117"/>
                  </a:cubicBezTo>
                  <a:cubicBezTo>
                    <a:pt x="113375" y="198120"/>
                    <a:pt x="7867" y="200464"/>
                    <a:pt x="833" y="161778"/>
                  </a:cubicBezTo>
                  <a:cubicBezTo>
                    <a:pt x="-6201" y="123092"/>
                    <a:pt x="32485" y="61546"/>
                    <a:pt x="7117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200"/>
            </a:p>
          </p:txBody>
        </p:sp>
        <p:sp>
          <p:nvSpPr>
            <p:cNvPr id="199" name="자유형 6">
              <a:extLst>
                <a:ext uri="{FF2B5EF4-FFF2-40B4-BE49-F238E27FC236}">
                  <a16:creationId xmlns:a16="http://schemas.microsoft.com/office/drawing/2014/main" xmlns="" id="{550F60B7-DC7C-4E1F-B89E-843EC8721772}"/>
                </a:ext>
              </a:extLst>
            </p:cNvPr>
            <p:cNvSpPr/>
            <p:nvPr/>
          </p:nvSpPr>
          <p:spPr>
            <a:xfrm>
              <a:off x="5996128" y="4440613"/>
              <a:ext cx="196850" cy="566737"/>
            </a:xfrm>
            <a:custGeom>
              <a:avLst/>
              <a:gdLst>
                <a:gd name="connsiteX0" fmla="*/ 50070 w 184362"/>
                <a:gd name="connsiteY0" fmla="*/ 527538 h 527538"/>
                <a:gd name="connsiteX1" fmla="*/ 183713 w 184362"/>
                <a:gd name="connsiteY1" fmla="*/ 443132 h 527538"/>
                <a:gd name="connsiteX2" fmla="*/ 833 w 184362"/>
                <a:gd name="connsiteY2" fmla="*/ 365760 h 527538"/>
                <a:gd name="connsiteX3" fmla="*/ 113375 w 184362"/>
                <a:gd name="connsiteY3" fmla="*/ 232117 h 527538"/>
                <a:gd name="connsiteX4" fmla="*/ 833 w 184362"/>
                <a:gd name="connsiteY4" fmla="*/ 161778 h 527538"/>
                <a:gd name="connsiteX5" fmla="*/ 71172 w 184362"/>
                <a:gd name="connsiteY5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62" h="527538">
                  <a:moveTo>
                    <a:pt x="50070" y="527538"/>
                  </a:moveTo>
                  <a:cubicBezTo>
                    <a:pt x="120994" y="498816"/>
                    <a:pt x="191919" y="470095"/>
                    <a:pt x="183713" y="443132"/>
                  </a:cubicBezTo>
                  <a:cubicBezTo>
                    <a:pt x="175507" y="416169"/>
                    <a:pt x="12556" y="400929"/>
                    <a:pt x="833" y="365760"/>
                  </a:cubicBezTo>
                  <a:cubicBezTo>
                    <a:pt x="-10890" y="330591"/>
                    <a:pt x="113375" y="266114"/>
                    <a:pt x="113375" y="232117"/>
                  </a:cubicBezTo>
                  <a:cubicBezTo>
                    <a:pt x="113375" y="198120"/>
                    <a:pt x="7867" y="200464"/>
                    <a:pt x="833" y="161778"/>
                  </a:cubicBezTo>
                  <a:cubicBezTo>
                    <a:pt x="-6201" y="123092"/>
                    <a:pt x="32485" y="61546"/>
                    <a:pt x="7117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200"/>
            </a:p>
          </p:txBody>
        </p:sp>
        <p:sp>
          <p:nvSpPr>
            <p:cNvPr id="200" name="자유형 89">
              <a:extLst>
                <a:ext uri="{FF2B5EF4-FFF2-40B4-BE49-F238E27FC236}">
                  <a16:creationId xmlns:a16="http://schemas.microsoft.com/office/drawing/2014/main" xmlns="" id="{6AB83EE7-BD90-4D70-8660-FD3B8C2AC80E}"/>
                </a:ext>
              </a:extLst>
            </p:cNvPr>
            <p:cNvSpPr/>
            <p:nvPr/>
          </p:nvSpPr>
          <p:spPr>
            <a:xfrm>
              <a:off x="3331494" y="4469209"/>
              <a:ext cx="196850" cy="566738"/>
            </a:xfrm>
            <a:custGeom>
              <a:avLst/>
              <a:gdLst>
                <a:gd name="connsiteX0" fmla="*/ 50070 w 184362"/>
                <a:gd name="connsiteY0" fmla="*/ 527538 h 527538"/>
                <a:gd name="connsiteX1" fmla="*/ 183713 w 184362"/>
                <a:gd name="connsiteY1" fmla="*/ 443132 h 527538"/>
                <a:gd name="connsiteX2" fmla="*/ 833 w 184362"/>
                <a:gd name="connsiteY2" fmla="*/ 365760 h 527538"/>
                <a:gd name="connsiteX3" fmla="*/ 113375 w 184362"/>
                <a:gd name="connsiteY3" fmla="*/ 232117 h 527538"/>
                <a:gd name="connsiteX4" fmla="*/ 833 w 184362"/>
                <a:gd name="connsiteY4" fmla="*/ 161778 h 527538"/>
                <a:gd name="connsiteX5" fmla="*/ 71172 w 184362"/>
                <a:gd name="connsiteY5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62" h="527538">
                  <a:moveTo>
                    <a:pt x="50070" y="527538"/>
                  </a:moveTo>
                  <a:cubicBezTo>
                    <a:pt x="120994" y="498816"/>
                    <a:pt x="191919" y="470095"/>
                    <a:pt x="183713" y="443132"/>
                  </a:cubicBezTo>
                  <a:cubicBezTo>
                    <a:pt x="175507" y="416169"/>
                    <a:pt x="12556" y="400929"/>
                    <a:pt x="833" y="365760"/>
                  </a:cubicBezTo>
                  <a:cubicBezTo>
                    <a:pt x="-10890" y="330591"/>
                    <a:pt x="113375" y="266114"/>
                    <a:pt x="113375" y="232117"/>
                  </a:cubicBezTo>
                  <a:cubicBezTo>
                    <a:pt x="113375" y="198120"/>
                    <a:pt x="7867" y="200464"/>
                    <a:pt x="833" y="161778"/>
                  </a:cubicBezTo>
                  <a:cubicBezTo>
                    <a:pt x="-6201" y="123092"/>
                    <a:pt x="32485" y="61546"/>
                    <a:pt x="7117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40706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C7C9992-EE90-48FB-9EDA-84B616B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트리의 균형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xmlns="" id="{6EC7D0EE-F6CB-4403-ABCF-2291D837D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025" y="5753088"/>
            <a:ext cx="2659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ea typeface="굴림" panose="020B0600000101010101" pitchFamily="50" charset="-127"/>
              </a:rPr>
              <a:t>Worst balanced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CEEC2B0B-BBA1-4C44-BAB0-321C3D06D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004" y="4145755"/>
            <a:ext cx="2441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ea typeface="굴림" panose="020B0600000101010101" pitchFamily="50" charset="-127"/>
              </a:rPr>
              <a:t>Best balanced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238380" y="1939637"/>
            <a:ext cx="446930" cy="422563"/>
            <a:chOff x="2275489" y="2126673"/>
            <a:chExt cx="446930" cy="422563"/>
          </a:xfrm>
        </p:grpSpPr>
        <p:sp>
          <p:nvSpPr>
            <p:cNvPr id="4" name="타원 3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10</a:t>
              </a:r>
              <a:endParaRPr lang="ko-KR" altLang="en-US" sz="16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50108" y="2570019"/>
            <a:ext cx="446930" cy="422563"/>
            <a:chOff x="2275489" y="2126673"/>
            <a:chExt cx="446930" cy="422563"/>
          </a:xfrm>
        </p:grpSpPr>
        <p:sp>
          <p:nvSpPr>
            <p:cNvPr id="16" name="타원 15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</a:t>
              </a:r>
              <a:endParaRPr lang="ko-KR" altLang="en-US" sz="1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64592" y="3202444"/>
            <a:ext cx="446930" cy="422563"/>
            <a:chOff x="2275489" y="2126673"/>
            <a:chExt cx="446930" cy="422563"/>
          </a:xfrm>
        </p:grpSpPr>
        <p:sp>
          <p:nvSpPr>
            <p:cNvPr id="19" name="타원 18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30</a:t>
              </a:r>
              <a:endParaRPr lang="ko-KR" altLang="en-US" sz="1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169395" y="3852797"/>
            <a:ext cx="446930" cy="422563"/>
            <a:chOff x="2275489" y="2126673"/>
            <a:chExt cx="446930" cy="422563"/>
          </a:xfrm>
        </p:grpSpPr>
        <p:sp>
          <p:nvSpPr>
            <p:cNvPr id="22" name="타원 21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40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467264" y="4503672"/>
            <a:ext cx="446930" cy="422563"/>
            <a:chOff x="2275489" y="2126673"/>
            <a:chExt cx="446930" cy="422563"/>
          </a:xfrm>
        </p:grpSpPr>
        <p:sp>
          <p:nvSpPr>
            <p:cNvPr id="25" name="타원 24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50</a:t>
              </a:r>
              <a:endParaRPr lang="ko-KR" altLang="en-US" sz="16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761902" y="5147620"/>
            <a:ext cx="446930" cy="422563"/>
            <a:chOff x="2275489" y="2126673"/>
            <a:chExt cx="446930" cy="422563"/>
          </a:xfrm>
        </p:grpSpPr>
        <p:sp>
          <p:nvSpPr>
            <p:cNvPr id="28" name="타원 27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60</a:t>
              </a:r>
              <a:endParaRPr lang="ko-KR" altLang="en-US" sz="16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056308" y="5820669"/>
            <a:ext cx="446930" cy="422563"/>
            <a:chOff x="2275489" y="2126673"/>
            <a:chExt cx="446930" cy="422563"/>
          </a:xfrm>
        </p:grpSpPr>
        <p:sp>
          <p:nvSpPr>
            <p:cNvPr id="31" name="타원 30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70</a:t>
              </a:r>
              <a:endParaRPr lang="ko-KR" altLang="en-US" sz="1600" dirty="0"/>
            </a:p>
          </p:txBody>
        </p:sp>
      </p:grpSp>
      <p:cxnSp>
        <p:nvCxnSpPr>
          <p:cNvPr id="34" name="직선 연결선 33"/>
          <p:cNvCxnSpPr>
            <a:cxnSpLocks/>
            <a:stCxn id="4" idx="5"/>
            <a:endCxn id="16" idx="0"/>
          </p:cNvCxnSpPr>
          <p:nvPr/>
        </p:nvCxnSpPr>
        <p:spPr>
          <a:xfrm>
            <a:off x="3619859" y="2300317"/>
            <a:ext cx="153714" cy="269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5"/>
            <a:endCxn id="19" idx="0"/>
          </p:cNvCxnSpPr>
          <p:nvPr/>
        </p:nvCxnSpPr>
        <p:spPr>
          <a:xfrm>
            <a:off x="3931587" y="2930699"/>
            <a:ext cx="156470" cy="271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9" idx="5"/>
            <a:endCxn id="22" idx="0"/>
          </p:cNvCxnSpPr>
          <p:nvPr/>
        </p:nvCxnSpPr>
        <p:spPr>
          <a:xfrm>
            <a:off x="4246071" y="3563124"/>
            <a:ext cx="146789" cy="289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2" idx="5"/>
            <a:endCxn id="25" idx="0"/>
          </p:cNvCxnSpPr>
          <p:nvPr/>
        </p:nvCxnSpPr>
        <p:spPr>
          <a:xfrm>
            <a:off x="4550874" y="4213477"/>
            <a:ext cx="139855" cy="290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5" idx="5"/>
            <a:endCxn id="28" idx="0"/>
          </p:cNvCxnSpPr>
          <p:nvPr/>
        </p:nvCxnSpPr>
        <p:spPr>
          <a:xfrm>
            <a:off x="4848743" y="4864352"/>
            <a:ext cx="136624" cy="283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8" idx="5"/>
            <a:endCxn id="31" idx="0"/>
          </p:cNvCxnSpPr>
          <p:nvPr/>
        </p:nvCxnSpPr>
        <p:spPr>
          <a:xfrm>
            <a:off x="5143381" y="5508300"/>
            <a:ext cx="136392" cy="312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6398431" y="3316764"/>
            <a:ext cx="446930" cy="422563"/>
            <a:chOff x="2275489" y="2126673"/>
            <a:chExt cx="446930" cy="422563"/>
          </a:xfrm>
        </p:grpSpPr>
        <p:sp>
          <p:nvSpPr>
            <p:cNvPr id="64" name="타원 63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10</a:t>
              </a:r>
              <a:endParaRPr lang="ko-KR" altLang="en-US" sz="16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765050" y="2650635"/>
            <a:ext cx="446930" cy="422563"/>
            <a:chOff x="2275489" y="2126673"/>
            <a:chExt cx="446930" cy="422563"/>
          </a:xfrm>
        </p:grpSpPr>
        <p:sp>
          <p:nvSpPr>
            <p:cNvPr id="67" name="타원 66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100315" y="3317695"/>
            <a:ext cx="446930" cy="422563"/>
            <a:chOff x="2275489" y="2126673"/>
            <a:chExt cx="446930" cy="422563"/>
          </a:xfrm>
        </p:grpSpPr>
        <p:sp>
          <p:nvSpPr>
            <p:cNvPr id="70" name="타원 69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30</a:t>
              </a:r>
              <a:endParaRPr lang="ko-KR" altLang="en-US" sz="16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547111" y="1934753"/>
            <a:ext cx="446930" cy="422563"/>
            <a:chOff x="2275489" y="2126673"/>
            <a:chExt cx="446930" cy="422563"/>
          </a:xfrm>
        </p:grpSpPr>
        <p:sp>
          <p:nvSpPr>
            <p:cNvPr id="73" name="타원 72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40</a:t>
              </a:r>
              <a:endParaRPr lang="ko-KR" altLang="en-US" sz="16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933032" y="3317265"/>
            <a:ext cx="446930" cy="422563"/>
            <a:chOff x="2275489" y="2126673"/>
            <a:chExt cx="446930" cy="422563"/>
          </a:xfrm>
        </p:grpSpPr>
        <p:sp>
          <p:nvSpPr>
            <p:cNvPr id="76" name="타원 75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50</a:t>
              </a:r>
              <a:endParaRPr lang="ko-KR" altLang="en-US" sz="16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323210" y="2651281"/>
            <a:ext cx="446930" cy="422563"/>
            <a:chOff x="2275489" y="2126673"/>
            <a:chExt cx="446930" cy="422563"/>
          </a:xfrm>
        </p:grpSpPr>
        <p:sp>
          <p:nvSpPr>
            <p:cNvPr id="79" name="타원 78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60</a:t>
              </a:r>
              <a:endParaRPr lang="ko-KR" altLang="en-US" sz="16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714594" y="3324330"/>
            <a:ext cx="446930" cy="422563"/>
            <a:chOff x="2275489" y="2126673"/>
            <a:chExt cx="446930" cy="422563"/>
          </a:xfrm>
        </p:grpSpPr>
        <p:sp>
          <p:nvSpPr>
            <p:cNvPr id="82" name="타원 81"/>
            <p:cNvSpPr/>
            <p:nvPr/>
          </p:nvSpPr>
          <p:spPr>
            <a:xfrm>
              <a:off x="2275489" y="2126673"/>
              <a:ext cx="446930" cy="422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9343" y="216161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70</a:t>
              </a:r>
              <a:endParaRPr lang="ko-KR" altLang="en-US" sz="1600" dirty="0"/>
            </a:p>
          </p:txBody>
        </p:sp>
      </p:grpSp>
      <p:cxnSp>
        <p:nvCxnSpPr>
          <p:cNvPr id="84" name="직선 연결선 83"/>
          <p:cNvCxnSpPr>
            <a:stCxn id="64" idx="0"/>
            <a:endCxn id="67" idx="3"/>
          </p:cNvCxnSpPr>
          <p:nvPr/>
        </p:nvCxnSpPr>
        <p:spPr>
          <a:xfrm flipV="1">
            <a:off x="6621896" y="3011315"/>
            <a:ext cx="208605" cy="3054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7" idx="5"/>
            <a:endCxn id="70" idx="0"/>
          </p:cNvCxnSpPr>
          <p:nvPr/>
        </p:nvCxnSpPr>
        <p:spPr>
          <a:xfrm>
            <a:off x="7146529" y="3011315"/>
            <a:ext cx="177251" cy="306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67" idx="0"/>
            <a:endCxn id="73" idx="3"/>
          </p:cNvCxnSpPr>
          <p:nvPr/>
        </p:nvCxnSpPr>
        <p:spPr>
          <a:xfrm flipV="1">
            <a:off x="6988515" y="2295433"/>
            <a:ext cx="624047" cy="355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3" idx="5"/>
          </p:cNvCxnSpPr>
          <p:nvPr/>
        </p:nvCxnSpPr>
        <p:spPr>
          <a:xfrm>
            <a:off x="7928590" y="2295433"/>
            <a:ext cx="562669" cy="355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6" idx="0"/>
            <a:endCxn id="79" idx="3"/>
          </p:cNvCxnSpPr>
          <p:nvPr/>
        </p:nvCxnSpPr>
        <p:spPr>
          <a:xfrm flipV="1">
            <a:off x="8156497" y="3011961"/>
            <a:ext cx="232164" cy="305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9" idx="5"/>
            <a:endCxn id="82" idx="0"/>
          </p:cNvCxnSpPr>
          <p:nvPr/>
        </p:nvCxnSpPr>
        <p:spPr>
          <a:xfrm>
            <a:off x="8704689" y="3011961"/>
            <a:ext cx="233370" cy="312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RB </a:t>
            </a:r>
            <a:r>
              <a:rPr lang="ko-KR" altLang="en-US" dirty="0"/>
              <a:t>트리의 삭제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75E3A4-D734-4944-AC12-557FD0373BD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BST</a:t>
            </a:r>
            <a:r>
              <a:rPr lang="ko-KR" altLang="en-US" dirty="0"/>
              <a:t>의 삭제 작업 중 </a:t>
            </a:r>
            <a:r>
              <a:rPr lang="en-US" altLang="ko-KR" dirty="0"/>
              <a:t>Case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만 고려하면 됨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C17CF0A2-0952-45DA-AC4D-F6238258BEAA}"/>
              </a:ext>
            </a:extLst>
          </p:cNvPr>
          <p:cNvGrpSpPr/>
          <p:nvPr/>
        </p:nvGrpSpPr>
        <p:grpSpPr>
          <a:xfrm>
            <a:off x="864211" y="2019767"/>
            <a:ext cx="10463578" cy="3757474"/>
            <a:chOff x="1523463" y="2026364"/>
            <a:chExt cx="10463578" cy="3757474"/>
          </a:xfrm>
        </p:grpSpPr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xmlns="" id="{5C59DE1E-C405-4788-BCF5-7AC6E3E47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463" y="4670425"/>
              <a:ext cx="33538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 노드</a:t>
              </a:r>
              <a:r>
                <a:rPr lang="en-US" altLang="ko-KR" sz="1600" dirty="0">
                  <a:ea typeface="굴림" panose="020B0600000101010101" pitchFamily="50" charset="-127"/>
                </a:rPr>
                <a:t>(</a:t>
              </a:r>
              <a:r>
                <a:rPr lang="en-US" altLang="ko-KR" sz="16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m</a:t>
              </a:r>
              <a:r>
                <a:rPr lang="en-US" altLang="ko-KR" sz="1600" dirty="0">
                  <a:ea typeface="굴림" panose="020B0600000101010101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600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레드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이면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문제없다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6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m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반드시 자식이 없다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 Box 29">
              <a:extLst>
                <a:ext uri="{FF2B5EF4-FFF2-40B4-BE49-F238E27FC236}">
                  <a16:creationId xmlns:a16="http://schemas.microsoft.com/office/drawing/2014/main" xmlns="" id="{A89EA147-36A7-4391-B8C6-CB50EEE14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7950" y="5199063"/>
              <a:ext cx="512672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 노드가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블랙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이라도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m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자식을 가지면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유일하고 반드시 </a:t>
              </a:r>
              <a:r>
                <a:rPr lang="ko-KR" altLang="en-US" sz="1600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레드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문제없다</a:t>
              </a:r>
            </a:p>
          </p:txBody>
        </p:sp>
        <p:sp>
          <p:nvSpPr>
            <p:cNvPr id="35" name="TextBox 39">
              <a:extLst>
                <a:ext uri="{FF2B5EF4-FFF2-40B4-BE49-F238E27FC236}">
                  <a16:creationId xmlns:a16="http://schemas.microsoft.com/office/drawing/2014/main" xmlns="" id="{79931AFA-2BC9-47BA-A097-AC5EC1E47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263" y="2026364"/>
              <a:ext cx="55006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69875" indent="-269875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</a:t>
              </a:r>
              <a:r>
                <a:rPr lang="en-US" altLang="ko-KR" sz="2000" dirty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2000" dirty="0">
                  <a:solidFill>
                    <a:srgbClr val="0066FF"/>
                  </a:solidFill>
                  <a:ea typeface="굴림" panose="020B0600000101010101" pitchFamily="50" charset="-127"/>
                </a:rPr>
                <a:t>Case</a:t>
              </a:r>
              <a:r>
                <a:rPr lang="ko-KR" altLang="en-US" sz="2000" dirty="0">
                  <a:solidFill>
                    <a:srgbClr val="0066FF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0066FF"/>
                  </a:solidFill>
                  <a:ea typeface="굴림" panose="020B0600000101010101" pitchFamily="50" charset="-127"/>
                </a:rPr>
                <a:t>3</a:t>
              </a:r>
              <a:r>
                <a:rPr lang="ko-KR" altLang="en-US" sz="2000" dirty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</a:t>
              </a:r>
              <a:r>
                <a:rPr lang="en-US" altLang="ko-KR" sz="2000" dirty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왜 고려하지 않아도 되는가</a:t>
              </a:r>
              <a:r>
                <a:rPr lang="en-US" altLang="ko-KR" sz="2000" dirty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6" name="AutoShape 45">
              <a:extLst>
                <a:ext uri="{FF2B5EF4-FFF2-40B4-BE49-F238E27FC236}">
                  <a16:creationId xmlns:a16="http://schemas.microsoft.com/office/drawing/2014/main" xmlns="" id="{7861DCFF-DDCA-43F2-BAA4-83C9B09B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213" y="3481388"/>
              <a:ext cx="293687" cy="536575"/>
            </a:xfrm>
            <a:prstGeom prst="rightArrow">
              <a:avLst>
                <a:gd name="adj1" fmla="val 50000"/>
                <a:gd name="adj2" fmla="val 43139"/>
              </a:avLst>
            </a:prstGeom>
            <a:solidFill>
              <a:srgbClr val="1DC4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00">
                <a:ea typeface="굴림" panose="020B0600000101010101" pitchFamily="50" charset="-127"/>
              </a:endParaRPr>
            </a:p>
          </p:txBody>
        </p:sp>
        <p:sp>
          <p:nvSpPr>
            <p:cNvPr id="37" name="AutoShape 45">
              <a:extLst>
                <a:ext uri="{FF2B5EF4-FFF2-40B4-BE49-F238E27FC236}">
                  <a16:creationId xmlns:a16="http://schemas.microsoft.com/office/drawing/2014/main" xmlns="" id="{CF0629DB-21A3-4BE9-8C26-F8DDD0E4A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3912" y="3495675"/>
              <a:ext cx="293688" cy="536575"/>
            </a:xfrm>
            <a:prstGeom prst="rightArrow">
              <a:avLst>
                <a:gd name="adj1" fmla="val 50000"/>
                <a:gd name="adj2" fmla="val 43139"/>
              </a:avLst>
            </a:prstGeom>
            <a:solidFill>
              <a:srgbClr val="1DC4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00">
                <a:ea typeface="굴림" panose="020B0600000101010101" pitchFamily="50" charset="-127"/>
              </a:endParaRP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xmlns="" id="{DD7B2E98-FE65-4DD1-8224-4157BBC5D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7576" y="4596526"/>
              <a:ext cx="295946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m</a:t>
              </a:r>
              <a:r>
                <a:rPr lang="en-US" altLang="ko-KR" sz="16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ko-KR" altLang="en-US" sz="16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삭제 후</a:t>
              </a:r>
              <a:endPara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r>
                <a:rPr lang="en-US" altLang="ko-KR" sz="16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색을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블랙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바꾸어준다</a:t>
              </a:r>
            </a:p>
          </p:txBody>
        </p:sp>
        <p:cxnSp>
          <p:nvCxnSpPr>
            <p:cNvPr id="39" name="직선 화살표 연결선 5">
              <a:extLst>
                <a:ext uri="{FF2B5EF4-FFF2-40B4-BE49-F238E27FC236}">
                  <a16:creationId xmlns:a16="http://schemas.microsoft.com/office/drawing/2014/main" xmlns="" id="{2E386C59-55AA-4C2B-8A44-7A030970187B}"/>
                </a:ext>
              </a:extLst>
            </p:cNvPr>
            <p:cNvCxnSpPr/>
            <p:nvPr/>
          </p:nvCxnSpPr>
          <p:spPr>
            <a:xfrm flipH="1" flipV="1">
              <a:off x="9498820" y="4061539"/>
              <a:ext cx="568576" cy="605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50">
              <a:extLst>
                <a:ext uri="{FF2B5EF4-FFF2-40B4-BE49-F238E27FC236}">
                  <a16:creationId xmlns:a16="http://schemas.microsoft.com/office/drawing/2014/main" xmlns="" id="{1E3FE795-F229-47BE-BA2D-B65BD8D36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426" y="3052763"/>
              <a:ext cx="257175" cy="2413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" name="Oval 51">
              <a:extLst>
                <a:ext uri="{FF2B5EF4-FFF2-40B4-BE49-F238E27FC236}">
                  <a16:creationId xmlns:a16="http://schemas.microsoft.com/office/drawing/2014/main" xmlns="" id="{F605854E-2805-4E75-8682-04ECF656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651" y="3551238"/>
              <a:ext cx="257175" cy="24288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2" name="Line 55">
              <a:extLst>
                <a:ext uri="{FF2B5EF4-FFF2-40B4-BE49-F238E27FC236}">
                  <a16:creationId xmlns:a16="http://schemas.microsoft.com/office/drawing/2014/main" xmlns="" id="{DAC62075-F550-417B-8EDD-4089EF59F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7501" y="3271838"/>
              <a:ext cx="219075" cy="306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Oval 57">
              <a:extLst>
                <a:ext uri="{FF2B5EF4-FFF2-40B4-BE49-F238E27FC236}">
                  <a16:creationId xmlns:a16="http://schemas.microsoft.com/office/drawing/2014/main" xmlns="" id="{408B0AF0-FEF2-44F3-BF83-5B12B207B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026" y="3049588"/>
              <a:ext cx="257175" cy="2428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xmlns="" id="{B02AA1CA-2549-48D7-82C0-064C057E5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9451" y="3276600"/>
              <a:ext cx="212725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Box 65">
              <a:extLst>
                <a:ext uri="{FF2B5EF4-FFF2-40B4-BE49-F238E27FC236}">
                  <a16:creationId xmlns:a16="http://schemas.microsoft.com/office/drawing/2014/main" xmlns="" id="{011A0B51-CBFE-481E-8C06-4E2D4A4CB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28238" y="3370263"/>
              <a:ext cx="2270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600" i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6" name="Line 67">
              <a:extLst>
                <a:ext uri="{FF2B5EF4-FFF2-40B4-BE49-F238E27FC236}">
                  <a16:creationId xmlns:a16="http://schemas.microsoft.com/office/drawing/2014/main" xmlns="" id="{D649FA5A-81F3-42A5-ADA2-1D294FD62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013" y="2806700"/>
              <a:ext cx="0" cy="244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68">
              <a:extLst>
                <a:ext uri="{FF2B5EF4-FFF2-40B4-BE49-F238E27FC236}">
                  <a16:creationId xmlns:a16="http://schemas.microsoft.com/office/drawing/2014/main" xmlns="" id="{C33B1DAA-DBC8-44F7-AEE0-8E72DB056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026" y="2806700"/>
              <a:ext cx="0" cy="244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71">
              <a:extLst>
                <a:ext uri="{FF2B5EF4-FFF2-40B4-BE49-F238E27FC236}">
                  <a16:creationId xmlns:a16="http://schemas.microsoft.com/office/drawing/2014/main" xmlns="" id="{6774606D-8F78-40F7-805A-2E364A44A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276" y="3268663"/>
              <a:ext cx="257175" cy="309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72">
              <a:extLst>
                <a:ext uri="{FF2B5EF4-FFF2-40B4-BE49-F238E27FC236}">
                  <a16:creationId xmlns:a16="http://schemas.microsoft.com/office/drawing/2014/main" xmlns="" id="{E78EE297-A984-4695-A697-B91654894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3938" y="3279775"/>
              <a:ext cx="268288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xmlns="" id="{4182B08A-0C75-4395-9ACC-640EBEA09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0313" y="3776663"/>
              <a:ext cx="219075" cy="306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71">
              <a:extLst>
                <a:ext uri="{FF2B5EF4-FFF2-40B4-BE49-F238E27FC236}">
                  <a16:creationId xmlns:a16="http://schemas.microsoft.com/office/drawing/2014/main" xmlns="" id="{C6A8C972-ABED-4584-9484-57D8560C9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088" y="3773488"/>
              <a:ext cx="246063" cy="322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직사각형 60">
              <a:extLst>
                <a:ext uri="{FF2B5EF4-FFF2-40B4-BE49-F238E27FC236}">
                  <a16:creationId xmlns:a16="http://schemas.microsoft.com/office/drawing/2014/main" xmlns="" id="{35E43ACE-9DCB-4045-88B8-C5BF327791BC}"/>
                </a:ext>
              </a:extLst>
            </p:cNvPr>
            <p:cNvSpPr/>
            <p:nvPr/>
          </p:nvSpPr>
          <p:spPr>
            <a:xfrm>
              <a:off x="1601251" y="4068763"/>
              <a:ext cx="227012" cy="1682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직사각형 61">
              <a:extLst>
                <a:ext uri="{FF2B5EF4-FFF2-40B4-BE49-F238E27FC236}">
                  <a16:creationId xmlns:a16="http://schemas.microsoft.com/office/drawing/2014/main" xmlns="" id="{30155C5C-40E3-44F1-8519-29B041E2544E}"/>
                </a:ext>
              </a:extLst>
            </p:cNvPr>
            <p:cNvSpPr/>
            <p:nvPr/>
          </p:nvSpPr>
          <p:spPr>
            <a:xfrm>
              <a:off x="2212438" y="4068763"/>
              <a:ext cx="225425" cy="1682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직사각형 62">
              <a:extLst>
                <a:ext uri="{FF2B5EF4-FFF2-40B4-BE49-F238E27FC236}">
                  <a16:creationId xmlns:a16="http://schemas.microsoft.com/office/drawing/2014/main" xmlns="" id="{A4AB70D1-4A4A-4F9F-8272-CA7C87D30B98}"/>
                </a:ext>
              </a:extLst>
            </p:cNvPr>
            <p:cNvSpPr/>
            <p:nvPr/>
          </p:nvSpPr>
          <p:spPr>
            <a:xfrm>
              <a:off x="3612613" y="3587750"/>
              <a:ext cx="225425" cy="1698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37">
              <a:extLst>
                <a:ext uri="{FF2B5EF4-FFF2-40B4-BE49-F238E27FC236}">
                  <a16:creationId xmlns:a16="http://schemas.microsoft.com/office/drawing/2014/main" xmlns="" id="{7F79CB64-3B02-488A-B5A9-8EC058D17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5389" y="3018552"/>
              <a:ext cx="257175" cy="2413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56" name="Oval 38">
              <a:extLst>
                <a:ext uri="{FF2B5EF4-FFF2-40B4-BE49-F238E27FC236}">
                  <a16:creationId xmlns:a16="http://schemas.microsoft.com/office/drawing/2014/main" xmlns="" id="{A2DCC25E-F0BD-488D-8EF5-8F0C11A6C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14" y="3517027"/>
              <a:ext cx="257175" cy="2428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57" name="Oval 40">
              <a:extLst>
                <a:ext uri="{FF2B5EF4-FFF2-40B4-BE49-F238E27FC236}">
                  <a16:creationId xmlns:a16="http://schemas.microsoft.com/office/drawing/2014/main" xmlns="" id="{C78749A4-61EA-4D13-AAAB-A54BF33D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139" y="3966289"/>
              <a:ext cx="257175" cy="2413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41">
              <a:extLst>
                <a:ext uri="{FF2B5EF4-FFF2-40B4-BE49-F238E27FC236}">
                  <a16:creationId xmlns:a16="http://schemas.microsoft.com/office/drawing/2014/main" xmlns="" id="{A9359EC6-0524-447A-93BE-9D5117D0B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9226" y="3774202"/>
              <a:ext cx="274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6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9" name="Line 42">
              <a:extLst>
                <a:ext uri="{FF2B5EF4-FFF2-40B4-BE49-F238E27FC236}">
                  <a16:creationId xmlns:a16="http://schemas.microsoft.com/office/drawing/2014/main" xmlns="" id="{A07FA78C-CA28-4526-8F66-B6A418F95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3464" y="3237627"/>
              <a:ext cx="219075" cy="306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43">
              <a:extLst>
                <a:ext uri="{FF2B5EF4-FFF2-40B4-BE49-F238E27FC236}">
                  <a16:creationId xmlns:a16="http://schemas.microsoft.com/office/drawing/2014/main" xmlns="" id="{15465959-C45D-4191-B73E-3ACACC18F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9814" y="3740864"/>
              <a:ext cx="233362" cy="244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Oval 44">
              <a:extLst>
                <a:ext uri="{FF2B5EF4-FFF2-40B4-BE49-F238E27FC236}">
                  <a16:creationId xmlns:a16="http://schemas.microsoft.com/office/drawing/2014/main" xmlns="" id="{CA31AD61-9189-4076-93B7-A9A2F189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9459" y="3015377"/>
              <a:ext cx="257175" cy="2428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62" name="Oval 46">
              <a:extLst>
                <a:ext uri="{FF2B5EF4-FFF2-40B4-BE49-F238E27FC236}">
                  <a16:creationId xmlns:a16="http://schemas.microsoft.com/office/drawing/2014/main" xmlns="" id="{6A63651F-6791-4F6F-95EC-B1A9D5EE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7672" y="3536077"/>
              <a:ext cx="257175" cy="241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47">
              <a:extLst>
                <a:ext uri="{FF2B5EF4-FFF2-40B4-BE49-F238E27FC236}">
                  <a16:creationId xmlns:a16="http://schemas.microsoft.com/office/drawing/2014/main" xmlns="" id="{D7953E5D-31D4-456E-93FF-FCCAD5A42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297334" y="3321764"/>
              <a:ext cx="2254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6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xmlns="" id="{443490CC-0771-4BB5-9EE8-19757D0AA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33884" y="3242389"/>
              <a:ext cx="212725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Text Box 66">
              <a:extLst>
                <a:ext uri="{FF2B5EF4-FFF2-40B4-BE49-F238E27FC236}">
                  <a16:creationId xmlns:a16="http://schemas.microsoft.com/office/drawing/2014/main" xmlns="" id="{1C3F120F-321B-44D3-A135-DF969D451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57376" y="3324939"/>
              <a:ext cx="2270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600" i="1" dirty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6" name="Line 69">
              <a:extLst>
                <a:ext uri="{FF2B5EF4-FFF2-40B4-BE49-F238E27FC236}">
                  <a16:creationId xmlns:a16="http://schemas.microsoft.com/office/drawing/2014/main" xmlns="" id="{3503CEEA-8982-4352-B59F-B0B562CBA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4451" y="2772489"/>
              <a:ext cx="0" cy="244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Line 70">
              <a:extLst>
                <a:ext uri="{FF2B5EF4-FFF2-40B4-BE49-F238E27FC236}">
                  <a16:creationId xmlns:a16="http://schemas.microsoft.com/office/drawing/2014/main" xmlns="" id="{AC0400D7-76BD-462E-A7E7-CA6205F32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0109" y="2772489"/>
              <a:ext cx="0" cy="244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73">
              <a:extLst>
                <a:ext uri="{FF2B5EF4-FFF2-40B4-BE49-F238E27FC236}">
                  <a16:creationId xmlns:a16="http://schemas.microsoft.com/office/drawing/2014/main" xmlns="" id="{BDB3BB9F-F45A-4513-81F8-40143BF4B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1289" y="3231277"/>
              <a:ext cx="26670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74">
              <a:extLst>
                <a:ext uri="{FF2B5EF4-FFF2-40B4-BE49-F238E27FC236}">
                  <a16:creationId xmlns:a16="http://schemas.microsoft.com/office/drawing/2014/main" xmlns="" id="{F1A57AE2-3737-461A-AD4B-73B502473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0597" y="3231277"/>
              <a:ext cx="26670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Line 61">
              <a:extLst>
                <a:ext uri="{FF2B5EF4-FFF2-40B4-BE49-F238E27FC236}">
                  <a16:creationId xmlns:a16="http://schemas.microsoft.com/office/drawing/2014/main" xmlns="" id="{59F2B51D-1DB2-42A4-8FD5-1927BA0DF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7226" y="3720227"/>
              <a:ext cx="212725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Line 55">
              <a:extLst>
                <a:ext uri="{FF2B5EF4-FFF2-40B4-BE49-F238E27FC236}">
                  <a16:creationId xmlns:a16="http://schemas.microsoft.com/office/drawing/2014/main" xmlns="" id="{28164ED0-4E80-4DFC-A91D-BCA5D023F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3151" y="4190127"/>
              <a:ext cx="219075" cy="306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xmlns="" id="{4D9AECB6-F59B-48F4-9A29-CEC836014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1926" y="4186952"/>
              <a:ext cx="203200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55">
              <a:extLst>
                <a:ext uri="{FF2B5EF4-FFF2-40B4-BE49-F238E27FC236}">
                  <a16:creationId xmlns:a16="http://schemas.microsoft.com/office/drawing/2014/main" xmlns="" id="{6074EEA2-67EB-4B61-AB76-325F569B4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2097" y="3772614"/>
              <a:ext cx="219075" cy="306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xmlns="" id="{5474DB0D-C88B-4F96-8594-8F0469146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0872" y="3769439"/>
              <a:ext cx="204787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직사각형 84">
              <a:extLst>
                <a:ext uri="{FF2B5EF4-FFF2-40B4-BE49-F238E27FC236}">
                  <a16:creationId xmlns:a16="http://schemas.microsoft.com/office/drawing/2014/main" xmlns="" id="{8EB803D4-AC65-4B4B-968D-B9972D6F0240}"/>
                </a:ext>
              </a:extLst>
            </p:cNvPr>
            <p:cNvSpPr/>
            <p:nvPr/>
          </p:nvSpPr>
          <p:spPr>
            <a:xfrm>
              <a:off x="6114514" y="4013914"/>
              <a:ext cx="225425" cy="1682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직사각형 86">
              <a:extLst>
                <a:ext uri="{FF2B5EF4-FFF2-40B4-BE49-F238E27FC236}">
                  <a16:creationId xmlns:a16="http://schemas.microsoft.com/office/drawing/2014/main" xmlns="" id="{13D7301A-B09D-4ECF-B18C-0E07E8D27780}"/>
                </a:ext>
              </a:extLst>
            </p:cNvPr>
            <p:cNvSpPr/>
            <p:nvPr/>
          </p:nvSpPr>
          <p:spPr>
            <a:xfrm>
              <a:off x="6517739" y="4474289"/>
              <a:ext cx="227012" cy="1698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87">
              <a:extLst>
                <a:ext uri="{FF2B5EF4-FFF2-40B4-BE49-F238E27FC236}">
                  <a16:creationId xmlns:a16="http://schemas.microsoft.com/office/drawing/2014/main" xmlns="" id="{12D0305B-A6BC-4F06-AD55-B6F98F1DBD77}"/>
                </a:ext>
              </a:extLst>
            </p:cNvPr>
            <p:cNvSpPr/>
            <p:nvPr/>
          </p:nvSpPr>
          <p:spPr>
            <a:xfrm>
              <a:off x="7127339" y="4474289"/>
              <a:ext cx="227012" cy="1698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직사각형 88">
              <a:extLst>
                <a:ext uri="{FF2B5EF4-FFF2-40B4-BE49-F238E27FC236}">
                  <a16:creationId xmlns:a16="http://schemas.microsoft.com/office/drawing/2014/main" xmlns="" id="{5F34EEF3-74B6-4ABC-A37D-CCC30E44AF62}"/>
                </a:ext>
              </a:extLst>
            </p:cNvPr>
            <p:cNvSpPr/>
            <p:nvPr/>
          </p:nvSpPr>
          <p:spPr>
            <a:xfrm>
              <a:off x="8163984" y="4064714"/>
              <a:ext cx="227013" cy="1682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직사각형 89">
              <a:extLst>
                <a:ext uri="{FF2B5EF4-FFF2-40B4-BE49-F238E27FC236}">
                  <a16:creationId xmlns:a16="http://schemas.microsoft.com/office/drawing/2014/main" xmlns="" id="{65C8B25D-C1E3-4302-9351-CAE055B9CFDE}"/>
                </a:ext>
              </a:extLst>
            </p:cNvPr>
            <p:cNvSpPr/>
            <p:nvPr/>
          </p:nvSpPr>
          <p:spPr>
            <a:xfrm>
              <a:off x="8773584" y="4064714"/>
              <a:ext cx="227013" cy="1682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170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RB </a:t>
            </a:r>
            <a:r>
              <a:rPr lang="ko-KR" altLang="en-US" dirty="0"/>
              <a:t>트리의 삭제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C662F41F-CE7D-4108-9D36-A12230472BBB}"/>
              </a:ext>
            </a:extLst>
          </p:cNvPr>
          <p:cNvGrpSpPr/>
          <p:nvPr/>
        </p:nvGrpSpPr>
        <p:grpSpPr>
          <a:xfrm>
            <a:off x="1596932" y="1598497"/>
            <a:ext cx="8749913" cy="4383504"/>
            <a:chOff x="1596932" y="1598497"/>
            <a:chExt cx="8749913" cy="4383504"/>
          </a:xfrm>
        </p:grpSpPr>
        <p:sp>
          <p:nvSpPr>
            <p:cNvPr id="81" name="Text Box 44">
              <a:extLst>
                <a:ext uri="{FF2B5EF4-FFF2-40B4-BE49-F238E27FC236}">
                  <a16:creationId xmlns:a16="http://schemas.microsoft.com/office/drawing/2014/main" xmlns="" id="{4497D810-3731-4661-B530-2A8056088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5054" y="5168784"/>
              <a:ext cx="420179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주변 상황에 따라 처리 방법이 달라진다</a:t>
              </a:r>
            </a:p>
          </p:txBody>
        </p:sp>
        <p:sp>
          <p:nvSpPr>
            <p:cNvPr id="82" name="Text Box 29">
              <a:extLst>
                <a:ext uri="{FF2B5EF4-FFF2-40B4-BE49-F238E27FC236}">
                  <a16:creationId xmlns:a16="http://schemas.microsoft.com/office/drawing/2014/main" xmlns="" id="{60A62C16-AC85-4570-9A52-6BA7E3C2F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679" y="1598497"/>
              <a:ext cx="305083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800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블랙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자식이 없을 때만 문제 발생</a:t>
              </a:r>
            </a:p>
          </p:txBody>
        </p:sp>
        <p:sp>
          <p:nvSpPr>
            <p:cNvPr id="83" name="Text Box 44">
              <a:extLst>
                <a:ext uri="{FF2B5EF4-FFF2-40B4-BE49-F238E27FC236}">
                  <a16:creationId xmlns:a16="http://schemas.microsoft.com/office/drawing/2014/main" xmlns="" id="{5A0C7500-3B0B-4CB1-9D8C-BBAEA4DBE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0996" y="5643447"/>
              <a:ext cx="263084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 강좌에서는 여기까지만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4" name="직사각형 1">
              <a:extLst>
                <a:ext uri="{FF2B5EF4-FFF2-40B4-BE49-F238E27FC236}">
                  <a16:creationId xmlns:a16="http://schemas.microsoft.com/office/drawing/2014/main" xmlns="" id="{C53A10AF-4DC1-443A-A83F-0FEA23F93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665" y="4345960"/>
              <a:ext cx="2329907" cy="378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RB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특성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깨진다</a:t>
              </a:r>
              <a:endParaRPr lang="ko-KR" altLang="en-US" sz="1600" dirty="0">
                <a:ea typeface="굴림" panose="020B0600000101010101" pitchFamily="50" charset="-127"/>
              </a:endParaRPr>
            </a:p>
          </p:txBody>
        </p:sp>
        <p:cxnSp>
          <p:nvCxnSpPr>
            <p:cNvPr id="85" name="직선 화살표 연결선 3">
              <a:extLst>
                <a:ext uri="{FF2B5EF4-FFF2-40B4-BE49-F238E27FC236}">
                  <a16:creationId xmlns:a16="http://schemas.microsoft.com/office/drawing/2014/main" xmlns="" id="{A513C001-CAA6-467C-AD2B-4502E9EECDE5}"/>
                </a:ext>
              </a:extLst>
            </p:cNvPr>
            <p:cNvCxnSpPr>
              <a:cxnSpLocks noChangeShapeType="1"/>
              <a:stCxn id="84" idx="0"/>
            </p:cNvCxnSpPr>
            <p:nvPr/>
          </p:nvCxnSpPr>
          <p:spPr bwMode="auto">
            <a:xfrm flipH="1" flipV="1">
              <a:off x="4307516" y="3798901"/>
              <a:ext cx="110102" cy="5470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AutoShape 45">
              <a:extLst>
                <a:ext uri="{FF2B5EF4-FFF2-40B4-BE49-F238E27FC236}">
                  <a16:creationId xmlns:a16="http://schemas.microsoft.com/office/drawing/2014/main" xmlns="" id="{DA56260A-F9E0-41C1-B392-9CF1C00AC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817" y="3007222"/>
              <a:ext cx="326755" cy="600344"/>
            </a:xfrm>
            <a:prstGeom prst="rightArrow">
              <a:avLst>
                <a:gd name="adj1" fmla="val 50000"/>
                <a:gd name="adj2" fmla="val 43139"/>
              </a:avLst>
            </a:prstGeom>
            <a:solidFill>
              <a:srgbClr val="1DC4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00">
                <a:ea typeface="굴림" panose="020B0600000101010101" pitchFamily="50" charset="-127"/>
              </a:endParaRPr>
            </a:p>
          </p:txBody>
        </p:sp>
        <p:sp>
          <p:nvSpPr>
            <p:cNvPr id="87" name="Oval 2">
              <a:extLst>
                <a:ext uri="{FF2B5EF4-FFF2-40B4-BE49-F238E27FC236}">
                  <a16:creationId xmlns:a16="http://schemas.microsoft.com/office/drawing/2014/main" xmlns="" id="{0EB9476D-E23A-4E34-AB60-239572853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740" y="2791870"/>
              <a:ext cx="293381" cy="2795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88" name="Oval 3">
              <a:extLst>
                <a:ext uri="{FF2B5EF4-FFF2-40B4-BE49-F238E27FC236}">
                  <a16:creationId xmlns:a16="http://schemas.microsoft.com/office/drawing/2014/main" xmlns="" id="{71A7FDE7-FFDF-4C3C-BE8A-914D84BC1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309" y="3369235"/>
              <a:ext cx="293381" cy="2795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xmlns="" id="{007F8272-F03A-4523-BC05-5D9AF6C33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583" y="3046591"/>
              <a:ext cx="250352" cy="352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Oval 9">
              <a:extLst>
                <a:ext uri="{FF2B5EF4-FFF2-40B4-BE49-F238E27FC236}">
                  <a16:creationId xmlns:a16="http://schemas.microsoft.com/office/drawing/2014/main" xmlns="" id="{12302357-C505-4E91-84B0-1CC09249E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424" y="2759214"/>
              <a:ext cx="293382" cy="2795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91" name="Line 13">
              <a:extLst>
                <a:ext uri="{FF2B5EF4-FFF2-40B4-BE49-F238E27FC236}">
                  <a16:creationId xmlns:a16="http://schemas.microsoft.com/office/drawing/2014/main" xmlns="" id="{AE3C4A17-2708-48EC-A65F-B2C8E4A3B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5091" y="3021771"/>
              <a:ext cx="242528" cy="3448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Text Box 15">
              <a:extLst>
                <a:ext uri="{FF2B5EF4-FFF2-40B4-BE49-F238E27FC236}">
                  <a16:creationId xmlns:a16="http://schemas.microsoft.com/office/drawing/2014/main" xmlns="" id="{8159B599-2F63-447E-8B3E-3948CADB6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31620" y="3203342"/>
              <a:ext cx="258176" cy="25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 i="1" dirty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xmlns="" id="{DC1F9074-C082-4ADC-B365-7511B9B91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777" y="2508413"/>
              <a:ext cx="0" cy="282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17">
              <a:extLst>
                <a:ext uri="{FF2B5EF4-FFF2-40B4-BE49-F238E27FC236}">
                  <a16:creationId xmlns:a16="http://schemas.microsoft.com/office/drawing/2014/main" xmlns="" id="{6B512CC6-4B87-40AD-BC80-B8D87D476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463" y="2478369"/>
              <a:ext cx="0" cy="282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Line 18">
              <a:extLst>
                <a:ext uri="{FF2B5EF4-FFF2-40B4-BE49-F238E27FC236}">
                  <a16:creationId xmlns:a16="http://schemas.microsoft.com/office/drawing/2014/main" xmlns="" id="{12EA72CB-0415-44FB-94B7-87AB3A5E7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013" y="3041366"/>
              <a:ext cx="305116" cy="3448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19">
              <a:extLst>
                <a:ext uri="{FF2B5EF4-FFF2-40B4-BE49-F238E27FC236}">
                  <a16:creationId xmlns:a16="http://schemas.microsoft.com/office/drawing/2014/main" xmlns="" id="{9D0D3A45-CAA2-41A5-BD62-9A12A2B8A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874" y="3024384"/>
              <a:ext cx="305116" cy="3448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Text Box 20">
              <a:extLst>
                <a:ext uri="{FF2B5EF4-FFF2-40B4-BE49-F238E27FC236}">
                  <a16:creationId xmlns:a16="http://schemas.microsoft.com/office/drawing/2014/main" xmlns="" id="{63E24502-0407-49E8-9981-809C4C9EF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594" y="2956677"/>
              <a:ext cx="3962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 b="1" i="0" dirty="0">
                  <a:solidFill>
                    <a:srgbClr val="FF0000"/>
                  </a:solidFill>
                  <a:effectLst/>
                </a:rPr>
                <a:t>-1</a:t>
              </a:r>
            </a:p>
          </p:txBody>
        </p:sp>
        <p:sp>
          <p:nvSpPr>
            <p:cNvPr id="98" name="Text Box 42">
              <a:extLst>
                <a:ext uri="{FF2B5EF4-FFF2-40B4-BE49-F238E27FC236}">
                  <a16:creationId xmlns:a16="http://schemas.microsoft.com/office/drawing/2014/main" xmlns="" id="{FB9B97BE-C9BF-4959-98A9-A6F24FF9C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56699" y="2641651"/>
              <a:ext cx="258176" cy="25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9" name="Text Box 43">
              <a:extLst>
                <a:ext uri="{FF2B5EF4-FFF2-40B4-BE49-F238E27FC236}">
                  <a16:creationId xmlns:a16="http://schemas.microsoft.com/office/drawing/2014/main" xmlns="" id="{163EB997-040C-4F04-9847-FA4EE9C67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65032" y="2590707"/>
              <a:ext cx="258176" cy="25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0" name="직사각형 101">
              <a:extLst>
                <a:ext uri="{FF2B5EF4-FFF2-40B4-BE49-F238E27FC236}">
                  <a16:creationId xmlns:a16="http://schemas.microsoft.com/office/drawing/2014/main" xmlns="" id="{6BBBF72A-5569-4DFE-85A5-345A36E8291F}"/>
                </a:ext>
              </a:extLst>
            </p:cNvPr>
            <p:cNvSpPr/>
            <p:nvPr/>
          </p:nvSpPr>
          <p:spPr>
            <a:xfrm>
              <a:off x="3804454" y="3203342"/>
              <a:ext cx="251744" cy="303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1" name="그룹 102">
              <a:extLst>
                <a:ext uri="{FF2B5EF4-FFF2-40B4-BE49-F238E27FC236}">
                  <a16:creationId xmlns:a16="http://schemas.microsoft.com/office/drawing/2014/main" xmlns="" id="{DDEE0C4D-D063-413B-B119-59D8EB413672}"/>
                </a:ext>
              </a:extLst>
            </p:cNvPr>
            <p:cNvGrpSpPr/>
            <p:nvPr/>
          </p:nvGrpSpPr>
          <p:grpSpPr>
            <a:xfrm>
              <a:off x="1596932" y="3622646"/>
              <a:ext cx="803865" cy="492458"/>
              <a:chOff x="796131" y="3292903"/>
              <a:chExt cx="836612" cy="477814"/>
            </a:xfrm>
          </p:grpSpPr>
          <p:sp>
            <p:nvSpPr>
              <p:cNvPr id="122" name="Line 55">
                <a:extLst>
                  <a:ext uri="{FF2B5EF4-FFF2-40B4-BE49-F238E27FC236}">
                    <a16:creationId xmlns:a16="http://schemas.microsoft.com/office/drawing/2014/main" xmlns="" id="{532438A4-34C9-4F9F-846F-52F62BF48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5192" y="3292903"/>
                <a:ext cx="213934" cy="323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" name="Line 71">
                <a:extLst>
                  <a:ext uri="{FF2B5EF4-FFF2-40B4-BE49-F238E27FC236}">
                    <a16:creationId xmlns:a16="http://schemas.microsoft.com/office/drawing/2014/main" xmlns="" id="{F86BDFB3-6DA0-48C0-ACAE-A75906695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3968" y="3307167"/>
                <a:ext cx="246063" cy="322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" name="직사각형 105">
                <a:extLst>
                  <a:ext uri="{FF2B5EF4-FFF2-40B4-BE49-F238E27FC236}">
                    <a16:creationId xmlns:a16="http://schemas.microsoft.com/office/drawing/2014/main" xmlns="" id="{4E6C92A9-5BCB-4E3E-A9BC-89B7D850663B}"/>
                  </a:ext>
                </a:extLst>
              </p:cNvPr>
              <p:cNvSpPr/>
              <p:nvPr/>
            </p:nvSpPr>
            <p:spPr>
              <a:xfrm>
                <a:off x="796131" y="3602442"/>
                <a:ext cx="227012" cy="1682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4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직사각형 106">
                <a:extLst>
                  <a:ext uri="{FF2B5EF4-FFF2-40B4-BE49-F238E27FC236}">
                    <a16:creationId xmlns:a16="http://schemas.microsoft.com/office/drawing/2014/main" xmlns="" id="{C40BB427-BF00-4022-9454-94D17533B277}"/>
                  </a:ext>
                </a:extLst>
              </p:cNvPr>
              <p:cNvSpPr/>
              <p:nvPr/>
            </p:nvSpPr>
            <p:spPr>
              <a:xfrm>
                <a:off x="1407318" y="3602442"/>
                <a:ext cx="225425" cy="1682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4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" name="직사각형 107">
              <a:extLst>
                <a:ext uri="{FF2B5EF4-FFF2-40B4-BE49-F238E27FC236}">
                  <a16:creationId xmlns:a16="http://schemas.microsoft.com/office/drawing/2014/main" xmlns="" id="{65F8D12D-0F92-4AF5-A7BF-EEA1A96601BB}"/>
                </a:ext>
              </a:extLst>
            </p:cNvPr>
            <p:cNvSpPr/>
            <p:nvPr/>
          </p:nvSpPr>
          <p:spPr>
            <a:xfrm>
              <a:off x="4067749" y="3373194"/>
              <a:ext cx="216601" cy="1734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그룹 5">
              <a:extLst>
                <a:ext uri="{FF2B5EF4-FFF2-40B4-BE49-F238E27FC236}">
                  <a16:creationId xmlns:a16="http://schemas.microsoft.com/office/drawing/2014/main" xmlns="" id="{889945DD-8983-4DBC-8622-462270821C54}"/>
                </a:ext>
              </a:extLst>
            </p:cNvPr>
            <p:cNvGrpSpPr/>
            <p:nvPr/>
          </p:nvGrpSpPr>
          <p:grpSpPr>
            <a:xfrm>
              <a:off x="6591149" y="2186045"/>
              <a:ext cx="2532450" cy="2485909"/>
              <a:chOff x="6983025" y="2390659"/>
              <a:chExt cx="2321154" cy="2252663"/>
            </a:xfrm>
          </p:grpSpPr>
          <p:sp>
            <p:nvSpPr>
              <p:cNvPr id="104" name="Oval 23">
                <a:extLst>
                  <a:ext uri="{FF2B5EF4-FFF2-40B4-BE49-F238E27FC236}">
                    <a16:creationId xmlns:a16="http://schemas.microsoft.com/office/drawing/2014/main" xmlns="" id="{F9B87721-0062-426D-93B0-A2D7067AC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2404" y="2647834"/>
                <a:ext cx="266700" cy="25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050"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105" name="Line 27">
                <a:extLst>
                  <a:ext uri="{FF2B5EF4-FFF2-40B4-BE49-F238E27FC236}">
                    <a16:creationId xmlns:a16="http://schemas.microsoft.com/office/drawing/2014/main" xmlns="" id="{D9D72851-C8EF-4B64-B29E-6BBE7CF54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61079" y="2857384"/>
                <a:ext cx="465138" cy="3794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Line 28">
                <a:extLst>
                  <a:ext uri="{FF2B5EF4-FFF2-40B4-BE49-F238E27FC236}">
                    <a16:creationId xmlns:a16="http://schemas.microsoft.com/office/drawing/2014/main" xmlns="" id="{94A841D3-3B8D-46AA-87AA-6E318E944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5754" y="2390659"/>
                <a:ext cx="0" cy="257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xmlns="" id="{C9A9F317-81AC-4B62-BC83-2A56C097A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42117" y="2866909"/>
                <a:ext cx="471487" cy="342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" name="Text Box 30">
                <a:extLst>
                  <a:ext uri="{FF2B5EF4-FFF2-40B4-BE49-F238E27FC236}">
                    <a16:creationId xmlns:a16="http://schemas.microsoft.com/office/drawing/2014/main" xmlns="" id="{E6663581-40D4-49D6-B878-86D25E6096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53142" y="2801822"/>
                <a:ext cx="314715" cy="2788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dirty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-1</a:t>
                </a:r>
              </a:p>
            </p:txBody>
          </p:sp>
          <p:sp>
            <p:nvSpPr>
              <p:cNvPr id="109" name="Oval 31">
                <a:extLst>
                  <a:ext uri="{FF2B5EF4-FFF2-40B4-BE49-F238E27FC236}">
                    <a16:creationId xmlns:a16="http://schemas.microsoft.com/office/drawing/2014/main" xmlns="" id="{D87BA8F8-6811-4F0C-81AF-BE3A430D7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8679" y="3166947"/>
                <a:ext cx="266700" cy="25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050"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110" name="Line 33">
                <a:extLst>
                  <a:ext uri="{FF2B5EF4-FFF2-40B4-BE49-F238E27FC236}">
                    <a16:creationId xmlns:a16="http://schemas.microsoft.com/office/drawing/2014/main" xmlns="" id="{AC1883D8-CAD0-4543-9635-A77FC8021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08817" y="3398722"/>
                <a:ext cx="228600" cy="3206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Text Box 34">
                <a:extLst>
                  <a:ext uri="{FF2B5EF4-FFF2-40B4-BE49-F238E27FC236}">
                    <a16:creationId xmlns:a16="http://schemas.microsoft.com/office/drawing/2014/main" xmlns="" id="{0424B3F8-AF6D-4E0C-913A-0462C057F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8699342" y="3025659"/>
                <a:ext cx="234950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i="1">
                    <a:latin typeface="Times New Roman" panose="02020603050405020304" pitchFamily="18" charset="0"/>
                    <a:ea typeface="굴림" panose="020B0600000101010101" pitchFamily="50" charset="-127"/>
                  </a:rPr>
                  <a:t>s</a:t>
                </a:r>
              </a:p>
            </p:txBody>
          </p:sp>
          <p:sp>
            <p:nvSpPr>
              <p:cNvPr id="112" name="Line 35">
                <a:extLst>
                  <a:ext uri="{FF2B5EF4-FFF2-40B4-BE49-F238E27FC236}">
                    <a16:creationId xmlns:a16="http://schemas.microsoft.com/office/drawing/2014/main" xmlns="" id="{44669655-8D1A-434B-8088-8F5AAB00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02517" y="3390784"/>
                <a:ext cx="277812" cy="314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" name="AutoShape 38">
                <a:extLst>
                  <a:ext uri="{FF2B5EF4-FFF2-40B4-BE49-F238E27FC236}">
                    <a16:creationId xmlns:a16="http://schemas.microsoft.com/office/drawing/2014/main" xmlns="" id="{F5191F97-AC38-49DE-8074-393FD6D39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142" y="3838459"/>
                <a:ext cx="549275" cy="79375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en-US" sz="2100">
                  <a:ea typeface="굴림" panose="020B0600000101010101" pitchFamily="50" charset="-127"/>
                </a:endParaRPr>
              </a:p>
            </p:txBody>
          </p:sp>
          <p:sp>
            <p:nvSpPr>
              <p:cNvPr id="114" name="AutoShape 39">
                <a:extLst>
                  <a:ext uri="{FF2B5EF4-FFF2-40B4-BE49-F238E27FC236}">
                    <a16:creationId xmlns:a16="http://schemas.microsoft.com/office/drawing/2014/main" xmlns="" id="{3418026C-0077-4192-BDD7-8245EEB5B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1154" y="3851159"/>
                <a:ext cx="550863" cy="792163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en-US" sz="2100">
                  <a:ea typeface="굴림" panose="020B0600000101010101" pitchFamily="50" charset="-127"/>
                </a:endParaRPr>
              </a:p>
            </p:txBody>
          </p:sp>
          <p:sp>
            <p:nvSpPr>
              <p:cNvPr id="115" name="Oval 32">
                <a:extLst>
                  <a:ext uri="{FF2B5EF4-FFF2-40B4-BE49-F238E27FC236}">
                    <a16:creationId xmlns:a16="http://schemas.microsoft.com/office/drawing/2014/main" xmlns="" id="{1150672E-A338-4F7B-ADC6-D59C56065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4029" y="3692409"/>
                <a:ext cx="268288" cy="255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050"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116" name="Oval 36">
                <a:extLst>
                  <a:ext uri="{FF2B5EF4-FFF2-40B4-BE49-F238E27FC236}">
                    <a16:creationId xmlns:a16="http://schemas.microsoft.com/office/drawing/2014/main" xmlns="" id="{9CCE3DC9-B886-4DDB-94FF-27E4526DA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8254" y="3690822"/>
                <a:ext cx="266700" cy="25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050"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117" name="Text Box 40">
                <a:extLst>
                  <a:ext uri="{FF2B5EF4-FFF2-40B4-BE49-F238E27FC236}">
                    <a16:creationId xmlns:a16="http://schemas.microsoft.com/office/drawing/2014/main" xmlns="" id="{695F6378-3AE0-4F2A-BDAD-F98C00856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7971668" y="3562852"/>
                <a:ext cx="236538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i="1">
                    <a:latin typeface="Times New Roman" panose="02020603050405020304" pitchFamily="18" charset="0"/>
                    <a:ea typeface="굴림" panose="020B0600000101010101" pitchFamily="50" charset="-127"/>
                  </a:rPr>
                  <a:t>l</a:t>
                </a:r>
              </a:p>
            </p:txBody>
          </p:sp>
          <p:sp>
            <p:nvSpPr>
              <p:cNvPr id="118" name="Text Box 41">
                <a:extLst>
                  <a:ext uri="{FF2B5EF4-FFF2-40B4-BE49-F238E27FC236}">
                    <a16:creationId xmlns:a16="http://schemas.microsoft.com/office/drawing/2014/main" xmlns="" id="{95EFB4EF-4707-4AD5-BC48-C1DBD0044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9067642" y="3487622"/>
                <a:ext cx="236537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i="1">
                    <a:latin typeface="Times New Roman" panose="02020603050405020304" pitchFamily="18" charset="0"/>
                    <a:ea typeface="굴림" panose="020B0600000101010101" pitchFamily="50" charset="-127"/>
                  </a:rPr>
                  <a:t>r</a:t>
                </a:r>
              </a:p>
            </p:txBody>
          </p:sp>
          <p:sp>
            <p:nvSpPr>
              <p:cNvPr id="119" name="Text Box 42">
                <a:extLst>
                  <a:ext uri="{FF2B5EF4-FFF2-40B4-BE49-F238E27FC236}">
                    <a16:creationId xmlns:a16="http://schemas.microsoft.com/office/drawing/2014/main" xmlns="" id="{CBAC4EF8-2FCE-4B92-97A2-00A3DA685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7679569" y="2462715"/>
                <a:ext cx="234950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i="1" dirty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p</a:t>
                </a:r>
              </a:p>
            </p:txBody>
          </p:sp>
          <p:sp>
            <p:nvSpPr>
              <p:cNvPr id="120" name="직사각형 108">
                <a:extLst>
                  <a:ext uri="{FF2B5EF4-FFF2-40B4-BE49-F238E27FC236}">
                    <a16:creationId xmlns:a16="http://schemas.microsoft.com/office/drawing/2014/main" xmlns="" id="{285A19A3-C1C8-4A2F-89E8-2CA01807CE9D}"/>
                  </a:ext>
                </a:extLst>
              </p:cNvPr>
              <p:cNvSpPr/>
              <p:nvPr/>
            </p:nvSpPr>
            <p:spPr>
              <a:xfrm>
                <a:off x="7241944" y="3232463"/>
                <a:ext cx="193629" cy="155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ko-KR" altLang="en-US" sz="14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직사각형 109">
                <a:extLst>
                  <a:ext uri="{FF2B5EF4-FFF2-40B4-BE49-F238E27FC236}">
                    <a16:creationId xmlns:a16="http://schemas.microsoft.com/office/drawing/2014/main" xmlns="" id="{7AF6CE07-580F-49D4-B14C-2EF9653F6FCB}"/>
                  </a:ext>
                </a:extLst>
              </p:cNvPr>
              <p:cNvSpPr/>
              <p:nvPr/>
            </p:nvSpPr>
            <p:spPr>
              <a:xfrm>
                <a:off x="6983025" y="3079262"/>
                <a:ext cx="225044" cy="271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altLang="ko-KR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endParaRPr lang="ko-KR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271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6F5AD-2CB5-41ED-8879-FD680670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80" name="Text Box 29">
            <a:extLst>
              <a:ext uri="{FF2B5EF4-FFF2-40B4-BE49-F238E27FC236}">
                <a16:creationId xmlns:a16="http://schemas.microsoft.com/office/drawing/2014/main" xmlns="" id="{E15BBFDC-6D7E-42A2-9EA3-F96DEDF1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333" y="1964699"/>
            <a:ext cx="62327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ea typeface="굴림" panose="020B0600000101010101" pitchFamily="50" charset="-127"/>
              </a:rPr>
              <a:t>AVL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트리와</a:t>
            </a:r>
            <a:r>
              <a:rPr lang="ko-KR" altLang="en-US" sz="2400" dirty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RB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모두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삭제에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log</a:t>
            </a:r>
            <a:r>
              <a:rPr lang="en-US" altLang="ko-KR" sz="2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2400" dirty="0"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보장된다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 Box 29">
            <a:extLst>
              <a:ext uri="{FF2B5EF4-FFF2-40B4-BE49-F238E27FC236}">
                <a16:creationId xmlns:a16="http://schemas.microsoft.com/office/drawing/2014/main" xmlns="" id="{8BBF2495-0179-4421-B55C-1083AA99C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333" y="3779211"/>
            <a:ext cx="7588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9875" indent="-269875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생각해 보기</a:t>
            </a:r>
            <a:r>
              <a:rPr lang="en-US" altLang="ko-KR" sz="2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성질이 왜 만족되는지 생각해보자</a:t>
            </a:r>
          </a:p>
        </p:txBody>
      </p:sp>
      <p:sp>
        <p:nvSpPr>
          <p:cNvPr id="82" name="Text Box 29">
            <a:extLst>
              <a:ext uri="{FF2B5EF4-FFF2-40B4-BE49-F238E27FC236}">
                <a16:creationId xmlns:a16="http://schemas.microsoft.com/office/drawing/2014/main" xmlns="" id="{B2ACCAB5-A39C-4168-8BF3-B0B444D1F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920" y="4309870"/>
            <a:ext cx="3172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직관적으로 생각할 것</a:t>
            </a:r>
          </a:p>
        </p:txBody>
      </p:sp>
    </p:spTree>
    <p:extLst>
      <p:ext uri="{BB962C8B-B14F-4D97-AF65-F5344CB8AC3E}">
        <p14:creationId xmlns:p14="http://schemas.microsoft.com/office/powerpoint/2010/main" val="4201049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B-</a:t>
            </a:r>
            <a:r>
              <a:rPr lang="ko-KR" altLang="en-US" dirty="0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277194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FF0000"/>
                </a:solidFill>
              </a:rPr>
              <a:t>K</a:t>
            </a:r>
            <a:r>
              <a:rPr lang="en-US" altLang="ko-KR" dirty="0"/>
              <a:t>-</a:t>
            </a:r>
            <a:r>
              <a:rPr lang="ko-KR" altLang="en-US" dirty="0"/>
              <a:t>진 검색 트리</a:t>
            </a:r>
            <a:endParaRPr lang="en-US" altLang="ko-KR" dirty="0"/>
          </a:p>
        </p:txBody>
      </p:sp>
      <p:grpSp>
        <p:nvGrpSpPr>
          <p:cNvPr id="19" name="그룹 16">
            <a:extLst>
              <a:ext uri="{FF2B5EF4-FFF2-40B4-BE49-F238E27FC236}">
                <a16:creationId xmlns:a16="http://schemas.microsoft.com/office/drawing/2014/main" xmlns="" id="{07793FA0-5824-42F2-9925-0EBF3F5E140F}"/>
              </a:ext>
            </a:extLst>
          </p:cNvPr>
          <p:cNvGrpSpPr>
            <a:grpSpLocks/>
          </p:cNvGrpSpPr>
          <p:nvPr/>
        </p:nvGrpSpPr>
        <p:grpSpPr bwMode="auto">
          <a:xfrm>
            <a:off x="1171738" y="2247040"/>
            <a:ext cx="3716338" cy="3338513"/>
            <a:chOff x="1443244" y="1527630"/>
            <a:chExt cx="5454669" cy="490853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8AD6324-5EDC-4636-80D9-CD0ABA89877A}"/>
                </a:ext>
              </a:extLst>
            </p:cNvPr>
            <p:cNvSpPr/>
            <p:nvPr/>
          </p:nvSpPr>
          <p:spPr>
            <a:xfrm>
              <a:off x="3910777" y="1527630"/>
              <a:ext cx="757268" cy="718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EAA45226-74F8-49D6-9293-FC13C6FE6823}"/>
                </a:ext>
              </a:extLst>
            </p:cNvPr>
            <p:cNvSpPr/>
            <p:nvPr/>
          </p:nvSpPr>
          <p:spPr>
            <a:xfrm>
              <a:off x="2463810" y="2820701"/>
              <a:ext cx="759599" cy="718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D92825A9-F931-4279-8A63-A4AFA9476A4D}"/>
                </a:ext>
              </a:extLst>
            </p:cNvPr>
            <p:cNvSpPr/>
            <p:nvPr/>
          </p:nvSpPr>
          <p:spPr>
            <a:xfrm>
              <a:off x="5378714" y="2823035"/>
              <a:ext cx="759599" cy="718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55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128E55F2-E484-4EB1-8E26-BE6E25B10F1E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 flipH="1">
              <a:off x="2843610" y="2141489"/>
              <a:ext cx="1176679" cy="6792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021F7A48-5181-4D65-BB19-C821AEB61BE2}"/>
                </a:ext>
              </a:extLst>
            </p:cNvPr>
            <p:cNvCxnSpPr>
              <a:stCxn id="20" idx="5"/>
              <a:endCxn id="22" idx="0"/>
            </p:cNvCxnSpPr>
            <p:nvPr/>
          </p:nvCxnSpPr>
          <p:spPr>
            <a:xfrm>
              <a:off x="4558534" y="2141489"/>
              <a:ext cx="1199980" cy="681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6587EF83-A997-4487-9239-7D0D03A6F8F2}"/>
                </a:ext>
              </a:extLst>
            </p:cNvPr>
            <p:cNvSpPr/>
            <p:nvPr/>
          </p:nvSpPr>
          <p:spPr>
            <a:xfrm>
              <a:off x="1443244" y="4216470"/>
              <a:ext cx="759599" cy="718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7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57D18BD4-1984-473A-B4FB-B1A9954E38EC}"/>
                </a:ext>
              </a:extLst>
            </p:cNvPr>
            <p:cNvSpPr/>
            <p:nvPr/>
          </p:nvSpPr>
          <p:spPr>
            <a:xfrm>
              <a:off x="3449426" y="4216470"/>
              <a:ext cx="759599" cy="718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20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7F85BEB4-0851-4DB3-A379-6B558553697D}"/>
                </a:ext>
              </a:extLst>
            </p:cNvPr>
            <p:cNvCxnSpPr>
              <a:stCxn id="21" idx="3"/>
              <a:endCxn id="41" idx="0"/>
            </p:cNvCxnSpPr>
            <p:nvPr/>
          </p:nvCxnSpPr>
          <p:spPr>
            <a:xfrm flipH="1">
              <a:off x="1823044" y="3434560"/>
              <a:ext cx="750279" cy="781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8F27395A-4E0B-4E30-BD47-996D0C526514}"/>
                </a:ext>
              </a:extLst>
            </p:cNvPr>
            <p:cNvCxnSpPr>
              <a:stCxn id="21" idx="5"/>
              <a:endCxn id="42" idx="0"/>
            </p:cNvCxnSpPr>
            <p:nvPr/>
          </p:nvCxnSpPr>
          <p:spPr>
            <a:xfrm>
              <a:off x="3111566" y="3434560"/>
              <a:ext cx="717658" cy="781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A73C236B-E5E4-4CCB-972B-2D71BB34C9B9}"/>
                </a:ext>
              </a:extLst>
            </p:cNvPr>
            <p:cNvSpPr/>
            <p:nvPr/>
          </p:nvSpPr>
          <p:spPr>
            <a:xfrm>
              <a:off x="2750408" y="5717273"/>
              <a:ext cx="759599" cy="718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01780E02-4DC3-4159-A5E1-4E7E30949106}"/>
                </a:ext>
              </a:extLst>
            </p:cNvPr>
            <p:cNvSpPr/>
            <p:nvPr/>
          </p:nvSpPr>
          <p:spPr>
            <a:xfrm>
              <a:off x="6138314" y="4216470"/>
              <a:ext cx="759599" cy="718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70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90FF318-3DE5-46EB-9072-A9EBB2177F03}"/>
                </a:ext>
              </a:extLst>
            </p:cNvPr>
            <p:cNvCxnSpPr>
              <a:stCxn id="42" idx="3"/>
              <a:endCxn id="45" idx="0"/>
            </p:cNvCxnSpPr>
            <p:nvPr/>
          </p:nvCxnSpPr>
          <p:spPr>
            <a:xfrm flipH="1">
              <a:off x="3130207" y="4830329"/>
              <a:ext cx="431062" cy="886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9407E71F-F72F-4748-B5B3-B46F35FD4846}"/>
                </a:ext>
              </a:extLst>
            </p:cNvPr>
            <p:cNvCxnSpPr>
              <a:stCxn id="22" idx="5"/>
              <a:endCxn id="46" idx="0"/>
            </p:cNvCxnSpPr>
            <p:nvPr/>
          </p:nvCxnSpPr>
          <p:spPr>
            <a:xfrm>
              <a:off x="6026471" y="3436893"/>
              <a:ext cx="491642" cy="779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7171EC82-2EA9-4A8A-9F48-5C97AF0097CF}"/>
              </a:ext>
            </a:extLst>
          </p:cNvPr>
          <p:cNvCxnSpPr/>
          <p:nvPr/>
        </p:nvCxnSpPr>
        <p:spPr>
          <a:xfrm flipV="1">
            <a:off x="6104101" y="2397853"/>
            <a:ext cx="11112" cy="7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67">
            <a:extLst>
              <a:ext uri="{FF2B5EF4-FFF2-40B4-BE49-F238E27FC236}">
                <a16:creationId xmlns:a16="http://schemas.microsoft.com/office/drawing/2014/main" xmlns="" id="{5FF0F3DB-0D7B-4245-BCD0-3059E1766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301" y="5182328"/>
            <a:ext cx="2537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dirty="0">
                <a:ea typeface="굴림" panose="020B0600000101010101" pitchFamily="50" charset="-127"/>
              </a:rPr>
              <a:t>이진 검색 트리</a:t>
            </a:r>
          </a:p>
        </p:txBody>
      </p:sp>
      <p:sp>
        <p:nvSpPr>
          <p:cNvPr id="51" name="TextBox 70">
            <a:extLst>
              <a:ext uri="{FF2B5EF4-FFF2-40B4-BE49-F238E27FC236}">
                <a16:creationId xmlns:a16="http://schemas.microsoft.com/office/drawing/2014/main" xmlns="" id="{CCB8B2DC-581D-49AC-B128-EB17826F4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076" y="5680803"/>
            <a:ext cx="2790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K=2, </a:t>
            </a:r>
            <a:r>
              <a:rPr lang="ko-KR" altLang="en-US" sz="2400">
                <a:solidFill>
                  <a:srgbClr val="FF0000"/>
                </a:solidFill>
                <a:ea typeface="굴림" panose="020B0600000101010101" pitchFamily="50" charset="-127"/>
              </a:rPr>
              <a:t>최대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 2</a:t>
            </a:r>
            <a:r>
              <a:rPr lang="ko-KR" altLang="en-US" sz="2400">
                <a:solidFill>
                  <a:srgbClr val="FF0000"/>
                </a:solidFill>
                <a:ea typeface="굴림" panose="020B0600000101010101" pitchFamily="50" charset="-127"/>
              </a:rPr>
              <a:t>개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400">
                <a:solidFill>
                  <a:srgbClr val="FF0000"/>
                </a:solidFill>
                <a:ea typeface="굴림" panose="020B0600000101010101" pitchFamily="50" charset="-127"/>
              </a:rPr>
              <a:t>분기</a:t>
            </a:r>
          </a:p>
        </p:txBody>
      </p:sp>
      <p:grpSp>
        <p:nvGrpSpPr>
          <p:cNvPr id="52" name="그룹 17">
            <a:extLst>
              <a:ext uri="{FF2B5EF4-FFF2-40B4-BE49-F238E27FC236}">
                <a16:creationId xmlns:a16="http://schemas.microsoft.com/office/drawing/2014/main" xmlns="" id="{EF695C62-3516-4384-9A59-B44664D6C730}"/>
              </a:ext>
            </a:extLst>
          </p:cNvPr>
          <p:cNvGrpSpPr>
            <a:grpSpLocks/>
          </p:cNvGrpSpPr>
          <p:nvPr/>
        </p:nvGrpSpPr>
        <p:grpSpPr bwMode="auto">
          <a:xfrm>
            <a:off x="5464354" y="1636728"/>
            <a:ext cx="5183187" cy="3416300"/>
            <a:chOff x="-99128" y="1527630"/>
            <a:chExt cx="7605912" cy="502594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6833D970-6C54-427F-BFD8-0461F7376F43}"/>
                </a:ext>
              </a:extLst>
            </p:cNvPr>
            <p:cNvSpPr/>
            <p:nvPr/>
          </p:nvSpPr>
          <p:spPr>
            <a:xfrm>
              <a:off x="3560562" y="1527630"/>
              <a:ext cx="1528171" cy="7193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40   60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476919ED-6912-4D99-8416-F0CA96901999}"/>
                </a:ext>
              </a:extLst>
            </p:cNvPr>
            <p:cNvSpPr/>
            <p:nvPr/>
          </p:nvSpPr>
          <p:spPr>
            <a:xfrm>
              <a:off x="1331203" y="2823818"/>
              <a:ext cx="1530500" cy="7169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10   30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A3D2AEA-1034-405F-A07E-90707E577F68}"/>
                </a:ext>
              </a:extLst>
            </p:cNvPr>
            <p:cNvSpPr/>
            <p:nvPr/>
          </p:nvSpPr>
          <p:spPr>
            <a:xfrm>
              <a:off x="5985602" y="2823818"/>
              <a:ext cx="1521182" cy="7169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65    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FAA95ABA-F093-4C24-8D0D-1F70A435FCCF}"/>
                </a:ext>
              </a:extLst>
            </p:cNvPr>
            <p:cNvCxnSpPr>
              <a:stCxn id="53" idx="3"/>
              <a:endCxn id="54" idx="0"/>
            </p:cNvCxnSpPr>
            <p:nvPr/>
          </p:nvCxnSpPr>
          <p:spPr>
            <a:xfrm flipH="1">
              <a:off x="2095288" y="2141859"/>
              <a:ext cx="1688908" cy="681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F8CBD83F-C665-425D-BFD0-C8AED63818E2}"/>
                </a:ext>
              </a:extLst>
            </p:cNvPr>
            <p:cNvCxnSpPr>
              <a:stCxn id="53" idx="5"/>
              <a:endCxn id="55" idx="0"/>
            </p:cNvCxnSpPr>
            <p:nvPr/>
          </p:nvCxnSpPr>
          <p:spPr>
            <a:xfrm>
              <a:off x="4865098" y="2141859"/>
              <a:ext cx="1882260" cy="681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52B4BA8D-34DB-47AD-B360-5CC86A061D63}"/>
                </a:ext>
              </a:extLst>
            </p:cNvPr>
            <p:cNvSpPr/>
            <p:nvPr/>
          </p:nvSpPr>
          <p:spPr>
            <a:xfrm>
              <a:off x="-99128" y="4206420"/>
              <a:ext cx="1306865" cy="7193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7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ACFE9A77-F757-4C3C-9FE4-F98F8E749D90}"/>
                </a:ext>
              </a:extLst>
            </p:cNvPr>
            <p:cNvSpPr/>
            <p:nvPr/>
          </p:nvSpPr>
          <p:spPr>
            <a:xfrm>
              <a:off x="2980510" y="4215761"/>
              <a:ext cx="1502546" cy="7193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ko-KR" sz="1400" dirty="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400" dirty="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31CA6B81-5B70-48C4-BD92-D71D8B053830}"/>
                </a:ext>
              </a:extLst>
            </p:cNvPr>
            <p:cNvCxnSpPr>
              <a:stCxn id="54" idx="3"/>
              <a:endCxn id="58" idx="0"/>
            </p:cNvCxnSpPr>
            <p:nvPr/>
          </p:nvCxnSpPr>
          <p:spPr>
            <a:xfrm flipH="1">
              <a:off x="555469" y="3435713"/>
              <a:ext cx="999369" cy="7707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EDC4F2B5-40DE-4504-97C7-098DC79F96E6}"/>
                </a:ext>
              </a:extLst>
            </p:cNvPr>
            <p:cNvCxnSpPr>
              <a:stCxn id="54" idx="5"/>
              <a:endCxn id="59" idx="0"/>
            </p:cNvCxnSpPr>
            <p:nvPr/>
          </p:nvCxnSpPr>
          <p:spPr>
            <a:xfrm>
              <a:off x="2635739" y="3435713"/>
              <a:ext cx="1094879" cy="780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ED1820D6-BE17-460E-A62A-13F936C1F7BF}"/>
                </a:ext>
              </a:extLst>
            </p:cNvPr>
            <p:cNvSpPr/>
            <p:nvPr/>
          </p:nvSpPr>
          <p:spPr>
            <a:xfrm>
              <a:off x="1913585" y="5834247"/>
              <a:ext cx="1451296" cy="7193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ko-KR" sz="1400" dirty="0">
                  <a:latin typeface="Times" panose="02020603050405020304" pitchFamily="18" charset="0"/>
                  <a:ea typeface="굴림" panose="020B0600000101010101" pitchFamily="50" charset="-127"/>
                </a:rPr>
                <a:t>32</a:t>
              </a:r>
              <a:endParaRPr lang="ko-KR" altLang="en-US" sz="1400" dirty="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2864EC46-5732-4F51-A9B0-B60ECF05B68A}"/>
                </a:ext>
              </a:extLst>
            </p:cNvPr>
            <p:cNvSpPr/>
            <p:nvPr/>
          </p:nvSpPr>
          <p:spPr>
            <a:xfrm>
              <a:off x="6034522" y="4215761"/>
              <a:ext cx="1434990" cy="7193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70   80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84924A88-82F0-4952-969B-57177C23A089}"/>
                </a:ext>
              </a:extLst>
            </p:cNvPr>
            <p:cNvCxnSpPr>
              <a:stCxn id="59" idx="3"/>
              <a:endCxn id="62" idx="0"/>
            </p:cNvCxnSpPr>
            <p:nvPr/>
          </p:nvCxnSpPr>
          <p:spPr>
            <a:xfrm flipH="1">
              <a:off x="2638068" y="4829992"/>
              <a:ext cx="561417" cy="10042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104F962B-435F-4222-8D9A-2DB738BEB768}"/>
                </a:ext>
              </a:extLst>
            </p:cNvPr>
            <p:cNvCxnSpPr>
              <a:stCxn id="55" idx="4"/>
              <a:endCxn id="63" idx="0"/>
            </p:cNvCxnSpPr>
            <p:nvPr/>
          </p:nvCxnSpPr>
          <p:spPr>
            <a:xfrm>
              <a:off x="6747357" y="3540810"/>
              <a:ext cx="4659" cy="6749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3E789BD8-D31C-4BFD-94FF-D1BDAFA57E51}"/>
              </a:ext>
            </a:extLst>
          </p:cNvPr>
          <p:cNvSpPr/>
          <p:nvPr/>
        </p:nvSpPr>
        <p:spPr>
          <a:xfrm>
            <a:off x="7966254" y="2527315"/>
            <a:ext cx="1041400" cy="488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ko-KR" sz="1400">
                <a:latin typeface="Times" panose="02020603050405020304" pitchFamily="18" charset="0"/>
                <a:ea typeface="굴림" panose="020B0600000101010101" pitchFamily="50" charset="-127"/>
              </a:rPr>
              <a:t>50</a:t>
            </a:r>
            <a:endParaRPr lang="ko-KR" altLang="en-US" sz="14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F1903051-14DB-4ED9-9EC9-8C72273ABFC5}"/>
              </a:ext>
            </a:extLst>
          </p:cNvPr>
          <p:cNvCxnSpPr>
            <a:stCxn id="53" idx="4"/>
            <a:endCxn id="66" idx="0"/>
          </p:cNvCxnSpPr>
          <p:nvPr/>
        </p:nvCxnSpPr>
        <p:spPr>
          <a:xfrm>
            <a:off x="8479016" y="2124090"/>
            <a:ext cx="7938" cy="403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F554B415-29FB-45CC-8577-C369F54B13E1}"/>
              </a:ext>
            </a:extLst>
          </p:cNvPr>
          <p:cNvSpPr/>
          <p:nvPr/>
        </p:nvSpPr>
        <p:spPr>
          <a:xfrm>
            <a:off x="8667929" y="3433778"/>
            <a:ext cx="927100" cy="487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ko-KR" sz="1400">
                <a:latin typeface="Times" panose="02020603050405020304" pitchFamily="18" charset="0"/>
                <a:ea typeface="굴림" panose="020B0600000101010101" pitchFamily="50" charset="-127"/>
              </a:rPr>
              <a:t>61</a:t>
            </a:r>
            <a:endParaRPr lang="ko-KR" altLang="en-US" sz="14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5671C98C-967C-4FAB-85D0-268EB1B59782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131479" y="2933715"/>
            <a:ext cx="631825" cy="500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6958AA81-9F01-4D4A-9208-72BFE829A676}"/>
              </a:ext>
            </a:extLst>
          </p:cNvPr>
          <p:cNvSpPr/>
          <p:nvPr/>
        </p:nvSpPr>
        <p:spPr>
          <a:xfrm>
            <a:off x="6450191" y="3446478"/>
            <a:ext cx="1041400" cy="488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ko-KR" sz="1400" dirty="0">
                <a:latin typeface="Times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1400" dirty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6EE68820-0BFB-446B-A5EA-D9FDC65163A4}"/>
              </a:ext>
            </a:extLst>
          </p:cNvPr>
          <p:cNvCxnSpPr>
            <a:endCxn id="70" idx="0"/>
          </p:cNvCxnSpPr>
          <p:nvPr/>
        </p:nvCxnSpPr>
        <p:spPr>
          <a:xfrm flipV="1">
            <a:off x="6959779" y="3446478"/>
            <a:ext cx="11112" cy="7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68">
            <a:extLst>
              <a:ext uri="{FF2B5EF4-FFF2-40B4-BE49-F238E27FC236}">
                <a16:creationId xmlns:a16="http://schemas.microsoft.com/office/drawing/2014/main" xmlns="" id="{D05E51B9-4B2F-4C25-AFEA-291C28E5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291" y="5148278"/>
            <a:ext cx="2537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dirty="0">
                <a:ea typeface="굴림" panose="020B0600000101010101" pitchFamily="50" charset="-127"/>
              </a:rPr>
              <a:t>삼진 검색 트리</a:t>
            </a:r>
          </a:p>
        </p:txBody>
      </p:sp>
      <p:sp>
        <p:nvSpPr>
          <p:cNvPr id="73" name="TextBox 69">
            <a:extLst>
              <a:ext uri="{FF2B5EF4-FFF2-40B4-BE49-F238E27FC236}">
                <a16:creationId xmlns:a16="http://schemas.microsoft.com/office/drawing/2014/main" xmlns="" id="{5E8571AA-A377-4C92-8627-6346F586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004" y="5683265"/>
            <a:ext cx="2790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K=3, </a:t>
            </a:r>
            <a:r>
              <a:rPr lang="ko-KR" altLang="en-US" sz="2400">
                <a:solidFill>
                  <a:srgbClr val="FF0000"/>
                </a:solidFill>
                <a:ea typeface="굴림" panose="020B0600000101010101" pitchFamily="50" charset="-127"/>
              </a:rPr>
              <a:t>최대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 3</a:t>
            </a:r>
            <a:r>
              <a:rPr lang="ko-KR" altLang="en-US" sz="2400">
                <a:solidFill>
                  <a:srgbClr val="FF0000"/>
                </a:solidFill>
                <a:ea typeface="굴림" panose="020B0600000101010101" pitchFamily="50" charset="-127"/>
              </a:rPr>
              <a:t>개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400">
                <a:solidFill>
                  <a:srgbClr val="FF0000"/>
                </a:solidFill>
                <a:ea typeface="굴림" panose="020B0600000101010101" pitchFamily="50" charset="-127"/>
              </a:rPr>
              <a:t>분기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415DAD2D-F12B-4999-94C2-D420CDD422CE}"/>
              </a:ext>
            </a:extLst>
          </p:cNvPr>
          <p:cNvCxnSpPr>
            <a:stCxn id="54" idx="4"/>
            <a:endCxn id="70" idx="0"/>
          </p:cNvCxnSpPr>
          <p:nvPr/>
        </p:nvCxnSpPr>
        <p:spPr>
          <a:xfrm>
            <a:off x="6959779" y="3005153"/>
            <a:ext cx="11112" cy="441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52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918A9CE-F73D-479E-AE46-7CCABC8E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 환경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디스크의 접근 단위는 블록</a:t>
            </a:r>
            <a:r>
              <a:rPr lang="en-US" altLang="ko-KR" dirty="0"/>
              <a:t>(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디스크에 한 번 접근하는 시간은 수십만 명령어의 처리 시간과 맞먹는다</a:t>
            </a:r>
          </a:p>
          <a:p>
            <a:r>
              <a:rPr lang="ko-KR" altLang="en-US" dirty="0"/>
              <a:t>검색 트리가 디스크에 저장되어 있다면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트리의 높이를 최소화하는 것이 유리하다</a:t>
            </a:r>
          </a:p>
          <a:p>
            <a:r>
              <a:rPr lang="en-US" altLang="ko-KR" dirty="0"/>
              <a:t>B-</a:t>
            </a:r>
            <a:r>
              <a:rPr lang="ko-KR" altLang="en-US" dirty="0"/>
              <a:t>트리는 </a:t>
            </a:r>
            <a:r>
              <a:rPr lang="en-US" altLang="ko-KR" dirty="0"/>
              <a:t>K-</a:t>
            </a:r>
            <a:r>
              <a:rPr lang="ko-KR" altLang="en-US" dirty="0"/>
              <a:t>진 검색 트리가 균형을 유지하도록 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최악의 경우 디스크 접근 횟수를 줄인 것이다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83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진 검색 트리</a:t>
            </a:r>
            <a:endParaRPr lang="en-US" altLang="ko-KR" dirty="0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xmlns="" id="{BFB946F2-380F-4D57-88C2-802C77772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221" y="321626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graphicFrame>
        <p:nvGraphicFramePr>
          <p:cNvPr id="24" name="Group 3">
            <a:extLst>
              <a:ext uri="{FF2B5EF4-FFF2-40B4-BE49-F238E27FC236}">
                <a16:creationId xmlns:a16="http://schemas.microsoft.com/office/drawing/2014/main" xmlns="" id="{0D76A403-A0E7-400F-877E-621BD1F66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34573"/>
              </p:ext>
            </p:extLst>
          </p:nvPr>
        </p:nvGraphicFramePr>
        <p:xfrm>
          <a:off x="2557921" y="1938324"/>
          <a:ext cx="6884987" cy="517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420" marB="454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</a:t>
                      </a:r>
                      <a:r>
                        <a:rPr kumimoji="0" lang="en-US" altLang="ko-KR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</a:t>
                      </a:r>
                      <a:r>
                        <a:rPr kumimoji="0" lang="en-US" altLang="ko-KR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</a:t>
                      </a:r>
                      <a:r>
                        <a:rPr kumimoji="0" lang="en-US" altLang="ko-KR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</a:t>
                      </a:r>
                      <a:r>
                        <a:rPr kumimoji="0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</a:t>
                      </a:r>
                      <a:r>
                        <a:rPr kumimoji="0" lang="en-US" altLang="ko-KR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k-</a:t>
                      </a:r>
                      <a:r>
                        <a:rPr kumimoji="0" lang="en-US" altLang="ko-KR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AutoShape 27">
            <a:extLst>
              <a:ext uri="{FF2B5EF4-FFF2-40B4-BE49-F238E27FC236}">
                <a16:creationId xmlns:a16="http://schemas.microsoft.com/office/drawing/2014/main" xmlns="" id="{7C22F54A-77B1-4C02-9079-79EBBE833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421" y="320356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6" name="AutoShape 28">
            <a:extLst>
              <a:ext uri="{FF2B5EF4-FFF2-40B4-BE49-F238E27FC236}">
                <a16:creationId xmlns:a16="http://schemas.microsoft.com/office/drawing/2014/main" xmlns="" id="{67CAC76D-8746-4C2F-8391-6573C1EF9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521" y="317816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endParaRPr lang="en-US" altLang="ko-KR" baseline="-250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7" name="AutoShape 29">
            <a:extLst>
              <a:ext uri="{FF2B5EF4-FFF2-40B4-BE49-F238E27FC236}">
                <a16:creationId xmlns:a16="http://schemas.microsoft.com/office/drawing/2014/main" xmlns="" id="{7D1C61D2-63C8-4636-A558-598D0AA46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821" y="320356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xmlns="" id="{10EE2B15-EC3D-4F08-A389-B7B1DDD0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921" y="320356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xmlns="" id="{7CA43A47-0472-4B6C-B160-BCA0C1F3C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3821" y="2152636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xmlns="" id="{BA81B0DF-22A6-4475-B2AE-BCD446155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546" y="3751249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31" name="AutoShape 34">
            <a:extLst>
              <a:ext uri="{FF2B5EF4-FFF2-40B4-BE49-F238E27FC236}">
                <a16:creationId xmlns:a16="http://schemas.microsoft.com/office/drawing/2014/main" xmlns="" id="{4225379F-1C55-427D-88C0-988712B66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037" y="5137136"/>
            <a:ext cx="871537" cy="11096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xmlns="" id="{12DB59B0-C36A-4909-99AB-08012A1FD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27" y="5535599"/>
            <a:ext cx="1340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Key</a:t>
            </a:r>
            <a:r>
              <a:rPr lang="en-US" altLang="ko-KR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i-1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&lt;</a:t>
            </a:r>
          </a:p>
        </p:txBody>
      </p:sp>
      <p:sp>
        <p:nvSpPr>
          <p:cNvPr id="33" name="Text Box 36">
            <a:extLst>
              <a:ext uri="{FF2B5EF4-FFF2-40B4-BE49-F238E27FC236}">
                <a16:creationId xmlns:a16="http://schemas.microsoft.com/office/drawing/2014/main" xmlns="" id="{812D7D8C-80C4-4E7D-B88D-D149E3B5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833" y="5556236"/>
            <a:ext cx="1059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&lt; </a:t>
            </a:r>
            <a:r>
              <a:rPr lang="en-US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key</a:t>
            </a:r>
            <a:r>
              <a:rPr lang="en-US" altLang="ko-KR" baseline="-25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endParaRPr lang="en-US" altLang="ko-KR" baseline="-250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xmlns="" id="{08F83B5E-0B7D-40F4-8265-4B3D46DA4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221" y="2178036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xmlns="" id="{E3FB7EAA-5997-47A6-82F6-C9ACB2921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521" y="2190736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xmlns="" id="{013CE7C3-6199-42E5-ABB7-4C70BE764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421" y="2165336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7" name="Line 40">
            <a:extLst>
              <a:ext uri="{FF2B5EF4-FFF2-40B4-BE49-F238E27FC236}">
                <a16:creationId xmlns:a16="http://schemas.microsoft.com/office/drawing/2014/main" xmlns="" id="{3D51CB9F-75D6-4102-8534-8CC80F657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821" y="2165336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91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성질</a:t>
            </a:r>
            <a:endParaRPr 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EC5CFADC-E03E-427B-869F-B61B6A1C46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0250" y="1666218"/>
            <a:ext cx="10864759" cy="6875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B-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트리는 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balanced </a:t>
            </a:r>
            <a:r>
              <a:rPr lang="en-US" altLang="ko-KR" sz="28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(K+1)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 검색 </a:t>
            </a:r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트리로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다음의 성질을 만족한다</a:t>
            </a:r>
            <a:endParaRPr lang="en-US" altLang="ko-KR" sz="2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479800" y="2493019"/>
                <a:ext cx="837565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8550" lvl="1" indent="-1098550">
                  <a:lnSpc>
                    <a:spcPct val="150000"/>
                  </a:lnSpc>
                </a:pP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루트를 제외한 모든 노드는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ko-KR" altLang="en-US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K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/2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K</m:t>
                    </m:r>
                  </m:oMath>
                </a14:m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키를 갖는다</a:t>
                </a:r>
              </a:p>
              <a:p>
                <a:pPr marL="1098550" lvl="1" indent="-1098550">
                  <a:lnSpc>
                    <a:spcPct val="150000"/>
                  </a:lnSpc>
                </a:pP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 </a:t>
                </a: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모든 리프 노드는 같은 깊이를 가진다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0" y="2493019"/>
                <a:ext cx="837565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164" b="-5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56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구조</a:t>
            </a:r>
            <a:endParaRPr lang="en-US" dirty="0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xmlns="" id="{41BCDCD0-8321-4FFA-BA0B-5639E6381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61882"/>
              </p:ext>
            </p:extLst>
          </p:nvPr>
        </p:nvGraphicFramePr>
        <p:xfrm>
          <a:off x="2403745" y="3429000"/>
          <a:ext cx="7138987" cy="701675"/>
        </p:xfrm>
        <a:graphic>
          <a:graphicData uri="http://schemas.openxmlformats.org/drawingml/2006/table">
            <a:tbl>
              <a:tblPr/>
              <a:tblGrid>
                <a:gridCol w="369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351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&lt;key</a:t>
                      </a:r>
                      <a:r>
                        <a:rPr kumimoji="0" lang="en-US" altLang="ko-K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&gt;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&lt;key</a:t>
                      </a:r>
                      <a:r>
                        <a:rPr kumimoji="0" lang="en-US" altLang="ko-K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&gt;</a:t>
                      </a:r>
                    </a:p>
                  </a:txBody>
                  <a:tcPr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&lt;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</a:t>
                      </a:r>
                      <a:r>
                        <a:rPr kumimoji="0" lang="en-US" altLang="ko-KR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&gt;</a:t>
                      </a:r>
                    </a:p>
                  </a:txBody>
                  <a:tcPr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Line 22">
            <a:extLst>
              <a:ext uri="{FF2B5EF4-FFF2-40B4-BE49-F238E27FC236}">
                <a16:creationId xmlns:a16="http://schemas.microsoft.com/office/drawing/2014/main" xmlns="" id="{0A1B06C5-27A4-4811-A8B2-267603CCB5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9845" y="36195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xmlns="" id="{7114058F-C4AE-4941-B11F-40530F9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370" y="40957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360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10" name="Line 24">
            <a:extLst>
              <a:ext uri="{FF2B5EF4-FFF2-40B4-BE49-F238E27FC236}">
                <a16:creationId xmlns:a16="http://schemas.microsoft.com/office/drawing/2014/main" xmlns="" id="{04B95680-EC51-4814-9D65-928DFAA8E5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6245" y="36449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Line 25">
            <a:extLst>
              <a:ext uri="{FF2B5EF4-FFF2-40B4-BE49-F238E27FC236}">
                <a16:creationId xmlns:a16="http://schemas.microsoft.com/office/drawing/2014/main" xmlns="" id="{791CDF79-F4BE-4887-B760-D88348A4B3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4245" y="36576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xmlns="" id="{C5B73B69-F0E4-48D6-8DAD-60A41C1BA8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50645" y="36068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xmlns="" id="{6F4E2421-357F-4805-A27A-FC461B95C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32" y="3001962"/>
            <a:ext cx="3937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xmlns="" id="{714B5970-E3CF-426B-A556-E466530FD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432" y="2671762"/>
            <a:ext cx="5842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xmlns="" id="{0D393A2D-C66B-4F88-9FFB-897CF978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757" y="2454275"/>
            <a:ext cx="2416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노드의 페이지</a:t>
            </a:r>
          </a:p>
        </p:txBody>
      </p:sp>
    </p:spTree>
    <p:extLst>
      <p:ext uri="{BB962C8B-B14F-4D97-AF65-F5344CB8AC3E}">
        <p14:creationId xmlns:p14="http://schemas.microsoft.com/office/powerpoint/2010/main" val="1729127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를 통해 레코드에 접근하는 과정</a:t>
            </a:r>
            <a:endParaRPr lang="en-US" dirty="0"/>
          </a:p>
        </p:txBody>
      </p:sp>
      <p:graphicFrame>
        <p:nvGraphicFramePr>
          <p:cNvPr id="16" name="Group 2">
            <a:extLst>
              <a:ext uri="{FF2B5EF4-FFF2-40B4-BE49-F238E27FC236}">
                <a16:creationId xmlns:a16="http://schemas.microsoft.com/office/drawing/2014/main" xmlns="" id="{050DADA3-EBEE-4D3D-B282-8256141BF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45615"/>
              </p:ext>
            </p:extLst>
          </p:nvPr>
        </p:nvGraphicFramePr>
        <p:xfrm>
          <a:off x="2241563" y="2721984"/>
          <a:ext cx="7151687" cy="468312"/>
        </p:xfrm>
        <a:graphic>
          <a:graphicData uri="http://schemas.openxmlformats.org/drawingml/2006/table">
            <a:tbl>
              <a:tblPr/>
              <a:tblGrid>
                <a:gridCol w="376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&lt;</a:t>
                      </a:r>
                      <a:r>
                        <a:rPr kumimoji="0" lang="en-US" altLang="ko-KR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</a:t>
                      </a:r>
                      <a:r>
                        <a:rPr kumimoji="0" lang="en-US" altLang="ko-K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&gt;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&lt;</a:t>
                      </a:r>
                      <a:r>
                        <a:rPr kumimoji="0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</a:t>
                      </a:r>
                      <a:r>
                        <a:rPr kumimoji="0" lang="en-US" altLang="ko-KR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&gt;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…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Line 18">
            <a:extLst>
              <a:ext uri="{FF2B5EF4-FFF2-40B4-BE49-F238E27FC236}">
                <a16:creationId xmlns:a16="http://schemas.microsoft.com/office/drawing/2014/main" xmlns="" id="{D8CAB2F6-0C34-41C9-800C-A9F618FCF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4963" y="2963284"/>
            <a:ext cx="0" cy="461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xmlns="" id="{5A8A3AC8-4657-432A-90D6-E354398FF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2063" y="2950584"/>
            <a:ext cx="0" cy="582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xmlns="" id="{A331E7B7-815D-4EDB-800D-A685E3C9B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50" y="2294946"/>
            <a:ext cx="3937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xmlns="" id="{15143B5A-7E57-4E56-9264-F2B8195DA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250" y="1736145"/>
            <a:ext cx="1160450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xmlns="" id="{B90AA210-A197-41BB-9E20-4A944B99E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4050" y="4349854"/>
            <a:ext cx="801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xmlns="" id="{1B682ECF-CB14-46A8-9B9E-A15AE87A4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50" y="4908654"/>
            <a:ext cx="801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xmlns="" id="{1523F260-34C1-43A9-BF2F-D1F368A5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50" y="4349854"/>
            <a:ext cx="61087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xmlns="" id="{0F86F21B-6215-4E5B-88D7-C165C0F5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75" y="5467454"/>
            <a:ext cx="1103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kumimoji="1"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800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xmlns="" id="{32219A92-82AE-43E4-93C3-6578DC37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896" y="4349854"/>
            <a:ext cx="2301140" cy="558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kumimoji="1"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key</a:t>
            </a:r>
            <a:r>
              <a:rPr kumimoji="1" lang="en-US" altLang="ko-KR" sz="1800" baseline="-25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kumimoji="1"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가진 레코드</a:t>
            </a:r>
          </a:p>
        </p:txBody>
      </p:sp>
      <p:sp>
        <p:nvSpPr>
          <p:cNvPr id="26" name="Freeform 27">
            <a:extLst>
              <a:ext uri="{FF2B5EF4-FFF2-40B4-BE49-F238E27FC236}">
                <a16:creationId xmlns:a16="http://schemas.microsoft.com/office/drawing/2014/main" xmlns="" id="{FA156445-61F8-4224-87D0-D660639CD0B0}"/>
              </a:ext>
            </a:extLst>
          </p:cNvPr>
          <p:cNvSpPr>
            <a:spLocks/>
          </p:cNvSpPr>
          <p:nvPr/>
        </p:nvSpPr>
        <p:spPr bwMode="auto">
          <a:xfrm>
            <a:off x="2360625" y="3189292"/>
            <a:ext cx="4010025" cy="1138337"/>
          </a:xfrm>
          <a:custGeom>
            <a:avLst/>
            <a:gdLst/>
            <a:ahLst/>
            <a:cxnLst>
              <a:cxn ang="0">
                <a:pos x="2392" y="0"/>
              </a:cxn>
              <a:cxn ang="0">
                <a:pos x="2208" y="584"/>
              </a:cxn>
              <a:cxn ang="0">
                <a:pos x="1448" y="848"/>
              </a:cxn>
              <a:cxn ang="0">
                <a:pos x="816" y="944"/>
              </a:cxn>
              <a:cxn ang="0">
                <a:pos x="328" y="1176"/>
              </a:cxn>
              <a:cxn ang="0">
                <a:pos x="0" y="1696"/>
              </a:cxn>
            </a:cxnLst>
            <a:rect l="0" t="0" r="r" b="b"/>
            <a:pathLst>
              <a:path w="2392" h="1696">
                <a:moveTo>
                  <a:pt x="2392" y="0"/>
                </a:moveTo>
                <a:cubicBezTo>
                  <a:pt x="2378" y="221"/>
                  <a:pt x="2365" y="443"/>
                  <a:pt x="2208" y="584"/>
                </a:cubicBezTo>
                <a:cubicBezTo>
                  <a:pt x="2051" y="725"/>
                  <a:pt x="1680" y="788"/>
                  <a:pt x="1448" y="848"/>
                </a:cubicBezTo>
                <a:cubicBezTo>
                  <a:pt x="1216" y="908"/>
                  <a:pt x="1003" y="889"/>
                  <a:pt x="816" y="944"/>
                </a:cubicBezTo>
                <a:cubicBezTo>
                  <a:pt x="629" y="999"/>
                  <a:pt x="464" y="1051"/>
                  <a:pt x="328" y="1176"/>
                </a:cubicBezTo>
                <a:cubicBezTo>
                  <a:pt x="192" y="1301"/>
                  <a:pt x="96" y="1498"/>
                  <a:pt x="0" y="16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AutoShape 28">
            <a:extLst>
              <a:ext uri="{FF2B5EF4-FFF2-40B4-BE49-F238E27FC236}">
                <a16:creationId xmlns:a16="http://schemas.microsoft.com/office/drawing/2014/main" xmlns="" id="{7E6F07B5-24C9-48C5-802C-3E89F1465C25}"/>
              </a:ext>
            </a:extLst>
          </p:cNvPr>
          <p:cNvSpPr>
            <a:spLocks/>
          </p:cNvSpPr>
          <p:nvPr/>
        </p:nvSpPr>
        <p:spPr bwMode="auto">
          <a:xfrm rot="16200000">
            <a:off x="5272100" y="2260704"/>
            <a:ext cx="292100" cy="5994400"/>
          </a:xfrm>
          <a:prstGeom prst="leftBrace">
            <a:avLst>
              <a:gd name="adj1" fmla="val 1710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xmlns="" id="{5A8A3AC8-4657-432A-90D6-E354398FF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9250" y="1736146"/>
            <a:ext cx="1625612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0583" y="442919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Disk: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458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DC99F-6A62-49E1-8845-9CCE1BBD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균형 검색 트리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5A7F35-F423-43B9-BCC6-F805056529B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검색 트리의 작업들은 트리의 높이</a:t>
            </a:r>
            <a:r>
              <a:rPr lang="en-US" altLang="ko-KR" dirty="0"/>
              <a:t>(</a:t>
            </a:r>
            <a:r>
              <a:rPr lang="ko-KR" altLang="en-US" dirty="0"/>
              <a:t>깊이</a:t>
            </a:r>
            <a:r>
              <a:rPr lang="en-US" altLang="ko-KR" dirty="0"/>
              <a:t>)</a:t>
            </a:r>
            <a:r>
              <a:rPr lang="ko-KR" altLang="en-US" dirty="0"/>
              <a:t>와 밀접한 관련이 있다</a:t>
            </a:r>
          </a:p>
          <a:p>
            <a:pPr lvl="1"/>
            <a:r>
              <a:rPr lang="ko-KR" altLang="en-US" dirty="0"/>
              <a:t>트리의 균형이 필요하다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균형 이진 검색 트리</a:t>
            </a:r>
          </a:p>
          <a:p>
            <a:pPr lvl="1"/>
            <a:r>
              <a:rPr lang="en-US" altLang="ko-KR" dirty="0"/>
              <a:t>O(log n)-</a:t>
            </a:r>
            <a:r>
              <a:rPr lang="ko-KR" altLang="en-US" dirty="0"/>
              <a:t>시간 검색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삭제를 보장한다</a:t>
            </a:r>
          </a:p>
          <a:p>
            <a:pPr lvl="1"/>
            <a:r>
              <a:rPr lang="en-US" altLang="ko-KR" dirty="0"/>
              <a:t>AVL </a:t>
            </a:r>
            <a:r>
              <a:rPr lang="ko-KR" altLang="en-US" dirty="0"/>
              <a:t>트리</a:t>
            </a:r>
            <a:r>
              <a:rPr lang="en-US" altLang="ko-KR" dirty="0"/>
              <a:t>, </a:t>
            </a:r>
            <a:r>
              <a:rPr lang="ko-KR" altLang="en-US" dirty="0"/>
              <a:t>레드</a:t>
            </a:r>
            <a:r>
              <a:rPr lang="en-US" altLang="ko-KR" dirty="0"/>
              <a:t>-</a:t>
            </a:r>
            <a:r>
              <a:rPr lang="ko-KR" altLang="en-US" dirty="0"/>
              <a:t>블랙 트리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균형 </a:t>
            </a:r>
            <a:r>
              <a:rPr lang="en-US" altLang="ko-KR" dirty="0"/>
              <a:t>k-</a:t>
            </a:r>
            <a:r>
              <a:rPr lang="ko-KR" altLang="en-US" dirty="0"/>
              <a:t>진 트리</a:t>
            </a:r>
          </a:p>
          <a:p>
            <a:pPr lvl="1"/>
            <a:r>
              <a:rPr lang="en-US" altLang="ko-KR" dirty="0"/>
              <a:t>O(log n)-</a:t>
            </a:r>
            <a:r>
              <a:rPr lang="ko-KR" altLang="en-US" dirty="0"/>
              <a:t>시간 검색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삭제를 보장한다</a:t>
            </a:r>
          </a:p>
          <a:p>
            <a:pPr lvl="1"/>
            <a:r>
              <a:rPr lang="en-US" altLang="ko-KR" dirty="0"/>
              <a:t>2-3 </a:t>
            </a:r>
            <a:r>
              <a:rPr lang="ko-KR" altLang="en-US" dirty="0"/>
              <a:t>트리</a:t>
            </a:r>
            <a:r>
              <a:rPr lang="en-US" altLang="ko-KR" dirty="0"/>
              <a:t>, 2-3-4 </a:t>
            </a:r>
            <a:r>
              <a:rPr lang="ko-KR" altLang="en-US" dirty="0"/>
              <a:t>트리</a:t>
            </a:r>
            <a:r>
              <a:rPr lang="en-US" altLang="ko-KR" dirty="0"/>
              <a:t>, B-</a:t>
            </a:r>
            <a:r>
              <a:rPr lang="ko-KR" altLang="en-US" dirty="0"/>
              <a:t>트리</a:t>
            </a:r>
            <a:r>
              <a:rPr lang="en-US" altLang="ko-KR" dirty="0"/>
              <a:t>, 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347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3173462-9296-4647-B2D8-8F800582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12A8A15-C678-4113-AB5E-FE4E44D7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27" y="1375902"/>
            <a:ext cx="8286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63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F27C1-DFB8-49FF-BFF3-68B26D02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삽입                              </a:t>
            </a:r>
            <a:r>
              <a:rPr lang="en-US" altLang="ko-KR" sz="2800" dirty="0">
                <a:solidFill>
                  <a:srgbClr val="33A8FF"/>
                </a:solidFill>
              </a:rPr>
              <a:t>K = 5</a:t>
            </a:r>
            <a:r>
              <a:rPr lang="ko-KR" altLang="en-US" sz="2800" dirty="0">
                <a:solidFill>
                  <a:srgbClr val="33A8FF"/>
                </a:solidFill>
              </a:rPr>
              <a:t>인</a:t>
            </a:r>
            <a:r>
              <a:rPr lang="en-US" altLang="ko-KR" sz="2800" dirty="0">
                <a:solidFill>
                  <a:srgbClr val="33A8FF"/>
                </a:solidFill>
              </a:rPr>
              <a:t> </a:t>
            </a:r>
            <a:r>
              <a:rPr lang="ko-KR" altLang="en-US" sz="2800" dirty="0">
                <a:solidFill>
                  <a:srgbClr val="33A8FF"/>
                </a:solidFill>
              </a:rPr>
              <a:t>경우 예</a:t>
            </a:r>
            <a:endParaRPr lang="ko-KR" altLang="en-US" dirty="0">
              <a:solidFill>
                <a:srgbClr val="33A8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40AC86B-A23D-472C-94D8-F70DB017ECEC}"/>
              </a:ext>
            </a:extLst>
          </p:cNvPr>
          <p:cNvGrpSpPr/>
          <p:nvPr/>
        </p:nvGrpSpPr>
        <p:grpSpPr>
          <a:xfrm>
            <a:off x="2007632" y="2154006"/>
            <a:ext cx="8007350" cy="3964054"/>
            <a:chOff x="2007632" y="2154006"/>
            <a:chExt cx="8007350" cy="3964054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21E4347E-8159-4DA6-AB63-0ACB1D57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094" y="2977918"/>
              <a:ext cx="1325563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1  2  3  4  6</a:t>
              </a: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xmlns="" id="{25E2BF49-AD0F-49D1-9D38-76C285A3E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919" y="2977918"/>
              <a:ext cx="752475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8  10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24C72EE0-F0BD-42DE-88AC-53FC6FE8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419" y="2977918"/>
              <a:ext cx="1519238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15  17  19  20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F9D89931-13FF-43AC-AC79-8B01241E7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682" y="2154006"/>
              <a:ext cx="1446212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7  13  25  34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xmlns="" id="{712831B3-37A5-4CFC-B7EE-E905DED22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757" y="2457218"/>
              <a:ext cx="2097087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xmlns="" id="{609963C3-4BA6-4A5C-B675-8ADEE5E13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7919" y="2477856"/>
              <a:ext cx="12700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xmlns="" id="{EB59C831-A7EF-4045-ADE3-95F27AA01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6219" y="2476268"/>
              <a:ext cx="11588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xmlns="" id="{FEBBA124-CC76-43FD-9E7D-E401CDC8C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5982" y="2465156"/>
              <a:ext cx="1233487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xmlns="" id="{4690C7DD-3FA2-48FF-973F-E211A7CA6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3257" y="2471506"/>
              <a:ext cx="2598737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xmlns="" id="{FF90B738-C187-4017-981E-30CF202E4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319" y="2966806"/>
              <a:ext cx="1863725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37  38  40  41  45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xmlns="" id="{797A937E-91C2-47C9-B492-6440AAEC0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9444" y="2973156"/>
              <a:ext cx="1508125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27  28  30  33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4EEB5E8-B87B-4BC8-9370-977C44749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632" y="5025793"/>
              <a:ext cx="1325562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1  2  3  4  6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886B7FF-A126-4917-8045-2441204B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657" y="5025793"/>
              <a:ext cx="1095375" cy="3175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8  9  10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C97DC95-1EB4-49E2-90CC-DAFF13151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457" y="5025793"/>
              <a:ext cx="1495425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15  17  19  20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E017275-986A-47D6-B215-98E0733B6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019" y="4201881"/>
              <a:ext cx="1446213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7  13  25  34</a:t>
              </a: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xmlns="" id="{0A68E0E7-AC75-4C44-9763-345722ABF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4505093"/>
              <a:ext cx="2097088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xmlns="" id="{84D61D7E-D2B8-456F-B5F5-690DA1AD6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4257" y="4525731"/>
              <a:ext cx="12700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xmlns="" id="{A9B34526-0682-467A-8B28-37C906C1C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2557" y="4524143"/>
              <a:ext cx="11588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xmlns="" id="{9BDC425B-7891-4506-8535-388129E09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2319" y="4513031"/>
              <a:ext cx="1220788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xmlns="" id="{80DF5D16-1EB0-4BF7-A172-9E7D8A7E0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9594" y="4519381"/>
              <a:ext cx="2598738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xmlns="" id="{AB4FD168-F29A-4121-A7F1-262D87D2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257" y="5024206"/>
              <a:ext cx="1863725" cy="317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37  38  40  41  45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xmlns="" id="{5CC02DE4-21D1-4D13-A033-6F734C8E1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182" y="5024206"/>
              <a:ext cx="1752600" cy="31432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27  28  30  31  33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xmlns="" id="{D50ED238-4672-44BD-926C-B4EC083D6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56" y="3602584"/>
              <a:ext cx="1155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8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9, 31 </a:t>
              </a:r>
              <a:r>
                <a:rPr kumimoji="1"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삽입</a:t>
              </a: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xmlns="" id="{2F9AE59E-5B1E-4C61-A17C-9AA4C8CBE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56" y="5708419"/>
              <a:ext cx="812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8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5 </a:t>
              </a:r>
              <a:r>
                <a:rPr kumimoji="1"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삽입</a:t>
              </a:r>
            </a:p>
          </p:txBody>
        </p:sp>
        <p:sp>
          <p:nvSpPr>
            <p:cNvPr id="29" name="AutoShape 39">
              <a:extLst>
                <a:ext uri="{FF2B5EF4-FFF2-40B4-BE49-F238E27FC236}">
                  <a16:creationId xmlns:a16="http://schemas.microsoft.com/office/drawing/2014/main" xmlns="" id="{030BD296-F13A-4418-AC4B-C94E99076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679" y="3639905"/>
              <a:ext cx="796540" cy="404879"/>
            </a:xfrm>
            <a:prstGeom prst="downArrow">
              <a:avLst>
                <a:gd name="adj1" fmla="val 50000"/>
                <a:gd name="adj2" fmla="val 58594"/>
              </a:avLst>
            </a:prstGeom>
            <a:solidFill>
              <a:srgbClr val="00B0F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30" name="AutoShape 39">
              <a:extLst>
                <a:ext uri="{FF2B5EF4-FFF2-40B4-BE49-F238E27FC236}">
                  <a16:creationId xmlns:a16="http://schemas.microsoft.com/office/drawing/2014/main" xmlns="" id="{D600D233-DF8F-4680-82C4-E2D52B86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679" y="5713181"/>
              <a:ext cx="796540" cy="404879"/>
            </a:xfrm>
            <a:prstGeom prst="downArrow">
              <a:avLst>
                <a:gd name="adj1" fmla="val 50000"/>
                <a:gd name="adj2" fmla="val 58594"/>
              </a:avLst>
            </a:prstGeom>
            <a:solidFill>
              <a:srgbClr val="00B0F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0B56A18A-FE0B-4C17-B3A9-62EAFF80F190}"/>
              </a:ext>
            </a:extLst>
          </p:cNvPr>
          <p:cNvSpPr/>
          <p:nvPr/>
        </p:nvSpPr>
        <p:spPr>
          <a:xfrm>
            <a:off x="1283415" y="2312756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CE8AF269-C59E-41FD-950E-90FE39E8F891}"/>
              </a:ext>
            </a:extLst>
          </p:cNvPr>
          <p:cNvSpPr/>
          <p:nvPr/>
        </p:nvSpPr>
        <p:spPr>
          <a:xfrm>
            <a:off x="1288025" y="4163140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93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66049AD1-0682-4F52-B313-8C86B9098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429" y="3182329"/>
            <a:ext cx="152876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1  2  3  4  5  6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xmlns="" id="{AB36D178-46A7-4A61-895A-B8FC0011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654" y="3182329"/>
            <a:ext cx="10953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8  9  10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4CAA356A-1B10-404C-B714-0E7E694A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454" y="3182329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xmlns="" id="{C4E1EC2D-102F-4F68-9F14-CDE444BA2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016" y="2358417"/>
            <a:ext cx="14462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7  13  25  34</a:t>
            </a: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xmlns="" id="{8FDCB874-3518-4863-A13D-13CEA6AB4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8091" y="2661629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xmlns="" id="{C9506EB3-57E1-4B7E-8AC2-C85019696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54" y="2682267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xmlns="" id="{435AF245-5A12-4B67-BD04-E60D4A7B5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3554" y="2680679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xmlns="" id="{62AEAAEC-BE92-4B80-B286-645C4F9082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3316" y="2669567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6" name="Line 10">
            <a:extLst>
              <a:ext uri="{FF2B5EF4-FFF2-40B4-BE49-F238E27FC236}">
                <a16:creationId xmlns:a16="http://schemas.microsoft.com/office/drawing/2014/main" xmlns="" id="{C224D6B1-D2AD-43C0-8E4C-9215DD09F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0591" y="2675917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xmlns="" id="{6072B4FB-4F70-4AD0-828C-776A378F7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254" y="3180742"/>
            <a:ext cx="1863725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xmlns="" id="{E34B0222-FFF1-40F4-889C-B84171C8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179" y="3180742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50" name="Text Box 14">
            <a:extLst>
              <a:ext uri="{FF2B5EF4-FFF2-40B4-BE49-F238E27FC236}">
                <a16:creationId xmlns:a16="http://schemas.microsoft.com/office/drawing/2014/main" xmlns="" id="{46DA4EDF-567A-4026-A185-E469A1561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241" y="3853842"/>
            <a:ext cx="1077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Overflow!</a:t>
            </a:r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xmlns="" id="{62F5D30D-A668-436F-A658-9B2658074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6466" y="3587142"/>
            <a:ext cx="19685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xmlns="" id="{6AAA052E-8D4C-464B-92DA-20A1913C7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129" y="4884129"/>
            <a:ext cx="140176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xmlns="" id="{D9B2B50E-529D-47EE-9AAB-728D7790D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954" y="4884129"/>
            <a:ext cx="1247775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xmlns="" id="{C3C09F5F-2F85-49FC-8172-5F05E4FF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4" y="4884129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xmlns="" id="{AE1D81B6-37C8-4F8B-9A19-083A7752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716" y="4060217"/>
            <a:ext cx="1446213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</a:t>
            </a: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xmlns="" id="{5F09F5ED-76A2-4433-BA0B-D5BF3F43C8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0791" y="4363429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xmlns="" id="{4A29D631-D120-439A-A1CE-1E83805DC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954" y="4384067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xmlns="" id="{CDB9EA33-8449-435B-96EB-3975866C0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254" y="4382479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xmlns="" id="{CEC6A146-8861-45D8-A9C8-987932F37C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6016" y="4371367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xmlns="" id="{234FFAD1-C963-44AE-8D8D-69E843A1E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291" y="4377717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xmlns="" id="{FF623BA0-5AE7-410D-92F4-ADC7F20F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954" y="4882542"/>
            <a:ext cx="1863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xmlns="" id="{A6000560-0EAB-461B-B718-2F723505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879" y="4882542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xmlns="" id="{9D1D15FA-D9DF-41A5-A06F-37BB53ABC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341" y="5592154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39 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31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189" y="5592201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xmlns="" id="{0BFF2B22-16DA-4605-85B3-451CBD4C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611" y="1732115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5 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33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34" y="1736877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0DED2F-5E2C-49FF-AD23-4AD275260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삽입                           </a:t>
            </a:r>
            <a:r>
              <a:rPr lang="en-US" altLang="ko-KR" sz="2800" dirty="0">
                <a:solidFill>
                  <a:srgbClr val="33A8FF"/>
                </a:solidFill>
              </a:rPr>
              <a:t>K = 5</a:t>
            </a:r>
            <a:r>
              <a:rPr lang="ko-KR" altLang="en-US" sz="2800" dirty="0">
                <a:solidFill>
                  <a:srgbClr val="33A8FF"/>
                </a:solidFill>
              </a:rPr>
              <a:t>인</a:t>
            </a:r>
            <a:r>
              <a:rPr lang="en-US" altLang="ko-KR" sz="2800" dirty="0">
                <a:solidFill>
                  <a:srgbClr val="33A8FF"/>
                </a:solidFill>
              </a:rPr>
              <a:t> </a:t>
            </a:r>
            <a:r>
              <a:rPr lang="ko-KR" altLang="en-US" sz="2800" dirty="0">
                <a:solidFill>
                  <a:srgbClr val="33A8FF"/>
                </a:solidFill>
              </a:rPr>
              <a:t>경우 예</a:t>
            </a:r>
            <a:endParaRPr lang="ko-KR" alt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D07A1D78-CDF0-41EC-B68F-F3ADA83F3402}"/>
              </a:ext>
            </a:extLst>
          </p:cNvPr>
          <p:cNvSpPr/>
          <p:nvPr/>
        </p:nvSpPr>
        <p:spPr>
          <a:xfrm>
            <a:off x="1229641" y="2517167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75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E7522443-60F9-4FE9-A3FD-C9B092D0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895" y="3311721"/>
            <a:ext cx="1401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C28FFCE1-5348-4449-B7CD-B8E2DE40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720" y="3311721"/>
            <a:ext cx="12477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19F21FAF-D9E0-45DF-8EF0-6932C096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920" y="3311721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xmlns="" id="{4AD5880F-C818-4558-970C-11E9D730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282" y="2487809"/>
            <a:ext cx="14462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</a:t>
            </a:r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xmlns="" id="{2FCF762A-E4AC-4066-B59C-ED46A6FDB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6357" y="2791021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xmlns="" id="{A33AB71F-BF4F-4EA6-ABD1-B4AE5A21E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520" y="2811659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xmlns="" id="{945DAEBA-A5D9-4EF7-8BAE-A304094B5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1820" y="2810071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xmlns="" id="{31B6524C-2063-4906-90EE-7F5755D32A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1582" y="2798959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6" name="Line 10">
            <a:extLst>
              <a:ext uri="{FF2B5EF4-FFF2-40B4-BE49-F238E27FC236}">
                <a16:creationId xmlns:a16="http://schemas.microsoft.com/office/drawing/2014/main" xmlns="" id="{FBEDC67D-84D0-43D9-83C8-86D3DF7CA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8857" y="2805309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xmlns="" id="{0F7BAC1B-1EFC-4DB8-BEF2-D45F199F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420" y="3310134"/>
            <a:ext cx="20288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37  38  39  40  41  45</a:t>
            </a:r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xmlns="" id="{09A932F7-6240-45EB-BA3C-F7D5FB21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645" y="3310134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69" name="Text Box 13">
            <a:extLst>
              <a:ext uri="{FF2B5EF4-FFF2-40B4-BE49-F238E27FC236}">
                <a16:creationId xmlns:a16="http://schemas.microsoft.com/office/drawing/2014/main" xmlns="" id="{C3FE57FC-BDDB-4723-A20E-2CCBD193E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707" y="3907034"/>
            <a:ext cx="1077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Overflow!</a:t>
            </a:r>
          </a:p>
        </p:txBody>
      </p:sp>
      <p:sp>
        <p:nvSpPr>
          <p:cNvPr id="70" name="Line 14">
            <a:extLst>
              <a:ext uri="{FF2B5EF4-FFF2-40B4-BE49-F238E27FC236}">
                <a16:creationId xmlns:a16="http://schemas.microsoft.com/office/drawing/2014/main" xmlns="" id="{9225EB3B-FEBB-48FB-AA3F-9408DE1F58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54932" y="3640334"/>
            <a:ext cx="19685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3" name="Text Box 16">
            <a:extLst>
              <a:ext uri="{FF2B5EF4-FFF2-40B4-BE49-F238E27FC236}">
                <a16:creationId xmlns:a16="http://schemas.microsoft.com/office/drawing/2014/main" xmlns="" id="{B225222A-4651-42A0-A205-9DC7494FF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207" y="1746446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39 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xmlns="" id="{3EFE87BA-6C03-47B6-AE41-7D558698D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795" y="5124646"/>
            <a:ext cx="1401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76" name="Rectangle 19">
            <a:extLst>
              <a:ext uri="{FF2B5EF4-FFF2-40B4-BE49-F238E27FC236}">
                <a16:creationId xmlns:a16="http://schemas.microsoft.com/office/drawing/2014/main" xmlns="" id="{256948E6-76C5-4DC2-B928-EFE35255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620" y="5124646"/>
            <a:ext cx="12477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77" name="Rectangle 20">
            <a:extLst>
              <a:ext uri="{FF2B5EF4-FFF2-40B4-BE49-F238E27FC236}">
                <a16:creationId xmlns:a16="http://schemas.microsoft.com/office/drawing/2014/main" xmlns="" id="{8A6D2625-A28A-4BB3-A35D-5D1DB71C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820" y="5124646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78" name="Rectangle 21">
            <a:extLst>
              <a:ext uri="{FF2B5EF4-FFF2-40B4-BE49-F238E27FC236}">
                <a16:creationId xmlns:a16="http://schemas.microsoft.com/office/drawing/2014/main" xmlns="" id="{4F08ED81-5BEC-4D5D-8AF1-65EB6EC2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382" y="4300734"/>
            <a:ext cx="1852613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6  13  25  34  40</a:t>
            </a:r>
          </a:p>
        </p:txBody>
      </p:sp>
      <p:sp>
        <p:nvSpPr>
          <p:cNvPr id="79" name="Line 22">
            <a:extLst>
              <a:ext uri="{FF2B5EF4-FFF2-40B4-BE49-F238E27FC236}">
                <a16:creationId xmlns:a16="http://schemas.microsoft.com/office/drawing/2014/main" xmlns="" id="{056F57AF-3092-4CA6-BCC4-FCCF199E37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3157" y="4603946"/>
            <a:ext cx="22113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xmlns="" id="{037716C2-F3BE-466F-A254-3DEBF2276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4120" y="4624584"/>
            <a:ext cx="1905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xmlns="" id="{0EE20AA8-E627-46C4-BFD6-33AA553F8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2920" y="4622996"/>
            <a:ext cx="100647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xmlns="" id="{4E708DA8-21E9-4BA7-8D96-C60CB1EE8F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682" y="4611884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" name="Line 26">
            <a:extLst>
              <a:ext uri="{FF2B5EF4-FFF2-40B4-BE49-F238E27FC236}">
                <a16:creationId xmlns:a16="http://schemas.microsoft.com/office/drawing/2014/main" xmlns="" id="{3647E35E-F3BF-4041-8A7A-BD956489F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9957" y="4618234"/>
            <a:ext cx="2179638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4" name="Rectangle 27">
            <a:extLst>
              <a:ext uri="{FF2B5EF4-FFF2-40B4-BE49-F238E27FC236}">
                <a16:creationId xmlns:a16="http://schemas.microsoft.com/office/drawing/2014/main" xmlns="" id="{F61B7ED3-EF08-48DA-8902-0B68AD5A9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320" y="5123059"/>
            <a:ext cx="11779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37  38  39</a:t>
            </a:r>
          </a:p>
        </p:txBody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xmlns="" id="{5DC8A395-F053-4FD9-BA41-6E415BE0E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545" y="5123059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86" name="Rectangle 29">
            <a:extLst>
              <a:ext uri="{FF2B5EF4-FFF2-40B4-BE49-F238E27FC236}">
                <a16:creationId xmlns:a16="http://schemas.microsoft.com/office/drawing/2014/main" xmlns="" id="{D139989A-399A-4585-ADB6-8CD93D8F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120" y="5123059"/>
            <a:ext cx="8604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xmlns="" id="{FF5EFD5D-59BA-4A96-8B08-6D9988F42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5882" y="4613471"/>
            <a:ext cx="2946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8" name="Text Box 31">
            <a:extLst>
              <a:ext uri="{FF2B5EF4-FFF2-40B4-BE49-F238E27FC236}">
                <a16:creationId xmlns:a16="http://schemas.microsoft.com/office/drawing/2014/main" xmlns="" id="{18A5EC4E-586E-450A-938E-6F26BDE0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307" y="5745359"/>
            <a:ext cx="660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Split!</a:t>
            </a:r>
          </a:p>
        </p:txBody>
      </p:sp>
      <p:sp>
        <p:nvSpPr>
          <p:cNvPr id="89" name="Line 32">
            <a:extLst>
              <a:ext uri="{FF2B5EF4-FFF2-40B4-BE49-F238E27FC236}">
                <a16:creationId xmlns:a16="http://schemas.microsoft.com/office/drawing/2014/main" xmlns="" id="{FF5F8DB9-43BB-4D38-9585-B6464F407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1432" y="5491359"/>
            <a:ext cx="19685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0" name="Line 33">
            <a:extLst>
              <a:ext uri="{FF2B5EF4-FFF2-40B4-BE49-F238E27FC236}">
                <a16:creationId xmlns:a16="http://schemas.microsoft.com/office/drawing/2014/main" xmlns="" id="{3C398EEA-B2D3-42A9-938C-77D9EA8AE6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1082" y="5491359"/>
            <a:ext cx="158750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2" name="Text Box 35">
            <a:extLst>
              <a:ext uri="{FF2B5EF4-FFF2-40B4-BE49-F238E27FC236}">
                <a16:creationId xmlns:a16="http://schemas.microsoft.com/office/drawing/2014/main" xmlns="" id="{3D1AF024-8F62-4436-A979-832DD566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407" y="5769171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23, 35, 36 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794" y="1781466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0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417" y="5769171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D3DE8-6CFA-484B-8A98-1244B1E6A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삽입                          </a:t>
            </a:r>
            <a:r>
              <a:rPr lang="en-US" altLang="ko-KR" sz="2800" dirty="0">
                <a:solidFill>
                  <a:srgbClr val="33A8FF"/>
                </a:solidFill>
              </a:rPr>
              <a:t>K = 5</a:t>
            </a:r>
            <a:r>
              <a:rPr lang="ko-KR" altLang="en-US" sz="2800" dirty="0">
                <a:solidFill>
                  <a:srgbClr val="33A8FF"/>
                </a:solidFill>
              </a:rPr>
              <a:t>인</a:t>
            </a:r>
            <a:r>
              <a:rPr lang="en-US" altLang="ko-KR" sz="2800" dirty="0">
                <a:solidFill>
                  <a:srgbClr val="33A8FF"/>
                </a:solidFill>
              </a:rPr>
              <a:t> </a:t>
            </a:r>
            <a:r>
              <a:rPr lang="ko-KR" altLang="en-US" sz="2800" dirty="0">
                <a:solidFill>
                  <a:srgbClr val="33A8FF"/>
                </a:solidFill>
              </a:rPr>
              <a:t>경우 예</a:t>
            </a:r>
            <a:endParaRPr lang="ko-KR" alt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0CDFAFD1-5A70-4960-B0DB-B007B6DC61CC}"/>
              </a:ext>
            </a:extLst>
          </p:cNvPr>
          <p:cNvSpPr/>
          <p:nvPr/>
        </p:nvSpPr>
        <p:spPr>
          <a:xfrm>
            <a:off x="1131784" y="2646559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4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>
            <a:extLst>
              <a:ext uri="{FF2B5EF4-FFF2-40B4-BE49-F238E27FC236}">
                <a16:creationId xmlns:a16="http://schemas.microsoft.com/office/drawing/2014/main" xmlns="" id="{2F4166D5-8F41-4588-816F-B2B9B0AD3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10" y="2415976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23, 35, 36 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7F2C3B53-8130-465F-9113-8B1FCBD6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298" y="3917751"/>
            <a:ext cx="11858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xmlns="" id="{1E717B52-7320-41F8-973C-36344939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523" y="3917751"/>
            <a:ext cx="11207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xmlns="" id="{8E6427E0-2D24-4150-BFDC-281A3A9EE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723" y="3917751"/>
            <a:ext cx="1749425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xmlns="" id="{82CC86EA-81BB-4B36-9CF3-598CE6CEF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785" y="3093839"/>
            <a:ext cx="18526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6  13  25  34  40</a:t>
            </a: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xmlns="" id="{17B608C6-3A1B-4894-84D3-7B082EAF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523" y="3916164"/>
            <a:ext cx="17621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xmlns="" id="{8A951BE4-EBA0-4B45-8EEA-172FD5E8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448" y="3916164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xmlns="" id="{B6F2CA93-A8B0-4930-8C7D-E8770D14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723" y="3916164"/>
            <a:ext cx="7540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grpSp>
        <p:nvGrpSpPr>
          <p:cNvPr id="47" name="Group 11">
            <a:extLst>
              <a:ext uri="{FF2B5EF4-FFF2-40B4-BE49-F238E27FC236}">
                <a16:creationId xmlns:a16="http://schemas.microsoft.com/office/drawing/2014/main" xmlns="" id="{5D7BAC90-E081-465D-8BEB-33288037166B}"/>
              </a:ext>
            </a:extLst>
          </p:cNvPr>
          <p:cNvGrpSpPr>
            <a:grpSpLocks/>
          </p:cNvGrpSpPr>
          <p:nvPr/>
        </p:nvGrpSpPr>
        <p:grpSpPr bwMode="auto">
          <a:xfrm>
            <a:off x="2632860" y="3397051"/>
            <a:ext cx="7693025" cy="506413"/>
            <a:chOff x="554" y="1882"/>
            <a:chExt cx="4846" cy="319"/>
          </a:xfrm>
        </p:grpSpPr>
        <p:sp>
          <p:nvSpPr>
            <p:cNvPr id="48" name="Line 12">
              <a:extLst>
                <a:ext uri="{FF2B5EF4-FFF2-40B4-BE49-F238E27FC236}">
                  <a16:creationId xmlns:a16="http://schemas.microsoft.com/office/drawing/2014/main" xmlns="" id="{0B561E41-FEFA-4D2D-AF3B-FC0EAFD4A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4" y="1882"/>
              <a:ext cx="172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xmlns="" id="{1177D4D7-591A-4D6A-9611-8CFD32EF9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7" y="1895"/>
              <a:ext cx="376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0" name="Line 14">
              <a:extLst>
                <a:ext uri="{FF2B5EF4-FFF2-40B4-BE49-F238E27FC236}">
                  <a16:creationId xmlns:a16="http://schemas.microsoft.com/office/drawing/2014/main" xmlns="" id="{2D717138-FDBE-4E0B-90F7-130B00C42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" y="1894"/>
              <a:ext cx="634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xmlns="" id="{3573CAF9-EB9D-4D5D-9E54-5A7FCC72C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4" y="1887"/>
              <a:ext cx="1153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FB65B62-EAB9-42DA-82E5-579D51A06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4" y="1891"/>
              <a:ext cx="1373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xmlns="" id="{7281954F-FC61-4195-B1BE-1ECD3D9A2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1888"/>
              <a:ext cx="1984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55" name="Text Box 19">
            <a:extLst>
              <a:ext uri="{FF2B5EF4-FFF2-40B4-BE49-F238E27FC236}">
                <a16:creationId xmlns:a16="http://schemas.microsoft.com/office/drawing/2014/main" xmlns="" id="{99EE9F54-F43B-43AC-91A3-8618816B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210" y="4600376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32 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23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970" y="4614531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4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573" y="2443026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333E51-F259-498C-911B-58FA1F60A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삽입                           </a:t>
            </a:r>
            <a:r>
              <a:rPr lang="en-US" altLang="ko-KR" sz="2800" dirty="0">
                <a:solidFill>
                  <a:srgbClr val="33A8FF"/>
                </a:solidFill>
              </a:rPr>
              <a:t>K = 5</a:t>
            </a:r>
            <a:r>
              <a:rPr lang="ko-KR" altLang="en-US" sz="2800" dirty="0">
                <a:solidFill>
                  <a:srgbClr val="33A8FF"/>
                </a:solidFill>
              </a:rPr>
              <a:t>인</a:t>
            </a:r>
            <a:r>
              <a:rPr lang="en-US" altLang="ko-KR" sz="2800" dirty="0">
                <a:solidFill>
                  <a:srgbClr val="33A8FF"/>
                </a:solidFill>
              </a:rPr>
              <a:t> </a:t>
            </a:r>
            <a:r>
              <a:rPr lang="ko-KR" altLang="en-US" sz="2800" dirty="0">
                <a:solidFill>
                  <a:srgbClr val="33A8FF"/>
                </a:solidFill>
              </a:rPr>
              <a:t>경우 예</a:t>
            </a:r>
            <a:endParaRPr lang="ko-KR" alt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33CF5388-60B3-42D0-90FE-E361771D37D8}"/>
              </a:ext>
            </a:extLst>
          </p:cNvPr>
          <p:cNvSpPr/>
          <p:nvPr/>
        </p:nvSpPr>
        <p:spPr>
          <a:xfrm>
            <a:off x="1221573" y="3186381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0198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>
            <a:extLst>
              <a:ext uri="{FF2B5EF4-FFF2-40B4-BE49-F238E27FC236}">
                <a16:creationId xmlns:a16="http://schemas.microsoft.com/office/drawing/2014/main" xmlns="" id="{5FC12FB9-1D5E-49BA-ABFF-EE754B6A2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525" y="4227528"/>
            <a:ext cx="1147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4255F6CE-CC11-4E32-80F9-36F4BC83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950" y="4227528"/>
            <a:ext cx="10699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xmlns="" id="{66FDF7E9-A5B0-4C6E-A1A2-2476ED79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050" y="4227528"/>
            <a:ext cx="17113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xmlns="" id="{7F268BF9-63EB-412C-AD16-768C637B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812" y="3403616"/>
            <a:ext cx="2106613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6  13  25  31  34  40</a:t>
            </a:r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xmlns="" id="{8888FFCA-4DB3-4C30-ACEA-1F8448FA1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1187" y="3706828"/>
            <a:ext cx="27320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xmlns="" id="{0B3452C2-5E47-4BEA-BF8E-A1B0DD1BA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8850" y="3714766"/>
            <a:ext cx="4572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xmlns="" id="{0DE0DFBA-C29C-4482-A376-82032BE1E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6250" y="3725878"/>
            <a:ext cx="4603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xmlns="" id="{3AD14329-39F5-4A33-AA0C-2E6F90FFC8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9912" y="3727466"/>
            <a:ext cx="17922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xmlns="" id="{C1D92082-ED51-4EA1-99EE-D23D89433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3487" y="3721116"/>
            <a:ext cx="20653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xmlns="" id="{AF2E103D-09D3-4A63-97FC-21589FBA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950" y="4225941"/>
            <a:ext cx="1736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xmlns="" id="{908DA3A6-920C-4DEF-9485-323AEEB7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275" y="4225941"/>
            <a:ext cx="11049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xmlns="" id="{DBEB7F4E-4A54-48D0-9795-69DEAC850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450" y="4225941"/>
            <a:ext cx="7286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xmlns="" id="{26390234-960F-47BC-8A5E-E9F3DD4F9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8612" y="3716353"/>
            <a:ext cx="30861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xmlns="" id="{B92B3418-BB28-4998-9E82-4265370C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75" y="4225941"/>
            <a:ext cx="8128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32  33</a:t>
            </a: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xmlns="" id="{5C59450D-86BD-4B4B-AEDA-CBA4B89A6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712" y="3716353"/>
            <a:ext cx="11049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7" name="Text Box 17">
            <a:extLst>
              <a:ext uri="{FF2B5EF4-FFF2-40B4-BE49-F238E27FC236}">
                <a16:creationId xmlns:a16="http://schemas.microsoft.com/office/drawing/2014/main" xmlns="" id="{26FE100F-5B84-43BF-8603-DE8792235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311" y="3299635"/>
            <a:ext cx="1077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Overflow!</a:t>
            </a:r>
          </a:p>
        </p:txBody>
      </p:sp>
      <p:sp>
        <p:nvSpPr>
          <p:cNvPr id="58" name="Line 18">
            <a:extLst>
              <a:ext uri="{FF2B5EF4-FFF2-40B4-BE49-F238E27FC236}">
                <a16:creationId xmlns:a16="http://schemas.microsoft.com/office/drawing/2014/main" xmlns="" id="{75483B62-25C8-4ABD-9153-57E5CC0745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7511" y="3500453"/>
            <a:ext cx="79692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xmlns="" id="{070E379B-A753-4705-9A7B-A503D31B1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012" y="6311800"/>
            <a:ext cx="114776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xmlns="" id="{3D8D0B20-DED9-4477-BE40-1C77499F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437" y="6311800"/>
            <a:ext cx="10699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xmlns="" id="{6A8BED4C-373C-4DD6-BE41-5B037B241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537" y="6311800"/>
            <a:ext cx="17113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xmlns="" id="{0C42C8C3-D649-4E82-8476-B7AD01E1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700" y="5487888"/>
            <a:ext cx="117951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</a:t>
            </a:r>
          </a:p>
        </p:txBody>
      </p:sp>
      <p:sp>
        <p:nvSpPr>
          <p:cNvPr id="63" name="Line 23">
            <a:extLst>
              <a:ext uri="{FF2B5EF4-FFF2-40B4-BE49-F238E27FC236}">
                <a16:creationId xmlns:a16="http://schemas.microsoft.com/office/drawing/2014/main" xmlns="" id="{C01870B1-7C68-4DFD-A809-7829C0B0A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4675" y="5803800"/>
            <a:ext cx="14747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4" name="Line 24">
            <a:extLst>
              <a:ext uri="{FF2B5EF4-FFF2-40B4-BE49-F238E27FC236}">
                <a16:creationId xmlns:a16="http://schemas.microsoft.com/office/drawing/2014/main" xmlns="" id="{79A3B985-44BD-4308-83C2-0076064E2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737" y="5799038"/>
            <a:ext cx="5588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5" name="Line 25">
            <a:extLst>
              <a:ext uri="{FF2B5EF4-FFF2-40B4-BE49-F238E27FC236}">
                <a16:creationId xmlns:a16="http://schemas.microsoft.com/office/drawing/2014/main" xmlns="" id="{4A03D81F-993B-4A8B-AF0E-D29DEDF0B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8337" y="5797450"/>
            <a:ext cx="1501775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xmlns="" id="{0CA0C02D-914F-47D2-B757-72E2B6786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3400" y="5799038"/>
            <a:ext cx="611187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7" name="Line 27">
            <a:extLst>
              <a:ext uri="{FF2B5EF4-FFF2-40B4-BE49-F238E27FC236}">
                <a16:creationId xmlns:a16="http://schemas.microsoft.com/office/drawing/2014/main" xmlns="" id="{1E1F4932-7A8A-48BD-88EC-5CC09636D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3075" y="5792688"/>
            <a:ext cx="249237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xmlns="" id="{8D39087F-C85E-41C9-9012-D7CDB1D6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437" y="6310213"/>
            <a:ext cx="1736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69" name="Rectangle 29">
            <a:extLst>
              <a:ext uri="{FF2B5EF4-FFF2-40B4-BE49-F238E27FC236}">
                <a16:creationId xmlns:a16="http://schemas.microsoft.com/office/drawing/2014/main" xmlns="" id="{5B887192-93B2-4317-A94A-E64B38FD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762" y="6310213"/>
            <a:ext cx="11049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</a:t>
            </a:r>
          </a:p>
        </p:txBody>
      </p:sp>
      <p:sp>
        <p:nvSpPr>
          <p:cNvPr id="70" name="Rectangle 30">
            <a:extLst>
              <a:ext uri="{FF2B5EF4-FFF2-40B4-BE49-F238E27FC236}">
                <a16:creationId xmlns:a16="http://schemas.microsoft.com/office/drawing/2014/main" xmlns="" id="{E5D258C0-F407-4DAA-9B7B-956649DD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937" y="6310213"/>
            <a:ext cx="72866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71" name="Line 31">
            <a:extLst>
              <a:ext uri="{FF2B5EF4-FFF2-40B4-BE49-F238E27FC236}">
                <a16:creationId xmlns:a16="http://schemas.microsoft.com/office/drawing/2014/main" xmlns="" id="{9F940C8C-1197-4380-964B-626DE6229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3600" y="5787925"/>
            <a:ext cx="1244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xmlns="" id="{36CCFCF9-FC2E-4D63-90A8-C5FC5B53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562" y="6310213"/>
            <a:ext cx="812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32  33</a:t>
            </a:r>
          </a:p>
        </p:txBody>
      </p:sp>
      <p:sp>
        <p:nvSpPr>
          <p:cNvPr id="74" name="Line 33">
            <a:extLst>
              <a:ext uri="{FF2B5EF4-FFF2-40B4-BE49-F238E27FC236}">
                <a16:creationId xmlns:a16="http://schemas.microsoft.com/office/drawing/2014/main" xmlns="" id="{380137A8-A9B0-42CA-A5AA-252AC3273D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3100" y="5800625"/>
            <a:ext cx="6985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5" name="Text Box 34">
            <a:extLst>
              <a:ext uri="{FF2B5EF4-FFF2-40B4-BE49-F238E27FC236}">
                <a16:creationId xmlns:a16="http://schemas.microsoft.com/office/drawing/2014/main" xmlns="" id="{86873791-2E66-4CE6-A7E9-53262B2A9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325" y="4759225"/>
            <a:ext cx="66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Split!</a:t>
            </a:r>
          </a:p>
        </p:txBody>
      </p:sp>
      <p:sp>
        <p:nvSpPr>
          <p:cNvPr id="76" name="Line 35">
            <a:extLst>
              <a:ext uri="{FF2B5EF4-FFF2-40B4-BE49-F238E27FC236}">
                <a16:creationId xmlns:a16="http://schemas.microsoft.com/office/drawing/2014/main" xmlns="" id="{8AF112EB-BEDB-418E-8E00-726CE9AB7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400" y="5064025"/>
            <a:ext cx="4127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xmlns="" id="{3F5A9079-3B2F-48AD-A0B3-07AF07149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200" y="5487888"/>
            <a:ext cx="78581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34  40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xmlns="" id="{FFE2A2F3-6F43-48E1-A196-3516CE9D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000" y="4802088"/>
            <a:ext cx="53181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79" name="Line 38">
            <a:extLst>
              <a:ext uri="{FF2B5EF4-FFF2-40B4-BE49-F238E27FC236}">
                <a16:creationId xmlns:a16="http://schemas.microsoft.com/office/drawing/2014/main" xmlns="" id="{47086AD3-115E-4852-8688-1208DB479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8112" y="5114825"/>
            <a:ext cx="1892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0" name="Line 39">
            <a:extLst>
              <a:ext uri="{FF2B5EF4-FFF2-40B4-BE49-F238E27FC236}">
                <a16:creationId xmlns:a16="http://schemas.microsoft.com/office/drawing/2014/main" xmlns="" id="{7CD6B13E-E375-478E-A302-0CF54C209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812" y="5114825"/>
            <a:ext cx="1676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2" name="Text Box 41">
            <a:extLst>
              <a:ext uri="{FF2B5EF4-FFF2-40B4-BE49-F238E27FC236}">
                <a16:creationId xmlns:a16="http://schemas.microsoft.com/office/drawing/2014/main" xmlns="" id="{9F97EEA7-2893-4965-B07D-8520CB59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962" y="1231588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32 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83" name="Rectangle 42">
            <a:extLst>
              <a:ext uri="{FF2B5EF4-FFF2-40B4-BE49-F238E27FC236}">
                <a16:creationId xmlns:a16="http://schemas.microsoft.com/office/drawing/2014/main" xmlns="" id="{B22BE8F6-9754-4C3C-B03E-874B3EE3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525" y="2559607"/>
            <a:ext cx="1147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xmlns="" id="{32D3803E-F5EA-4B4C-B53C-F081CE67C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950" y="2559607"/>
            <a:ext cx="10699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85" name="Rectangle 44">
            <a:extLst>
              <a:ext uri="{FF2B5EF4-FFF2-40B4-BE49-F238E27FC236}">
                <a16:creationId xmlns:a16="http://schemas.microsoft.com/office/drawing/2014/main" xmlns="" id="{8C8E3249-9137-4060-AE3F-BBDA175F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050" y="2559607"/>
            <a:ext cx="17113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86" name="Rectangle 45">
            <a:extLst>
              <a:ext uri="{FF2B5EF4-FFF2-40B4-BE49-F238E27FC236}">
                <a16:creationId xmlns:a16="http://schemas.microsoft.com/office/drawing/2014/main" xmlns="" id="{4ECDF753-DF77-42C1-8461-C59E31751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950" y="2558020"/>
            <a:ext cx="1736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87" name="Rectangle 46">
            <a:extLst>
              <a:ext uri="{FF2B5EF4-FFF2-40B4-BE49-F238E27FC236}">
                <a16:creationId xmlns:a16="http://schemas.microsoft.com/office/drawing/2014/main" xmlns="" id="{E98379BA-746D-43F1-8F3B-A93B7BF9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450" y="2558020"/>
            <a:ext cx="7286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88" name="Text Box 47">
            <a:extLst>
              <a:ext uri="{FF2B5EF4-FFF2-40B4-BE49-F238E27FC236}">
                <a16:creationId xmlns:a16="http://schemas.microsoft.com/office/drawing/2014/main" xmlns="" id="{61A02E35-C6B3-4371-A845-97AFC028B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125" y="2965690"/>
            <a:ext cx="1077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Overflow!</a:t>
            </a:r>
          </a:p>
        </p:txBody>
      </p:sp>
      <p:sp>
        <p:nvSpPr>
          <p:cNvPr id="89" name="Line 48">
            <a:extLst>
              <a:ext uri="{FF2B5EF4-FFF2-40B4-BE49-F238E27FC236}">
                <a16:creationId xmlns:a16="http://schemas.microsoft.com/office/drawing/2014/main" xmlns="" id="{E4466AC1-4C72-4361-934D-F4DC667607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58612" y="2913620"/>
            <a:ext cx="222250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1" name="Rectangle 50">
            <a:extLst>
              <a:ext uri="{FF2B5EF4-FFF2-40B4-BE49-F238E27FC236}">
                <a16:creationId xmlns:a16="http://schemas.microsoft.com/office/drawing/2014/main" xmlns="" id="{1B8ECE3F-A4C0-45C8-9B9E-1D1DA6F5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512" y="1722995"/>
            <a:ext cx="18526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6  13  25  34  40</a:t>
            </a:r>
          </a:p>
        </p:txBody>
      </p:sp>
      <p:sp>
        <p:nvSpPr>
          <p:cNvPr id="92" name="Rectangle 51">
            <a:extLst>
              <a:ext uri="{FF2B5EF4-FFF2-40B4-BE49-F238E27FC236}">
                <a16:creationId xmlns:a16="http://schemas.microsoft.com/office/drawing/2014/main" xmlns="" id="{30E13387-00AB-4FEA-A031-6D15F1CD5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975" y="2558020"/>
            <a:ext cx="20320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27  28  30  31  32  33</a:t>
            </a:r>
          </a:p>
        </p:txBody>
      </p:sp>
      <p:grpSp>
        <p:nvGrpSpPr>
          <p:cNvPr id="93" name="Group 52">
            <a:extLst>
              <a:ext uri="{FF2B5EF4-FFF2-40B4-BE49-F238E27FC236}">
                <a16:creationId xmlns:a16="http://schemas.microsoft.com/office/drawing/2014/main" xmlns="" id="{0458D99B-092D-4F97-92C1-BD452A77F0FB}"/>
              </a:ext>
            </a:extLst>
          </p:cNvPr>
          <p:cNvGrpSpPr>
            <a:grpSpLocks/>
          </p:cNvGrpSpPr>
          <p:nvPr/>
        </p:nvGrpSpPr>
        <p:grpSpPr bwMode="auto">
          <a:xfrm>
            <a:off x="2373887" y="2015095"/>
            <a:ext cx="7693025" cy="530225"/>
            <a:chOff x="554" y="1882"/>
            <a:chExt cx="4846" cy="319"/>
          </a:xfrm>
        </p:grpSpPr>
        <p:sp>
          <p:nvSpPr>
            <p:cNvPr id="94" name="Line 53">
              <a:extLst>
                <a:ext uri="{FF2B5EF4-FFF2-40B4-BE49-F238E27FC236}">
                  <a16:creationId xmlns:a16="http://schemas.microsoft.com/office/drawing/2014/main" xmlns="" id="{1E48DD72-D7A5-4C5F-9AB2-AA4BB738B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4" y="1882"/>
              <a:ext cx="172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5" name="Line 54">
              <a:extLst>
                <a:ext uri="{FF2B5EF4-FFF2-40B4-BE49-F238E27FC236}">
                  <a16:creationId xmlns:a16="http://schemas.microsoft.com/office/drawing/2014/main" xmlns="" id="{4311F5C8-7E87-4902-A682-D3D434D10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7" y="1895"/>
              <a:ext cx="376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6" name="Line 55">
              <a:extLst>
                <a:ext uri="{FF2B5EF4-FFF2-40B4-BE49-F238E27FC236}">
                  <a16:creationId xmlns:a16="http://schemas.microsoft.com/office/drawing/2014/main" xmlns="" id="{1CAAE95C-BD98-483A-9CCF-9A797033C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" y="1894"/>
              <a:ext cx="634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7" name="Line 56">
              <a:extLst>
                <a:ext uri="{FF2B5EF4-FFF2-40B4-BE49-F238E27FC236}">
                  <a16:creationId xmlns:a16="http://schemas.microsoft.com/office/drawing/2014/main" xmlns="" id="{7C0A228A-1050-4EDA-ACDD-BECA6229F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4" y="1887"/>
              <a:ext cx="1153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8" name="Line 57">
              <a:extLst>
                <a:ext uri="{FF2B5EF4-FFF2-40B4-BE49-F238E27FC236}">
                  <a16:creationId xmlns:a16="http://schemas.microsoft.com/office/drawing/2014/main" xmlns="" id="{A2CD2788-9F83-414C-A889-A56B95C8E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4" y="1891"/>
              <a:ext cx="1373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9" name="Line 58">
              <a:extLst>
                <a:ext uri="{FF2B5EF4-FFF2-40B4-BE49-F238E27FC236}">
                  <a16:creationId xmlns:a16="http://schemas.microsoft.com/office/drawing/2014/main" xmlns="" id="{947B4755-2535-4202-A097-3F9638DD5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1888"/>
              <a:ext cx="1984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00" name="Text Box 59">
            <a:extLst>
              <a:ext uri="{FF2B5EF4-FFF2-40B4-BE49-F238E27FC236}">
                <a16:creationId xmlns:a16="http://schemas.microsoft.com/office/drawing/2014/main" xmlns="" id="{92D0D02E-F57D-4F7F-8683-CF65CE8A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425" y="4783153"/>
            <a:ext cx="66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Split!</a:t>
            </a:r>
          </a:p>
        </p:txBody>
      </p:sp>
      <p:sp>
        <p:nvSpPr>
          <p:cNvPr id="101" name="Line 60">
            <a:extLst>
              <a:ext uri="{FF2B5EF4-FFF2-40B4-BE49-F238E27FC236}">
                <a16:creationId xmlns:a16="http://schemas.microsoft.com/office/drawing/2014/main" xmlns="" id="{037F8138-5489-4F19-88B2-6182BF7219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49125" y="4557728"/>
            <a:ext cx="41275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2" name="Line 61">
            <a:extLst>
              <a:ext uri="{FF2B5EF4-FFF2-40B4-BE49-F238E27FC236}">
                <a16:creationId xmlns:a16="http://schemas.microsoft.com/office/drawing/2014/main" xmlns="" id="{E729EBA9-87BD-4DAD-9464-D9929E82A7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06200" y="4586303"/>
            <a:ext cx="593725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3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872" y="1223580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766AD7-3EFF-42AC-A7AE-D70455CE4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삽입                          </a:t>
            </a:r>
            <a:r>
              <a:rPr lang="en-US" altLang="ko-KR" sz="2800" dirty="0">
                <a:solidFill>
                  <a:srgbClr val="33A8FF"/>
                </a:solidFill>
              </a:rPr>
              <a:t>K = 5</a:t>
            </a:r>
            <a:r>
              <a:rPr lang="ko-KR" altLang="en-US" sz="2800" dirty="0">
                <a:solidFill>
                  <a:srgbClr val="33A8FF"/>
                </a:solidFill>
              </a:rPr>
              <a:t>인</a:t>
            </a:r>
            <a:r>
              <a:rPr lang="en-US" altLang="ko-KR" sz="2800" dirty="0">
                <a:solidFill>
                  <a:srgbClr val="33A8FF"/>
                </a:solidFill>
              </a:rPr>
              <a:t> </a:t>
            </a:r>
            <a:r>
              <a:rPr lang="ko-KR" altLang="en-US" sz="2800" dirty="0">
                <a:solidFill>
                  <a:srgbClr val="33A8FF"/>
                </a:solidFill>
              </a:rPr>
              <a:t>경우 예</a:t>
            </a:r>
            <a:endParaRPr lang="ko-KR" alt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06F76DA5-1B2D-4958-BEAE-D19309EE78AC}"/>
              </a:ext>
            </a:extLst>
          </p:cNvPr>
          <p:cNvSpPr/>
          <p:nvPr/>
        </p:nvSpPr>
        <p:spPr>
          <a:xfrm>
            <a:off x="1204457" y="1758842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522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2B6EE1F8-45C0-42C9-9356-ABD57BD9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F2C48E-2742-4B29-A314-57BDFA4AF0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➊ </a:t>
            </a:r>
            <a:r>
              <a:rPr lang="en-US" altLang="ko-KR" dirty="0"/>
              <a:t>x</a:t>
            </a:r>
            <a:r>
              <a:rPr lang="ko-KR" altLang="en-US" dirty="0"/>
              <a:t>를 키로 갖고 있는 노드를 찾는다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➋ </a:t>
            </a:r>
            <a:r>
              <a:rPr lang="ko-KR" altLang="en-US" dirty="0"/>
              <a:t>이 노드가 리프 노드가 아니면 </a:t>
            </a:r>
            <a:r>
              <a:rPr lang="en-US" altLang="ko-KR" dirty="0"/>
              <a:t>x</a:t>
            </a:r>
            <a:r>
              <a:rPr lang="ko-KR" altLang="en-US" dirty="0"/>
              <a:t>의 직후 원소 </a:t>
            </a:r>
            <a:r>
              <a:rPr lang="en-US" altLang="ko-KR" dirty="0"/>
              <a:t>y</a:t>
            </a:r>
            <a:r>
              <a:rPr lang="ko-KR" altLang="en-US" dirty="0"/>
              <a:t>를 가진 리프 노드 </a:t>
            </a:r>
            <a:r>
              <a:rPr lang="en-US" altLang="ko-KR" dirty="0"/>
              <a:t>r</a:t>
            </a:r>
            <a:r>
              <a:rPr lang="ko-KR" altLang="en-US" dirty="0"/>
              <a:t>을 찾아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맞바꾼다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(</a:t>
            </a:r>
            <a:r>
              <a:rPr lang="ko-KR" altLang="en-US" dirty="0"/>
              <a:t>직후 원소 </a:t>
            </a:r>
            <a:r>
              <a:rPr lang="en-US" altLang="ko-KR" dirty="0"/>
              <a:t>y</a:t>
            </a:r>
            <a:r>
              <a:rPr lang="ko-KR" altLang="en-US" dirty="0"/>
              <a:t>는 반드시 리프 노드에 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➌ </a:t>
            </a:r>
            <a:r>
              <a:rPr lang="ko-KR" altLang="en-US" dirty="0"/>
              <a:t>리프 노드 </a:t>
            </a:r>
            <a:r>
              <a:rPr lang="en-US" altLang="ko-KR" dirty="0"/>
              <a:t>r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를 제거한다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➍ x</a:t>
            </a:r>
            <a:r>
              <a:rPr lang="ko-KR" altLang="en-US" dirty="0"/>
              <a:t>를 제거한 후 노드에 언더플로우가 발생하면 적절히 해소한다</a:t>
            </a:r>
          </a:p>
        </p:txBody>
      </p:sp>
    </p:spTree>
    <p:extLst>
      <p:ext uri="{BB962C8B-B14F-4D97-AF65-F5344CB8AC3E}">
        <p14:creationId xmlns:p14="http://schemas.microsoft.com/office/powerpoint/2010/main" val="4047980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F2C48E-2742-4B29-A314-57BDFA4AF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7CD1FB-CEE5-4083-BDA4-69AFF97C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39" y="1372368"/>
            <a:ext cx="82962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996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xmlns="" id="{0C029232-8C91-4F4A-A467-8E3EFD94177D}"/>
              </a:ext>
            </a:extLst>
          </p:cNvPr>
          <p:cNvGrpSpPr>
            <a:grpSpLocks/>
          </p:cNvGrpSpPr>
          <p:nvPr/>
        </p:nvGrpSpPr>
        <p:grpSpPr bwMode="auto">
          <a:xfrm>
            <a:off x="2159844" y="1513476"/>
            <a:ext cx="6972769" cy="5031021"/>
            <a:chOff x="331" y="761"/>
            <a:chExt cx="4643" cy="33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4E177F0D-CDDE-4909-8DAF-306A87383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761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xmlns="" id="{10C7F1CC-F585-401A-A002-7DC6718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688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1  2  3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7D0972F0-AD2D-4B8E-9DCA-597B87612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688"/>
              <a:ext cx="6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5  6  7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xmlns="" id="{ACE003FD-6EAA-41B2-A186-7D6275FE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1688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9  10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AE77B0A3-1CDF-4408-9B48-69EF0EDA5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688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5694366E-6F5A-4597-B44C-AD186D239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688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xmlns="" id="{2D4D95BF-E003-4D57-A4AE-F59A1EAC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688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xmlns="" id="{9028C1DC-7FEB-452D-916F-674EA1D0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21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xmlns="" id="{CF02D075-A05D-46F9-91C6-FA9F516AC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222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4  8</a:t>
              </a: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xmlns="" id="{24AA85D7-A0C6-41BB-ABC8-6BBFE699F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1338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xmlns="" id="{5BEED245-C896-4831-9096-8234C35D8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369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xmlns="" id="{0C63A652-7EA0-42D2-ACE8-506258478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1338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xmlns="" id="{4032E8FF-522A-4275-ACD8-7501E3BEB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5" y="877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xmlns="" id="{0D75E2D4-CBF6-4D60-89D5-C011B76EC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877"/>
              <a:ext cx="1044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xmlns="" id="{6EA16B4D-BBFB-46E3-BA0F-87D79C23C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" y="1377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xmlns="" id="{D0D28C64-0589-4AD8-8CAB-084FCF609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7" y="1346"/>
              <a:ext cx="535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xmlns="" id="{4F2F8500-1B89-4648-BCD9-EB92A9982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346"/>
              <a:ext cx="558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xmlns="" id="{C829E29D-E715-40E2-A457-0637FB343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2194"/>
              <a:ext cx="55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8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  <a:r>
                <a:rPr kumimoji="1" lang="en-US" altLang="ko-KR" sz="1800" dirty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xmlns="" id="{26E8FE33-2EEF-452A-849B-A0D73268B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578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xmlns="" id="{0DE39103-4F3B-4C23-B49A-EB6ECB8FF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3505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1  2  3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xmlns="" id="{5CBF2502-C4D9-4E61-8A4C-6A83015C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3505"/>
              <a:ext cx="525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</a:t>
              </a:r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xmlns="" id="{F5183D9A-BC8D-472F-B38F-672EE160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50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9  10</a:t>
              </a:r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xmlns="" id="{FC3F81AA-5DE1-4816-9195-A04FB6A4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350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xmlns="" id="{3C02D12D-1EEB-48A3-9DAA-22CDDF013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3505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xmlns="" id="{F3B2E197-5CA3-4665-BDC4-D1C3C19A6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350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xmlns="" id="{67CE25DE-2306-4246-B412-AAB17AB2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3033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xmlns="" id="{1891B121-3DE6-462F-8D52-3BB71563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03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4  8</a:t>
              </a: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xmlns="" id="{F54F945A-6F4A-4608-A300-45E60FDEF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3155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xmlns="" id="{9CAEB6B3-0526-4C8B-8459-2A3F8738B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" y="3186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xmlns="" id="{BB3A51CE-5427-4C34-8602-D992A0EE1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3155"/>
              <a:ext cx="50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xmlns="" id="{48739795-CE84-419F-BCF9-058BF4728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5" y="2694"/>
              <a:ext cx="1034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xmlns="" id="{1A59F36D-E96A-4ED7-83D0-ECDFF0DE3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2694"/>
              <a:ext cx="104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xmlns="" id="{05600745-275E-4038-9FAF-03A8BF237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3194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xmlns="" id="{7755E2F3-0A02-4CCD-8016-A6515B7DA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7" y="3162"/>
              <a:ext cx="53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xmlns="" id="{92CDBD17-7C65-47E0-A4DF-1C2E9004F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3162"/>
              <a:ext cx="56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xmlns="" id="{B6E13BD9-B20B-451C-AEF8-BE9209066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" y="3890"/>
              <a:ext cx="55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8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  <a:r>
                <a:rPr kumimoji="1" lang="en-US" altLang="ko-KR" sz="1800" dirty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sp>
        <p:nvSpPr>
          <p:cNvPr id="48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460" y="3660629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058" y="6176885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2FE4C1-8C93-4D0A-895D-570DED309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삭제                                   </a:t>
            </a:r>
            <a:r>
              <a:rPr lang="ko-KR" altLang="en-US" sz="2800" dirty="0">
                <a:solidFill>
                  <a:srgbClr val="33A8FF"/>
                </a:solidFill>
              </a:rPr>
              <a:t>삭제 예</a:t>
            </a:r>
            <a:endParaRPr lang="ko-KR" altLang="en-US" dirty="0"/>
          </a:p>
        </p:txBody>
      </p:sp>
      <p:sp>
        <p:nvSpPr>
          <p:cNvPr id="46" name="Rectangle: Rounded Corners 30">
            <a:extLst>
              <a:ext uri="{FF2B5EF4-FFF2-40B4-BE49-F238E27FC236}">
                <a16:creationId xmlns:a16="http://schemas.microsoft.com/office/drawing/2014/main" xmlns="" id="{0B56A18A-FE0B-4C17-B3A9-62EAFF80F190}"/>
              </a:ext>
            </a:extLst>
          </p:cNvPr>
          <p:cNvSpPr/>
          <p:nvPr/>
        </p:nvSpPr>
        <p:spPr>
          <a:xfrm>
            <a:off x="1283415" y="1718396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Rectangle: Rounded Corners 31">
            <a:extLst>
              <a:ext uri="{FF2B5EF4-FFF2-40B4-BE49-F238E27FC236}">
                <a16:creationId xmlns:a16="http://schemas.microsoft.com/office/drawing/2014/main" xmlns="" id="{CE8AF269-C59E-41FD-950E-90FE39E8F891}"/>
              </a:ext>
            </a:extLst>
          </p:cNvPr>
          <p:cNvSpPr/>
          <p:nvPr/>
        </p:nvSpPr>
        <p:spPr>
          <a:xfrm>
            <a:off x="1288025" y="4163140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4460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>
            <a:extLst>
              <a:ext uri="{FF2B5EF4-FFF2-40B4-BE49-F238E27FC236}">
                <a16:creationId xmlns:a16="http://schemas.microsoft.com/office/drawing/2014/main" xmlns="" id="{7B1583F2-6CBC-4F8B-9A9E-4ED7D3781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829" y="3087883"/>
            <a:ext cx="56082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xmlns="" id="{3E2B4FF7-F12B-4962-947A-A14712D5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483" y="4442841"/>
            <a:ext cx="86659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</a:t>
            </a:r>
            <a:endParaRPr kumimoji="1" lang="ko-KR" altLang="en-US" sz="1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xmlns="" id="{34E5A184-7E4A-41CB-8EA4-1FCDB4F0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295" y="4442841"/>
            <a:ext cx="520555" cy="292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xmlns="" id="{04C9B776-806C-47E8-8A7F-DE60CB51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41" y="4442841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9  10</a:t>
            </a:r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xmlns="" id="{A3872DB2-F4F3-4507-A6E6-D6E4FE0C8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675" y="4442841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xmlns="" id="{318F3B1E-99AF-426A-B494-2F85910A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470" y="4442841"/>
            <a:ext cx="1000838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1FEAA5D6-9DCC-4623-9390-67707DB5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937" y="4442841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xmlns="" id="{9B73F4DE-ADCD-423C-8C35-6E330686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802" y="3752938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xmlns="" id="{B9354320-0B3F-4A3A-8DDC-6BC4DF99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361" y="3761708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5  8</a:t>
            </a:r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xmlns="" id="{270B8A48-FCA3-4993-A707-CA12C502DE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5122" y="3931261"/>
            <a:ext cx="812901" cy="494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xmlns="" id="{A95BB85B-C129-46C8-9A90-6A429523A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776" y="3978034"/>
            <a:ext cx="0" cy="447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0" name="Line 14">
            <a:extLst>
              <a:ext uri="{FF2B5EF4-FFF2-40B4-BE49-F238E27FC236}">
                <a16:creationId xmlns:a16="http://schemas.microsoft.com/office/drawing/2014/main" xmlns="" id="{EB535973-61D7-44B9-AFB0-EFC6D6571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089" y="3931261"/>
            <a:ext cx="762188" cy="48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xmlns="" id="{C8048E2E-64E1-4D02-A2B3-AEEC8E37A8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1082" y="3258898"/>
            <a:ext cx="1534816" cy="479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xmlns="" id="{233FE926-94E2-4DBD-9646-75CED4705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196" y="3258898"/>
            <a:ext cx="1558681" cy="479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3" name="Line 17">
            <a:extLst>
              <a:ext uri="{FF2B5EF4-FFF2-40B4-BE49-F238E27FC236}">
                <a16:creationId xmlns:a16="http://schemas.microsoft.com/office/drawing/2014/main" xmlns="" id="{2DE25066-7867-4FB9-8D40-8EC3CF792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183" y="3988265"/>
            <a:ext cx="0" cy="448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4" name="Line 18">
            <a:extLst>
              <a:ext uri="{FF2B5EF4-FFF2-40B4-BE49-F238E27FC236}">
                <a16:creationId xmlns:a16="http://schemas.microsoft.com/office/drawing/2014/main" xmlns="" id="{21EE9A19-9D8F-4A10-A682-FD75AD9B99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5141" y="3942954"/>
            <a:ext cx="789036" cy="476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5" name="Line 19">
            <a:extLst>
              <a:ext uri="{FF2B5EF4-FFF2-40B4-BE49-F238E27FC236}">
                <a16:creationId xmlns:a16="http://schemas.microsoft.com/office/drawing/2014/main" xmlns="" id="{D3535AB6-4061-4767-B8B6-A64FE46BF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2190" y="3942954"/>
            <a:ext cx="835274" cy="48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6" name="Text Box 20">
            <a:extLst>
              <a:ext uri="{FF2B5EF4-FFF2-40B4-BE49-F238E27FC236}">
                <a16:creationId xmlns:a16="http://schemas.microsoft.com/office/drawing/2014/main" xmlns="" id="{FA2CDDF7-01BA-4C0C-A83B-EBA7456BF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219" y="4774003"/>
            <a:ext cx="1202198" cy="33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Underflow!</a:t>
            </a:r>
          </a:p>
        </p:txBody>
      </p:sp>
      <p:sp>
        <p:nvSpPr>
          <p:cNvPr id="67" name="Line 21">
            <a:extLst>
              <a:ext uri="{FF2B5EF4-FFF2-40B4-BE49-F238E27FC236}">
                <a16:creationId xmlns:a16="http://schemas.microsoft.com/office/drawing/2014/main" xmlns="" id="{D082FAA0-05A7-43DF-A331-2BFACEFA8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2274" y="4679630"/>
            <a:ext cx="325160" cy="1827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8" name="Rectangle 22">
            <a:extLst>
              <a:ext uri="{FF2B5EF4-FFF2-40B4-BE49-F238E27FC236}">
                <a16:creationId xmlns:a16="http://schemas.microsoft.com/office/drawing/2014/main" xmlns="" id="{B0B86BAE-3033-4B3F-8572-A86963F1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966" y="4903535"/>
            <a:ext cx="56082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69" name="Rectangle 23">
            <a:extLst>
              <a:ext uri="{FF2B5EF4-FFF2-40B4-BE49-F238E27FC236}">
                <a16:creationId xmlns:a16="http://schemas.microsoft.com/office/drawing/2014/main" xmlns="" id="{91C234D6-E93D-4287-A2DC-38E40E91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606" y="6258493"/>
            <a:ext cx="751747" cy="292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</a:t>
            </a:r>
            <a:endParaRPr kumimoji="1" lang="ko-KR" altLang="en-US" sz="1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0" name="Rectangle 24">
            <a:extLst>
              <a:ext uri="{FF2B5EF4-FFF2-40B4-BE49-F238E27FC236}">
                <a16:creationId xmlns:a16="http://schemas.microsoft.com/office/drawing/2014/main" xmlns="" id="{9702CD86-9CD4-431F-9BCD-120BC2FF4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565" y="6258493"/>
            <a:ext cx="771137" cy="292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5  6</a:t>
            </a: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xmlns="" id="{CB88AB2C-1322-4C47-844E-638543130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778" y="6258493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9  10</a:t>
            </a:r>
          </a:p>
        </p:txBody>
      </p:sp>
      <p:sp>
        <p:nvSpPr>
          <p:cNvPr id="73" name="Rectangle 26">
            <a:extLst>
              <a:ext uri="{FF2B5EF4-FFF2-40B4-BE49-F238E27FC236}">
                <a16:creationId xmlns:a16="http://schemas.microsoft.com/office/drawing/2014/main" xmlns="" id="{181F283E-4E59-4399-828E-69885903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812" y="6258493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xmlns="" id="{37E16DF3-7C5C-48A2-89BD-60EABE31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607" y="6258493"/>
            <a:ext cx="1000838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75" name="Rectangle 28">
            <a:extLst>
              <a:ext uri="{FF2B5EF4-FFF2-40B4-BE49-F238E27FC236}">
                <a16:creationId xmlns:a16="http://schemas.microsoft.com/office/drawing/2014/main" xmlns="" id="{A7D73FA5-02B4-4660-ABAD-459BCE34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074" y="6258493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76" name="Rectangle 29">
            <a:extLst>
              <a:ext uri="{FF2B5EF4-FFF2-40B4-BE49-F238E27FC236}">
                <a16:creationId xmlns:a16="http://schemas.microsoft.com/office/drawing/2014/main" xmlns="" id="{BAD1FC6A-9946-4804-B000-DBC98C428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939" y="5568590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xmlns="" id="{43E1A7DA-B463-4321-9F73-46AB39F6D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074" y="5577360"/>
            <a:ext cx="751747" cy="292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3  8</a:t>
            </a:r>
          </a:p>
        </p:txBody>
      </p:sp>
      <p:sp>
        <p:nvSpPr>
          <p:cNvPr id="78" name="Line 31">
            <a:extLst>
              <a:ext uri="{FF2B5EF4-FFF2-40B4-BE49-F238E27FC236}">
                <a16:creationId xmlns:a16="http://schemas.microsoft.com/office/drawing/2014/main" xmlns="" id="{224A0772-5309-4E25-A6FA-E9A02ECE6B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7768" y="5746913"/>
            <a:ext cx="814392" cy="494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9" name="Line 32">
            <a:extLst>
              <a:ext uri="{FF2B5EF4-FFF2-40B4-BE49-F238E27FC236}">
                <a16:creationId xmlns:a16="http://schemas.microsoft.com/office/drawing/2014/main" xmlns="" id="{EB7DF4E0-0DC4-4D27-9F2C-7C2EAA70B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913" y="5792224"/>
            <a:ext cx="0" cy="448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0" name="Line 33">
            <a:extLst>
              <a:ext uri="{FF2B5EF4-FFF2-40B4-BE49-F238E27FC236}">
                <a16:creationId xmlns:a16="http://schemas.microsoft.com/office/drawing/2014/main" xmlns="" id="{F0B68104-1BEA-49A4-A31B-800780C1E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9226" y="5746913"/>
            <a:ext cx="756221" cy="48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1" name="Line 34">
            <a:extLst>
              <a:ext uri="{FF2B5EF4-FFF2-40B4-BE49-F238E27FC236}">
                <a16:creationId xmlns:a16="http://schemas.microsoft.com/office/drawing/2014/main" xmlns="" id="{9F984231-A12E-4C15-BC58-553BDF2DF5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5219" y="5073088"/>
            <a:ext cx="1533325" cy="479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2" name="Line 35">
            <a:extLst>
              <a:ext uri="{FF2B5EF4-FFF2-40B4-BE49-F238E27FC236}">
                <a16:creationId xmlns:a16="http://schemas.microsoft.com/office/drawing/2014/main" xmlns="" id="{5B0AC72F-C221-4E55-B45D-40664932C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0825" y="5073088"/>
            <a:ext cx="1557190" cy="479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" name="Line 36">
            <a:extLst>
              <a:ext uri="{FF2B5EF4-FFF2-40B4-BE49-F238E27FC236}">
                <a16:creationId xmlns:a16="http://schemas.microsoft.com/office/drawing/2014/main" xmlns="" id="{4C87F56A-68F7-46FD-BC8A-5707C9804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2321" y="5803917"/>
            <a:ext cx="0" cy="447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4" name="Line 37">
            <a:extLst>
              <a:ext uri="{FF2B5EF4-FFF2-40B4-BE49-F238E27FC236}">
                <a16:creationId xmlns:a16="http://schemas.microsoft.com/office/drawing/2014/main" xmlns="" id="{68B45CC2-A0B2-42A8-B36A-350004526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78" y="5758606"/>
            <a:ext cx="789036" cy="476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5" name="Line 38">
            <a:extLst>
              <a:ext uri="{FF2B5EF4-FFF2-40B4-BE49-F238E27FC236}">
                <a16:creationId xmlns:a16="http://schemas.microsoft.com/office/drawing/2014/main" xmlns="" id="{CF613EBA-1DB4-4574-98F5-73E83DA57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327" y="5758606"/>
            <a:ext cx="838257" cy="48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6" name="AutoShape 39">
            <a:extLst>
              <a:ext uri="{FF2B5EF4-FFF2-40B4-BE49-F238E27FC236}">
                <a16:creationId xmlns:a16="http://schemas.microsoft.com/office/drawing/2014/main" xmlns="" id="{E33CAC5A-1521-4545-9E1C-B99DFF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663" y="6135425"/>
            <a:ext cx="796540" cy="404879"/>
          </a:xfrm>
          <a:prstGeom prst="downArrow">
            <a:avLst>
              <a:gd name="adj1" fmla="val 50000"/>
              <a:gd name="adj2" fmla="val 58594"/>
            </a:avLst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7" name="Text Box 40">
            <a:extLst>
              <a:ext uri="{FF2B5EF4-FFF2-40B4-BE49-F238E27FC236}">
                <a16:creationId xmlns:a16="http://schemas.microsoft.com/office/drawing/2014/main" xmlns="" id="{F31F839E-95C0-47D0-89DA-3B9C9050F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695" y="5941948"/>
            <a:ext cx="830800" cy="36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  <a:r>
              <a:rPr kumimoji="1"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89" name="Rectangle 42">
            <a:extLst>
              <a:ext uri="{FF2B5EF4-FFF2-40B4-BE49-F238E27FC236}">
                <a16:creationId xmlns:a16="http://schemas.microsoft.com/office/drawing/2014/main" xmlns="" id="{3BB04B65-7340-4710-B8F6-DE7BF47A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829" y="1300426"/>
            <a:ext cx="56082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90" name="Rectangle 43">
            <a:extLst>
              <a:ext uri="{FF2B5EF4-FFF2-40B4-BE49-F238E27FC236}">
                <a16:creationId xmlns:a16="http://schemas.microsoft.com/office/drawing/2014/main" xmlns="" id="{368E04D0-4E72-4E51-BB38-A1E1DD520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483" y="2655384"/>
            <a:ext cx="86659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</a:t>
            </a:r>
            <a:endParaRPr kumimoji="1" lang="ko-KR" altLang="en-US" sz="1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1" name="Rectangle 44">
            <a:extLst>
              <a:ext uri="{FF2B5EF4-FFF2-40B4-BE49-F238E27FC236}">
                <a16:creationId xmlns:a16="http://schemas.microsoft.com/office/drawing/2014/main" xmlns="" id="{1389445F-D565-46BC-A4F1-F4634A1D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886" y="2655384"/>
            <a:ext cx="774120" cy="292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4  6</a:t>
            </a:r>
          </a:p>
        </p:txBody>
      </p:sp>
      <p:sp>
        <p:nvSpPr>
          <p:cNvPr id="92" name="Rectangle 45">
            <a:extLst>
              <a:ext uri="{FF2B5EF4-FFF2-40B4-BE49-F238E27FC236}">
                <a16:creationId xmlns:a16="http://schemas.microsoft.com/office/drawing/2014/main" xmlns="" id="{865DC847-2DA3-423D-BDBF-E47941674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41" y="2655384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9  10</a:t>
            </a:r>
          </a:p>
        </p:txBody>
      </p:sp>
      <p:sp>
        <p:nvSpPr>
          <p:cNvPr id="93" name="Rectangle 46">
            <a:extLst>
              <a:ext uri="{FF2B5EF4-FFF2-40B4-BE49-F238E27FC236}">
                <a16:creationId xmlns:a16="http://schemas.microsoft.com/office/drawing/2014/main" xmlns="" id="{165A1416-DF48-4D67-B604-A93F02C29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675" y="2655384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94" name="Rectangle 47">
            <a:extLst>
              <a:ext uri="{FF2B5EF4-FFF2-40B4-BE49-F238E27FC236}">
                <a16:creationId xmlns:a16="http://schemas.microsoft.com/office/drawing/2014/main" xmlns="" id="{A16ED076-2FF6-4625-B70D-EB61978F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470" y="2655384"/>
            <a:ext cx="1000838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95" name="Rectangle 48">
            <a:extLst>
              <a:ext uri="{FF2B5EF4-FFF2-40B4-BE49-F238E27FC236}">
                <a16:creationId xmlns:a16="http://schemas.microsoft.com/office/drawing/2014/main" xmlns="" id="{EB39AE92-C66D-43B8-9ED4-8A45275EE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937" y="2655384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96" name="Rectangle 49">
            <a:extLst>
              <a:ext uri="{FF2B5EF4-FFF2-40B4-BE49-F238E27FC236}">
                <a16:creationId xmlns:a16="http://schemas.microsoft.com/office/drawing/2014/main" xmlns="" id="{65CE8EDB-1F9F-4EB5-8B02-08CDFFA3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802" y="1965481"/>
            <a:ext cx="751747" cy="292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97" name="Rectangle 50">
            <a:extLst>
              <a:ext uri="{FF2B5EF4-FFF2-40B4-BE49-F238E27FC236}">
                <a16:creationId xmlns:a16="http://schemas.microsoft.com/office/drawing/2014/main" xmlns="" id="{F4D78FD0-F65D-4D9D-AB89-F1E81E0B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361" y="1974251"/>
            <a:ext cx="751747" cy="292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5  8</a:t>
            </a:r>
          </a:p>
        </p:txBody>
      </p:sp>
      <p:sp>
        <p:nvSpPr>
          <p:cNvPr id="98" name="Line 51">
            <a:extLst>
              <a:ext uri="{FF2B5EF4-FFF2-40B4-BE49-F238E27FC236}">
                <a16:creationId xmlns:a16="http://schemas.microsoft.com/office/drawing/2014/main" xmlns="" id="{9319987D-2F8C-4599-A368-01156F002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5122" y="2143803"/>
            <a:ext cx="812901" cy="494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9" name="Line 52">
            <a:extLst>
              <a:ext uri="{FF2B5EF4-FFF2-40B4-BE49-F238E27FC236}">
                <a16:creationId xmlns:a16="http://schemas.microsoft.com/office/drawing/2014/main" xmlns="" id="{230D78F0-B260-482A-AA81-286967664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776" y="2189115"/>
            <a:ext cx="0" cy="447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0" name="Line 53">
            <a:extLst>
              <a:ext uri="{FF2B5EF4-FFF2-40B4-BE49-F238E27FC236}">
                <a16:creationId xmlns:a16="http://schemas.microsoft.com/office/drawing/2014/main" xmlns="" id="{77523582-33E1-4EEA-B305-C21F05CDF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089" y="2143803"/>
            <a:ext cx="762188" cy="48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1" name="Line 54">
            <a:extLst>
              <a:ext uri="{FF2B5EF4-FFF2-40B4-BE49-F238E27FC236}">
                <a16:creationId xmlns:a16="http://schemas.microsoft.com/office/drawing/2014/main" xmlns="" id="{99B3F540-10C6-4533-8380-29EEB9C964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1082" y="1469978"/>
            <a:ext cx="1534816" cy="472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2" name="Line 55">
            <a:extLst>
              <a:ext uri="{FF2B5EF4-FFF2-40B4-BE49-F238E27FC236}">
                <a16:creationId xmlns:a16="http://schemas.microsoft.com/office/drawing/2014/main" xmlns="" id="{201B89F8-3F9F-4EE0-9F77-61A59C76E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196" y="1469978"/>
            <a:ext cx="1558681" cy="472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3" name="Line 56">
            <a:extLst>
              <a:ext uri="{FF2B5EF4-FFF2-40B4-BE49-F238E27FC236}">
                <a16:creationId xmlns:a16="http://schemas.microsoft.com/office/drawing/2014/main" xmlns="" id="{C211A28D-AFD4-4154-BB85-2B286C0E5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183" y="2200808"/>
            <a:ext cx="0" cy="448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4" name="Line 57">
            <a:extLst>
              <a:ext uri="{FF2B5EF4-FFF2-40B4-BE49-F238E27FC236}">
                <a16:creationId xmlns:a16="http://schemas.microsoft.com/office/drawing/2014/main" xmlns="" id="{D58F0DAE-112D-4BF7-98A2-ADEA21F19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5141" y="2155497"/>
            <a:ext cx="789036" cy="472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5" name="Line 58">
            <a:extLst>
              <a:ext uri="{FF2B5EF4-FFF2-40B4-BE49-F238E27FC236}">
                <a16:creationId xmlns:a16="http://schemas.microsoft.com/office/drawing/2014/main" xmlns="" id="{BEC5AE37-D7DC-4567-92AB-2C734A707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2190" y="2155497"/>
            <a:ext cx="835274" cy="480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6" name="Text Box 59">
            <a:extLst>
              <a:ext uri="{FF2B5EF4-FFF2-40B4-BE49-F238E27FC236}">
                <a16:creationId xmlns:a16="http://schemas.microsoft.com/office/drawing/2014/main" xmlns="" id="{F45EF86A-2B9F-4156-9328-4B10218A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97" y="3365599"/>
            <a:ext cx="7777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4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</a:p>
        </p:txBody>
      </p:sp>
      <p:sp>
        <p:nvSpPr>
          <p:cNvPr id="107" name="Text Box 60">
            <a:extLst>
              <a:ext uri="{FF2B5EF4-FFF2-40B4-BE49-F238E27FC236}">
                <a16:creationId xmlns:a16="http://schemas.microsoft.com/office/drawing/2014/main" xmlns="" id="{14F1A786-0DB5-4321-AF18-B286A9CE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399" y="1480210"/>
            <a:ext cx="102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4, 5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</a:p>
        </p:txBody>
      </p:sp>
      <p:sp>
        <p:nvSpPr>
          <p:cNvPr id="108" name="Text Box 61">
            <a:extLst>
              <a:ext uri="{FF2B5EF4-FFF2-40B4-BE49-F238E27FC236}">
                <a16:creationId xmlns:a16="http://schemas.microsoft.com/office/drawing/2014/main" xmlns="" id="{B8F66A14-33CF-4739-B319-A3096F78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557" y="5551050"/>
            <a:ext cx="1543766" cy="33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Redistribution!</a:t>
            </a:r>
            <a:endParaRPr kumimoji="1" lang="ko-KR" altLang="en-US" sz="16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Freeform 62">
            <a:extLst>
              <a:ext uri="{FF2B5EF4-FFF2-40B4-BE49-F238E27FC236}">
                <a16:creationId xmlns:a16="http://schemas.microsoft.com/office/drawing/2014/main" xmlns="" id="{F94ADE99-0E30-4E3B-94C5-703207ECA5B0}"/>
              </a:ext>
            </a:extLst>
          </p:cNvPr>
          <p:cNvSpPr>
            <a:spLocks/>
          </p:cNvSpPr>
          <p:nvPr/>
        </p:nvSpPr>
        <p:spPr bwMode="auto">
          <a:xfrm>
            <a:off x="3195405" y="5958853"/>
            <a:ext cx="538454" cy="201709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161" y="30"/>
              </a:cxn>
              <a:cxn ang="0">
                <a:pos x="376" y="0"/>
              </a:cxn>
              <a:cxn ang="0">
                <a:pos x="437" y="30"/>
              </a:cxn>
              <a:cxn ang="0">
                <a:pos x="453" y="77"/>
              </a:cxn>
              <a:cxn ang="0">
                <a:pos x="453" y="138"/>
              </a:cxn>
            </a:cxnLst>
            <a:rect l="0" t="0" r="r" b="b"/>
            <a:pathLst>
              <a:path w="456" h="138">
                <a:moveTo>
                  <a:pt x="0" y="130"/>
                </a:moveTo>
                <a:cubicBezTo>
                  <a:pt x="49" y="91"/>
                  <a:pt x="98" y="52"/>
                  <a:pt x="161" y="30"/>
                </a:cubicBezTo>
                <a:cubicBezTo>
                  <a:pt x="224" y="8"/>
                  <a:pt x="330" y="0"/>
                  <a:pt x="376" y="0"/>
                </a:cubicBezTo>
                <a:cubicBezTo>
                  <a:pt x="422" y="0"/>
                  <a:pt x="424" y="17"/>
                  <a:pt x="437" y="30"/>
                </a:cubicBezTo>
                <a:cubicBezTo>
                  <a:pt x="450" y="43"/>
                  <a:pt x="450" y="59"/>
                  <a:pt x="453" y="77"/>
                </a:cubicBezTo>
                <a:cubicBezTo>
                  <a:pt x="456" y="95"/>
                  <a:pt x="454" y="116"/>
                  <a:pt x="453" y="13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C6C665-E61F-46AA-A233-F67350591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삭제                                   </a:t>
            </a:r>
            <a:r>
              <a:rPr lang="ko-KR" altLang="en-US" sz="2800" dirty="0">
                <a:solidFill>
                  <a:srgbClr val="33A8FF"/>
                </a:solidFill>
              </a:rPr>
              <a:t>삭제 예</a:t>
            </a:r>
            <a:endParaRPr lang="ko-KR" altLang="en-US" dirty="0"/>
          </a:p>
        </p:txBody>
      </p:sp>
      <p:sp>
        <p:nvSpPr>
          <p:cNvPr id="72" name="Rectangle: Rounded Corners 34">
            <a:extLst>
              <a:ext uri="{FF2B5EF4-FFF2-40B4-BE49-F238E27FC236}">
                <a16:creationId xmlns:a16="http://schemas.microsoft.com/office/drawing/2014/main" xmlns="" id="{D07A1D78-CDF0-41EC-B68F-F3ADA83F3402}"/>
              </a:ext>
            </a:extLst>
          </p:cNvPr>
          <p:cNvSpPr/>
          <p:nvPr/>
        </p:nvSpPr>
        <p:spPr>
          <a:xfrm>
            <a:off x="1449757" y="1469855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0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AVL </a:t>
            </a:r>
            <a:r>
              <a:rPr lang="ko-KR" altLang="en-US" dirty="0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36694997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2">
            <a:extLst>
              <a:ext uri="{FF2B5EF4-FFF2-40B4-BE49-F238E27FC236}">
                <a16:creationId xmlns:a16="http://schemas.microsoft.com/office/drawing/2014/main" xmlns="" id="{294AAE16-6607-43D8-A134-6196B8FABE40}"/>
              </a:ext>
            </a:extLst>
          </p:cNvPr>
          <p:cNvGrpSpPr>
            <a:grpSpLocks/>
          </p:cNvGrpSpPr>
          <p:nvPr/>
        </p:nvGrpSpPr>
        <p:grpSpPr bwMode="auto">
          <a:xfrm>
            <a:off x="2300280" y="1323886"/>
            <a:ext cx="6759117" cy="5335105"/>
            <a:chOff x="367" y="452"/>
            <a:chExt cx="4565" cy="3612"/>
          </a:xfrm>
        </p:grpSpPr>
        <p:sp>
          <p:nvSpPr>
            <p:cNvPr id="111" name="Rectangle 3">
              <a:extLst>
                <a:ext uri="{FF2B5EF4-FFF2-40B4-BE49-F238E27FC236}">
                  <a16:creationId xmlns:a16="http://schemas.microsoft.com/office/drawing/2014/main" xmlns="" id="{3E13BE37-528B-4902-9B51-ECC4507C7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452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12" name="Rectangle 4">
              <a:extLst>
                <a:ext uri="{FF2B5EF4-FFF2-40B4-BE49-F238E27FC236}">
                  <a16:creationId xmlns:a16="http://schemas.microsoft.com/office/drawing/2014/main" xmlns="" id="{45D84C35-E7BD-46A1-8C1A-2E8E2E4C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137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xmlns="" id="{512AF5D3-B112-478A-951D-D06D1A2BC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379"/>
              <a:ext cx="517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</a:t>
              </a:r>
            </a:p>
          </p:txBody>
        </p:sp>
        <p:sp>
          <p:nvSpPr>
            <p:cNvPr id="114" name="Rectangle 6">
              <a:extLst>
                <a:ext uri="{FF2B5EF4-FFF2-40B4-BE49-F238E27FC236}">
                  <a16:creationId xmlns:a16="http://schemas.microsoft.com/office/drawing/2014/main" xmlns="" id="{B5FFE62A-E79A-4680-BF98-717BC762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1379"/>
              <a:ext cx="358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15" name="Rectangle 7">
              <a:extLst>
                <a:ext uri="{FF2B5EF4-FFF2-40B4-BE49-F238E27FC236}">
                  <a16:creationId xmlns:a16="http://schemas.microsoft.com/office/drawing/2014/main" xmlns="" id="{C76FB2CC-8C72-42F9-B919-B2CB55F9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37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xmlns="" id="{34FDB4B0-96FC-4F66-8248-A6ACE467E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79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117" name="Rectangle 9">
              <a:extLst>
                <a:ext uri="{FF2B5EF4-FFF2-40B4-BE49-F238E27FC236}">
                  <a16:creationId xmlns:a16="http://schemas.microsoft.com/office/drawing/2014/main" xmlns="" id="{F52DFFAF-86B4-4915-B669-4F7EAB4C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137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xmlns="" id="{EC9F11B7-99D4-45C9-B013-3F7FCD32E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" y="907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119" name="Rectangle 11">
              <a:extLst>
                <a:ext uri="{FF2B5EF4-FFF2-40B4-BE49-F238E27FC236}">
                  <a16:creationId xmlns:a16="http://schemas.microsoft.com/office/drawing/2014/main" xmlns="" id="{6CF9635A-F056-4F7A-B9E3-D9AB4FC0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913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3  8</a:t>
              </a:r>
            </a:p>
          </p:txBody>
        </p:sp>
        <p:sp>
          <p:nvSpPr>
            <p:cNvPr id="120" name="Line 12">
              <a:extLst>
                <a:ext uri="{FF2B5EF4-FFF2-40B4-BE49-F238E27FC236}">
                  <a16:creationId xmlns:a16="http://schemas.microsoft.com/office/drawing/2014/main" xmlns="" id="{46C2B36B-367B-4171-917E-091B71A1A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1029"/>
              <a:ext cx="545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1" name="Line 13">
              <a:extLst>
                <a:ext uri="{FF2B5EF4-FFF2-40B4-BE49-F238E27FC236}">
                  <a16:creationId xmlns:a16="http://schemas.microsoft.com/office/drawing/2014/main" xmlns="" id="{42BCBDE3-A5CB-4956-ABEC-7BC76F201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1060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2" name="Line 14">
              <a:extLst>
                <a:ext uri="{FF2B5EF4-FFF2-40B4-BE49-F238E27FC236}">
                  <a16:creationId xmlns:a16="http://schemas.microsoft.com/office/drawing/2014/main" xmlns="" id="{004F0002-54A0-4F41-9AA0-2FF97D2B2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1029"/>
              <a:ext cx="505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3" name="Line 15">
              <a:extLst>
                <a:ext uri="{FF2B5EF4-FFF2-40B4-BE49-F238E27FC236}">
                  <a16:creationId xmlns:a16="http://schemas.microsoft.com/office/drawing/2014/main" xmlns="" id="{01068E54-5701-467D-B1FB-DEAA29428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0" y="568"/>
              <a:ext cx="1029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xmlns="" id="{79367F79-E962-4222-89A1-9BEE505CB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568"/>
              <a:ext cx="104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" name="Line 17">
              <a:extLst>
                <a:ext uri="{FF2B5EF4-FFF2-40B4-BE49-F238E27FC236}">
                  <a16:creationId xmlns:a16="http://schemas.microsoft.com/office/drawing/2014/main" xmlns="" id="{D5FE934A-1173-4A7A-9692-7522D74E7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" y="1068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6" name="Line 18">
              <a:extLst>
                <a:ext uri="{FF2B5EF4-FFF2-40B4-BE49-F238E27FC236}">
                  <a16:creationId xmlns:a16="http://schemas.microsoft.com/office/drawing/2014/main" xmlns="" id="{FA67FB5E-E87D-4E4D-8D1B-07FD80437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037"/>
              <a:ext cx="53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7" name="Line 19">
              <a:extLst>
                <a:ext uri="{FF2B5EF4-FFF2-40B4-BE49-F238E27FC236}">
                  <a16:creationId xmlns:a16="http://schemas.microsoft.com/office/drawing/2014/main" xmlns="" id="{DFAFE362-B04E-4B7E-AF8C-3EFE5C505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5" y="1037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xmlns="" id="{F8DCDBC2-F56C-4F7C-A6D5-CEB642616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973"/>
              <a:ext cx="81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Underflow!</a:t>
              </a:r>
            </a:p>
          </p:txBody>
        </p:sp>
        <p:sp>
          <p:nvSpPr>
            <p:cNvPr id="130" name="Line 22">
              <a:extLst>
                <a:ext uri="{FF2B5EF4-FFF2-40B4-BE49-F238E27FC236}">
                  <a16:creationId xmlns:a16="http://schemas.microsoft.com/office/drawing/2014/main" xmlns="" id="{06537067-1B3E-4D7D-A4B8-195A94957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8" y="1181"/>
              <a:ext cx="292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xmlns="" id="{3F46CEFB-73AC-4E99-9704-ED1922191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809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32" name="Rectangle 24">
              <a:extLst>
                <a:ext uri="{FF2B5EF4-FFF2-40B4-BE49-F238E27FC236}">
                  <a16:creationId xmlns:a16="http://schemas.microsoft.com/office/drawing/2014/main" xmlns="" id="{1260C3A6-A12D-4F24-AC26-70072E61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273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" name="Rectangle 25">
              <a:extLst>
                <a:ext uri="{FF2B5EF4-FFF2-40B4-BE49-F238E27FC236}">
                  <a16:creationId xmlns:a16="http://schemas.microsoft.com/office/drawing/2014/main" xmlns="" id="{3BD7FE26-2742-47DF-B653-55E26ACE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2736"/>
              <a:ext cx="724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5  6  8  10</a:t>
              </a:r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xmlns="" id="{FD89F8B0-6C41-4B8D-BD93-572A54C0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73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xmlns="" id="{53341FA7-0862-4644-806F-EA22AC224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736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136" name="Rectangle 28">
              <a:extLst>
                <a:ext uri="{FF2B5EF4-FFF2-40B4-BE49-F238E27FC236}">
                  <a16:creationId xmlns:a16="http://schemas.microsoft.com/office/drawing/2014/main" xmlns="" id="{1F56BEB9-7801-441E-9ED9-ACB79CD78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273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137" name="Rectangle 29">
              <a:extLst>
                <a:ext uri="{FF2B5EF4-FFF2-40B4-BE49-F238E27FC236}">
                  <a16:creationId xmlns:a16="http://schemas.microsoft.com/office/drawing/2014/main" xmlns="" id="{A7891FB1-FC2C-45C5-82F5-F8168A62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22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xmlns="" id="{581A5150-6AB4-4CCB-85C6-CA741DEA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270"/>
              <a:ext cx="389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39" name="Line 31">
              <a:extLst>
                <a:ext uri="{FF2B5EF4-FFF2-40B4-BE49-F238E27FC236}">
                  <a16:creationId xmlns:a16="http://schemas.microsoft.com/office/drawing/2014/main" xmlns="" id="{36F50102-85CF-479F-9789-A5DE4A2AB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" y="2386"/>
              <a:ext cx="545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0" name="Line 32">
              <a:extLst>
                <a:ext uri="{FF2B5EF4-FFF2-40B4-BE49-F238E27FC236}">
                  <a16:creationId xmlns:a16="http://schemas.microsoft.com/office/drawing/2014/main" xmlns="" id="{4A217968-AEBF-402F-9AA4-0C9032997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386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1" name="Line 33">
              <a:extLst>
                <a:ext uri="{FF2B5EF4-FFF2-40B4-BE49-F238E27FC236}">
                  <a16:creationId xmlns:a16="http://schemas.microsoft.com/office/drawing/2014/main" xmlns="" id="{98F72E47-D83F-42CC-AFEF-BB8BBD81A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4" y="1925"/>
              <a:ext cx="102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2" name="Line 34">
              <a:extLst>
                <a:ext uri="{FF2B5EF4-FFF2-40B4-BE49-F238E27FC236}">
                  <a16:creationId xmlns:a16="http://schemas.microsoft.com/office/drawing/2014/main" xmlns="" id="{80B45524-FAE2-4E02-A743-B75FBE9B3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1925"/>
              <a:ext cx="1042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3" name="Line 35">
              <a:extLst>
                <a:ext uri="{FF2B5EF4-FFF2-40B4-BE49-F238E27FC236}">
                  <a16:creationId xmlns:a16="http://schemas.microsoft.com/office/drawing/2014/main" xmlns="" id="{8EE62155-10A6-42BD-9056-F5201D5FA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1" y="2425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4" name="Line 36">
              <a:extLst>
                <a:ext uri="{FF2B5EF4-FFF2-40B4-BE49-F238E27FC236}">
                  <a16:creationId xmlns:a16="http://schemas.microsoft.com/office/drawing/2014/main" xmlns="" id="{E630B281-C0E6-4AFD-BCDF-4B1D1329A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5" y="2394"/>
              <a:ext cx="532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5" name="Line 37">
              <a:extLst>
                <a:ext uri="{FF2B5EF4-FFF2-40B4-BE49-F238E27FC236}">
                  <a16:creationId xmlns:a16="http://schemas.microsoft.com/office/drawing/2014/main" xmlns="" id="{A3668AD5-B8C3-440B-8097-12ED8CF02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2394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6" name="Text Box 38">
              <a:extLst>
                <a:ext uri="{FF2B5EF4-FFF2-40B4-BE49-F238E27FC236}">
                  <a16:creationId xmlns:a16="http://schemas.microsoft.com/office/drawing/2014/main" xmlns="" id="{B0BAB6D5-7D24-4039-9906-B311D6681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" y="1889"/>
              <a:ext cx="81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Underflow!</a:t>
              </a:r>
            </a:p>
          </p:txBody>
        </p:sp>
        <p:sp>
          <p:nvSpPr>
            <p:cNvPr id="147" name="Line 39">
              <a:extLst>
                <a:ext uri="{FF2B5EF4-FFF2-40B4-BE49-F238E27FC236}">
                  <a16:creationId xmlns:a16="http://schemas.microsoft.com/office/drawing/2014/main" xmlns="" id="{D80B098A-BC72-4498-A12C-FF56E1DA6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" y="2101"/>
              <a:ext cx="223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8" name="Text Box 40">
              <a:extLst>
                <a:ext uri="{FF2B5EF4-FFF2-40B4-BE49-F238E27FC236}">
                  <a16:creationId xmlns:a16="http://schemas.microsoft.com/office/drawing/2014/main" xmlns="" id="{19EF6801-2FAE-4458-A401-A93EA86F3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2286"/>
              <a:ext cx="56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Merge!</a:t>
              </a:r>
            </a:p>
          </p:txBody>
        </p:sp>
        <p:sp>
          <p:nvSpPr>
            <p:cNvPr id="149" name="Line 41">
              <a:extLst>
                <a:ext uri="{FF2B5EF4-FFF2-40B4-BE49-F238E27FC236}">
                  <a16:creationId xmlns:a16="http://schemas.microsoft.com/office/drawing/2014/main" xmlns="" id="{9F6A3BEA-4AF7-4EB0-8269-FF9FF4BB4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2" y="2480"/>
              <a:ext cx="269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0" name="Rectangle 42">
              <a:extLst>
                <a:ext uri="{FF2B5EF4-FFF2-40B4-BE49-F238E27FC236}">
                  <a16:creationId xmlns:a16="http://schemas.microsoft.com/office/drawing/2014/main" xmlns="" id="{2864B822-A526-4C57-9C53-81D28AC61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38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1" name="Rectangle 43">
              <a:extLst>
                <a:ext uri="{FF2B5EF4-FFF2-40B4-BE49-F238E27FC236}">
                  <a16:creationId xmlns:a16="http://schemas.microsoft.com/office/drawing/2014/main" xmlns="" id="{1C57C00A-803D-44E7-936D-80B47795E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3864"/>
              <a:ext cx="785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5  6  8  10</a:t>
              </a:r>
            </a:p>
          </p:txBody>
        </p:sp>
        <p:sp>
          <p:nvSpPr>
            <p:cNvPr id="152" name="Rectangle 44">
              <a:extLst>
                <a:ext uri="{FF2B5EF4-FFF2-40B4-BE49-F238E27FC236}">
                  <a16:creationId xmlns:a16="http://schemas.microsoft.com/office/drawing/2014/main" xmlns="" id="{749E08EC-F16D-41D8-8D60-FC25BF7E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" y="38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153" name="Rectangle 45">
              <a:extLst>
                <a:ext uri="{FF2B5EF4-FFF2-40B4-BE49-F238E27FC236}">
                  <a16:creationId xmlns:a16="http://schemas.microsoft.com/office/drawing/2014/main" xmlns="" id="{1A161867-562A-4084-9F7F-AD8A3E9A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3864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154" name="Rectangle 46">
              <a:extLst>
                <a:ext uri="{FF2B5EF4-FFF2-40B4-BE49-F238E27FC236}">
                  <a16:creationId xmlns:a16="http://schemas.microsoft.com/office/drawing/2014/main" xmlns="" id="{902BF354-4ED1-4E8C-94A9-94060B497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38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155" name="Rectangle 47">
              <a:extLst>
                <a:ext uri="{FF2B5EF4-FFF2-40B4-BE49-F238E27FC236}">
                  <a16:creationId xmlns:a16="http://schemas.microsoft.com/office/drawing/2014/main" xmlns="" id="{A7CA8CD1-39DE-4EA3-9FCB-E3E3D0BDE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3360"/>
              <a:ext cx="941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3  15  19  22</a:t>
              </a:r>
            </a:p>
          </p:txBody>
        </p:sp>
        <p:sp>
          <p:nvSpPr>
            <p:cNvPr id="156" name="Line 48">
              <a:extLst>
                <a:ext uri="{FF2B5EF4-FFF2-40B4-BE49-F238E27FC236}">
                  <a16:creationId xmlns:a16="http://schemas.microsoft.com/office/drawing/2014/main" xmlns="" id="{C3BA2B9A-F501-4463-930E-A2B4C4E0E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6" y="3499"/>
              <a:ext cx="51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7" name="Line 49">
              <a:extLst>
                <a:ext uri="{FF2B5EF4-FFF2-40B4-BE49-F238E27FC236}">
                  <a16:creationId xmlns:a16="http://schemas.microsoft.com/office/drawing/2014/main" xmlns="" id="{DB05C61D-A583-4B91-BE69-05168F80E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4" y="3506"/>
              <a:ext cx="2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8" name="Line 50">
              <a:extLst>
                <a:ext uri="{FF2B5EF4-FFF2-40B4-BE49-F238E27FC236}">
                  <a16:creationId xmlns:a16="http://schemas.microsoft.com/office/drawing/2014/main" xmlns="" id="{EE96D7F5-5087-4F29-A130-C901193B5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5" y="3498"/>
              <a:ext cx="1175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9" name="Line 51">
              <a:extLst>
                <a:ext uri="{FF2B5EF4-FFF2-40B4-BE49-F238E27FC236}">
                  <a16:creationId xmlns:a16="http://schemas.microsoft.com/office/drawing/2014/main" xmlns="" id="{8601AF67-3542-452B-8CC8-0204EBF53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3492"/>
              <a:ext cx="1023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60" name="Line 52">
              <a:extLst>
                <a:ext uri="{FF2B5EF4-FFF2-40B4-BE49-F238E27FC236}">
                  <a16:creationId xmlns:a16="http://schemas.microsoft.com/office/drawing/2014/main" xmlns="" id="{652166AC-4971-49BD-8057-158CE9BC9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7" y="3507"/>
              <a:ext cx="46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61" name="Text Box 53">
              <a:extLst>
                <a:ext uri="{FF2B5EF4-FFF2-40B4-BE49-F238E27FC236}">
                  <a16:creationId xmlns:a16="http://schemas.microsoft.com/office/drawing/2014/main" xmlns="" id="{71DBEAF3-44B0-4A7E-B3C1-1DF8DF860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3054"/>
              <a:ext cx="56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Merge!</a:t>
              </a:r>
            </a:p>
          </p:txBody>
        </p:sp>
        <p:sp>
          <p:nvSpPr>
            <p:cNvPr id="162" name="Line 54">
              <a:extLst>
                <a:ext uri="{FF2B5EF4-FFF2-40B4-BE49-F238E27FC236}">
                  <a16:creationId xmlns:a16="http://schemas.microsoft.com/office/drawing/2014/main" xmlns="" id="{705BB289-F0D6-4C7F-907C-00B5FEBBD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0" y="3182"/>
              <a:ext cx="284" cy="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565BE5-5065-4C11-AED6-3253B5BFF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삭제                                   </a:t>
            </a:r>
            <a:r>
              <a:rPr lang="ko-KR" altLang="en-US" sz="2800" dirty="0">
                <a:solidFill>
                  <a:srgbClr val="33A8FF"/>
                </a:solidFill>
              </a:rPr>
              <a:t>삭제 예</a:t>
            </a:r>
            <a:endParaRPr lang="ko-KR" altLang="en-US" dirty="0"/>
          </a:p>
        </p:txBody>
      </p:sp>
      <p:sp>
        <p:nvSpPr>
          <p:cNvPr id="55" name="Rectangle: Rounded Corners 38">
            <a:extLst>
              <a:ext uri="{FF2B5EF4-FFF2-40B4-BE49-F238E27FC236}">
                <a16:creationId xmlns:a16="http://schemas.microsoft.com/office/drawing/2014/main" xmlns="" id="{0CDFAFD1-5A70-4960-B0DB-B007B6DC61CC}"/>
              </a:ext>
            </a:extLst>
          </p:cNvPr>
          <p:cNvSpPr/>
          <p:nvPr/>
        </p:nvSpPr>
        <p:spPr>
          <a:xfrm>
            <a:off x="1413724" y="1496393"/>
            <a:ext cx="304800" cy="2458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1119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1500F99-DB79-4DF1-BC39-6EE2D0B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생각해보기</a:t>
            </a: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2000-</a:t>
            </a:r>
            <a:r>
              <a:rPr lang="ko-KR" altLang="en-US" dirty="0"/>
              <a:t>진 </a:t>
            </a:r>
            <a:r>
              <a:rPr lang="en-US" altLang="ko-KR" dirty="0"/>
              <a:t>B-</a:t>
            </a:r>
            <a:r>
              <a:rPr lang="ko-KR" altLang="en-US" dirty="0"/>
              <a:t>트리에서 리프 노드에 있는 </a:t>
            </a:r>
            <a:r>
              <a:rPr lang="en-US" altLang="ko-KR" dirty="0"/>
              <a:t>key</a:t>
            </a:r>
            <a:r>
              <a:rPr lang="ko-KR" altLang="en-US" dirty="0"/>
              <a:t>와 나머지 노드</a:t>
            </a:r>
            <a:r>
              <a:rPr lang="en-US" altLang="ko-KR" dirty="0"/>
              <a:t>(</a:t>
            </a:r>
            <a:r>
              <a:rPr lang="ko-KR" altLang="en-US" dirty="0"/>
              <a:t>내부 노드</a:t>
            </a:r>
            <a:r>
              <a:rPr lang="en-US" altLang="ko-KR" dirty="0"/>
              <a:t>)</a:t>
            </a:r>
            <a:r>
              <a:rPr lang="ko-KR" altLang="en-US" dirty="0"/>
              <a:t>에 있는 </a:t>
            </a:r>
            <a:r>
              <a:rPr lang="en-US" altLang="ko-KR" dirty="0"/>
              <a:t>key </a:t>
            </a:r>
            <a:r>
              <a:rPr lang="ko-KR" altLang="en-US" dirty="0"/>
              <a:t>수의 비율은 어떤 정도의 느낌인가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조 개의 </a:t>
            </a:r>
            <a:r>
              <a:rPr lang="en-US" altLang="ko-KR" dirty="0"/>
              <a:t>key</a:t>
            </a:r>
            <a:r>
              <a:rPr lang="ko-KR" altLang="en-US" dirty="0"/>
              <a:t>로 색인하는 </a:t>
            </a:r>
            <a:r>
              <a:rPr lang="en-US" altLang="ko-KR" dirty="0"/>
              <a:t>B-</a:t>
            </a:r>
            <a:r>
              <a:rPr lang="ko-KR" altLang="en-US" dirty="0"/>
              <a:t>트리는 레코드 접근 전에 디스크에 몇 번 정도 접근해야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가정</a:t>
            </a:r>
            <a:r>
              <a:rPr lang="en-US" altLang="ko-KR" dirty="0"/>
              <a:t>: </a:t>
            </a:r>
            <a:r>
              <a:rPr lang="en-US" altLang="ko-KR" dirty="0" smtClean="0"/>
              <a:t>4bytes/key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4bytes/page#</a:t>
            </a:r>
          </a:p>
        </p:txBody>
      </p:sp>
    </p:spTree>
    <p:extLst>
      <p:ext uri="{BB962C8B-B14F-4D97-AF65-F5344CB8AC3E}">
        <p14:creationId xmlns:p14="http://schemas.microsoft.com/office/powerpoint/2010/main" val="2582873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B3884F-2A3D-43BF-9111-D510DEE4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AVL Tree</a:t>
            </a:r>
            <a:r>
              <a:rPr lang="ko-KR" altLang="en-US" sz="3600" dirty="0"/>
              <a:t>의 정의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652060B-D244-4762-9A7B-AD0FB70487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Adelson-</a:t>
            </a:r>
            <a:r>
              <a:rPr lang="en-US" altLang="ko-KR" dirty="0" err="1"/>
              <a:t>Velskii</a:t>
            </a:r>
            <a:r>
              <a:rPr lang="ko-KR" altLang="en-US" dirty="0"/>
              <a:t>와 </a:t>
            </a:r>
            <a:r>
              <a:rPr lang="en-US" altLang="ko-KR" dirty="0"/>
              <a:t>Landis</a:t>
            </a:r>
            <a:r>
              <a:rPr lang="ko-KR" altLang="en-US" dirty="0"/>
              <a:t>에 의해 고안됨</a:t>
            </a:r>
          </a:p>
          <a:p>
            <a:r>
              <a:rPr lang="ko-KR" altLang="en-US" dirty="0"/>
              <a:t>모든 노드에 대해 </a:t>
            </a:r>
            <a:br>
              <a:rPr lang="ko-KR" altLang="en-US" dirty="0"/>
            </a:br>
            <a:r>
              <a:rPr lang="ko-KR" altLang="en-US" dirty="0"/>
              <a:t>좌서브 트리의 높이</a:t>
            </a:r>
            <a:r>
              <a:rPr lang="en-US" altLang="ko-KR" dirty="0"/>
              <a:t>(</a:t>
            </a:r>
            <a:r>
              <a:rPr lang="ko-KR" altLang="en-US" dirty="0"/>
              <a:t>깊이</a:t>
            </a:r>
            <a:r>
              <a:rPr lang="en-US" altLang="ko-KR" dirty="0"/>
              <a:t>)</a:t>
            </a:r>
            <a:r>
              <a:rPr lang="ko-KR" altLang="en-US" dirty="0"/>
              <a:t>와 우서브 트리의 높이의 차가 </a:t>
            </a:r>
            <a:r>
              <a:rPr lang="en-US" altLang="ko-KR" dirty="0"/>
              <a:t>1</a:t>
            </a:r>
            <a:r>
              <a:rPr lang="ko-KR" altLang="en-US" dirty="0"/>
              <a:t>을 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2964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xmlns="" id="{6297C0CF-9C0A-4CBE-A879-482C571D6074}"/>
              </a:ext>
            </a:extLst>
          </p:cNvPr>
          <p:cNvSpPr/>
          <p:nvPr/>
        </p:nvSpPr>
        <p:spPr>
          <a:xfrm>
            <a:off x="1738312" y="1510544"/>
            <a:ext cx="8769350" cy="4646613"/>
          </a:xfrm>
          <a:prstGeom prst="triangle">
            <a:avLst/>
          </a:prstGeom>
          <a:solidFill>
            <a:srgbClr val="FEC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6" name="그룹 7">
            <a:extLst>
              <a:ext uri="{FF2B5EF4-FFF2-40B4-BE49-F238E27FC236}">
                <a16:creationId xmlns:a16="http://schemas.microsoft.com/office/drawing/2014/main" xmlns="" id="{D2765E4B-64D5-488B-A2A2-31560DE37E3A}"/>
              </a:ext>
            </a:extLst>
          </p:cNvPr>
          <p:cNvGrpSpPr>
            <a:grpSpLocks/>
          </p:cNvGrpSpPr>
          <p:nvPr/>
        </p:nvGrpSpPr>
        <p:grpSpPr bwMode="auto">
          <a:xfrm>
            <a:off x="4151312" y="2774194"/>
            <a:ext cx="3168650" cy="3333750"/>
            <a:chOff x="2966962" y="51581"/>
            <a:chExt cx="4252668" cy="4659929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xmlns="" id="{EC197093-954F-4340-AFDC-2E5D58D79040}"/>
                </a:ext>
              </a:extLst>
            </p:cNvPr>
            <p:cNvSpPr/>
            <p:nvPr/>
          </p:nvSpPr>
          <p:spPr>
            <a:xfrm>
              <a:off x="3047925" y="1855640"/>
              <a:ext cx="1768394" cy="226117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A7804FAE-32E2-4783-9C88-EE16D5035CF4}"/>
                </a:ext>
              </a:extLst>
            </p:cNvPr>
            <p:cNvSpPr/>
            <p:nvPr/>
          </p:nvSpPr>
          <p:spPr>
            <a:xfrm>
              <a:off x="4669308" y="1864516"/>
              <a:ext cx="2550322" cy="284699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16D6E135-27D5-4E88-A8E8-81653A98891F}"/>
                </a:ext>
              </a:extLst>
            </p:cNvPr>
            <p:cNvSpPr/>
            <p:nvPr/>
          </p:nvSpPr>
          <p:spPr>
            <a:xfrm>
              <a:off x="4603259" y="371119"/>
              <a:ext cx="487907" cy="48374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829663D0-5E01-40CA-A458-D1AEBE8FA3E7}"/>
                </a:ext>
              </a:extLst>
            </p:cNvPr>
            <p:cNvSpPr/>
            <p:nvPr/>
          </p:nvSpPr>
          <p:spPr>
            <a:xfrm>
              <a:off x="3695626" y="1589358"/>
              <a:ext cx="487907" cy="483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EDC252D-9117-40C3-BDD6-5242A542A827}"/>
                </a:ext>
              </a:extLst>
            </p:cNvPr>
            <p:cNvSpPr/>
            <p:nvPr/>
          </p:nvSpPr>
          <p:spPr>
            <a:xfrm>
              <a:off x="5660034" y="1622643"/>
              <a:ext cx="487907" cy="483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00F4A285-28ED-4E5D-B381-99CF2C110076}"/>
                </a:ext>
              </a:extLst>
            </p:cNvPr>
            <p:cNvCxnSpPr>
              <a:stCxn id="19" idx="3"/>
              <a:endCxn id="20" idx="0"/>
            </p:cNvCxnSpPr>
            <p:nvPr/>
          </p:nvCxnSpPr>
          <p:spPr>
            <a:xfrm flipH="1">
              <a:off x="3938513" y="783856"/>
              <a:ext cx="737186" cy="805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7E88D53-BB47-43DA-8511-550394F6763D}"/>
                </a:ext>
              </a:extLst>
            </p:cNvPr>
            <p:cNvCxnSpPr>
              <a:stCxn id="19" idx="5"/>
              <a:endCxn id="21" idx="0"/>
            </p:cNvCxnSpPr>
            <p:nvPr/>
          </p:nvCxnSpPr>
          <p:spPr>
            <a:xfrm>
              <a:off x="5020856" y="783856"/>
              <a:ext cx="884198" cy="8387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62C08BAA-7416-4DC2-B0D9-F2AFB3FD8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962" y="1264081"/>
              <a:ext cx="833210" cy="516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50" charset="-127"/>
                  <a:cs typeface="Times New Roman" panose="02020603050405020304" pitchFamily="18" charset="0"/>
                </a:rPr>
                <a:t>t.left</a:t>
              </a:r>
              <a:endParaRPr lang="ko-KR" altLang="en-US" sz="1800"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xmlns="" id="{02FD741F-83C1-4651-9C04-4315D6698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1542" y="1258271"/>
              <a:ext cx="1022576" cy="516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50" charset="-127"/>
                  <a:cs typeface="Times New Roman" panose="02020603050405020304" pitchFamily="18" charset="0"/>
                </a:rPr>
                <a:t>t.right</a:t>
              </a:r>
              <a:endParaRPr lang="ko-KR" altLang="en-US" sz="1800"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4">
              <a:extLst>
                <a:ext uri="{FF2B5EF4-FFF2-40B4-BE49-F238E27FC236}">
                  <a16:creationId xmlns:a16="http://schemas.microsoft.com/office/drawing/2014/main" xmlns="" id="{0B9E708D-3015-4B36-9A61-6CFBB26E4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131" y="51581"/>
              <a:ext cx="333973" cy="516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  <a:endParaRPr lang="ko-KR" altLang="en-US" sz="1800"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B89DB18-4ACF-4868-8A07-31EFFFB4D88D}"/>
              </a:ext>
            </a:extLst>
          </p:cNvPr>
          <p:cNvSpPr/>
          <p:nvPr/>
        </p:nvSpPr>
        <p:spPr>
          <a:xfrm>
            <a:off x="5956300" y="1337507"/>
            <a:ext cx="365125" cy="346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8" name="자유형 9">
            <a:extLst>
              <a:ext uri="{FF2B5EF4-FFF2-40B4-BE49-F238E27FC236}">
                <a16:creationId xmlns:a16="http://schemas.microsoft.com/office/drawing/2014/main" xmlns="" id="{A7E65B1B-D11D-43F3-9817-ED08E5823C12}"/>
              </a:ext>
            </a:extLst>
          </p:cNvPr>
          <p:cNvSpPr/>
          <p:nvPr/>
        </p:nvSpPr>
        <p:spPr>
          <a:xfrm>
            <a:off x="5445125" y="1678819"/>
            <a:ext cx="650875" cy="1325563"/>
          </a:xfrm>
          <a:custGeom>
            <a:avLst/>
            <a:gdLst>
              <a:gd name="connsiteX0" fmla="*/ 867130 w 867130"/>
              <a:gd name="connsiteY0" fmla="*/ 0 h 1767385"/>
              <a:gd name="connsiteX1" fmla="*/ 628295 w 867130"/>
              <a:gd name="connsiteY1" fmla="*/ 259307 h 1767385"/>
              <a:gd name="connsiteX2" fmla="*/ 812539 w 867130"/>
              <a:gd name="connsiteY2" fmla="*/ 382137 h 1767385"/>
              <a:gd name="connsiteX3" fmla="*/ 717005 w 867130"/>
              <a:gd name="connsiteY3" fmla="*/ 539086 h 1767385"/>
              <a:gd name="connsiteX4" fmla="*/ 778420 w 867130"/>
              <a:gd name="connsiteY4" fmla="*/ 702859 h 1767385"/>
              <a:gd name="connsiteX5" fmla="*/ 498641 w 867130"/>
              <a:gd name="connsiteY5" fmla="*/ 805217 h 1767385"/>
              <a:gd name="connsiteX6" fmla="*/ 314396 w 867130"/>
              <a:gd name="connsiteY6" fmla="*/ 893928 h 1767385"/>
              <a:gd name="connsiteX7" fmla="*/ 307572 w 867130"/>
              <a:gd name="connsiteY7" fmla="*/ 1125940 h 1767385"/>
              <a:gd name="connsiteX8" fmla="*/ 587351 w 867130"/>
              <a:gd name="connsiteY8" fmla="*/ 1296537 h 1767385"/>
              <a:gd name="connsiteX9" fmla="*/ 416754 w 867130"/>
              <a:gd name="connsiteY9" fmla="*/ 1419367 h 1767385"/>
              <a:gd name="connsiteX10" fmla="*/ 266629 w 867130"/>
              <a:gd name="connsiteY10" fmla="*/ 1426191 h 1767385"/>
              <a:gd name="connsiteX11" fmla="*/ 82384 w 867130"/>
              <a:gd name="connsiteY11" fmla="*/ 1467134 h 1767385"/>
              <a:gd name="connsiteX12" fmla="*/ 497 w 867130"/>
              <a:gd name="connsiteY12" fmla="*/ 1528549 h 1767385"/>
              <a:gd name="connsiteX13" fmla="*/ 55089 w 867130"/>
              <a:gd name="connsiteY13" fmla="*/ 1589964 h 1767385"/>
              <a:gd name="connsiteX14" fmla="*/ 191566 w 867130"/>
              <a:gd name="connsiteY14" fmla="*/ 1637731 h 1767385"/>
              <a:gd name="connsiteX15" fmla="*/ 198390 w 867130"/>
              <a:gd name="connsiteY15" fmla="*/ 1767385 h 176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67130" h="1767385">
                <a:moveTo>
                  <a:pt x="867130" y="0"/>
                </a:moveTo>
                <a:cubicBezTo>
                  <a:pt x="752261" y="97809"/>
                  <a:pt x="637393" y="195618"/>
                  <a:pt x="628295" y="259307"/>
                </a:cubicBezTo>
                <a:cubicBezTo>
                  <a:pt x="619197" y="322996"/>
                  <a:pt x="797754" y="335507"/>
                  <a:pt x="812539" y="382137"/>
                </a:cubicBezTo>
                <a:cubicBezTo>
                  <a:pt x="827324" y="428767"/>
                  <a:pt x="722691" y="485632"/>
                  <a:pt x="717005" y="539086"/>
                </a:cubicBezTo>
                <a:cubicBezTo>
                  <a:pt x="711319" y="592540"/>
                  <a:pt x="814814" y="658504"/>
                  <a:pt x="778420" y="702859"/>
                </a:cubicBezTo>
                <a:cubicBezTo>
                  <a:pt x="742026" y="747214"/>
                  <a:pt x="575978" y="773372"/>
                  <a:pt x="498641" y="805217"/>
                </a:cubicBezTo>
                <a:cubicBezTo>
                  <a:pt x="421304" y="837062"/>
                  <a:pt x="346241" y="840474"/>
                  <a:pt x="314396" y="893928"/>
                </a:cubicBezTo>
                <a:cubicBezTo>
                  <a:pt x="282551" y="947382"/>
                  <a:pt x="262080" y="1058839"/>
                  <a:pt x="307572" y="1125940"/>
                </a:cubicBezTo>
                <a:cubicBezTo>
                  <a:pt x="353064" y="1193041"/>
                  <a:pt x="569154" y="1247633"/>
                  <a:pt x="587351" y="1296537"/>
                </a:cubicBezTo>
                <a:cubicBezTo>
                  <a:pt x="605548" y="1345442"/>
                  <a:pt x="470208" y="1397758"/>
                  <a:pt x="416754" y="1419367"/>
                </a:cubicBezTo>
                <a:cubicBezTo>
                  <a:pt x="363300" y="1440976"/>
                  <a:pt x="322357" y="1418230"/>
                  <a:pt x="266629" y="1426191"/>
                </a:cubicBezTo>
                <a:cubicBezTo>
                  <a:pt x="210901" y="1434152"/>
                  <a:pt x="126739" y="1450074"/>
                  <a:pt x="82384" y="1467134"/>
                </a:cubicBezTo>
                <a:cubicBezTo>
                  <a:pt x="38029" y="1484194"/>
                  <a:pt x="5046" y="1508077"/>
                  <a:pt x="497" y="1528549"/>
                </a:cubicBezTo>
                <a:cubicBezTo>
                  <a:pt x="-4052" y="1549021"/>
                  <a:pt x="23244" y="1571767"/>
                  <a:pt x="55089" y="1589964"/>
                </a:cubicBezTo>
                <a:cubicBezTo>
                  <a:pt x="86934" y="1608161"/>
                  <a:pt x="167682" y="1608161"/>
                  <a:pt x="191566" y="1637731"/>
                </a:cubicBezTo>
                <a:cubicBezTo>
                  <a:pt x="215449" y="1667301"/>
                  <a:pt x="206919" y="1717343"/>
                  <a:pt x="198390" y="176738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DD3ABDF-FF8D-46E9-8628-6692F6209C0D}"/>
              </a:ext>
            </a:extLst>
          </p:cNvPr>
          <p:cNvCxnSpPr/>
          <p:nvPr/>
        </p:nvCxnSpPr>
        <p:spPr>
          <a:xfrm>
            <a:off x="2913062" y="5682494"/>
            <a:ext cx="12985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197B1983-3DDB-44DB-B4A6-30B1EED3CAED}"/>
              </a:ext>
            </a:extLst>
          </p:cNvPr>
          <p:cNvCxnSpPr>
            <a:endCxn id="18" idx="2"/>
          </p:cNvCxnSpPr>
          <p:nvPr/>
        </p:nvCxnSpPr>
        <p:spPr>
          <a:xfrm>
            <a:off x="2913062" y="6107944"/>
            <a:ext cx="250666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58D69CB-4070-41FC-AC18-157234A24A75}"/>
              </a:ext>
            </a:extLst>
          </p:cNvPr>
          <p:cNvCxnSpPr/>
          <p:nvPr/>
        </p:nvCxnSpPr>
        <p:spPr>
          <a:xfrm>
            <a:off x="3440112" y="5682494"/>
            <a:ext cx="4763" cy="42545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5">
            <a:extLst>
              <a:ext uri="{FF2B5EF4-FFF2-40B4-BE49-F238E27FC236}">
                <a16:creationId xmlns:a16="http://schemas.microsoft.com/office/drawing/2014/main" xmlns="" id="{A63123E4-5AF7-44E2-A235-EDCA08AD1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5744407"/>
            <a:ext cx="7302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solidFill>
                  <a:srgbClr val="00B0F0"/>
                </a:solidFill>
                <a:ea typeface="굴림" panose="020B0600000101010101" pitchFamily="50" charset="-127"/>
              </a:rPr>
              <a:t>1 </a:t>
            </a:r>
            <a:r>
              <a:rPr lang="ko-KR" altLang="en-US" sz="1500">
                <a:solidFill>
                  <a:srgbClr val="00B0F0"/>
                </a:solidFill>
                <a:ea typeface="굴림" panose="020B0600000101010101" pitchFamily="50" charset="-127"/>
              </a:rPr>
              <a:t>이하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xmlns="" id="{292073FA-3622-4B2B-A702-1D2B07149BDD}"/>
              </a:ext>
            </a:extLst>
          </p:cNvPr>
          <p:cNvSpPr txBox="1">
            <a:spLocks noChangeArrowheads="1"/>
          </p:cNvSpPr>
          <p:nvPr/>
        </p:nvSpPr>
        <p:spPr>
          <a:xfrm>
            <a:off x="5029199" y="6239298"/>
            <a:ext cx="2187575" cy="658812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r>
              <a:rPr lang="en-US" altLang="ko-KR" sz="2800" kern="0" dirty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AVL Tree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E2E87F-6CD0-4DD5-8D9E-7748865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AVL Tree</a:t>
            </a:r>
            <a:r>
              <a:rPr lang="ko-KR" altLang="en-US" sz="3600" dirty="0"/>
              <a:t>의 개념도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784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7751</TotalTime>
  <Words>2360</Words>
  <Application>Microsoft Office PowerPoint</Application>
  <PresentationFormat>와이드스크린</PresentationFormat>
  <Paragraphs>1115</Paragraphs>
  <Slides>72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7" baseType="lpstr">
      <vt:lpstr>HY견고딕</vt:lpstr>
      <vt:lpstr>HY견명조</vt:lpstr>
      <vt:lpstr>HY헤드라인M</vt:lpstr>
      <vt:lpstr>굴림</vt:lpstr>
      <vt:lpstr>굴림체</vt:lpstr>
      <vt:lpstr>나눔바른고딕</vt:lpstr>
      <vt:lpstr>맑은 고딕</vt:lpstr>
      <vt:lpstr>함초롬바탕</vt:lpstr>
      <vt:lpstr>Arial</vt:lpstr>
      <vt:lpstr>Cambria Math</vt:lpstr>
      <vt:lpstr>Times</vt:lpstr>
      <vt:lpstr>Times New Roman</vt:lpstr>
      <vt:lpstr>Verdana</vt:lpstr>
      <vt:lpstr>Wingdings</vt:lpstr>
      <vt:lpstr>1_Office 테마</vt:lpstr>
      <vt:lpstr>PowerPoint 프레젠테이션</vt:lpstr>
      <vt:lpstr>11장. 균형 검색 트리</vt:lpstr>
      <vt:lpstr>Contents</vt:lpstr>
      <vt:lpstr>01 균형 검색 트리란</vt:lpstr>
      <vt:lpstr>트리의 균형</vt:lpstr>
      <vt:lpstr>균형 검색 트리</vt:lpstr>
      <vt:lpstr>02 AVL 트리</vt:lpstr>
      <vt:lpstr>AVL Tree의 정의</vt:lpstr>
      <vt:lpstr>AVL Tree의 개념도</vt:lpstr>
      <vt:lpstr>AVL Tree 예</vt:lpstr>
      <vt:lpstr>AVL Tree가 아닌 예</vt:lpstr>
      <vt:lpstr>수선의 예                           서브 트리에서 균형이 깨진 예</vt:lpstr>
      <vt:lpstr>수선의 예                            좌회전으로 균형을 맞추는 예</vt:lpstr>
      <vt:lpstr>수선의 예               좌회전으로 두 곳의 불균형을 해결하는 예</vt:lpstr>
      <vt:lpstr>수선의 예                      단순한 회전으로 해결이 안 되는 예</vt:lpstr>
      <vt:lpstr>                                                                 수선이 안 되는 이유</vt:lpstr>
      <vt:lpstr>수선의 예                    한 번의 회전으로 균형이 해결되는 예</vt:lpstr>
      <vt:lpstr>표준화                   좌회전 후 우회전으로 균형이 해결되는 예</vt:lpstr>
      <vt:lpstr>4가지 유형의 수선</vt:lpstr>
      <vt:lpstr>4가지 유형의 수선                              LL 유형의 해결</vt:lpstr>
      <vt:lpstr>4가지 타입의 수선                          LR 유형의 해결(1)</vt:lpstr>
      <vt:lpstr>4가지 타입의 수선                          LR 유형의 해결(2)</vt:lpstr>
      <vt:lpstr>4가지 타입의 수선                             RR 유형의 해결</vt:lpstr>
      <vt:lpstr>4가지 타입의 수선                             RL 유형의 해결</vt:lpstr>
      <vt:lpstr>균형 맞추기</vt:lpstr>
      <vt:lpstr>균형 맞추기</vt:lpstr>
      <vt:lpstr>균형 맞추기</vt:lpstr>
      <vt:lpstr>균형 맞추기</vt:lpstr>
      <vt:lpstr>                                                                  참고</vt:lpstr>
      <vt:lpstr>                                                    유용한 수단: 경계 노드Sentinel</vt:lpstr>
      <vt:lpstr>수선 예                            수선이 끝까지 올라갈 수도 있다</vt:lpstr>
      <vt:lpstr>수선 예                            수선이 끝까지 올라갈 수도 있다</vt:lpstr>
      <vt:lpstr>수선 예                            수선이 끝까지 올라갈 수도 있다</vt:lpstr>
      <vt:lpstr>수선 예                            수선이 끝까지 올라갈 수도 있다</vt:lpstr>
      <vt:lpstr>생각해보기                                             Example</vt:lpstr>
      <vt:lpstr>AVL 트리의 구현                                     Java 코드</vt:lpstr>
      <vt:lpstr>PowerPoint 프레젠테이션</vt:lpstr>
      <vt:lpstr>PowerPoint 프레젠테이션</vt:lpstr>
      <vt:lpstr>PowerPoint 프레젠테이션</vt:lpstr>
      <vt:lpstr>PowerPoint 프레젠테이션</vt:lpstr>
      <vt:lpstr>03 레드-블랙 트리</vt:lpstr>
      <vt:lpstr>레드-블랙 트리Red-Black Tree, RB Tree</vt:lpstr>
      <vt:lpstr>PowerPoint 프레젠테이션</vt:lpstr>
      <vt:lpstr>RB 트리의 삽입</vt:lpstr>
      <vt:lpstr>RB 트리의 삽입                                      p가 블랙</vt:lpstr>
      <vt:lpstr>RB 트리의 삽입                                      p가 레드</vt:lpstr>
      <vt:lpstr>RB 트리의 삽입                               p가 레드(수선)</vt:lpstr>
      <vt:lpstr>RB 트리의 삽입                               p가 레드(수선)</vt:lpstr>
      <vt:lpstr>RB 트리의 삽입                               p가 레드(수선)</vt:lpstr>
      <vt:lpstr>RB 트리의 삭제</vt:lpstr>
      <vt:lpstr>RB 트리의 삭제</vt:lpstr>
      <vt:lpstr>시간 복잡도</vt:lpstr>
      <vt:lpstr>04 B-트리</vt:lpstr>
      <vt:lpstr>PowerPoint 프레젠테이션</vt:lpstr>
      <vt:lpstr>B-Tree의 환경</vt:lpstr>
      <vt:lpstr>PowerPoint 프레젠테이션</vt:lpstr>
      <vt:lpstr>PowerPoint 프레젠테이션</vt:lpstr>
      <vt:lpstr>PowerPoint 프레젠테이션</vt:lpstr>
      <vt:lpstr>PowerPoint 프레젠테이션</vt:lpstr>
      <vt:lpstr>B-Tree의 삽입</vt:lpstr>
      <vt:lpstr>B-Tree의 삽입                              K = 5인 경우 예</vt:lpstr>
      <vt:lpstr>PowerPoint 프레젠테이션</vt:lpstr>
      <vt:lpstr>PowerPoint 프레젠테이션</vt:lpstr>
      <vt:lpstr>PowerPoint 프레젠테이션</vt:lpstr>
      <vt:lpstr>PowerPoint 프레젠테이션</vt:lpstr>
      <vt:lpstr>B-Tree의 삭제</vt:lpstr>
      <vt:lpstr>PowerPoint 프레젠테이션</vt:lpstr>
      <vt:lpstr>PowerPoint 프레젠테이션</vt:lpstr>
      <vt:lpstr>PowerPoint 프레젠테이션</vt:lpstr>
      <vt:lpstr>PowerPoint 프레젠테이션</vt:lpstr>
      <vt:lpstr>생각해보기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계정</cp:lastModifiedBy>
  <cp:revision>295</cp:revision>
  <dcterms:created xsi:type="dcterms:W3CDTF">2019-01-14T06:35:35Z</dcterms:created>
  <dcterms:modified xsi:type="dcterms:W3CDTF">2022-02-14T03:01:00Z</dcterms:modified>
</cp:coreProperties>
</file>