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7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75" r:id="rId14"/>
    <p:sldId id="268" r:id="rId15"/>
    <p:sldId id="269" r:id="rId16"/>
    <p:sldId id="273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9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DBB0-05B1-4538-862D-5613E1058F3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526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ORACLE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설정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( Oracle 18c Express Edition 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2158"/>
            <a:ext cx="9144000" cy="141564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 경 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sys, system </a:t>
            </a:r>
            <a:r>
              <a:rPr lang="ko-KR" altLang="en-US" dirty="0" smtClean="0"/>
              <a:t>관리자 계정 암호 </a:t>
            </a:r>
            <a:r>
              <a:rPr lang="en-US" altLang="ko-KR" dirty="0" smtClean="0"/>
              <a:t>: </a:t>
            </a:r>
            <a:r>
              <a:rPr lang="en-US" altLang="ko-KR" dirty="0" smtClean="0"/>
              <a:t>sys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787"/>
            <a:ext cx="4762500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186781"/>
            <a:ext cx="4762500" cy="3629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3228975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7875" cy="414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1194593"/>
            <a:ext cx="4762500" cy="3629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3226595"/>
            <a:ext cx="4762500" cy="36290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78701" y="3732414"/>
            <a:ext cx="1328249" cy="349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3469"/>
          <a:stretch/>
        </p:blipFill>
        <p:spPr>
          <a:xfrm>
            <a:off x="152400" y="190500"/>
            <a:ext cx="5715000" cy="6477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25" y="1335088"/>
            <a:ext cx="6124575" cy="39243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36737" y="5386647"/>
            <a:ext cx="2348521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89075" y="2486082"/>
            <a:ext cx="1916576" cy="390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오라클 </a:t>
            </a:r>
            <a:r>
              <a:rPr lang="ko-KR" altLang="en-US" dirty="0"/>
              <a:t>데이터베이스 개발 작업을 단순화하기 위해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Oracle</a:t>
            </a:r>
            <a:r>
              <a:rPr lang="ko-KR" altLang="en-US" dirty="0"/>
              <a:t>이 제공하는 훌륭한 무료 개발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https://www.oracle.com/downloads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다운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압축만 풀면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altLang="ko-KR" dirty="0"/>
              <a:t>https://www.oracle.com/downloads/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041" b="4530"/>
          <a:stretch/>
        </p:blipFill>
        <p:spPr>
          <a:xfrm>
            <a:off x="838200" y="1155700"/>
            <a:ext cx="9810750" cy="57023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349574" y="5156200"/>
            <a:ext cx="2886625" cy="736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454"/>
          <a:stretch/>
        </p:blipFill>
        <p:spPr>
          <a:xfrm>
            <a:off x="0" y="0"/>
            <a:ext cx="9582150" cy="641826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75750" y="5383617"/>
            <a:ext cx="1916576" cy="390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6957" r="17510"/>
          <a:stretch/>
        </p:blipFill>
        <p:spPr>
          <a:xfrm>
            <a:off x="4091248" y="1526796"/>
            <a:ext cx="8100752" cy="533120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0060" y="3904842"/>
            <a:ext cx="6506125" cy="508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5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58774" y="32792"/>
            <a:ext cx="10474452" cy="6778562"/>
            <a:chOff x="858774" y="32792"/>
            <a:chExt cx="10474452" cy="67785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774" y="32792"/>
              <a:ext cx="10474452" cy="6778562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0175846" y="1140903"/>
              <a:ext cx="973123" cy="17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13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081087"/>
            <a:ext cx="7296150" cy="46958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86216" y="1391840"/>
            <a:ext cx="1916576" cy="3325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86216" y="2705493"/>
            <a:ext cx="1916576" cy="546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60026" y="5418328"/>
            <a:ext cx="1215430" cy="3325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10196" y="5145166"/>
            <a:ext cx="1036319" cy="3325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74" y="42494"/>
            <a:ext cx="10474452" cy="67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사용자 계정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55" y="1838470"/>
            <a:ext cx="64008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create user c##</a:t>
            </a:r>
            <a:r>
              <a:rPr lang="en-US" altLang="ko-KR" dirty="0" smtClean="0"/>
              <a:t>user21 </a:t>
            </a:r>
            <a:r>
              <a:rPr lang="en-US" altLang="ko-KR" dirty="0"/>
              <a:t>identified by </a:t>
            </a:r>
            <a:r>
              <a:rPr lang="en-US" altLang="ko-KR" dirty="0" smtClean="0"/>
              <a:t>user21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default </a:t>
            </a:r>
            <a:r>
              <a:rPr lang="en-US" altLang="ko-KR" dirty="0" err="1"/>
              <a:t>tablespace</a:t>
            </a:r>
            <a:r>
              <a:rPr lang="en-US" altLang="ko-KR" dirty="0"/>
              <a:t> users</a:t>
            </a:r>
          </a:p>
          <a:p>
            <a:pPr marL="0" indent="0">
              <a:buNone/>
            </a:pPr>
            <a:r>
              <a:rPr lang="en-US" altLang="ko-KR" dirty="0" smtClean="0"/>
              <a:t>  temporary </a:t>
            </a:r>
            <a:r>
              <a:rPr lang="en-US" altLang="ko-KR" dirty="0" err="1"/>
              <a:t>tablespace</a:t>
            </a:r>
            <a:r>
              <a:rPr lang="en-US" altLang="ko-KR" dirty="0"/>
              <a:t> temp</a:t>
            </a:r>
          </a:p>
          <a:p>
            <a:pPr marL="0" indent="0">
              <a:buNone/>
            </a:pPr>
            <a:r>
              <a:rPr lang="en-US" altLang="ko-KR" dirty="0" smtClean="0"/>
              <a:t>  quota </a:t>
            </a:r>
            <a:r>
              <a:rPr lang="en-US" altLang="ko-KR" dirty="0"/>
              <a:t>unlimited on users;</a:t>
            </a:r>
          </a:p>
          <a:p>
            <a:endParaRPr lang="en-US" altLang="ko-KR" dirty="0"/>
          </a:p>
          <a:p>
            <a:r>
              <a:rPr lang="en-US" altLang="ko-KR" dirty="0"/>
              <a:t>grant connect to c##</a:t>
            </a:r>
            <a:r>
              <a:rPr lang="en-US" altLang="ko-KR" dirty="0" smtClean="0"/>
              <a:t>user21;</a:t>
            </a:r>
            <a:endParaRPr lang="en-US" altLang="ko-KR" dirty="0"/>
          </a:p>
          <a:p>
            <a:r>
              <a:rPr lang="en-US" altLang="ko-KR" dirty="0"/>
              <a:t>grant resource to c##</a:t>
            </a:r>
            <a:r>
              <a:rPr lang="en-US" altLang="ko-KR" dirty="0" smtClean="0"/>
              <a:t>user21;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 c##</a:t>
            </a:r>
            <a:r>
              <a:rPr lang="en-US" altLang="ko-KR" dirty="0" smtClean="0"/>
              <a:t>user21/user21;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user;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5668"/>
          <a:stretch/>
        </p:blipFill>
        <p:spPr>
          <a:xfrm>
            <a:off x="7190510" y="1838470"/>
            <a:ext cx="481445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https://www.oracle.com/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402"/>
          <a:stretch/>
        </p:blipFill>
        <p:spPr>
          <a:xfrm>
            <a:off x="838200" y="1169194"/>
            <a:ext cx="10515600" cy="56642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139734" y="2111432"/>
            <a:ext cx="1014156" cy="3075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24345" y="3640973"/>
            <a:ext cx="1288477" cy="282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237"/>
          <a:stretch/>
        </p:blipFill>
        <p:spPr>
          <a:xfrm>
            <a:off x="838200" y="23812"/>
            <a:ext cx="10515600" cy="680878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471349" y="6029265"/>
            <a:ext cx="1762302" cy="5211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493"/>
            <a:ext cx="10671334" cy="618105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97276" y="2768367"/>
            <a:ext cx="2360814" cy="286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282"/>
          <a:stretch/>
        </p:blipFill>
        <p:spPr>
          <a:xfrm>
            <a:off x="838200" y="365125"/>
            <a:ext cx="10515600" cy="621188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263531" y="5228705"/>
            <a:ext cx="4172993" cy="440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0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573" r="4391" b="13378"/>
          <a:stretch/>
        </p:blipFill>
        <p:spPr>
          <a:xfrm>
            <a:off x="1037198" y="755010"/>
            <a:ext cx="10117604" cy="53186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873726" y="3341715"/>
            <a:ext cx="299263" cy="2743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96934" y="4189613"/>
            <a:ext cx="2967648" cy="5735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5027" r="4470"/>
          <a:stretch/>
        </p:blipFill>
        <p:spPr>
          <a:xfrm>
            <a:off x="1041392" y="365125"/>
            <a:ext cx="10109215" cy="62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627" r="5905"/>
          <a:stretch/>
        </p:blipFill>
        <p:spPr>
          <a:xfrm>
            <a:off x="1018268" y="60288"/>
            <a:ext cx="10155464" cy="675602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139734" y="5738322"/>
            <a:ext cx="5685910" cy="329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"/>
            <a:ext cx="4762500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690688"/>
            <a:ext cx="4762500" cy="3629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3228975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100</Words>
  <Application>Microsoft Office PowerPoint</Application>
  <PresentationFormat>와이드스크린</PresentationFormat>
  <Paragraphs>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ORACLE 설치 &amp; 설정 ( Oracle 18c Express Edition )</vt:lpstr>
      <vt:lpstr>https://www.oracle.com/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sys, system 관리자 계정 암호 : sys</vt:lpstr>
      <vt:lpstr>PowerPoint 프레젠테이션</vt:lpstr>
      <vt:lpstr>PowerPoint 프레젠테이션</vt:lpstr>
      <vt:lpstr>Oracle SQL Developer 설치</vt:lpstr>
      <vt:lpstr>https://www.oracle.com/downloads/</vt:lpstr>
      <vt:lpstr>PowerPoint 프레젠테이션</vt:lpstr>
      <vt:lpstr>PowerPoint 프레젠테이션</vt:lpstr>
      <vt:lpstr>PowerPoint 프레젠테이션</vt:lpstr>
      <vt:lpstr>PowerPoint 프레젠테이션</vt:lpstr>
      <vt:lpstr>Oracle 사용자 계정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pebble</dc:creator>
  <cp:lastModifiedBy>pebble</cp:lastModifiedBy>
  <cp:revision>28</cp:revision>
  <dcterms:created xsi:type="dcterms:W3CDTF">2020-09-02T12:15:03Z</dcterms:created>
  <dcterms:modified xsi:type="dcterms:W3CDTF">2021-08-30T07:19:47Z</dcterms:modified>
</cp:coreProperties>
</file>