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1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8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0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0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6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7C79-4FFD-4BEA-A225-AC060E1A65F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8E7B-8B39-4729-924D-D43CDD61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2393" y="2288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메이플스토리 게임 데이터 관리</a:t>
            </a:r>
          </a:p>
        </p:txBody>
      </p:sp>
      <p:sp>
        <p:nvSpPr>
          <p:cNvPr id="8" name="타원 7"/>
          <p:cNvSpPr/>
          <p:nvPr/>
        </p:nvSpPr>
        <p:spPr>
          <a:xfrm>
            <a:off x="206285" y="1594119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유형 번호</a:t>
            </a:r>
          </a:p>
        </p:txBody>
      </p:sp>
      <p:sp>
        <p:nvSpPr>
          <p:cNvPr id="9" name="타원 8"/>
          <p:cNvSpPr/>
          <p:nvPr/>
        </p:nvSpPr>
        <p:spPr>
          <a:xfrm>
            <a:off x="164927" y="2517857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유형 이름</a:t>
            </a:r>
          </a:p>
        </p:txBody>
      </p:sp>
      <p:cxnSp>
        <p:nvCxnSpPr>
          <p:cNvPr id="12" name="직선 연결선 11"/>
          <p:cNvCxnSpPr>
            <a:cxnSpLocks/>
            <a:stCxn id="4" idx="1"/>
            <a:endCxn id="8" idx="6"/>
          </p:cNvCxnSpPr>
          <p:nvPr/>
        </p:nvCxnSpPr>
        <p:spPr>
          <a:xfrm flipH="1" flipV="1">
            <a:off x="870737" y="1918155"/>
            <a:ext cx="626579" cy="47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  <a:stCxn id="4" idx="1"/>
            <a:endCxn id="9" idx="6"/>
          </p:cNvCxnSpPr>
          <p:nvPr/>
        </p:nvCxnSpPr>
        <p:spPr>
          <a:xfrm flipH="1">
            <a:off x="829379" y="2395035"/>
            <a:ext cx="667937" cy="446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04334" y="4864823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가격</a:t>
            </a:r>
          </a:p>
        </p:txBody>
      </p:sp>
      <p:sp>
        <p:nvSpPr>
          <p:cNvPr id="19" name="타원 18"/>
          <p:cNvSpPr/>
          <p:nvPr/>
        </p:nvSpPr>
        <p:spPr>
          <a:xfrm>
            <a:off x="246864" y="4864823"/>
            <a:ext cx="862365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장비</a:t>
            </a:r>
            <a:endParaRPr lang="en-US" altLang="ko-KR" sz="1100" dirty="0"/>
          </a:p>
          <a:p>
            <a:pPr algn="ctr"/>
            <a:r>
              <a:rPr lang="ko-KR" altLang="en-US" sz="1100" dirty="0"/>
              <a:t>번호</a:t>
            </a:r>
          </a:p>
        </p:txBody>
      </p:sp>
      <p:sp>
        <p:nvSpPr>
          <p:cNvPr id="21" name="타원 20"/>
          <p:cNvSpPr/>
          <p:nvPr/>
        </p:nvSpPr>
        <p:spPr>
          <a:xfrm>
            <a:off x="459769" y="5535666"/>
            <a:ext cx="8729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장비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이름</a:t>
            </a:r>
          </a:p>
        </p:txBody>
      </p:sp>
      <p:sp>
        <p:nvSpPr>
          <p:cNvPr id="22" name="타원 21"/>
          <p:cNvSpPr/>
          <p:nvPr/>
        </p:nvSpPr>
        <p:spPr>
          <a:xfrm>
            <a:off x="2243470" y="6027582"/>
            <a:ext cx="86344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방어력</a:t>
            </a:r>
          </a:p>
        </p:txBody>
      </p:sp>
      <p:sp>
        <p:nvSpPr>
          <p:cNvPr id="23" name="타원 22"/>
          <p:cNvSpPr/>
          <p:nvPr/>
        </p:nvSpPr>
        <p:spPr>
          <a:xfrm>
            <a:off x="3059228" y="5574013"/>
            <a:ext cx="8528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제한 </a:t>
            </a:r>
            <a:r>
              <a:rPr lang="ko-KR" altLang="en-US" sz="1100" dirty="0" err="1"/>
              <a:t>스텟</a:t>
            </a:r>
            <a:endParaRPr lang="ko-KR" altLang="en-US" sz="1100" dirty="0"/>
          </a:p>
        </p:txBody>
      </p:sp>
      <p:cxnSp>
        <p:nvCxnSpPr>
          <p:cNvPr id="26" name="직선 연결선 25"/>
          <p:cNvCxnSpPr>
            <a:cxnSpLocks/>
            <a:stCxn id="18" idx="2"/>
            <a:endCxn id="5" idx="2"/>
          </p:cNvCxnSpPr>
          <p:nvPr/>
        </p:nvCxnSpPr>
        <p:spPr>
          <a:xfrm flipH="1" flipV="1">
            <a:off x="2014668" y="5043750"/>
            <a:ext cx="1289666" cy="1451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19" idx="6"/>
            <a:endCxn id="5" idx="2"/>
          </p:cNvCxnSpPr>
          <p:nvPr/>
        </p:nvCxnSpPr>
        <p:spPr>
          <a:xfrm flipV="1">
            <a:off x="1109229" y="5043750"/>
            <a:ext cx="905439" cy="1451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21" idx="7"/>
            <a:endCxn id="5" idx="2"/>
          </p:cNvCxnSpPr>
          <p:nvPr/>
        </p:nvCxnSpPr>
        <p:spPr>
          <a:xfrm flipV="1">
            <a:off x="1204853" y="5043750"/>
            <a:ext cx="809815" cy="586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13" idx="0"/>
            <a:endCxn id="5" idx="2"/>
          </p:cNvCxnSpPr>
          <p:nvPr/>
        </p:nvCxnSpPr>
        <p:spPr>
          <a:xfrm flipV="1">
            <a:off x="1669047" y="5043750"/>
            <a:ext cx="345621" cy="953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014668" y="5043750"/>
            <a:ext cx="1169451" cy="625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805882" y="1422927"/>
            <a:ext cx="699721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상위</a:t>
            </a:r>
            <a:endParaRPr lang="en-US" altLang="ko-KR" sz="1100" dirty="0"/>
          </a:p>
          <a:p>
            <a:pPr algn="ctr"/>
            <a:r>
              <a:rPr lang="ko-KR" altLang="en-US" sz="1100" dirty="0"/>
              <a:t>직업</a:t>
            </a:r>
          </a:p>
        </p:txBody>
      </p:sp>
      <p:sp>
        <p:nvSpPr>
          <p:cNvPr id="67" name="타원 66"/>
          <p:cNvSpPr/>
          <p:nvPr/>
        </p:nvSpPr>
        <p:spPr>
          <a:xfrm>
            <a:off x="8274266" y="1415594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 </a:t>
            </a:r>
            <a:r>
              <a:rPr lang="ko-KR" altLang="en-US" sz="1100" dirty="0" err="1"/>
              <a:t>스텟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546152" y="1422927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전직 레벨</a:t>
            </a:r>
          </a:p>
        </p:txBody>
      </p:sp>
      <p:cxnSp>
        <p:nvCxnSpPr>
          <p:cNvPr id="72" name="직선 연결선 71"/>
          <p:cNvCxnSpPr>
            <a:cxnSpLocks/>
            <a:stCxn id="6" idx="0"/>
            <a:endCxn id="67" idx="4"/>
          </p:cNvCxnSpPr>
          <p:nvPr/>
        </p:nvCxnSpPr>
        <p:spPr>
          <a:xfrm flipV="1">
            <a:off x="7524419" y="2063666"/>
            <a:ext cx="1082073" cy="503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  <a:stCxn id="68" idx="4"/>
            <a:endCxn id="6" idx="0"/>
          </p:cNvCxnSpPr>
          <p:nvPr/>
        </p:nvCxnSpPr>
        <p:spPr>
          <a:xfrm flipH="1">
            <a:off x="7524419" y="2070999"/>
            <a:ext cx="353959" cy="496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05" idx="3"/>
            <a:endCxn id="6" idx="1"/>
          </p:cNvCxnSpPr>
          <p:nvPr/>
        </p:nvCxnSpPr>
        <p:spPr>
          <a:xfrm flipV="1">
            <a:off x="6496026" y="2891093"/>
            <a:ext cx="608093" cy="2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30ADFBBF-9483-4269-AE10-5DE257AE7E40}"/>
              </a:ext>
            </a:extLst>
          </p:cNvPr>
          <p:cNvCxnSpPr>
            <a:cxnSpLocks/>
            <a:stCxn id="193" idx="1"/>
            <a:endCxn id="126" idx="3"/>
          </p:cNvCxnSpPr>
          <p:nvPr/>
        </p:nvCxnSpPr>
        <p:spPr>
          <a:xfrm flipH="1">
            <a:off x="6496026" y="4931134"/>
            <a:ext cx="61971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3" name="다이아몬드 442">
            <a:extLst>
              <a:ext uri="{FF2B5EF4-FFF2-40B4-BE49-F238E27FC236}">
                <a16:creationId xmlns:a16="http://schemas.microsoft.com/office/drawing/2014/main" id="{B4ABEB0F-91A2-4D81-B226-9B8E20C922CE}"/>
              </a:ext>
            </a:extLst>
          </p:cNvPr>
          <p:cNvSpPr/>
          <p:nvPr/>
        </p:nvSpPr>
        <p:spPr>
          <a:xfrm>
            <a:off x="1442263" y="3164429"/>
            <a:ext cx="1144810" cy="846095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지정</a:t>
            </a: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2F16BE7C-3314-403C-888D-3E066662FEF0}"/>
              </a:ext>
            </a:extLst>
          </p:cNvPr>
          <p:cNvSpPr/>
          <p:nvPr/>
        </p:nvSpPr>
        <p:spPr>
          <a:xfrm>
            <a:off x="8865030" y="5959832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골드</a:t>
            </a: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F51D59F8-A215-4797-98A4-273D14345E46}"/>
              </a:ext>
            </a:extLst>
          </p:cNvPr>
          <p:cNvSpPr/>
          <p:nvPr/>
        </p:nvSpPr>
        <p:spPr>
          <a:xfrm>
            <a:off x="8106635" y="5977131"/>
            <a:ext cx="66693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체력</a:t>
            </a: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55DBF478-D60A-45E4-8AE8-A9F608A57445}"/>
              </a:ext>
            </a:extLst>
          </p:cNvPr>
          <p:cNvSpPr/>
          <p:nvPr/>
        </p:nvSpPr>
        <p:spPr>
          <a:xfrm>
            <a:off x="7132116" y="5987346"/>
            <a:ext cx="89924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공격력</a:t>
            </a:r>
            <a:endParaRPr lang="ko-KR" altLang="en-US" sz="1100" dirty="0"/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D45A7812-D17C-4256-B17B-112B39BFBC20}"/>
              </a:ext>
            </a:extLst>
          </p:cNvPr>
          <p:cNvSpPr/>
          <p:nvPr/>
        </p:nvSpPr>
        <p:spPr>
          <a:xfrm>
            <a:off x="1238290" y="5997060"/>
            <a:ext cx="86151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공격력</a:t>
            </a:r>
          </a:p>
        </p:txBody>
      </p:sp>
      <p:cxnSp>
        <p:nvCxnSpPr>
          <p:cNvPr id="522" name="직선 연결선 521">
            <a:extLst>
              <a:ext uri="{FF2B5EF4-FFF2-40B4-BE49-F238E27FC236}">
                <a16:creationId xmlns:a16="http://schemas.microsoft.com/office/drawing/2014/main" id="{17E5E7BC-5A8B-4A4C-AFF9-98D5F99982F0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H="1" flipV="1">
            <a:off x="2014668" y="5043750"/>
            <a:ext cx="660527" cy="9838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8" name="타원 527">
            <a:extLst>
              <a:ext uri="{FF2B5EF4-FFF2-40B4-BE49-F238E27FC236}">
                <a16:creationId xmlns:a16="http://schemas.microsoft.com/office/drawing/2014/main" id="{97778D3E-BDBA-4056-AEA4-93F1B58E5C88}"/>
              </a:ext>
            </a:extLst>
          </p:cNvPr>
          <p:cNvSpPr/>
          <p:nvPr/>
        </p:nvSpPr>
        <p:spPr>
          <a:xfrm>
            <a:off x="5280655" y="5969046"/>
            <a:ext cx="864095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몬스터 번호</a:t>
            </a:r>
          </a:p>
        </p:txBody>
      </p:sp>
      <p:cxnSp>
        <p:nvCxnSpPr>
          <p:cNvPr id="529" name="직선 연결선 528">
            <a:extLst>
              <a:ext uri="{FF2B5EF4-FFF2-40B4-BE49-F238E27FC236}">
                <a16:creationId xmlns:a16="http://schemas.microsoft.com/office/drawing/2014/main" id="{B8A9970D-DEB9-4750-A7ED-34B597CFBEFE}"/>
              </a:ext>
            </a:extLst>
          </p:cNvPr>
          <p:cNvCxnSpPr>
            <a:cxnSpLocks/>
            <a:stCxn id="507" idx="0"/>
            <a:endCxn id="193" idx="2"/>
          </p:cNvCxnSpPr>
          <p:nvPr/>
        </p:nvCxnSpPr>
        <p:spPr>
          <a:xfrm flipH="1" flipV="1">
            <a:off x="7536039" y="5255170"/>
            <a:ext cx="1661217" cy="704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2" name="직선 연결선 531">
            <a:extLst>
              <a:ext uri="{FF2B5EF4-FFF2-40B4-BE49-F238E27FC236}">
                <a16:creationId xmlns:a16="http://schemas.microsoft.com/office/drawing/2014/main" id="{B76F0152-63AA-41E1-B51B-C5E629838859}"/>
              </a:ext>
            </a:extLst>
          </p:cNvPr>
          <p:cNvCxnSpPr>
            <a:cxnSpLocks/>
            <a:stCxn id="508" idx="0"/>
            <a:endCxn id="193" idx="2"/>
          </p:cNvCxnSpPr>
          <p:nvPr/>
        </p:nvCxnSpPr>
        <p:spPr>
          <a:xfrm flipH="1" flipV="1">
            <a:off x="7536039" y="5255170"/>
            <a:ext cx="904063" cy="721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558FB1F7-F762-4A92-A03A-41F199CDDC10}"/>
              </a:ext>
            </a:extLst>
          </p:cNvPr>
          <p:cNvCxnSpPr>
            <a:cxnSpLocks/>
            <a:stCxn id="528" idx="0"/>
            <a:endCxn id="193" idx="2"/>
          </p:cNvCxnSpPr>
          <p:nvPr/>
        </p:nvCxnSpPr>
        <p:spPr>
          <a:xfrm flipV="1">
            <a:off x="5712703" y="5255170"/>
            <a:ext cx="1823336" cy="713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38159CEF-20D4-46A2-8374-B7333CD00914}"/>
              </a:ext>
            </a:extLst>
          </p:cNvPr>
          <p:cNvCxnSpPr>
            <a:cxnSpLocks/>
            <a:stCxn id="509" idx="0"/>
            <a:endCxn id="193" idx="2"/>
          </p:cNvCxnSpPr>
          <p:nvPr/>
        </p:nvCxnSpPr>
        <p:spPr>
          <a:xfrm flipH="1" flipV="1">
            <a:off x="7536039" y="5255170"/>
            <a:ext cx="45700" cy="73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81C87C2A-8A7D-48FE-811F-2F2002B77320}"/>
              </a:ext>
            </a:extLst>
          </p:cNvPr>
          <p:cNvCxnSpPr>
            <a:cxnSpLocks/>
            <a:stCxn id="6" idx="0"/>
            <a:endCxn id="66" idx="4"/>
          </p:cNvCxnSpPr>
          <p:nvPr/>
        </p:nvCxnSpPr>
        <p:spPr>
          <a:xfrm flipH="1" flipV="1">
            <a:off x="7155743" y="2070999"/>
            <a:ext cx="368676" cy="496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타원 238">
            <a:extLst>
              <a:ext uri="{FF2B5EF4-FFF2-40B4-BE49-F238E27FC236}">
                <a16:creationId xmlns:a16="http://schemas.microsoft.com/office/drawing/2014/main" id="{4A4DE953-C9D1-4799-99B3-AAF93C791D0B}"/>
              </a:ext>
            </a:extLst>
          </p:cNvPr>
          <p:cNvSpPr/>
          <p:nvPr/>
        </p:nvSpPr>
        <p:spPr>
          <a:xfrm>
            <a:off x="6210271" y="5987346"/>
            <a:ext cx="8589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몬스터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이름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01B23DC-4619-4220-9F4B-21C3A7480FD2}"/>
              </a:ext>
            </a:extLst>
          </p:cNvPr>
          <p:cNvCxnSpPr>
            <a:cxnSpLocks/>
            <a:stCxn id="239" idx="0"/>
            <a:endCxn id="193" idx="2"/>
          </p:cNvCxnSpPr>
          <p:nvPr/>
        </p:nvCxnSpPr>
        <p:spPr>
          <a:xfrm flipV="1">
            <a:off x="6639727" y="5255170"/>
            <a:ext cx="896312" cy="73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E15C6E7-1700-4E02-9E7C-4A8D2C326E40}"/>
              </a:ext>
            </a:extLst>
          </p:cNvPr>
          <p:cNvSpPr/>
          <p:nvPr/>
        </p:nvSpPr>
        <p:spPr>
          <a:xfrm>
            <a:off x="7115739" y="4607098"/>
            <a:ext cx="840599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몬스터</a:t>
            </a: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15332-4129-4AEB-952A-113890DCAEA5}"/>
              </a:ext>
            </a:extLst>
          </p:cNvPr>
          <p:cNvSpPr/>
          <p:nvPr/>
        </p:nvSpPr>
        <p:spPr>
          <a:xfrm>
            <a:off x="9064200" y="1415594"/>
            <a:ext cx="65834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공격 형태</a:t>
            </a: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EDF8A7EC-B231-436B-9151-EB265E89BD80}"/>
              </a:ext>
            </a:extLst>
          </p:cNvPr>
          <p:cNvCxnSpPr>
            <a:cxnSpLocks/>
            <a:stCxn id="253" idx="4"/>
            <a:endCxn id="6" idx="0"/>
          </p:cNvCxnSpPr>
          <p:nvPr/>
        </p:nvCxnSpPr>
        <p:spPr>
          <a:xfrm flipH="1">
            <a:off x="7524419" y="2063666"/>
            <a:ext cx="1868952" cy="503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97316" y="2070999"/>
            <a:ext cx="1040951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유형</a:t>
            </a:r>
          </a:p>
        </p:txBody>
      </p:sp>
      <p:cxnSp>
        <p:nvCxnSpPr>
          <p:cNvPr id="78" name="직선 연결선 77"/>
          <p:cNvCxnSpPr>
            <a:cxnSpLocks/>
            <a:stCxn id="443" idx="2"/>
            <a:endCxn id="5" idx="0"/>
          </p:cNvCxnSpPr>
          <p:nvPr/>
        </p:nvCxnSpPr>
        <p:spPr>
          <a:xfrm>
            <a:off x="2014668" y="4010524"/>
            <a:ext cx="0" cy="385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574429" y="4395678"/>
            <a:ext cx="880477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장비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406191" y="3574007"/>
            <a:ext cx="840599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캐릭터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0F25A1AB-75A4-4A15-863B-2F928D3B4345}"/>
              </a:ext>
            </a:extLst>
          </p:cNvPr>
          <p:cNvSpPr/>
          <p:nvPr/>
        </p:nvSpPr>
        <p:spPr>
          <a:xfrm>
            <a:off x="8248561" y="2469890"/>
            <a:ext cx="1144810" cy="846095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지정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2" y="1490172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캐릭터 번호</a:t>
            </a:r>
            <a:endParaRPr lang="ko-KR" altLang="en-US" sz="11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2" y="2184129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성별</a:t>
            </a:r>
            <a:endParaRPr lang="ko-KR" altLang="en-US" sz="1100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0" y="2882901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기초 </a:t>
            </a:r>
            <a:r>
              <a:rPr lang="ko-KR" altLang="en-US" sz="1100" dirty="0" err="1"/>
              <a:t>스텟</a:t>
            </a:r>
            <a:endParaRPr lang="ko-KR" altLang="en-US" sz="1100" dirty="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0"/>
            <a:endCxn id="135" idx="2"/>
          </p:cNvCxnSpPr>
          <p:nvPr/>
        </p:nvCxnSpPr>
        <p:spPr>
          <a:xfrm flipH="1" flipV="1">
            <a:off x="8820966" y="3315985"/>
            <a:ext cx="5525" cy="258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351216" y="1422927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직업번호</a:t>
            </a: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1C87C2A-8A7D-48FE-811F-2F2002B77320}"/>
              </a:ext>
            </a:extLst>
          </p:cNvPr>
          <p:cNvCxnSpPr>
            <a:cxnSpLocks/>
            <a:stCxn id="6" idx="0"/>
            <a:endCxn id="174" idx="4"/>
          </p:cNvCxnSpPr>
          <p:nvPr/>
        </p:nvCxnSpPr>
        <p:spPr>
          <a:xfrm flipH="1" flipV="1">
            <a:off x="5683442" y="2070999"/>
            <a:ext cx="1840977" cy="496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104119" y="2567057"/>
            <a:ext cx="840599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직업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2" y="3572649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공격력</a:t>
            </a:r>
            <a:endParaRPr lang="ko-KR" altLang="en-US" sz="110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1" y="4251234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체력</a:t>
            </a:r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151" idx="2"/>
          </p:cNvCxnSpPr>
          <p:nvPr/>
        </p:nvCxnSpPr>
        <p:spPr>
          <a:xfrm flipV="1">
            <a:off x="9246790" y="1814208"/>
            <a:ext cx="1064802" cy="20838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152" idx="2"/>
          </p:cNvCxnSpPr>
          <p:nvPr/>
        </p:nvCxnSpPr>
        <p:spPr>
          <a:xfrm flipV="1">
            <a:off x="9246790" y="2508165"/>
            <a:ext cx="1064802" cy="1389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154" idx="2"/>
          </p:cNvCxnSpPr>
          <p:nvPr/>
        </p:nvCxnSpPr>
        <p:spPr>
          <a:xfrm flipV="1">
            <a:off x="9246790" y="3206937"/>
            <a:ext cx="1064800" cy="691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191" idx="2"/>
          </p:cNvCxnSpPr>
          <p:nvPr/>
        </p:nvCxnSpPr>
        <p:spPr>
          <a:xfrm flipV="1">
            <a:off x="9246790" y="3896685"/>
            <a:ext cx="1064802" cy="1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224" idx="2"/>
          </p:cNvCxnSpPr>
          <p:nvPr/>
        </p:nvCxnSpPr>
        <p:spPr>
          <a:xfrm>
            <a:off x="9246790" y="3898043"/>
            <a:ext cx="1064801" cy="677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C3D9DA65-B7C3-4FC9-A7EB-DCCEF3F3B4C6}"/>
              </a:ext>
            </a:extLst>
          </p:cNvPr>
          <p:cNvCxnSpPr>
            <a:cxnSpLocks/>
            <a:stCxn id="235" idx="6"/>
            <a:endCxn id="96" idx="1"/>
          </p:cNvCxnSpPr>
          <p:nvPr/>
        </p:nvCxnSpPr>
        <p:spPr>
          <a:xfrm flipV="1">
            <a:off x="5177522" y="3899047"/>
            <a:ext cx="325799" cy="530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3902998" y="3556654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위치 번호</a:t>
            </a:r>
          </a:p>
        </p:txBody>
      </p:sp>
      <p:sp>
        <p:nvSpPr>
          <p:cNvPr id="235" name="타원 234"/>
          <p:cNvSpPr/>
          <p:nvPr/>
        </p:nvSpPr>
        <p:spPr>
          <a:xfrm>
            <a:off x="4513070" y="4105971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</a:t>
            </a:r>
          </a:p>
        </p:txBody>
      </p:sp>
      <p:sp>
        <p:nvSpPr>
          <p:cNvPr id="236" name="타원 235"/>
          <p:cNvSpPr/>
          <p:nvPr/>
        </p:nvSpPr>
        <p:spPr>
          <a:xfrm>
            <a:off x="4381397" y="2849510"/>
            <a:ext cx="899258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위험도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C3D9DA65-B7C3-4FC9-A7EB-DCCEF3F3B4C6}"/>
              </a:ext>
            </a:extLst>
          </p:cNvPr>
          <p:cNvCxnSpPr>
            <a:cxnSpLocks/>
            <a:stCxn id="234" idx="6"/>
            <a:endCxn id="96" idx="1"/>
          </p:cNvCxnSpPr>
          <p:nvPr/>
        </p:nvCxnSpPr>
        <p:spPr>
          <a:xfrm>
            <a:off x="4567450" y="3880690"/>
            <a:ext cx="935871" cy="18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C3D9DA65-B7C3-4FC9-A7EB-DCCEF3F3B4C6}"/>
              </a:ext>
            </a:extLst>
          </p:cNvPr>
          <p:cNvCxnSpPr>
            <a:cxnSpLocks/>
            <a:stCxn id="236" idx="5"/>
            <a:endCxn id="96" idx="1"/>
          </p:cNvCxnSpPr>
          <p:nvPr/>
        </p:nvCxnSpPr>
        <p:spPr>
          <a:xfrm>
            <a:off x="5148962" y="3402674"/>
            <a:ext cx="354359" cy="496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443" idx="0"/>
            <a:endCxn id="4" idx="2"/>
          </p:cNvCxnSpPr>
          <p:nvPr/>
        </p:nvCxnSpPr>
        <p:spPr>
          <a:xfrm flipV="1">
            <a:off x="2014668" y="2719071"/>
            <a:ext cx="3124" cy="44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타원 321">
            <a:extLst>
              <a:ext uri="{FF2B5EF4-FFF2-40B4-BE49-F238E27FC236}">
                <a16:creationId xmlns:a16="http://schemas.microsoft.com/office/drawing/2014/main" id="{CEF6BDAE-A3E2-45FB-9D0A-373CA98E0433}"/>
              </a:ext>
            </a:extLst>
          </p:cNvPr>
          <p:cNvSpPr/>
          <p:nvPr/>
        </p:nvSpPr>
        <p:spPr>
          <a:xfrm>
            <a:off x="10311591" y="4925941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외형</a:t>
            </a:r>
          </a:p>
        </p:txBody>
      </p: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DEC29B90-C2BB-4BB3-B088-DA0BF7132C0E}"/>
              </a:ext>
            </a:extLst>
          </p:cNvPr>
          <p:cNvCxnSpPr>
            <a:cxnSpLocks/>
            <a:stCxn id="134" idx="3"/>
            <a:endCxn id="322" idx="2"/>
          </p:cNvCxnSpPr>
          <p:nvPr/>
        </p:nvCxnSpPr>
        <p:spPr>
          <a:xfrm>
            <a:off x="9246790" y="3898043"/>
            <a:ext cx="1064801" cy="1351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503321" y="3575011"/>
            <a:ext cx="840599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위치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0F25A1AB-75A4-4A15-863B-2F928D3B4345}"/>
              </a:ext>
            </a:extLst>
          </p:cNvPr>
          <p:cNvSpPr/>
          <p:nvPr/>
        </p:nvSpPr>
        <p:spPr>
          <a:xfrm>
            <a:off x="5351216" y="2470472"/>
            <a:ext cx="1144810" cy="846095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지정</a:t>
            </a:r>
          </a:p>
        </p:txBody>
      </p:sp>
      <p:cxnSp>
        <p:nvCxnSpPr>
          <p:cNvPr id="114" name="직선 화살표 연결선 113"/>
          <p:cNvCxnSpPr>
            <a:stCxn id="135" idx="1"/>
            <a:endCxn id="6" idx="3"/>
          </p:cNvCxnSpPr>
          <p:nvPr/>
        </p:nvCxnSpPr>
        <p:spPr>
          <a:xfrm flipH="1" flipV="1">
            <a:off x="7944718" y="2891093"/>
            <a:ext cx="303843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다이아몬드 125">
            <a:extLst>
              <a:ext uri="{FF2B5EF4-FFF2-40B4-BE49-F238E27FC236}">
                <a16:creationId xmlns:a16="http://schemas.microsoft.com/office/drawing/2014/main" id="{0F25A1AB-75A4-4A15-863B-2F928D3B4345}"/>
              </a:ext>
            </a:extLst>
          </p:cNvPr>
          <p:cNvSpPr/>
          <p:nvPr/>
        </p:nvSpPr>
        <p:spPr>
          <a:xfrm>
            <a:off x="5351216" y="4508087"/>
            <a:ext cx="1144810" cy="846095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지정</a:t>
            </a:r>
          </a:p>
        </p:txBody>
      </p:sp>
      <p:cxnSp>
        <p:nvCxnSpPr>
          <p:cNvPr id="204" name="직선 화살표 연결선 203"/>
          <p:cNvCxnSpPr>
            <a:stCxn id="105" idx="2"/>
            <a:endCxn id="96" idx="0"/>
          </p:cNvCxnSpPr>
          <p:nvPr/>
        </p:nvCxnSpPr>
        <p:spPr>
          <a:xfrm>
            <a:off x="5923621" y="3316567"/>
            <a:ext cx="0" cy="2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26" idx="0"/>
            <a:endCxn id="96" idx="2"/>
          </p:cNvCxnSpPr>
          <p:nvPr/>
        </p:nvCxnSpPr>
        <p:spPr>
          <a:xfrm flipV="1">
            <a:off x="5923621" y="4223083"/>
            <a:ext cx="0" cy="2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타원 266"/>
          <p:cNvSpPr/>
          <p:nvPr/>
        </p:nvSpPr>
        <p:spPr>
          <a:xfrm>
            <a:off x="6072539" y="1415594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직업 이름</a:t>
            </a:r>
            <a:endParaRPr lang="ko-KR" altLang="en-US" sz="1100" dirty="0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87C2A-8A7D-48FE-811F-2F2002B77320}"/>
              </a:ext>
            </a:extLst>
          </p:cNvPr>
          <p:cNvCxnSpPr>
            <a:cxnSpLocks/>
            <a:stCxn id="6" idx="0"/>
            <a:endCxn id="267" idx="4"/>
          </p:cNvCxnSpPr>
          <p:nvPr/>
        </p:nvCxnSpPr>
        <p:spPr>
          <a:xfrm flipH="1" flipV="1">
            <a:off x="6404765" y="2063666"/>
            <a:ext cx="1119654" cy="503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99AA49B-85AB-4944-8580-6A81F7B0B5A4}"/>
              </a:ext>
            </a:extLst>
          </p:cNvPr>
          <p:cNvSpPr/>
          <p:nvPr/>
        </p:nvSpPr>
        <p:spPr>
          <a:xfrm>
            <a:off x="10323584" y="5624354"/>
            <a:ext cx="864409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</a:t>
            </a:r>
            <a:endParaRPr lang="en-US" altLang="ko-KR" sz="1100" dirty="0"/>
          </a:p>
          <a:p>
            <a:pPr algn="ctr"/>
            <a:r>
              <a:rPr lang="ko-KR" altLang="en-US" sz="1100" dirty="0"/>
              <a:t>날짜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5B82617-339E-4524-A862-95A92327E076}"/>
              </a:ext>
            </a:extLst>
          </p:cNvPr>
          <p:cNvCxnSpPr>
            <a:cxnSpLocks/>
            <a:stCxn id="134" idx="3"/>
            <a:endCxn id="89" idx="2"/>
          </p:cNvCxnSpPr>
          <p:nvPr/>
        </p:nvCxnSpPr>
        <p:spPr>
          <a:xfrm>
            <a:off x="9246790" y="3898043"/>
            <a:ext cx="1076794" cy="2050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248E913-E16F-4D8C-A709-390E911C19F3}"/>
              </a:ext>
            </a:extLst>
          </p:cNvPr>
          <p:cNvSpPr/>
          <p:nvPr/>
        </p:nvSpPr>
        <p:spPr>
          <a:xfrm>
            <a:off x="9614167" y="5948390"/>
            <a:ext cx="66445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외형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8434661-96FE-4614-94B0-43A11AFBD347}"/>
              </a:ext>
            </a:extLst>
          </p:cNvPr>
          <p:cNvCxnSpPr>
            <a:cxnSpLocks/>
            <a:stCxn id="79" idx="0"/>
            <a:endCxn id="193" idx="2"/>
          </p:cNvCxnSpPr>
          <p:nvPr/>
        </p:nvCxnSpPr>
        <p:spPr>
          <a:xfrm flipH="1" flipV="1">
            <a:off x="7536039" y="5255170"/>
            <a:ext cx="2410354" cy="693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4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33573" y="377380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/>
              <a:t>메이플스토리</a:t>
            </a:r>
            <a:r>
              <a:rPr lang="ko-KR" altLang="en-US" sz="3600" dirty="0"/>
              <a:t> 게임 데이터 관리 </a:t>
            </a:r>
            <a:r>
              <a:rPr lang="en-US" altLang="ko-KR" sz="3600" dirty="0"/>
              <a:t>– </a:t>
            </a:r>
            <a:r>
              <a:rPr lang="ko-KR" altLang="en-US" sz="3600" dirty="0"/>
              <a:t>논리적 모델링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71940"/>
              </p:ext>
            </p:extLst>
          </p:nvPr>
        </p:nvGraphicFramePr>
        <p:xfrm>
          <a:off x="9930208" y="3184989"/>
          <a:ext cx="1716788" cy="194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캐릭터 번호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기초 </a:t>
                      </a:r>
                      <a:r>
                        <a:rPr lang="ko-KR" altLang="en-US" sz="1400" dirty="0" err="1"/>
                        <a:t>스텟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체력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외형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생성날짜</a:t>
                      </a:r>
                      <a:endParaRPr lang="en-US" altLang="ko-KR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41141"/>
              </p:ext>
            </p:extLst>
          </p:nvPr>
        </p:nvGraphicFramePr>
        <p:xfrm>
          <a:off x="7642109" y="1298605"/>
          <a:ext cx="1675692" cy="17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직업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직업 번호</a:t>
                      </a:r>
                      <a:endParaRPr lang="en-US" altLang="ko-KR" sz="1400" u="sng" dirty="0"/>
                    </a:p>
                    <a:p>
                      <a:pPr algn="ctr" latinLnBrk="1"/>
                      <a:r>
                        <a:rPr lang="ko-KR" altLang="en-US" sz="1400" dirty="0"/>
                        <a:t>직업 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상위 직업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전직 레벨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추천 </a:t>
                      </a:r>
                      <a:r>
                        <a:rPr lang="ko-KR" altLang="en-US" sz="1400" dirty="0" err="1"/>
                        <a:t>스텟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공격 형태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32929"/>
              </p:ext>
            </p:extLst>
          </p:nvPr>
        </p:nvGraphicFramePr>
        <p:xfrm>
          <a:off x="7642109" y="4679760"/>
          <a:ext cx="16774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몬스터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err="1"/>
                        <a:t>몬스터</a:t>
                      </a:r>
                      <a:r>
                        <a:rPr lang="ko-KR" altLang="en-US" sz="1400" u="sng" dirty="0"/>
                        <a:t> 번호</a:t>
                      </a:r>
                      <a:endParaRPr lang="en-US" altLang="ko-KR" sz="1400" u="sng" dirty="0"/>
                    </a:p>
                    <a:p>
                      <a:pPr algn="ctr" latinLnBrk="1"/>
                      <a:r>
                        <a:rPr lang="ko-KR" altLang="en-US" sz="1400" dirty="0" err="1"/>
                        <a:t>몬스터</a:t>
                      </a:r>
                      <a:r>
                        <a:rPr lang="ko-KR" altLang="en-US" sz="1400" dirty="0"/>
                        <a:t> 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체력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외형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주는 골드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다이아몬드 30"/>
          <p:cNvSpPr/>
          <p:nvPr/>
        </p:nvSpPr>
        <p:spPr>
          <a:xfrm>
            <a:off x="10133839" y="1871264"/>
            <a:ext cx="1309525" cy="6151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  <a:endParaRPr lang="en-US" altLang="ko-KR" dirty="0"/>
          </a:p>
        </p:txBody>
      </p:sp>
      <p:cxnSp>
        <p:nvCxnSpPr>
          <p:cNvPr id="48" name="직선 연결선 47"/>
          <p:cNvCxnSpPr>
            <a:stCxn id="6" idx="0"/>
            <a:endCxn id="31" idx="2"/>
          </p:cNvCxnSpPr>
          <p:nvPr/>
        </p:nvCxnSpPr>
        <p:spPr>
          <a:xfrm flipV="1">
            <a:off x="10788602" y="2486411"/>
            <a:ext cx="0" cy="698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1" idx="1"/>
            <a:endCxn id="11" idx="3"/>
          </p:cNvCxnSpPr>
          <p:nvPr/>
        </p:nvCxnSpPr>
        <p:spPr>
          <a:xfrm flipH="1" flipV="1">
            <a:off x="9317801" y="2178836"/>
            <a:ext cx="81603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676"/>
              </p:ext>
            </p:extLst>
          </p:nvPr>
        </p:nvGraphicFramePr>
        <p:xfrm>
          <a:off x="1588094" y="4408019"/>
          <a:ext cx="161901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장비 번호</a:t>
                      </a:r>
                      <a:endParaRPr lang="en-US" altLang="ko-KR" sz="1400" u="sng" dirty="0"/>
                    </a:p>
                    <a:p>
                      <a:pPr algn="ctr" latinLnBrk="1"/>
                      <a:r>
                        <a:rPr lang="ko-KR" altLang="en-US" sz="1400" dirty="0"/>
                        <a:t>장비 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방어력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제한 </a:t>
                      </a:r>
                      <a:r>
                        <a:rPr lang="ko-KR" altLang="en-US" sz="1400" dirty="0" err="1"/>
                        <a:t>스텟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가격</a:t>
                      </a:r>
                      <a:endParaRPr lang="en-US" altLang="ko-KR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134"/>
              </p:ext>
            </p:extLst>
          </p:nvPr>
        </p:nvGraphicFramePr>
        <p:xfrm>
          <a:off x="1613684" y="1417638"/>
          <a:ext cx="1567830" cy="9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장비 유형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유형 번호</a:t>
                      </a:r>
                      <a:endParaRPr lang="en-US" altLang="ko-KR" sz="1400" u="sng" dirty="0"/>
                    </a:p>
                    <a:p>
                      <a:pPr algn="ctr" latinLnBrk="1"/>
                      <a:r>
                        <a:rPr lang="ko-KR" altLang="en-US" sz="1400" dirty="0"/>
                        <a:t>유형 이름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다이아몬드 66"/>
          <p:cNvSpPr/>
          <p:nvPr/>
        </p:nvSpPr>
        <p:spPr>
          <a:xfrm>
            <a:off x="1742836" y="3210069"/>
            <a:ext cx="1309525" cy="6151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  <a:endParaRPr lang="en-US" altLang="ko-KR" dirty="0"/>
          </a:p>
        </p:txBody>
      </p:sp>
      <p:cxnSp>
        <p:nvCxnSpPr>
          <p:cNvPr id="68" name="직선 연결선 67"/>
          <p:cNvCxnSpPr>
            <a:stCxn id="67" idx="2"/>
            <a:endCxn id="62" idx="0"/>
          </p:cNvCxnSpPr>
          <p:nvPr/>
        </p:nvCxnSpPr>
        <p:spPr>
          <a:xfrm>
            <a:off x="2397599" y="3825216"/>
            <a:ext cx="0" cy="5828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7" idx="0"/>
            <a:endCxn id="64" idx="2"/>
          </p:cNvCxnSpPr>
          <p:nvPr/>
        </p:nvCxnSpPr>
        <p:spPr>
          <a:xfrm flipV="1">
            <a:off x="2397599" y="2417427"/>
            <a:ext cx="0" cy="792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00837"/>
              </p:ext>
            </p:extLst>
          </p:nvPr>
        </p:nvGraphicFramePr>
        <p:xfrm>
          <a:off x="5154051" y="3181228"/>
          <a:ext cx="1226201" cy="1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위치 번호</a:t>
                      </a:r>
                      <a:endParaRPr lang="en-US" altLang="ko-KR" sz="1400" u="sng" dirty="0"/>
                    </a:p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위험도</a:t>
                      </a:r>
                      <a:endParaRPr lang="en-US" altLang="ko-KR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다이아몬드 138"/>
          <p:cNvSpPr/>
          <p:nvPr/>
        </p:nvSpPr>
        <p:spPr>
          <a:xfrm>
            <a:off x="5112387" y="1871264"/>
            <a:ext cx="1309525" cy="6151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  <a:endParaRPr lang="en-US" altLang="ko-KR" dirty="0"/>
          </a:p>
        </p:txBody>
      </p:sp>
      <p:cxnSp>
        <p:nvCxnSpPr>
          <p:cNvPr id="144" name="직선 화살표 연결선 143"/>
          <p:cNvCxnSpPr>
            <a:stCxn id="139" idx="2"/>
            <a:endCxn id="138" idx="0"/>
          </p:cNvCxnSpPr>
          <p:nvPr/>
        </p:nvCxnSpPr>
        <p:spPr>
          <a:xfrm>
            <a:off x="5767150" y="2486411"/>
            <a:ext cx="1" cy="694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" idx="1"/>
            <a:endCxn id="139" idx="3"/>
          </p:cNvCxnSpPr>
          <p:nvPr/>
        </p:nvCxnSpPr>
        <p:spPr>
          <a:xfrm flipH="1">
            <a:off x="6421912" y="2178836"/>
            <a:ext cx="1220197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다이아몬드 162"/>
          <p:cNvSpPr/>
          <p:nvPr/>
        </p:nvSpPr>
        <p:spPr>
          <a:xfrm>
            <a:off x="5112388" y="5225626"/>
            <a:ext cx="1309525" cy="6151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  <a:endParaRPr lang="en-US" altLang="ko-KR" dirty="0"/>
          </a:p>
        </p:txBody>
      </p:sp>
      <p:cxnSp>
        <p:nvCxnSpPr>
          <p:cNvPr id="164" name="직선 화살표 연결선 163"/>
          <p:cNvCxnSpPr>
            <a:stCxn id="163" idx="0"/>
            <a:endCxn id="138" idx="2"/>
          </p:cNvCxnSpPr>
          <p:nvPr/>
        </p:nvCxnSpPr>
        <p:spPr>
          <a:xfrm flipV="1">
            <a:off x="5767151" y="4469198"/>
            <a:ext cx="0" cy="75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22" idx="1"/>
            <a:endCxn id="163" idx="3"/>
          </p:cNvCxnSpPr>
          <p:nvPr/>
        </p:nvCxnSpPr>
        <p:spPr>
          <a:xfrm flipH="1">
            <a:off x="6421913" y="5533200"/>
            <a:ext cx="12201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9600" y="474783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/>
              <a:t>메이플스토리</a:t>
            </a:r>
            <a:r>
              <a:rPr lang="ko-KR" altLang="en-US" sz="3600" dirty="0"/>
              <a:t> 게임 데이터 관리 </a:t>
            </a:r>
            <a:r>
              <a:rPr lang="en-US" altLang="ko-KR" sz="3600" dirty="0"/>
              <a:t>– </a:t>
            </a:r>
            <a:r>
              <a:rPr lang="ko-KR" altLang="en-US" sz="3600" dirty="0"/>
              <a:t>논리적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06793"/>
              </p:ext>
            </p:extLst>
          </p:nvPr>
        </p:nvGraphicFramePr>
        <p:xfrm>
          <a:off x="178834" y="1516024"/>
          <a:ext cx="35182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 번호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 이름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651" y="1155984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유형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02082"/>
              </p:ext>
            </p:extLst>
          </p:nvPr>
        </p:nvGraphicFramePr>
        <p:xfrm>
          <a:off x="208028" y="2354866"/>
          <a:ext cx="9470230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8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번호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이름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 </a:t>
                      </a:r>
                      <a:r>
                        <a:rPr lang="ko-KR" altLang="en-US" dirty="0" err="1"/>
                        <a:t>스텟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유형 번호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846" y="1994826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29883"/>
              </p:ext>
            </p:extLst>
          </p:nvPr>
        </p:nvGraphicFramePr>
        <p:xfrm>
          <a:off x="208026" y="3281054"/>
          <a:ext cx="44358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 번호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 이름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위험도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0846" y="2921014"/>
            <a:ext cx="34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1507" y="3760269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직업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09279"/>
              </p:ext>
            </p:extLst>
          </p:nvPr>
        </p:nvGraphicFramePr>
        <p:xfrm>
          <a:off x="208028" y="4973064"/>
          <a:ext cx="9862171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1185103864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번호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기초 </a:t>
                      </a:r>
                      <a:r>
                        <a:rPr lang="ko-KR" altLang="en-US" dirty="0" err="1"/>
                        <a:t>스텟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생성날짜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직업 번호</a:t>
                      </a:r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0846" y="4613024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25197"/>
              </p:ext>
            </p:extLst>
          </p:nvPr>
        </p:nvGraphicFramePr>
        <p:xfrm>
          <a:off x="178832" y="5875478"/>
          <a:ext cx="9096785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7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몬스터</a:t>
                      </a:r>
                      <a:r>
                        <a:rPr lang="ko-KR" altLang="en-US" dirty="0"/>
                        <a:t> 번호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주는 골드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위치 번호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1651" y="5515438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77614"/>
              </p:ext>
            </p:extLst>
          </p:nvPr>
        </p:nvGraphicFramePr>
        <p:xfrm>
          <a:off x="230727" y="4129601"/>
          <a:ext cx="9940689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6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직업 번호</a:t>
                      </a:r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직업 이름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상위 직업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전직 레벨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스텟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공격형태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위치 번호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(FK) 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40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9600" y="474783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/>
              <a:t>메이플스토리</a:t>
            </a:r>
            <a:r>
              <a:rPr lang="ko-KR" altLang="en-US" sz="3600" dirty="0"/>
              <a:t> 게임 데이터 관리 </a:t>
            </a:r>
            <a:r>
              <a:rPr lang="en-US" altLang="ko-KR" sz="3600" dirty="0"/>
              <a:t>– </a:t>
            </a:r>
            <a:r>
              <a:rPr lang="ko-KR" altLang="en-US" sz="3600" dirty="0"/>
              <a:t>물리적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68210"/>
              </p:ext>
            </p:extLst>
          </p:nvPr>
        </p:nvGraphicFramePr>
        <p:xfrm>
          <a:off x="230205" y="1617783"/>
          <a:ext cx="35182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etno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etname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0846" y="1155984"/>
            <a:ext cx="220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etype</a:t>
            </a:r>
            <a:endParaRPr lang="ko-KR" altLang="en-US" sz="25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5143"/>
              </p:ext>
            </p:extLst>
          </p:nvPr>
        </p:nvGraphicFramePr>
        <p:xfrm>
          <a:off x="205042" y="2443611"/>
          <a:ext cx="8200170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lt1"/>
                          </a:solidFill>
                        </a:rPr>
                        <a:t>eno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lt1"/>
                          </a:solidFill>
                        </a:rPr>
                        <a:t>ename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lt1"/>
                          </a:solidFill>
                        </a:rPr>
                        <a:t>eattack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lt1"/>
                          </a:solidFill>
                        </a:rPr>
                        <a:t>edefense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limit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price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lt1"/>
                          </a:solidFill>
                        </a:rPr>
                        <a:t>etno</a:t>
                      </a:r>
                      <a:r>
                        <a:rPr lang="en-US" altLang="ko-KR" sz="1600" dirty="0">
                          <a:solidFill>
                            <a:srgbClr val="FFC000"/>
                          </a:solidFill>
                        </a:rPr>
                        <a:t>(FK)</a:t>
                      </a:r>
                      <a:endParaRPr lang="ko-KR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844" y="2016870"/>
            <a:ext cx="220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equipment</a:t>
            </a:r>
            <a:endParaRPr lang="ko-KR" altLang="en-US" sz="25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51040"/>
              </p:ext>
            </p:extLst>
          </p:nvPr>
        </p:nvGraphicFramePr>
        <p:xfrm>
          <a:off x="208024" y="3281054"/>
          <a:ext cx="41456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pno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dangerous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651" y="2838821"/>
            <a:ext cx="3409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place</a:t>
            </a:r>
            <a:endParaRPr lang="ko-KR" alt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846" y="3688350"/>
            <a:ext cx="220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job</a:t>
            </a:r>
            <a:endParaRPr lang="ko-KR" altLang="en-US" sz="25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32054"/>
              </p:ext>
            </p:extLst>
          </p:nvPr>
        </p:nvGraphicFramePr>
        <p:xfrm>
          <a:off x="208028" y="4973064"/>
          <a:ext cx="11034793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0754">
                  <a:extLst>
                    <a:ext uri="{9D8B030D-6E8A-4147-A177-3AD203B41FA5}">
                      <a16:colId xmlns:a16="http://schemas.microsoft.com/office/drawing/2014/main" val="2535199511"/>
                    </a:ext>
                  </a:extLst>
                </a:gridCol>
                <a:gridCol w="1227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cno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gender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stats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cattack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cdefense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appearance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formation</a:t>
                      </a:r>
                      <a:endParaRPr lang="ko-KR" altLang="en-U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lt1"/>
                          </a:solidFill>
                        </a:rPr>
                        <a:t>j</a:t>
                      </a:r>
                      <a:r>
                        <a:rPr lang="en-US" altLang="ko-KR" sz="1800" baseline="0" dirty="0" err="1">
                          <a:solidFill>
                            <a:schemeClr val="lt1"/>
                          </a:solidFill>
                        </a:rPr>
                        <a:t>no</a:t>
                      </a:r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(FK)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8508" y="4530831"/>
            <a:ext cx="220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charactor</a:t>
            </a:r>
            <a:endParaRPr lang="ko-KR" altLang="en-US" sz="25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5798"/>
              </p:ext>
            </p:extLst>
          </p:nvPr>
        </p:nvGraphicFramePr>
        <p:xfrm>
          <a:off x="178831" y="5875478"/>
          <a:ext cx="8911602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0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mno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mattack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mhealth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gold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pno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0845" y="5443519"/>
            <a:ext cx="220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monster</a:t>
            </a:r>
            <a:endParaRPr lang="ko-KR" altLang="en-US" sz="25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77729"/>
              </p:ext>
            </p:extLst>
          </p:nvPr>
        </p:nvGraphicFramePr>
        <p:xfrm>
          <a:off x="230727" y="4129601"/>
          <a:ext cx="8018701" cy="39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20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jno</a:t>
                      </a:r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jname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jhigh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jlevel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jstats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aform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lt1"/>
                          </a:solidFill>
                        </a:rPr>
                        <a:t>pno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308</Words>
  <Application>Microsoft Office PowerPoint</Application>
  <PresentationFormat>와이드스크린</PresentationFormat>
  <Paragraphs>171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메이플스토리 게임 데이터 관리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</dc:creator>
  <cp:lastModifiedBy>김 민석</cp:lastModifiedBy>
  <cp:revision>81</cp:revision>
  <dcterms:created xsi:type="dcterms:W3CDTF">2021-10-07T03:09:12Z</dcterms:created>
  <dcterms:modified xsi:type="dcterms:W3CDTF">2021-12-10T02:27:39Z</dcterms:modified>
</cp:coreProperties>
</file>