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7663"/>
  </p:normalViewPr>
  <p:slideViewPr>
    <p:cSldViewPr snapToGrid="0" snapToObjects="1">
      <p:cViewPr>
        <p:scale>
          <a:sx n="140" d="100"/>
          <a:sy n="14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1.png"  /><Relationship Id="rId11" Type="http://schemas.openxmlformats.org/officeDocument/2006/relationships/image" Target="../media/image12.jpeg"  /><Relationship Id="rId12" Type="http://schemas.openxmlformats.org/officeDocument/2006/relationships/image" Target="../media/image12.jpeg"  /><Relationship Id="rId13" Type="http://schemas.openxmlformats.org/officeDocument/2006/relationships/image" Target="../media/image12.jpeg"  /><Relationship Id="rId14" Type="http://schemas.openxmlformats.org/officeDocument/2006/relationships/image" Target="../media/image12.jpeg"  /><Relationship Id="rId15" Type="http://schemas.openxmlformats.org/officeDocument/2006/relationships/image" Target="../media/image12.jpeg"  /><Relationship Id="rId16" Type="http://schemas.openxmlformats.org/officeDocument/2006/relationships/image" Target="../media/image13.jpeg"  /><Relationship Id="rId17" Type="http://schemas.openxmlformats.org/officeDocument/2006/relationships/image" Target="../media/image13.jpeg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204678" y="197327"/>
            <a:ext cx="2156046" cy="930349"/>
          </a:xfrm>
          <a:prstGeom prst="ellipse">
            <a:avLst/>
          </a:prstGeom>
          <a:solidFill>
            <a:srgbClr val="c0cdef"/>
          </a:solidFill>
          <a:ln>
            <a:solidFill>
              <a:srgbClr val="c0cd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500"/>
              <a:t>Home</a:t>
            </a:r>
            <a:endParaRPr lang="en-US" altLang="ko-KR" sz="2500"/>
          </a:p>
        </p:txBody>
      </p:sp>
      <p:cxnSp>
        <p:nvCxnSpPr>
          <p:cNvPr id="5" name=""/>
          <p:cNvCxnSpPr>
            <a:stCxn id="4" idx="4"/>
          </p:cNvCxnSpPr>
          <p:nvPr/>
        </p:nvCxnSpPr>
        <p:spPr>
          <a:xfrm rot="16200000" flipH="1" flipV="1">
            <a:off x="2405888" y="2004490"/>
            <a:ext cx="1753632" cy="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"/>
          <p:cNvSpPr/>
          <p:nvPr/>
        </p:nvSpPr>
        <p:spPr>
          <a:xfrm>
            <a:off x="3910317" y="1806978"/>
            <a:ext cx="1358605" cy="616541"/>
          </a:xfrm>
          <a:prstGeom prst="roundRect">
            <a:avLst>
              <a:gd name="adj" fmla="val 16667"/>
            </a:avLst>
          </a:prstGeom>
          <a:solidFill>
            <a:srgbClr val="c0cdef"/>
          </a:solidFill>
          <a:ln>
            <a:solidFill>
              <a:srgbClr val="c0cd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Log in</a:t>
            </a: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5960333" y="1806978"/>
            <a:ext cx="1358605" cy="616541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c0cde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sitemap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8" name=""/>
          <p:cNvCxnSpPr>
            <a:stCxn id="6" idx="1"/>
          </p:cNvCxnSpPr>
          <p:nvPr/>
        </p:nvCxnSpPr>
        <p:spPr>
          <a:xfrm rot="10800000">
            <a:off x="3282707" y="2115249"/>
            <a:ext cx="62760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>
            <a:stCxn id="7" idx="1"/>
            <a:endCxn id="6" idx="3"/>
          </p:cNvCxnSpPr>
          <p:nvPr/>
        </p:nvCxnSpPr>
        <p:spPr>
          <a:xfrm rot="10800000" flipV="1">
            <a:off x="5268922" y="2115249"/>
            <a:ext cx="691411" cy="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0" name=""/>
          <p:cNvCxnSpPr/>
          <p:nvPr/>
        </p:nvCxnSpPr>
        <p:spPr>
          <a:xfrm flipV="1">
            <a:off x="561803" y="2881312"/>
            <a:ext cx="104996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16200000" flipH="1" flipV="1">
            <a:off x="183389" y="3259727"/>
            <a:ext cx="756828" cy="0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"/>
          <p:cNvCxnSpPr/>
          <p:nvPr/>
        </p:nvCxnSpPr>
        <p:spPr>
          <a:xfrm rot="16200000" flipH="1" flipV="1">
            <a:off x="1608443" y="3259724"/>
            <a:ext cx="756830" cy="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3" name=""/>
          <p:cNvCxnSpPr/>
          <p:nvPr/>
        </p:nvCxnSpPr>
        <p:spPr>
          <a:xfrm rot="16200000" flipH="1" flipV="1">
            <a:off x="3134215" y="3259724"/>
            <a:ext cx="756830" cy="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4" name=""/>
          <p:cNvCxnSpPr/>
          <p:nvPr/>
        </p:nvCxnSpPr>
        <p:spPr>
          <a:xfrm rot="16200000" flipH="1" flipV="1">
            <a:off x="4624686" y="3259724"/>
            <a:ext cx="756830" cy="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5" name=""/>
          <p:cNvCxnSpPr/>
          <p:nvPr/>
        </p:nvCxnSpPr>
        <p:spPr>
          <a:xfrm rot="16200000" flipH="1" flipV="1">
            <a:off x="6100151" y="3259724"/>
            <a:ext cx="756830" cy="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" name=""/>
          <p:cNvCxnSpPr/>
          <p:nvPr/>
        </p:nvCxnSpPr>
        <p:spPr>
          <a:xfrm rot="16200000" flipH="1" flipV="1">
            <a:off x="7520462" y="3259724"/>
            <a:ext cx="756830" cy="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" name=""/>
          <p:cNvCxnSpPr/>
          <p:nvPr/>
        </p:nvCxnSpPr>
        <p:spPr>
          <a:xfrm rot="16200000" flipH="1" flipV="1">
            <a:off x="10683029" y="3259724"/>
            <a:ext cx="756830" cy="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" name=""/>
          <p:cNvSpPr/>
          <p:nvPr/>
        </p:nvSpPr>
        <p:spPr>
          <a:xfrm>
            <a:off x="249021" y="3638142"/>
            <a:ext cx="1358605" cy="616541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c0cde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" name=""/>
          <p:cNvSpPr/>
          <p:nvPr/>
        </p:nvSpPr>
        <p:spPr>
          <a:xfrm>
            <a:off x="1743197" y="3638141"/>
            <a:ext cx="1358605" cy="616541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c0cde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이벤트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"/>
          <p:cNvSpPr/>
          <p:nvPr/>
        </p:nvSpPr>
        <p:spPr>
          <a:xfrm>
            <a:off x="3231014" y="3638140"/>
            <a:ext cx="1358605" cy="616541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c0cde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요리 대회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"/>
          <p:cNvSpPr/>
          <p:nvPr/>
        </p:nvSpPr>
        <p:spPr>
          <a:xfrm>
            <a:off x="4737395" y="3638140"/>
            <a:ext cx="1358605" cy="616541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c0cde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요리 강의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"/>
          <p:cNvSpPr/>
          <p:nvPr/>
        </p:nvSpPr>
        <p:spPr>
          <a:xfrm>
            <a:off x="6225961" y="3638140"/>
            <a:ext cx="1358605" cy="616541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c0cde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요리 레시피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"/>
          <p:cNvSpPr/>
          <p:nvPr/>
        </p:nvSpPr>
        <p:spPr>
          <a:xfrm>
            <a:off x="7724385" y="3638144"/>
            <a:ext cx="1358605" cy="616541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c0cde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요리 도우미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4" name=""/>
          <p:cNvSpPr/>
          <p:nvPr/>
        </p:nvSpPr>
        <p:spPr>
          <a:xfrm>
            <a:off x="10731247" y="3638142"/>
            <a:ext cx="1358605" cy="616541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c0cde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요리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QnA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5" name=""/>
          <p:cNvCxnSpPr/>
          <p:nvPr/>
        </p:nvCxnSpPr>
        <p:spPr>
          <a:xfrm rot="16200000" flipH="1" flipV="1">
            <a:off x="9053988" y="3259721"/>
            <a:ext cx="756830" cy="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6" name=""/>
          <p:cNvSpPr/>
          <p:nvPr/>
        </p:nvSpPr>
        <p:spPr>
          <a:xfrm>
            <a:off x="9257911" y="3638140"/>
            <a:ext cx="1358605" cy="616541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c0cde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재료 구매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7" name=""/>
          <p:cNvSpPr/>
          <p:nvPr/>
        </p:nvSpPr>
        <p:spPr>
          <a:xfrm>
            <a:off x="249021" y="4398676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/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사이트 소개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8" name=""/>
          <p:cNvSpPr/>
          <p:nvPr/>
        </p:nvSpPr>
        <p:spPr>
          <a:xfrm>
            <a:off x="249021" y="4895442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주요 공지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9" name=""/>
          <p:cNvSpPr/>
          <p:nvPr/>
        </p:nvSpPr>
        <p:spPr>
          <a:xfrm>
            <a:off x="249021" y="5379018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오류 공지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/>
          <p:nvPr/>
        </p:nvSpPr>
        <p:spPr>
          <a:xfrm>
            <a:off x="249021" y="5858627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이용방법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5" name=""/>
          <p:cNvSpPr/>
          <p:nvPr/>
        </p:nvSpPr>
        <p:spPr>
          <a:xfrm>
            <a:off x="1743197" y="4398676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내부 이벤트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6" name=""/>
          <p:cNvSpPr/>
          <p:nvPr/>
        </p:nvSpPr>
        <p:spPr>
          <a:xfrm>
            <a:off x="1743197" y="4895442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외부 이벤트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7" name=""/>
          <p:cNvSpPr/>
          <p:nvPr/>
        </p:nvSpPr>
        <p:spPr>
          <a:xfrm>
            <a:off x="1743197" y="5379018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종료 이벤트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8" name=""/>
          <p:cNvSpPr/>
          <p:nvPr/>
        </p:nvSpPr>
        <p:spPr>
          <a:xfrm>
            <a:off x="1743197" y="5858627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진행중 이벤트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9" name=""/>
          <p:cNvSpPr/>
          <p:nvPr/>
        </p:nvSpPr>
        <p:spPr>
          <a:xfrm>
            <a:off x="3231014" y="4398676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소규모 대회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0" name=""/>
          <p:cNvSpPr/>
          <p:nvPr/>
        </p:nvSpPr>
        <p:spPr>
          <a:xfrm>
            <a:off x="3231014" y="4895442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대규모 대회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1" name=""/>
          <p:cNvSpPr/>
          <p:nvPr/>
        </p:nvSpPr>
        <p:spPr>
          <a:xfrm>
            <a:off x="3231014" y="5379018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수상 내용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3" name=""/>
          <p:cNvSpPr/>
          <p:nvPr/>
        </p:nvSpPr>
        <p:spPr>
          <a:xfrm>
            <a:off x="4737395" y="4398676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온라인 강의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4" name=""/>
          <p:cNvSpPr/>
          <p:nvPr/>
        </p:nvSpPr>
        <p:spPr>
          <a:xfrm>
            <a:off x="4737395" y="4895441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오프라인 강의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7" name=""/>
          <p:cNvSpPr/>
          <p:nvPr/>
        </p:nvSpPr>
        <p:spPr>
          <a:xfrm>
            <a:off x="6225961" y="4398676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한식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8" name=""/>
          <p:cNvSpPr/>
          <p:nvPr/>
        </p:nvSpPr>
        <p:spPr>
          <a:xfrm>
            <a:off x="6225961" y="4895442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중식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9" name=""/>
          <p:cNvSpPr/>
          <p:nvPr/>
        </p:nvSpPr>
        <p:spPr>
          <a:xfrm>
            <a:off x="6225961" y="5379018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양식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0" name=""/>
          <p:cNvSpPr/>
          <p:nvPr/>
        </p:nvSpPr>
        <p:spPr>
          <a:xfrm>
            <a:off x="6225961" y="5858627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일식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1" name=""/>
          <p:cNvSpPr/>
          <p:nvPr/>
        </p:nvSpPr>
        <p:spPr>
          <a:xfrm>
            <a:off x="7724386" y="4398675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타이머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2" name=""/>
          <p:cNvSpPr/>
          <p:nvPr/>
        </p:nvSpPr>
        <p:spPr>
          <a:xfrm>
            <a:off x="7724386" y="4895441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재료 도우미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3" name=""/>
          <p:cNvSpPr/>
          <p:nvPr/>
        </p:nvSpPr>
        <p:spPr>
          <a:xfrm>
            <a:off x="7724386" y="5379017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도움 영상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5" name=""/>
          <p:cNvSpPr/>
          <p:nvPr/>
        </p:nvSpPr>
        <p:spPr>
          <a:xfrm>
            <a:off x="9257910" y="4398675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음식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6" name=""/>
          <p:cNvSpPr/>
          <p:nvPr/>
        </p:nvSpPr>
        <p:spPr>
          <a:xfrm>
            <a:off x="9257910" y="4895440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주방 용품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7" name=""/>
          <p:cNvSpPr/>
          <p:nvPr/>
        </p:nvSpPr>
        <p:spPr>
          <a:xfrm>
            <a:off x="9257910" y="5379017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장바구니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9" name=""/>
          <p:cNvSpPr/>
          <p:nvPr/>
        </p:nvSpPr>
        <p:spPr>
          <a:xfrm>
            <a:off x="10731247" y="4398675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요리 관련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0" name=""/>
          <p:cNvSpPr/>
          <p:nvPr/>
        </p:nvSpPr>
        <p:spPr>
          <a:xfrm>
            <a:off x="10731247" y="4895440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대회 관련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1" name=""/>
          <p:cNvSpPr/>
          <p:nvPr/>
        </p:nvSpPr>
        <p:spPr>
          <a:xfrm>
            <a:off x="10731247" y="5379017"/>
            <a:ext cx="1358605" cy="404060"/>
          </a:xfrm>
          <a:prstGeom prst="roundRect">
            <a:avLst>
              <a:gd name="adj" fmla="val 16667"/>
            </a:avLst>
          </a:prstGeom>
          <a:solidFill>
            <a:srgbClr val="7a7cc4">
              <a:alpha val="100000"/>
            </a:srgbClr>
          </a:solidFill>
          <a:ln w="19050" cap="flat" cmpd="sng" algn="ctr">
            <a:solidFill>
              <a:srgbClr val="7a7cc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사이트 관련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356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9833464" y="4290955"/>
            <a:ext cx="2243183" cy="1447857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a6a7d8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1" name=""/>
          <p:cNvSpPr/>
          <p:nvPr/>
        </p:nvSpPr>
        <p:spPr>
          <a:xfrm>
            <a:off x="9833464" y="2109730"/>
            <a:ext cx="2243183" cy="1447857"/>
          </a:xfrm>
          <a:prstGeom prst="roundRect">
            <a:avLst>
              <a:gd name="adj" fmla="val 16667"/>
            </a:avLst>
          </a:prstGeom>
          <a:ln>
            <a:solidFill>
              <a:srgbClr val="a6a7d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43" name=""/>
          <p:cNvGrpSpPr/>
          <p:nvPr/>
        </p:nvGrpSpPr>
        <p:grpSpPr>
          <a:xfrm rot="0">
            <a:off x="391044" y="5835329"/>
            <a:ext cx="425822" cy="108290"/>
            <a:chOff x="842997" y="5835329"/>
            <a:chExt cx="425822" cy="108290"/>
          </a:xfrm>
        </p:grpSpPr>
        <p:sp>
          <p:nvSpPr>
            <p:cNvPr id="19" name=""/>
            <p:cNvSpPr/>
            <p:nvPr/>
          </p:nvSpPr>
          <p:spPr>
            <a:xfrm>
              <a:off x="842997" y="5835329"/>
              <a:ext cx="106455" cy="108290"/>
            </a:xfrm>
            <a:prstGeom prst="ellipse">
              <a:avLst/>
            </a:prstGeom>
            <a:solidFill>
              <a:schemeClr val="dk1"/>
            </a:solidFill>
            <a:ln>
              <a:solidFill>
                <a:srgbClr val="dfe6f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0" name=""/>
            <p:cNvSpPr/>
            <p:nvPr/>
          </p:nvSpPr>
          <p:spPr>
            <a:xfrm>
              <a:off x="949452" y="5835329"/>
              <a:ext cx="106455" cy="108290"/>
            </a:xfrm>
            <a:prstGeom prst="ellipse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dfe6f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1055908" y="5835329"/>
              <a:ext cx="106455" cy="108290"/>
            </a:xfrm>
            <a:prstGeom prst="ellipse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dfe6f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22" name=""/>
            <p:cNvSpPr/>
            <p:nvPr/>
          </p:nvSpPr>
          <p:spPr>
            <a:xfrm>
              <a:off x="1162364" y="5835329"/>
              <a:ext cx="106455" cy="108290"/>
            </a:xfrm>
            <a:prstGeom prst="ellipse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dfe6f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23" name=""/>
          <p:cNvSpPr txBox="1"/>
          <p:nvPr/>
        </p:nvSpPr>
        <p:spPr>
          <a:xfrm>
            <a:off x="734563" y="1558488"/>
            <a:ext cx="3296631" cy="43811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300"/>
              <a:t>향토식 문화대전 대상</a:t>
            </a:r>
            <a:r>
              <a:rPr lang="en-US" altLang="ko-KR" sz="2300"/>
              <a:t>!!</a:t>
            </a:r>
            <a:endParaRPr lang="en-US" altLang="ko-KR" sz="2300"/>
          </a:p>
        </p:txBody>
      </p:sp>
      <p:grpSp>
        <p:nvGrpSpPr>
          <p:cNvPr id="50" name=""/>
          <p:cNvGrpSpPr/>
          <p:nvPr/>
        </p:nvGrpSpPr>
        <p:grpSpPr>
          <a:xfrm rot="0">
            <a:off x="0" y="-47820"/>
            <a:ext cx="12192000" cy="1485720"/>
            <a:chOff x="0" y="-47820"/>
            <a:chExt cx="12192000" cy="1485720"/>
          </a:xfrm>
        </p:grpSpPr>
        <p:grpSp>
          <p:nvGrpSpPr>
            <p:cNvPr id="25" name=""/>
            <p:cNvGrpSpPr/>
            <p:nvPr/>
          </p:nvGrpSpPr>
          <p:grpSpPr>
            <a:xfrm rot="0">
              <a:off x="0" y="247650"/>
              <a:ext cx="12192000" cy="1190250"/>
              <a:chOff x="0" y="0"/>
              <a:chExt cx="12192000" cy="1190250"/>
            </a:xfrm>
          </p:grpSpPr>
          <p:sp>
            <p:nvSpPr>
              <p:cNvPr id="3" name=""/>
              <p:cNvSpPr/>
              <p:nvPr/>
            </p:nvSpPr>
            <p:spPr>
              <a:xfrm>
                <a:off x="0" y="0"/>
                <a:ext cx="12192000" cy="1190250"/>
              </a:xfrm>
              <a:prstGeom prst="rect">
                <a:avLst/>
              </a:prstGeom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>
                  <a:defRPr/>
                </a:pPr>
                <a:r>
                  <a:rPr lang="ko-KR" altLang="en-US" sz="4400"/>
                  <a:t>요리 조리</a:t>
                </a:r>
                <a:endParaRPr lang="ko-KR" altLang="en-US" sz="4400"/>
              </a:p>
            </p:txBody>
          </p:sp>
          <p:sp>
            <p:nvSpPr>
              <p:cNvPr id="4" name=""/>
              <p:cNvSpPr txBox="1"/>
              <p:nvPr/>
            </p:nvSpPr>
            <p:spPr>
              <a:xfrm>
                <a:off x="2492249" y="428301"/>
                <a:ext cx="1057500" cy="341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defRPr/>
                </a:pPr>
                <a:r>
                  <a:rPr lang="ko-KR" altLang="en-US" sz="1700">
                    <a:solidFill>
                      <a:schemeClr val="lt1"/>
                    </a:solidFill>
                  </a:rPr>
                  <a:t>공지사항</a:t>
                </a:r>
                <a:endParaRPr lang="ko-KR" altLang="en-US" sz="1700">
                  <a:solidFill>
                    <a:schemeClr val="lt1"/>
                  </a:solidFill>
                </a:endParaRPr>
              </a:p>
            </p:txBody>
          </p:sp>
          <p:sp>
            <p:nvSpPr>
              <p:cNvPr id="5" name=""/>
              <p:cNvSpPr txBox="1"/>
              <p:nvPr/>
            </p:nvSpPr>
            <p:spPr>
              <a:xfrm>
                <a:off x="3669749" y="428302"/>
                <a:ext cx="1057501" cy="341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Calibri"/>
                    <a:ea typeface="맑은 고딕"/>
                    <a:cs typeface="맑은 고딕"/>
                  </a:rPr>
                  <a:t>이벤트</a:t>
                </a:r>
  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7" name=""/>
              <p:cNvSpPr txBox="1"/>
              <p:nvPr/>
            </p:nvSpPr>
            <p:spPr>
              <a:xfrm>
                <a:off x="4877250" y="428302"/>
                <a:ext cx="1057500" cy="341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Calibri"/>
                    <a:ea typeface="맑은 고딕"/>
                    <a:cs typeface="맑은 고딕"/>
                  </a:rPr>
                  <a:t>요리대회</a:t>
                </a:r>
  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8" name=""/>
              <p:cNvSpPr txBox="1"/>
              <p:nvPr/>
            </p:nvSpPr>
            <p:spPr>
              <a:xfrm>
                <a:off x="6174750" y="428302"/>
                <a:ext cx="1057500" cy="341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Calibri"/>
                    <a:ea typeface="맑은 고딕"/>
                    <a:cs typeface="맑은 고딕"/>
                  </a:rPr>
                  <a:t>요리강의</a:t>
                </a:r>
  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9" name=""/>
              <p:cNvSpPr txBox="1"/>
              <p:nvPr/>
            </p:nvSpPr>
            <p:spPr>
              <a:xfrm>
                <a:off x="7412250" y="428302"/>
                <a:ext cx="1057500" cy="341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Calibri"/>
                    <a:ea typeface="맑은 고딕"/>
                    <a:cs typeface="맑은 고딕"/>
                  </a:rPr>
                  <a:t>레시피</a:t>
                </a:r>
  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0" name=""/>
              <p:cNvSpPr txBox="1"/>
              <p:nvPr/>
            </p:nvSpPr>
            <p:spPr>
              <a:xfrm>
                <a:off x="8604748" y="428302"/>
                <a:ext cx="1057500" cy="341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Calibri"/>
                    <a:ea typeface="맑은 고딕"/>
                    <a:cs typeface="맑은 고딕"/>
                  </a:rPr>
                  <a:t>도우미</a:t>
                </a:r>
  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1" name=""/>
              <p:cNvSpPr txBox="1"/>
              <p:nvPr/>
            </p:nvSpPr>
            <p:spPr>
              <a:xfrm>
                <a:off x="9819749" y="424466"/>
                <a:ext cx="1057500" cy="345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Calibri"/>
                    <a:ea typeface="맑은 고딕"/>
                    <a:cs typeface="맑은 고딕"/>
                  </a:rPr>
                  <a:t>재료구매</a:t>
                </a:r>
  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2" name=""/>
              <p:cNvSpPr txBox="1"/>
              <p:nvPr/>
            </p:nvSpPr>
            <p:spPr>
              <a:xfrm>
                <a:off x="11012249" y="428302"/>
                <a:ext cx="1057500" cy="341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Calibri"/>
                    <a:ea typeface="맑은 고딕"/>
                    <a:cs typeface="맑은 고딕"/>
                  </a:rPr>
                  <a:t>QnA</a:t>
                </a:r>
    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grpSp>
            <p:nvGrpSpPr>
              <p:cNvPr id="16" name=""/>
              <p:cNvGrpSpPr/>
              <p:nvPr/>
            </p:nvGrpSpPr>
            <p:grpSpPr>
              <a:xfrm rot="0">
                <a:off x="10636781" y="829706"/>
                <a:ext cx="341236" cy="244589"/>
                <a:chOff x="9662248" y="1725906"/>
                <a:chExt cx="682472" cy="489179"/>
              </a:xfrm>
              <a:solidFill>
                <a:schemeClr val="lt1"/>
              </a:solidFill>
            </p:grpSpPr>
            <p:sp>
              <p:nvSpPr>
                <p:cNvPr id="14" name=""/>
                <p:cNvSpPr/>
                <p:nvPr/>
              </p:nvSpPr>
              <p:spPr>
                <a:xfrm rot="18542682">
                  <a:off x="10070945" y="1941310"/>
                  <a:ext cx="112550" cy="435000"/>
                </a:xfrm>
                <a:prstGeom prst="roundRect">
                  <a:avLst>
                    <a:gd name="adj" fmla="val 16667"/>
                  </a:avLst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9662248" y="1725906"/>
                  <a:ext cx="405001" cy="379343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15" name=""/>
                <p:cNvSpPr/>
                <p:nvPr/>
              </p:nvSpPr>
              <p:spPr>
                <a:xfrm>
                  <a:off x="9785510" y="1826197"/>
                  <a:ext cx="158477" cy="17876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17" name=""/>
              <p:cNvSpPr/>
              <p:nvPr/>
            </p:nvSpPr>
            <p:spPr>
              <a:xfrm>
                <a:off x="11012249" y="1100388"/>
                <a:ext cx="992178" cy="26092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</p:grpSp>
        <p:grpSp>
          <p:nvGrpSpPr>
            <p:cNvPr id="49" name=""/>
            <p:cNvGrpSpPr/>
            <p:nvPr/>
          </p:nvGrpSpPr>
          <p:grpSpPr>
            <a:xfrm rot="0">
              <a:off x="9401174" y="-47820"/>
              <a:ext cx="2790826" cy="341190"/>
              <a:chOff x="9401174" y="-47820"/>
              <a:chExt cx="2790826" cy="341190"/>
            </a:xfrm>
          </p:grpSpPr>
          <p:sp>
            <p:nvSpPr>
              <p:cNvPr id="26" name=""/>
              <p:cNvSpPr txBox="1"/>
              <p:nvPr/>
            </p:nvSpPr>
            <p:spPr>
              <a:xfrm>
                <a:off x="9401174" y="-47820"/>
                <a:ext cx="2790826" cy="3411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defRPr/>
                </a:pPr>
                <a:r>
                  <a:rPr lang="ko-KR" altLang="en-US" sz="1600"/>
                  <a:t>홈   로그인   언어   이용안내</a:t>
                </a:r>
                <a:endParaRPr lang="ko-KR" altLang="en-US" sz="1600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9833464" y="41910"/>
                <a:ext cx="0" cy="152009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10596440" y="41910"/>
                <a:ext cx="0" cy="152009"/>
              </a:xfrm>
              <a:prstGeom prst="roundRect">
                <a:avLst>
                  <a:gd name="adj" fmla="val 16667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1128864" y="41910"/>
                <a:ext cx="0" cy="152009"/>
              </a:xfrm>
              <a:prstGeom prst="roundRect">
                <a:avLst>
                  <a:gd name="adj" fmla="val 16667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</p:grpSp>
      <p:sp>
        <p:nvSpPr>
          <p:cNvPr id="30" name=""/>
          <p:cNvSpPr txBox="1"/>
          <p:nvPr/>
        </p:nvSpPr>
        <p:spPr>
          <a:xfrm>
            <a:off x="118536" y="6245366"/>
            <a:ext cx="1981199" cy="41219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100"/>
              <a:t>자주 찾는 메뉴</a:t>
            </a:r>
            <a:endParaRPr lang="ko-KR" altLang="en-US" sz="2100"/>
          </a:p>
        </p:txBody>
      </p:sp>
      <p:sp>
        <p:nvSpPr>
          <p:cNvPr id="31" name=""/>
          <p:cNvSpPr/>
          <p:nvPr/>
        </p:nvSpPr>
        <p:spPr>
          <a:xfrm>
            <a:off x="6145746" y="6274399"/>
            <a:ext cx="1910194" cy="376237"/>
          </a:xfrm>
          <a:prstGeom prst="roundRect">
            <a:avLst>
              <a:gd name="adj" fmla="val 16667"/>
            </a:avLst>
          </a:prstGeom>
          <a:ln>
            <a:solidFill>
              <a:srgbClr val="a6a7d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700"/>
              <a:t>김치볶음밥 강의</a:t>
            </a:r>
            <a:endParaRPr lang="ko-KR" altLang="en-US" sz="1700"/>
          </a:p>
        </p:txBody>
      </p:sp>
      <p:sp>
        <p:nvSpPr>
          <p:cNvPr id="32" name=""/>
          <p:cNvSpPr/>
          <p:nvPr/>
        </p:nvSpPr>
        <p:spPr>
          <a:xfrm>
            <a:off x="2121000" y="6272017"/>
            <a:ext cx="1910194" cy="378618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a6a7d8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요리 타이머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3" name=""/>
          <p:cNvSpPr/>
          <p:nvPr/>
        </p:nvSpPr>
        <p:spPr>
          <a:xfrm>
            <a:off x="8140656" y="6274399"/>
            <a:ext cx="1910194" cy="383163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a6a7d8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장바구니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4" name=""/>
          <p:cNvSpPr/>
          <p:nvPr/>
        </p:nvSpPr>
        <p:spPr>
          <a:xfrm>
            <a:off x="4111193" y="6272018"/>
            <a:ext cx="1910194" cy="378618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a6a7d8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월의 이벤트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5" name=""/>
          <p:cNvSpPr/>
          <p:nvPr/>
        </p:nvSpPr>
        <p:spPr>
          <a:xfrm>
            <a:off x="10166452" y="6272017"/>
            <a:ext cx="1910194" cy="378618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a6a7d8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오므라이스 강의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9943479" y="2240279"/>
            <a:ext cx="1185385" cy="36626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 공지사항</a:t>
            </a:r>
            <a:endParaRPr lang="ko-KR" altLang="en-US"/>
          </a:p>
        </p:txBody>
      </p:sp>
      <p:sp>
        <p:nvSpPr>
          <p:cNvPr id="38" name=""/>
          <p:cNvSpPr txBox="1"/>
          <p:nvPr/>
        </p:nvSpPr>
        <p:spPr>
          <a:xfrm>
            <a:off x="9943479" y="2606542"/>
            <a:ext cx="2133168" cy="8224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● </a:t>
            </a:r>
            <a:r>
              <a:rPr lang="en-US" altLang="ko-KR" sz="1600"/>
              <a:t>4</a:t>
            </a:r>
            <a:r>
              <a:rPr lang="ko-KR" altLang="en-US" sz="1600"/>
              <a:t>월 홈페이지 점검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● 강의료 상승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● 재료값 상승</a:t>
            </a:r>
            <a:endParaRPr lang="ko-KR" altLang="en-US" sz="1600"/>
          </a:p>
        </p:txBody>
      </p:sp>
      <p:sp>
        <p:nvSpPr>
          <p:cNvPr id="39" name=""/>
          <p:cNvSpPr txBox="1"/>
          <p:nvPr/>
        </p:nvSpPr>
        <p:spPr>
          <a:xfrm>
            <a:off x="9943479" y="4416749"/>
            <a:ext cx="1185385" cy="3662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최근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QnA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9943479" y="4783012"/>
            <a:ext cx="2133168" cy="8176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● 볶음밥 재료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● 요리 걸리는 시간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● 도우미 이용 방법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" name=""/>
          <p:cNvSpPr/>
          <p:nvPr/>
        </p:nvSpPr>
        <p:spPr>
          <a:xfrm>
            <a:off x="273091" y="2109730"/>
            <a:ext cx="4219575" cy="3629082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5" name=""/>
          <p:cNvSpPr/>
          <p:nvPr/>
        </p:nvSpPr>
        <p:spPr>
          <a:xfrm>
            <a:off x="4695301" y="2109730"/>
            <a:ext cx="2405543" cy="3629082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7289375" y="2109730"/>
            <a:ext cx="2405543" cy="3629082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1905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5263073" y="1632947"/>
            <a:ext cx="1269999" cy="3636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요리 대회</a:t>
            </a:r>
            <a:endParaRPr lang="ko-KR" altLang="en-US"/>
          </a:p>
        </p:txBody>
      </p:sp>
      <p:sp>
        <p:nvSpPr>
          <p:cNvPr id="48" name=""/>
          <p:cNvSpPr txBox="1"/>
          <p:nvPr/>
        </p:nvSpPr>
        <p:spPr>
          <a:xfrm>
            <a:off x="7825754" y="1595718"/>
            <a:ext cx="1270000" cy="3645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이벤트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1351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-47820"/>
            <a:ext cx="12192000" cy="1485720"/>
            <a:chOff x="0" y="-47820"/>
            <a:chExt cx="12192000" cy="1485720"/>
          </a:xfrm>
        </p:grpSpPr>
        <p:grpSp>
          <p:nvGrpSpPr>
            <p:cNvPr id="5" name=""/>
            <p:cNvGrpSpPr/>
            <p:nvPr/>
          </p:nvGrpSpPr>
          <p:grpSpPr>
            <a:xfrm rot="0">
              <a:off x="0" y="247650"/>
              <a:ext cx="12192000" cy="1190250"/>
              <a:chOff x="0" y="0"/>
              <a:chExt cx="12192000" cy="1190250"/>
            </a:xfrm>
          </p:grpSpPr>
          <p:sp>
            <p:nvSpPr>
              <p:cNvPr id="6" name=""/>
              <p:cNvSpPr/>
              <p:nvPr/>
            </p:nvSpPr>
            <p:spPr>
              <a:xfrm>
                <a:off x="0" y="0"/>
                <a:ext cx="12192000" cy="1190250"/>
              </a:xfrm>
              <a:prstGeom prst="rect">
                <a:avLst/>
              </a:prstGeom>
              <a:solidFill>
                <a:srgbClr val="6182d6">
                  <a:alpha val="100000"/>
                </a:srgbClr>
              </a:solidFill>
              <a:ln w="19050" cap="flat" cmpd="sng" algn="ctr">
                <a:solidFill>
                  <a:srgbClr val="ffffff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Calibri"/>
                    <a:ea typeface="맑은 고딕"/>
                    <a:cs typeface="맑은 고딕"/>
                  </a:rPr>
                  <a:t>요리 조리</a:t>
                </a:r>
    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7" name=""/>
              <p:cNvSpPr txBox="1"/>
              <p:nvPr/>
            </p:nvSpPr>
            <p:spPr>
              <a:xfrm>
                <a:off x="2492249" y="428301"/>
                <a:ext cx="1057500" cy="341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Calibri"/>
                    <a:ea typeface="맑은 고딕"/>
                    <a:cs typeface="맑은 고딕"/>
                  </a:rPr>
                  <a:t>공지사항</a:t>
                </a:r>
  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8" name=""/>
              <p:cNvSpPr txBox="1"/>
              <p:nvPr/>
            </p:nvSpPr>
            <p:spPr>
              <a:xfrm>
                <a:off x="3669749" y="428302"/>
                <a:ext cx="1057501" cy="341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Calibri"/>
                    <a:ea typeface="맑은 고딕"/>
                    <a:cs typeface="맑은 고딕"/>
                  </a:rPr>
                  <a:t>이벤트</a:t>
                </a:r>
  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9" name=""/>
              <p:cNvSpPr txBox="1"/>
              <p:nvPr/>
            </p:nvSpPr>
            <p:spPr>
              <a:xfrm>
                <a:off x="4877250" y="428302"/>
                <a:ext cx="1057500" cy="341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Calibri"/>
                    <a:ea typeface="맑은 고딕"/>
                    <a:cs typeface="맑은 고딕"/>
                  </a:rPr>
                  <a:t>요리대회</a:t>
                </a:r>
  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0" name=""/>
              <p:cNvSpPr txBox="1"/>
              <p:nvPr/>
            </p:nvSpPr>
            <p:spPr>
              <a:xfrm>
                <a:off x="6174750" y="428302"/>
                <a:ext cx="1057500" cy="341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Calibri"/>
                    <a:ea typeface="맑은 고딕"/>
                    <a:cs typeface="맑은 고딕"/>
                  </a:rPr>
                  <a:t>요리강의</a:t>
                </a:r>
  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1" name=""/>
              <p:cNvSpPr txBox="1"/>
              <p:nvPr/>
            </p:nvSpPr>
            <p:spPr>
              <a:xfrm>
                <a:off x="7412250" y="428302"/>
                <a:ext cx="1057500" cy="341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Calibri"/>
                    <a:ea typeface="맑은 고딕"/>
                    <a:cs typeface="맑은 고딕"/>
                  </a:rPr>
                  <a:t>레시피</a:t>
                </a:r>
  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2" name=""/>
              <p:cNvSpPr txBox="1"/>
              <p:nvPr/>
            </p:nvSpPr>
            <p:spPr>
              <a:xfrm>
                <a:off x="8604748" y="428302"/>
                <a:ext cx="1057500" cy="341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Calibri"/>
                    <a:ea typeface="맑은 고딕"/>
                    <a:cs typeface="맑은 고딕"/>
                  </a:rPr>
                  <a:t>도우미</a:t>
                </a:r>
  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3" name=""/>
              <p:cNvSpPr txBox="1"/>
              <p:nvPr/>
            </p:nvSpPr>
            <p:spPr>
              <a:xfrm>
                <a:off x="9819749" y="424466"/>
                <a:ext cx="1057500" cy="345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Calibri"/>
                    <a:ea typeface="맑은 고딕"/>
                    <a:cs typeface="맑은 고딕"/>
                  </a:rPr>
                  <a:t>재료구매</a:t>
                </a:r>
  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4" name=""/>
              <p:cNvSpPr txBox="1"/>
              <p:nvPr/>
            </p:nvSpPr>
            <p:spPr>
              <a:xfrm>
                <a:off x="11012249" y="428302"/>
                <a:ext cx="1057500" cy="341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Calibri"/>
                    <a:ea typeface="맑은 고딕"/>
                    <a:cs typeface="맑은 고딕"/>
                  </a:rPr>
                  <a:t>QnA</a:t>
                </a:r>
    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grpSp>
            <p:nvGrpSpPr>
              <p:cNvPr id="15" name=""/>
              <p:cNvGrpSpPr/>
              <p:nvPr/>
            </p:nvGrpSpPr>
            <p:grpSpPr>
              <a:xfrm rot="0">
                <a:off x="10636781" y="829706"/>
                <a:ext cx="341236" cy="244589"/>
                <a:chOff x="9662248" y="1725906"/>
                <a:chExt cx="682472" cy="489179"/>
              </a:xfrm>
              <a:solidFill>
                <a:srgbClr val="ffffff">
                  <a:alpha val="100000"/>
                </a:srgbClr>
              </a:solidFill>
            </p:grpSpPr>
            <p:sp>
              <p:nvSpPr>
                <p:cNvPr id="16" name=""/>
                <p:cNvSpPr/>
                <p:nvPr/>
              </p:nvSpPr>
              <p:spPr>
                <a:xfrm rot="18542682">
                  <a:off x="10070945" y="1941310"/>
                  <a:ext cx="112550" cy="435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19050" cap="flat" cmpd="sng" algn="ctr">
                  <a:solidFill>
                    <a:srgbClr val="6182d6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Calibri"/>
                    <a:ea typeface="맑은 고딕"/>
                    <a:cs typeface="Calibri"/>
                  </a:endParaRPr>
                </a:p>
              </p:txBody>
            </p:sp>
            <p:sp>
              <p:nvSpPr>
                <p:cNvPr id="17" name=""/>
                <p:cNvSpPr/>
                <p:nvPr/>
              </p:nvSpPr>
              <p:spPr>
                <a:xfrm>
                  <a:off x="9662248" y="1725906"/>
                  <a:ext cx="405001" cy="379343"/>
                </a:xfrm>
                <a:prstGeom prst="ellipse">
                  <a:avLst/>
                </a:prstGeom>
                <a:solidFill>
                  <a:srgbClr val="ffffff">
                    <a:alpha val="100000"/>
                  </a:srgbClr>
                </a:solidFill>
                <a:ln w="19050" cap="flat" cmpd="sng" algn="ctr">
                  <a:solidFill>
                    <a:srgbClr val="6182d6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Calibri"/>
                    <a:ea typeface="맑은 고딕"/>
                    <a:cs typeface="Calibri"/>
                  </a:endParaRPr>
                </a:p>
              </p:txBody>
            </p:sp>
            <p:sp>
              <p:nvSpPr>
                <p:cNvPr id="18" name=""/>
                <p:cNvSpPr/>
                <p:nvPr/>
              </p:nvSpPr>
              <p:spPr>
                <a:xfrm>
                  <a:off x="9785510" y="1826197"/>
                  <a:ext cx="158477" cy="178761"/>
                </a:xfrm>
                <a:prstGeom prst="ellipse">
                  <a:avLst/>
                </a:prstGeom>
                <a:solidFill>
                  <a:srgbClr val="6182d6">
                    <a:alpha val="100000"/>
                  </a:srgbClr>
                </a:solidFill>
                <a:ln w="19050" cap="flat" cmpd="sng" algn="ctr">
                  <a:solidFill>
                    <a:srgbClr val="6182d6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Calibri"/>
                    <a:ea typeface="맑은 고딕"/>
                    <a:cs typeface="Calibri"/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11012249" y="1100388"/>
                <a:ext cx="992178" cy="26092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ffffff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</p:grpSp>
        <p:grpSp>
          <p:nvGrpSpPr>
            <p:cNvPr id="20" name=""/>
            <p:cNvGrpSpPr/>
            <p:nvPr/>
          </p:nvGrpSpPr>
          <p:grpSpPr>
            <a:xfrm rot="0">
              <a:off x="9401174" y="-47820"/>
              <a:ext cx="2790826" cy="341190"/>
              <a:chOff x="9401174" y="-47820"/>
              <a:chExt cx="2790826" cy="341190"/>
            </a:xfrm>
          </p:grpSpPr>
          <p:sp>
            <p:nvSpPr>
              <p:cNvPr id="21" name=""/>
              <p:cNvSpPr txBox="1"/>
              <p:nvPr/>
            </p:nvSpPr>
            <p:spPr>
              <a:xfrm>
                <a:off x="9401174" y="-47820"/>
                <a:ext cx="2790826" cy="3411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홈   로그인   언어   이용안내</a:t>
                </a:r>
    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22" name=""/>
              <p:cNvSpPr/>
              <p:nvPr/>
            </p:nvSpPr>
            <p:spPr>
              <a:xfrm>
                <a:off x="9833464" y="41910"/>
                <a:ext cx="0" cy="152009"/>
              </a:xfrm>
              <a:prstGeom prst="roundRect">
                <a:avLst>
                  <a:gd name="adj" fmla="val 16667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23" name=""/>
              <p:cNvSpPr/>
              <p:nvPr/>
            </p:nvSpPr>
            <p:spPr>
              <a:xfrm>
                <a:off x="10596440" y="41910"/>
                <a:ext cx="0" cy="152009"/>
              </a:xfrm>
              <a:prstGeom prst="roundRect">
                <a:avLst>
                  <a:gd name="adj" fmla="val 16667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24" name=""/>
              <p:cNvSpPr/>
              <p:nvPr/>
            </p:nvSpPr>
            <p:spPr>
              <a:xfrm>
                <a:off x="11128864" y="41910"/>
                <a:ext cx="0" cy="152009"/>
              </a:xfrm>
              <a:prstGeom prst="roundRect">
                <a:avLst>
                  <a:gd name="adj" fmla="val 16667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</p:grpSp>
      <p:sp>
        <p:nvSpPr>
          <p:cNvPr id="28" name=""/>
          <p:cNvSpPr/>
          <p:nvPr/>
        </p:nvSpPr>
        <p:spPr>
          <a:xfrm>
            <a:off x="2979738" y="1896903"/>
            <a:ext cx="574674" cy="293564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770303" y="1725381"/>
            <a:ext cx="3111500" cy="490256"/>
          </a:xfrm>
          <a:prstGeom prst="octagon">
            <a:avLst>
              <a:gd name="adj" fmla="val 29289"/>
            </a:avLst>
          </a:prstGeom>
          <a:ln>
            <a:solidFill>
              <a:srgbClr val="a6a7d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현재 요리 </a:t>
            </a:r>
            <a:r>
              <a:rPr lang="en-US" altLang="ko-KR"/>
              <a:t>:</a:t>
            </a:r>
            <a:r>
              <a:rPr lang="ko-KR" altLang="en-US"/>
              <a:t> 김치 볶음밥</a:t>
            </a:r>
            <a:endParaRPr lang="ko-KR" altLang="en-US"/>
          </a:p>
        </p:txBody>
      </p:sp>
      <p:cxnSp>
        <p:nvCxnSpPr>
          <p:cNvPr id="36" name=""/>
          <p:cNvCxnSpPr>
            <a:stCxn id="25" idx="6"/>
          </p:cNvCxnSpPr>
          <p:nvPr/>
        </p:nvCxnSpPr>
        <p:spPr>
          <a:xfrm rot="10800000">
            <a:off x="2432448" y="4245786"/>
            <a:ext cx="1840277" cy="253894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7" name=""/>
          <p:cNvCxnSpPr>
            <a:stCxn id="25" idx="0"/>
          </p:cNvCxnSpPr>
          <p:nvPr/>
        </p:nvCxnSpPr>
        <p:spPr>
          <a:xfrm rot="16200000" flipH="1">
            <a:off x="1585852" y="3399175"/>
            <a:ext cx="1586796" cy="106393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41" name=""/>
          <p:cNvGrpSpPr/>
          <p:nvPr/>
        </p:nvGrpSpPr>
        <p:grpSpPr>
          <a:xfrm rot="0">
            <a:off x="217906" y="2658974"/>
            <a:ext cx="4216295" cy="3681412"/>
            <a:chOff x="324299" y="2405061"/>
            <a:chExt cx="4216295" cy="3681412"/>
          </a:xfrm>
        </p:grpSpPr>
        <p:sp>
          <p:nvSpPr>
            <p:cNvPr id="25" name=""/>
            <p:cNvSpPr/>
            <p:nvPr/>
          </p:nvSpPr>
          <p:spPr>
            <a:xfrm>
              <a:off x="485775" y="2405061"/>
              <a:ext cx="3893343" cy="3681412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sz="4000">
                <a:solidFill>
                  <a:schemeClr val="tx1"/>
                </a:solidFill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485775" y="2405062"/>
              <a:ext cx="3893343" cy="3681412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c0cdef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"/>
            <p:cNvSpPr txBox="1"/>
            <p:nvPr/>
          </p:nvSpPr>
          <p:spPr>
            <a:xfrm>
              <a:off x="324299" y="3405599"/>
              <a:ext cx="4216295" cy="14264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3800"/>
                <a:t>파기름내기</a:t>
              </a:r>
              <a:endParaRPr lang="ko-KR" altLang="en-US" sz="5000"/>
            </a:p>
            <a:p>
              <a:pPr algn="ctr">
                <a:defRPr/>
              </a:pPr>
              <a:r>
                <a:rPr lang="en-US" altLang="ko-KR" sz="5000">
                  <a:solidFill>
                    <a:srgbClr val="ff0000"/>
                  </a:solidFill>
                </a:rPr>
                <a:t>15</a:t>
              </a:r>
              <a:r>
                <a:rPr lang="ko-KR" altLang="en-US" sz="5000">
                  <a:solidFill>
                    <a:srgbClr val="ff0000"/>
                  </a:solidFill>
                </a:rPr>
                <a:t>초</a:t>
              </a:r>
              <a:endParaRPr lang="ko-KR" altLang="en-US" sz="5000">
                <a:solidFill>
                  <a:srgbClr val="ff0000"/>
                </a:solidFill>
              </a:endParaRPr>
            </a:p>
          </p:txBody>
        </p:sp>
      </p:grpSp>
      <p:sp>
        <p:nvSpPr>
          <p:cNvPr id="40" name=""/>
          <p:cNvSpPr/>
          <p:nvPr/>
        </p:nvSpPr>
        <p:spPr>
          <a:xfrm>
            <a:off x="9794874" y="2043685"/>
            <a:ext cx="2230439" cy="4296701"/>
          </a:xfrm>
          <a:prstGeom prst="rect">
            <a:avLst/>
          </a:prstGeom>
          <a:ln>
            <a:solidFill>
              <a:srgbClr val="a6a7d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3700"/>
              <a:t>재료</a:t>
            </a:r>
            <a:endParaRPr lang="ko-KR" altLang="en-US"/>
          </a:p>
          <a:p>
            <a:pPr>
              <a:defRPr/>
            </a:pPr>
            <a:r>
              <a:rPr lang="ko-KR" altLang="en-US"/>
              <a:t>●김치	               </a:t>
            </a:r>
            <a:r>
              <a:rPr lang="en-US" altLang="ko-KR"/>
              <a:t>1</a:t>
            </a:r>
            <a:r>
              <a:rPr lang="ko-KR" altLang="en-US"/>
              <a:t>컵</a:t>
            </a:r>
            <a:endParaRPr lang="ko-KR" altLang="en-US"/>
          </a:p>
          <a:p>
            <a:pPr>
              <a:defRPr/>
            </a:pPr>
            <a:r>
              <a:rPr lang="ko-KR" altLang="en-US"/>
              <a:t>●대파	           </a:t>
            </a:r>
            <a:r>
              <a:rPr lang="en-US" altLang="ko-KR"/>
              <a:t>1/2</a:t>
            </a:r>
            <a:r>
              <a:rPr lang="ko-KR" altLang="en-US"/>
              <a:t>컵</a:t>
            </a:r>
            <a:endParaRPr lang="ko-KR" altLang="en-US"/>
          </a:p>
          <a:p>
            <a:pPr>
              <a:defRPr/>
            </a:pPr>
            <a:r>
              <a:rPr lang="ko-KR" altLang="en-US"/>
              <a:t>●햄	            취향</a:t>
            </a:r>
            <a:endParaRPr lang="ko-KR" altLang="en-US"/>
          </a:p>
          <a:p>
            <a:pPr>
              <a:defRPr/>
            </a:pPr>
            <a:r>
              <a:rPr lang="ko-KR" altLang="en-US"/>
              <a:t>●식용유	          </a:t>
            </a:r>
            <a:r>
              <a:rPr lang="en-US" altLang="ko-KR"/>
              <a:t>3</a:t>
            </a:r>
            <a:r>
              <a:rPr lang="ko-KR" altLang="en-US"/>
              <a:t>숟갈</a:t>
            </a:r>
            <a:endParaRPr lang="ko-KR" altLang="en-US"/>
          </a:p>
          <a:p>
            <a:pPr>
              <a:defRPr/>
            </a:pPr>
            <a:r>
              <a:rPr lang="ko-KR" altLang="en-US"/>
              <a:t>●진간장	      </a:t>
            </a:r>
            <a:r>
              <a:rPr lang="en-US" altLang="ko-KR"/>
              <a:t>1/3</a:t>
            </a:r>
            <a:r>
              <a:rPr lang="ko-KR" altLang="en-US"/>
              <a:t>숟갈</a:t>
            </a:r>
            <a:endParaRPr lang="ko-KR" altLang="en-US"/>
          </a:p>
          <a:p>
            <a:pPr>
              <a:defRPr/>
            </a:pPr>
            <a:r>
              <a:rPr lang="ko-KR" altLang="en-US"/>
              <a:t>●고춧가루  </a:t>
            </a:r>
            <a:r>
              <a:rPr lang="en-US" altLang="ko-KR"/>
              <a:t>1/3</a:t>
            </a:r>
            <a:r>
              <a:rPr lang="ko-KR" altLang="en-US"/>
              <a:t>숟갈</a:t>
            </a:r>
            <a:endParaRPr lang="ko-KR" altLang="en-US"/>
          </a:p>
          <a:p>
            <a:pPr>
              <a:defRPr/>
            </a:pPr>
            <a:r>
              <a:rPr lang="ko-KR" altLang="en-US"/>
              <a:t>●설탕	      </a:t>
            </a:r>
            <a:r>
              <a:rPr lang="en-US" altLang="ko-KR"/>
              <a:t>1/3</a:t>
            </a:r>
            <a:r>
              <a:rPr lang="ko-KR" altLang="en-US"/>
              <a:t>숟갈</a:t>
            </a:r>
            <a:endParaRPr lang="ko-KR" altLang="en-US"/>
          </a:p>
          <a:p>
            <a:pPr>
              <a:defRPr/>
            </a:pPr>
            <a:r>
              <a:rPr lang="ko-KR" altLang="en-US"/>
              <a:t>●밥	          </a:t>
            </a:r>
            <a:r>
              <a:rPr lang="en-US" altLang="ko-KR"/>
              <a:t>1</a:t>
            </a:r>
            <a:r>
              <a:rPr lang="ko-KR" altLang="en-US"/>
              <a:t>공기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추가 재료</a:t>
            </a:r>
            <a:endParaRPr lang="ko-KR" altLang="en-US"/>
          </a:p>
          <a:p>
            <a:pPr>
              <a:defRPr/>
            </a:pPr>
            <a:r>
              <a:rPr lang="ko-KR" altLang="en-US"/>
              <a:t>●계란 후라이   취향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4550171" y="2351329"/>
            <a:ext cx="2309812" cy="615288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재료 썰어두기</a:t>
            </a:r>
            <a:endParaRPr lang="ko-KR" altLang="en-US"/>
          </a:p>
        </p:txBody>
      </p:sp>
      <p:sp>
        <p:nvSpPr>
          <p:cNvPr id="44" name=""/>
          <p:cNvSpPr txBox="1"/>
          <p:nvPr/>
        </p:nvSpPr>
        <p:spPr>
          <a:xfrm>
            <a:off x="5703094" y="1725381"/>
            <a:ext cx="2313780" cy="5413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000"/>
              <a:t>요리 순서</a:t>
            </a:r>
            <a:endParaRPr lang="ko-KR" altLang="en-US" sz="3000"/>
          </a:p>
        </p:txBody>
      </p:sp>
      <p:sp>
        <p:nvSpPr>
          <p:cNvPr id="45" name=""/>
          <p:cNvSpPr/>
          <p:nvPr/>
        </p:nvSpPr>
        <p:spPr>
          <a:xfrm>
            <a:off x="7179071" y="5986959"/>
            <a:ext cx="2309812" cy="615288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고춧가루 넣기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7" name=""/>
          <p:cNvSpPr/>
          <p:nvPr/>
        </p:nvSpPr>
        <p:spPr>
          <a:xfrm>
            <a:off x="4550173" y="3576747"/>
            <a:ext cx="2309812" cy="615288"/>
          </a:xfrm>
          <a:prstGeom prst="roundRect">
            <a:avLst>
              <a:gd name="adj" fmla="val 16667"/>
            </a:avLst>
          </a:prstGeom>
          <a:solidFill>
            <a:srgbClr val="ffb689">
              <a:alpha val="100000"/>
            </a:srgbClr>
          </a:solidFill>
          <a:ln w="1905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기름 두르고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파기름 내기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1" name=""/>
          <p:cNvSpPr/>
          <p:nvPr/>
        </p:nvSpPr>
        <p:spPr>
          <a:xfrm>
            <a:off x="5453978" y="2986929"/>
            <a:ext cx="498231" cy="58981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2" name=""/>
          <p:cNvSpPr/>
          <p:nvPr/>
        </p:nvSpPr>
        <p:spPr>
          <a:xfrm>
            <a:off x="4548187" y="4781854"/>
            <a:ext cx="2309812" cy="615288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간장 설탕 넣기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3" name=""/>
          <p:cNvSpPr/>
          <p:nvPr/>
        </p:nvSpPr>
        <p:spPr>
          <a:xfrm>
            <a:off x="4550173" y="5986960"/>
            <a:ext cx="2309812" cy="615288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김치 넣기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4" name=""/>
          <p:cNvSpPr/>
          <p:nvPr/>
        </p:nvSpPr>
        <p:spPr>
          <a:xfrm>
            <a:off x="7179071" y="4781853"/>
            <a:ext cx="2309812" cy="615288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밥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참기름 넣기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5" name=""/>
          <p:cNvSpPr/>
          <p:nvPr/>
        </p:nvSpPr>
        <p:spPr>
          <a:xfrm>
            <a:off x="7242175" y="3576747"/>
            <a:ext cx="2309812" cy="615288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맛있게 먹기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6" name=""/>
          <p:cNvSpPr/>
          <p:nvPr/>
        </p:nvSpPr>
        <p:spPr>
          <a:xfrm>
            <a:off x="5453978" y="4192036"/>
            <a:ext cx="498231" cy="58981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>
              <a:alpha val="100000"/>
            </a:srgbClr>
          </a:solidFill>
          <a:ln w="1905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7" name=""/>
          <p:cNvSpPr/>
          <p:nvPr/>
        </p:nvSpPr>
        <p:spPr>
          <a:xfrm>
            <a:off x="5455963" y="5397142"/>
            <a:ext cx="498231" cy="58981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>
              <a:alpha val="100000"/>
            </a:srgbClr>
          </a:solidFill>
          <a:ln w="1905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9" name=""/>
          <p:cNvSpPr/>
          <p:nvPr/>
        </p:nvSpPr>
        <p:spPr>
          <a:xfrm rot="16222859">
            <a:off x="6774968" y="6045476"/>
            <a:ext cx="498231" cy="58981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>
              <a:alpha val="100000"/>
            </a:srgbClr>
          </a:solidFill>
          <a:ln w="1905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0" name=""/>
          <p:cNvSpPr/>
          <p:nvPr/>
        </p:nvSpPr>
        <p:spPr>
          <a:xfrm rot="10790189">
            <a:off x="8020288" y="5394263"/>
            <a:ext cx="498231" cy="58981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>
              <a:alpha val="100000"/>
            </a:srgbClr>
          </a:solidFill>
          <a:ln w="1905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1" name=""/>
          <p:cNvSpPr/>
          <p:nvPr/>
        </p:nvSpPr>
        <p:spPr>
          <a:xfrm rot="10778621">
            <a:off x="8020287" y="4204770"/>
            <a:ext cx="498231" cy="58981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>
              <a:alpha val="100000"/>
            </a:srgbClr>
          </a:solidFill>
          <a:ln w="1905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93516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 standalone="yes" ?>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<p:cSld><p:bg><p:bgPr shadeToTitle="0"><a:solidFill><a:schemeClr val="accent1"><a:lumMod val="20000"/><a:lumOff val="80000"/></a:schemeClr></a:solidFill></p:bgPr></p:bg><p:spTree><p:nvGrpSpPr><p:cNvPr id="1" name=""/><p:cNvGrpSpPr/><p:nvPr/></p:nvGrpSpPr><p:grpSpPr><a:xfrm><a:off x="0" y="0"/><a:ext cx="0" cy="0"/><a:chOff x="0" y="0"/><a:chExt cx="0" cy="0"/></a:xfrm></p:grpSpPr><p:sp><p:nvSpPr><p:cNvPr id="15" name="사각형: 둥근 모서리 14"/><p:cNvSpPr/><p:nvPr/></p:nvSpPr><p:spPr><a:xfrm><a:off x="9645881" y="1359780"/><a:ext cx="2441197" cy="302220"/></a:xfrm><a:prstGeom prst="roundRect"><a:avLst><a:gd name="adj" fmla="val 16667"/></a:avLst></a:prstGeom><a:solidFill><a:schemeClr val="lt1"/></a:solidFill><a:ln><a:solidFill><a:schemeClr val="tx1"/></a:solidFill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anchor="ctr"/><a:lstStyle/><a:p><a:pPr lvl="0"><a:defRPr/></a:pPr><a:r><a:rPr lang="ko-KR" altLang="en-US" sz="1000"><a:solidFill><a:srgbClr val="b2b2b2"/></a:solidFill></a:rPr><a:t> 검색어를 입력 하시오</a:t></a:r><a:endParaRPr lang="ko-KR" altLang="en-US" sz="1000"><a:solidFill><a:srgbClr val="b2b2b2"/></a:solidFill></a:endParaRPr></a:p></p:txBody></p:sp><p:pic><p:nvPicPr><p:cNvPr id="17" name="그래픽 16" descr="돋보기 단색으로 채워진"/><p:cNvPicPr><a:picLocks noChangeAspect="1"/></p:cNvPicPr><p:nvPr/></p:nvPicPr><p:blipFill rotWithShape="1"><a:blip r:embed="rId2"/><a:stretch><a:fillRect/></a:stretch></p:blipFill><p:spPr><a:xfrm><a:off x="11766199" y="1380753"/><a:ext cx="228600" cy="228600"/></a:xfrm><a:prstGeom prst="rect"><a:avLst/></a:prstGeom></p:spPr></p:pic><p:sp><p:nvSpPr><p:cNvPr id="21" name="직사각형 20"/><p:cNvSpPr/><p:nvPr/></p:nvSpPr><p:spPr><a:xfrm><a:off x="0" y="298966"/><a:ext cx="12192000" cy="900660"/></a:xfrm><a:prstGeom prst="rect"><a:avLst/></a:prstGeom><a:ln><a:solidFill><a:schemeClr val="accent1"><a:lumMod val="40000"/><a:lumOff val="60000"/></a:schemeClr></a:solidFill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anchor="ctr"/><a:lstStyle/><a:p><a:pPr algn="ctr"><a:defRPr/></a:pPr><a:endParaRPr lang="ko-KR" altLang="en-US"/></a:p></p:txBody></p:sp><p:sp><p:nvSpPr><p:cNvPr id="22" name="TextBox 21"/><p:cNvSpPr txBox="1"/><p:nvPr/></p:nvSpPr><p:spPr><a:xfrm><a:off x="67112" y="395353"/><a:ext cx="2399251" cy="707886"/></a:xfrm><a:prstGeom prst="rect"><a:avLst/></a:prstGeom><a:noFill/></p:spPr><p:txBody><a:bodyPr wrap="square"><a:spAutoFit/></a:bodyPr><a:lstStyle/><a:p><a:pPr algn="ctr"><a:defRPr/></a:pPr><a:r><a:rPr lang="ko-KR" altLang="en-US" sz="4000"><a:solidFill><a:schemeClr val="bg1"/></a:solidFill></a:rPr><a:t>요리조리</a:t></a:r><a:endParaRPr lang="ko-KR" altLang="en-US" sz="4000"><a:solidFill><a:schemeClr val="bg1"/></a:solidFill></a:endParaRPr></a:p></p:txBody></p:sp><p:sp><p:nvSpPr><p:cNvPr id="23" name="TextBox 22"/><p:cNvSpPr txBox="1"/><p:nvPr/></p:nvSpPr><p:spPr><a:xfrm><a:off x="9571839" y="0"/><a:ext cx="2514600" cy="307777"/></a:xfrm><a:prstGeom prst="rect"><a:avLst/></a:prstGeom><a:noFill/></p:spPr><p:txBody><a:bodyPr wrap="square"><a:spAutoFit/></a:bodyPr><a:lstStyle/><a:p><a:pPr lvl="0"><a:defRPr/></a:pPr><a:r><a:rPr lang="ko-KR" altLang="en-US" sz="1400"/><a:t>홈 </a:t></a:r><a:r><a:rPr lang="en-US" altLang="ko-KR" sz="1400"/><a:t>| </a:t></a:r><a:r><a:rPr lang="ko-KR" altLang="en-US" sz="1400"/><a:t>로그인 </a:t></a:r><a:r><a:rPr lang="en-US" altLang="ko-KR" sz="1400"/><a:t>| </a:t></a:r><a:r><a:rPr lang="ko-KR" altLang="en-US" sz="1400"/><a:t>언어 </a:t></a:r><a:r><a:rPr lang="en-US" altLang="ko-KR" sz="1400"/><a:t>| </a:t></a:r><a:r><a:rPr lang="ko-KR" altLang="en-US" sz="1400"/><a:t>이용안내</a:t></a:r><a:endParaRPr lang="ko-KR" altLang="en-US" sz="1400"/></a:p></p:txBody></p:sp><p:sp><p:nvSpPr><p:cNvPr id="24" name="TextBox 23"/><p:cNvSpPr txBox="1"/><p:nvPr/></p:nvSpPr><p:spPr><a:xfrm><a:off x="2466363" y="551932"/><a:ext cx="1132514" cy="369332"/></a:xfrm><a:prstGeom prst="rect"><a:avLst/></a:prstGeom><a:noFill/></p:spPr><p:txBody><a:bodyPr wrap="square"><a:spAutoFit/></a:bodyPr><a:lstStyle/><a:p><a:pPr algn="ctr"><a:defRPr/></a:pPr><a:r><a:rPr lang="ko-KR" altLang="en-US"><a:solidFill><a:schemeClr val="bg1"/></a:solidFill></a:rPr><a:t>공지사항</a:t></a:r><a:endParaRPr lang="ko-KR" altLang="en-US"><a:solidFill><a:schemeClr val="bg1"/></a:solidFill></a:endParaRPr></a:p></p:txBody></p:sp><p:sp><p:nvSpPr><p:cNvPr id="25" name="TextBox 24"/><p:cNvSpPr txBox="1"/><p:nvPr/></p:nvSpPr><p:spPr><a:xfrm><a:off x="3598877" y="551932"/><a:ext cx="1132514" cy="369332"/></a:xfrm><a:prstGeom prst="rect"><a:avLst/></a:prstGeom><a:noFill/></p:spPr><p:txBody><a:bodyPr wrap="square"><a:spAutoFit/></a:bodyPr><a:lstStyle/><a:p><a:pPr algn="ctr"><a:defRPr/></a:pPr><a:r><a:rPr lang="ko-KR" altLang="en-US"><a:solidFill><a:schemeClr val="bg1"/></a:solidFill></a:rPr><a:t>이벤트</a:t></a:r><a:endParaRPr lang="ko-KR" altLang="en-US"><a:solidFill><a:schemeClr val="bg1"/></a:solidFill></a:endParaRPr></a:p></p:txBody></p:sp><p:sp><p:nvSpPr><p:cNvPr id="26" name="TextBox 25"/><p:cNvSpPr txBox="1"/><p:nvPr/></p:nvSpPr><p:spPr><a:xfrm><a:off x="4731391" y="551932"/><a:ext cx="1132514" cy="369332"/></a:xfrm><a:prstGeom prst="rect"><a:avLst/></a:prstGeom><a:noFill/></p:spPr><p:txBody><a:bodyPr wrap="square"><a:spAutoFit/></a:bodyPr><a:lstStyle/><a:p><a:pPr algn="ctr"><a:defRPr/></a:pPr><a:r><a:rPr lang="ko-KR" altLang="en-US"><a:solidFill><a:schemeClr val="bg1"/></a:solidFill></a:rPr><a:t>요리대회</a:t></a:r><a:endParaRPr lang="ko-KR" altLang="en-US"><a:solidFill><a:schemeClr val="bg1"/></a:solidFill></a:endParaRPr></a:p></p:txBody></p:sp><p:sp><p:nvSpPr><p:cNvPr id="27" name="TextBox 26"/><p:cNvSpPr txBox="1"/><p:nvPr/></p:nvSpPr><p:spPr><a:xfrm><a:off x="5863905" y="564630"/><a:ext cx="1132514" cy="369332"/></a:xfrm><a:prstGeom prst="rect"><a:avLst/></a:prstGeom><a:noFill/></p:spPr><p:txBody><a:bodyPr wrap="square"><a:spAutoFit/></a:bodyPr><a:lstStyle/><a:p><a:pPr algn="ctr"><a:defRPr/></a:pPr><a:r><a:rPr lang="ko-KR" altLang="en-US"><a:solidFill><a:schemeClr val="bg1"/></a:solidFill></a:rPr><a:t>요리강의</a:t></a:r><a:endParaRPr lang="ko-KR" altLang="en-US"><a:solidFill><a:schemeClr val="bg1"/></a:solidFill></a:endParaRPr></a:p></p:txBody></p:sp><p:sp><p:nvSpPr><p:cNvPr id="28" name="TextBox 27"/><p:cNvSpPr txBox="1"/><p:nvPr/></p:nvSpPr><p:spPr><a:xfrm><a:off x="8101861" y="564630"/><a:ext cx="1132514" cy="369332"/></a:xfrm><a:prstGeom prst="rect"><a:avLst/></a:prstGeom><a:noFill/></p:spPr><p:txBody><a:bodyPr wrap="square"><a:spAutoFit/></a:bodyPr><a:lstStyle/><a:p><a:pPr algn="ctr"><a:defRPr/></a:pPr><a:r><a:rPr lang="ko-KR" altLang="en-US"><a:solidFill><a:schemeClr val="bg1"/></a:solidFill></a:rPr><a:t>도우미</a:t></a:r><a:endParaRPr lang="ko-KR" altLang="en-US"><a:solidFill><a:schemeClr val="bg1"/></a:solidFill></a:endParaRPr></a:p></p:txBody></p:sp><p:sp><p:nvSpPr><p:cNvPr id="29" name="TextBox 28"/><p:cNvSpPr txBox="1"/><p:nvPr/></p:nvSpPr><p:spPr><a:xfrm><a:off x="6996419" y="550299"/><a:ext cx="1031845" cy="369332"/></a:xfrm><a:prstGeom prst="rect"><a:avLst/></a:prstGeom><a:noFill/></p:spPr><p:txBody><a:bodyPr wrap="square"><a:spAutoFit/></a:bodyPr><a:lstStyle/><a:p><a:pPr algn="ctr"><a:defRPr/></a:pPr><a:r><a:rPr lang="ko-KR" altLang="en-US"><a:solidFill><a:schemeClr val="bg1"/></a:solidFill></a:rPr><a:t>레시피</a:t></a:r><a:endParaRPr lang="ko-KR" altLang="en-US"><a:solidFill><a:schemeClr val="bg1"/></a:solidFill></a:endParaRPr></a:p></p:txBody></p:sp><p:sp><p:nvSpPr><p:cNvPr id="30" name="TextBox 29"/><p:cNvSpPr txBox="1"/><p:nvPr/></p:nvSpPr><p:spPr><a:xfrm><a:off x="9207303" y="552867"/><a:ext cx="1132514" cy="369332"/></a:xfrm><a:prstGeom prst="rect"><a:avLst/></a:prstGeom><a:noFill/></p:spPr><p:txBody><a:bodyPr wrap="square"><a:spAutoFit/></a:bodyPr><a:lstStyle/><a:p><a:pPr algn="ctr"><a:defRPr/></a:pPr><a:r><a:rPr lang="ko-KR" altLang="en-US"><a:solidFill><a:schemeClr val="bg1"/></a:solidFill></a:rPr><a:t>재료구매</a:t></a:r><a:endParaRPr lang="ko-KR" altLang="en-US"><a:solidFill><a:schemeClr val="bg1"/></a:solidFill></a:endParaRPr></a:p></p:txBody></p:sp><p:sp><p:nvSpPr><p:cNvPr id="31" name="TextBox 30"/><p:cNvSpPr txBox="1"/><p:nvPr/></p:nvSpPr><p:spPr><a:xfrm><a:off x="10519794" y="550299"/><a:ext cx="1132514" cy="369332"/></a:xfrm><a:prstGeom prst="rect"><a:avLst/></a:prstGeom><a:noFill/></p:spPr><p:txBody><a:bodyPr wrap="square"><a:spAutoFit/></a:bodyPr><a:lstStyle/><a:p><a:pPr algn="ctr"><a:defRPr/></a:pPr><a:r><a:rPr lang="en-US" altLang="ko-KR"><a:solidFill><a:schemeClr val="bg1"/></a:solidFill></a:rPr><a:t>QnA</a:t></a:r><a:endParaRPr lang="ko-KR" altLang="en-US"><a:solidFill><a:schemeClr val="bg1"/></a:solidFill></a:endParaRPr></a:p></p:txBody></p:sp><p:sp><p:nvSpPr><p:cNvPr id="33" name="사각형: 둥근 모서리 32"/><p:cNvSpPr/><p:nvPr/></p:nvSpPr><p:spPr><a:xfrm><a:off x="9255347" y="1082353"/><a:ext cx="1036426" cy="45719"/></a:xfrm><a:prstGeom prst="roundRect"><a:avLst><a:gd name="adj" fmla="val 16667"/></a:avLst></a:prstGeom><a:solidFill><a:schemeClr val="bg1"/></a:solidFill><a:ln><a:solidFill><a:schemeClr val="bg1"/></a:solidFill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anchor="ctr"/><a:lstStyle/><a:p><a:pPr algn="ctr"><a:defRPr/></a:pPr><a:endParaRPr lang="ko-KR" altLang="en-US"/></a:p></p:txBody></p:sp><p:pic><p:nvPicPr><p:cNvPr id="19" name="그래픽 18" descr="쇼핑 카트 단색으로 채워진"/><p:cNvPicPr><a:picLocks noChangeAspect="1"/></p:cNvPicPr><p:nvPr/></p:nvPicPr><p:blipFill rotWithShape="1"><a:blip r:embed="rId3"/><a:stretch><a:fillRect/></a:stretch></p:blipFill><p:spPr><a:xfrm><a:off x="9626921" y="808880"/><a:ext cx="250163" cy="250163"/></a:xfrm><a:prstGeom prst="rect"><a:avLst/></a:prstGeom></p:spPr></p:pic><p:sp><p:nvSpPr><p:cNvPr id="35" name="TextBox 34"/><p:cNvSpPr txBox="1"/><p:nvPr/></p:nvSpPr><p:spPr><a:xfrm><a:off x="104922" y="1306026"/><a:ext cx="1593908" cy="369332"/></a:xfrm><a:prstGeom prst="rect"><a:avLst/></a:prstGeom><a:solidFill><a:schemeClr val="accent1"><a:lumMod val="60000"/><a:lumOff val="40000"/></a:schemeClr></a:solidFill><a:ln><a:solidFill><a:schemeClr val="tx2"><a:lumMod val="40000"/><a:lumOff val="60000"/></a:schemeClr></a:solidFill></a:ln></p:spPr><p:txBody><a:bodyPr wrap="square"><a:spAutoFit/></a:bodyPr><a:lstStyle/><a:p><a:pPr algn="ctr"><a:defRPr/></a:pPr><a:r><a:rPr lang="ko-KR" altLang="en-US"><a:solidFill><a:schemeClr val="bg1"/></a:solidFill></a:rPr><a:t>음식재료</a:t></a:r><a:endParaRPr lang="ko-KR" altLang="en-US"><a:solidFill><a:schemeClr val="bg1"/></a:solidFill></a:endParaRPr></a:p></p:txBody></p:sp><p:grpSp><p:nvGrpSpPr><p:cNvPr id="46" name="그룹 45"/><p:cNvGrpSpPr/><p:nvPr/></p:nvGrpSpPr><p:grpSpPr><a:xfrm rot="0"><a:off x="103851" y="1790185"/><a:ext cx="1241571" cy="2270638"/><a:chOff x="67112" y="1860258"/><a:chExt cx="1241571" cy="2275514"/></a:xfrm></p:grpSpPr><p:sp><p:nvSpPr><p:cNvPr id="38" name="직사각형 37"/><p:cNvSpPr/><p:nvPr/></p:nvSpPr><p:spPr><a:xfrm><a:off x="67112" y="1860258"/><a:ext cx="1241571" cy="2275514"/></a:xfrm><a:prstGeom prst="rect"><a:avLst/></a:prstGeom><a:solidFill><a:schemeClr val="accent1"><a:lumMod val="60000"/><a:lumOff val="40000"/></a:schemeClr></a:solidFill><a:ln><a:solidFill><a:schemeClr val="tx2"><a:lumMod val="40000"/><a:lumOff val="60000"/></a:schemeClr></a:solidFill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anchor="ctr"/><a:lstStyle/><a:p><a:pPr algn="ctr"><a:defRPr/></a:pPr><a:endParaRPr lang="ko-KR" altLang="en-US"/></a:p></p:txBody></p:sp><p:pic><p:nvPicPr><p:cNvPr id="37" name="그림 36"/><p:cNvPicPr><a:picLocks noChangeAspect="1"/></p:cNvPicPr><p:nvPr/></p:nvPicPr><p:blipFill rotWithShape="1"><a:blip r:embed="rId4"/><a:stretch><a:fillRect/></a:stretch></p:blipFill><p:spPr><a:xfrm><a:off x="67112" y="1860258"/><a:ext cx="1241571" cy="1252182"/></a:xfrm><a:prstGeom prst="rect"><a:avLst/></a:prstGeom></p:spPr></p:pic><p:sp><p:nvSpPr><p:cNvPr id="39" name="TextBox 38"/><p:cNvSpPr txBox="1"/><p:nvPr/></p:nvSpPr><p:spPr><a:xfrm><a:off x="67112" y="3235112"/><a:ext cx="1241571" cy="646331"/></a:xfrm><a:prstGeom prst="rect"><a:avLst/></a:prstGeom><a:noFill/></p:spPr><p:txBody><a:bodyPr wrap="square"><a:spAutoFit/></a:bodyPr><a:lstStyle/><a:p><a:pPr lvl="0"><a:defRPr/></a:pPr><a:r><a:rPr lang="ko-KR" altLang="en-US" sz="1000"><a:solidFill><a:schemeClr val="bg1"/></a:solidFill></a:rPr><a:t>한우사골육수 </a:t></a:r><a:r><a:rPr lang="en-US" altLang="ko-KR" sz="1000"><a:solidFill><a:schemeClr val="bg1"/></a:solidFill></a:rPr><a:t>1KG</a:t></a:r><a:endParaRPr lang="en-US" altLang="ko-KR" sz="1000"><a:solidFill><a:schemeClr val="bg1"/></a:solidFill></a:endParaRPr></a:p><a:p><a:pPr lvl="0"><a:defRPr/></a:pPr><a:endParaRPr lang="en-US" altLang="ko-KR" sz="1000"><a:solidFill><a:schemeClr val="bg1"/></a:solidFill></a:endParaRPr></a:p><a:p><a:pPr lvl="0"><a:defRPr/></a:pPr><a:r><a:rPr lang="en-US" altLang="ko-KR" sz="1600"><a:solidFill><a:schemeClr val="bg1"/></a:solidFill></a:rPr><a:t>5,890</a:t></a:r><a:r><a:rPr lang="ko-KR" altLang="en-US" sz="1600"><a:solidFill><a:schemeClr val="bg1"/></a:solidFill></a:rPr><a:t>원</a:t></a:r><a:endParaRPr lang="ko-KR" altLang="en-US" sz="1600"><a:solidFill><a:schemeClr val="bg1"/></a:solidFill></a:endParaRPr></a:p></p:txBody></p:sp></p:grpSp><p:grpSp><p:nvGrpSpPr><p:cNvPr id="83" name="그룹 82"/><p:cNvGrpSpPr/><p:nvPr/></p:nvGrpSpPr><p:grpSpPr><a:xfrm rot="0"><a:off x="1634842" y="1790185"/><a:ext cx="1257557" cy="2270638"/><a:chOff x="1598103" y="1860414"/><a:chExt cx="1257557" cy="2275514"/></a:xfrm></p:grpSpPr><p:sp><p:nvSpPr><p:cNvPr id="48" name="직사각형 47"/><p:cNvSpPr/><p:nvPr/></p:nvSpPr><p:spPr><a:xfrm><a:off x="1598103" y="1860414"/><a:ext cx="1241571" cy="2275514"/></a:xfrm><a:prstGeom prst="rect"><a:avLst/></a:prstGeom><a:solidFill><a:schemeClr val="accent1"><a:lumMod val="60000"/><a:lumOff val="40000"/></a:schemeClr></a:solidFill><a:ln><a:solidFill><a:schemeClr val="tx2"><a:lumMod val="40000"/><a:lumOff val="60000"/></a:schemeClr></a:solidFill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anchor="ctr"/><a:lstStyle/><a:p><a:pPr algn="ctr"><a:defRPr/></a:pPr><a:endParaRPr lang="ko-KR" altLang="en-US"/></a:p></p:txBody></p:sp><p:sp><p:nvSpPr><p:cNvPr id="50" name="TextBox 49"/><p:cNvSpPr txBox="1"/><p:nvPr/></p:nvSpPr><p:spPr><a:xfrm><a:off x="1598103" y="3235268"/><a:ext cx="1241571" cy="646331"/></a:xfrm><a:prstGeom prst="rect"><a:avLst/></a:prstGeom><a:noFill/></p:spPr><p:txBody><a:bodyPr wrap="square"><a:spAutoFit/></a:bodyPr><a:lstStyle/><a:p><a:pPr lvl="0"><a:defRPr/></a:pPr><a:r><a:rPr lang="ko-KR" altLang="en-US" sz="1000"><a:solidFill><a:schemeClr val="bg1"/></a:solidFill></a:rPr><a:t>찹쌀호떡믹스</a:t></a:r><a:endParaRPr lang="ko-KR" altLang="en-US" sz="1000"><a:solidFill><a:schemeClr val="bg1"/></a:solidFill></a:endParaRPr></a:p><a:p><a:pPr lvl="0"><a:defRPr/></a:pPr><a:endParaRPr lang="en-US" altLang="ko-KR" sz="1000"><a:solidFill><a:schemeClr val="bg1"/></a:solidFill></a:endParaRPr></a:p><a:p><a:pPr lvl="0"><a:defRPr/></a:pPr><a:r><a:rPr lang="en-US" altLang="ko-KR" sz="1600"><a:solidFill><a:schemeClr val="bg1"/></a:solidFill></a:rPr><a:t>3,800</a:t></a:r><a:r><a:rPr lang="ko-KR" altLang="en-US" sz="1600"><a:solidFill><a:schemeClr val="bg1"/></a:solidFill></a:rPr><a:t>원</a:t></a:r><a:endParaRPr lang="ko-KR" altLang="en-US" sz="1600"><a:solidFill><a:schemeClr val="bg1"/></a:solidFill></a:endParaRPr></a:p></p:txBody></p:sp><p:pic><p:nvPicPr><p:cNvPr id="68" name="그림 67" descr="음식, 얇게썬, 여러개이(가) 표시된 사진

자동 생성된 설명"/><p:cNvPicPr><a:picLocks noChangeAspect="1"/></p:cNvPicPr><p:nvPr/></p:nvPicPr><p:blipFill rotWithShape="1"><a:blip r:embed="rId5"/><a:stretch><a:fillRect/></a:stretch></p:blipFill><p:spPr><a:xfrm><a:off x="1598104" y="1860415"/><a:ext cx="1257556" cy="1252182"/></a:xfrm><a:prstGeom prst="rect"><a:avLst/></a:prstGeom></p:spPr></p:pic></p:grpSp><p:grpSp><p:nvGrpSpPr><p:cNvPr id="82" name="그룹 81"/><p:cNvGrpSpPr/><p:nvPr/></p:nvGrpSpPr><p:grpSpPr><a:xfrm rot="0"><a:off x="3165833" y="1790185"/><a:ext cx="1245067" cy="2270638"/><a:chOff x="3129094" y="1860414"/><a:chExt cx="1245067" cy="2275514"/></a:xfrm></p:grpSpPr><p:sp><p:nvSpPr><p:cNvPr id="52" name="직사각형 51"/><p:cNvSpPr/><p:nvPr/></p:nvSpPr><p:spPr><a:xfrm><a:off x="3132590" y="1860414"/><a:ext cx="1241571" cy="2275514"/></a:xfrm><a:prstGeom prst="rect"><a:avLst/></a:prstGeom><a:solidFill><a:schemeClr val="accent1"><a:lumMod val="60000"/><a:lumOff val="40000"/></a:schemeClr></a:solidFill><a:ln><a:solidFill><a:schemeClr val="tx2"><a:lumMod val="40000"/><a:lumOff val="60000"/></a:schemeClr></a:solidFill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anchor="ctr"/><a:lstStyle/><a:p><a:pPr algn="ctr"><a:defRPr/></a:pPr><a:endParaRPr lang="ko-KR" altLang="en-US"/></a:p></p:txBody></p:sp><p:sp><p:nvSpPr><p:cNvPr id="54" name="TextBox 53"/><p:cNvSpPr txBox="1"/><p:nvPr/></p:nvSpPr><p:spPr><a:xfrm><a:off x="3132590" y="3235268"/><a:ext cx="1241571" cy="646331"/></a:xfrm><a:prstGeom prst="rect"><a:avLst/></a:prstGeom><a:noFill/></p:spPr><p:txBody><a:bodyPr wrap="square"><a:spAutoFit/></a:bodyPr><a:lstStyle/><a:p><a:pPr lvl="0"><a:defRPr/></a:pPr><a:r><a:rPr lang="ko-KR" altLang="en-US" sz="1000"><a:solidFill><a:schemeClr val="bg1"/></a:solidFill></a:rPr><a:t>손질 동태포</a:t></a:r><a:endParaRPr lang="ko-KR" altLang="en-US" sz="1000"><a:solidFill><a:schemeClr val="bg1"/></a:solidFill></a:endParaRPr></a:p><a:p><a:pPr lvl="0"><a:defRPr/></a:pPr><a:endParaRPr lang="en-US" altLang="ko-KR" sz="1000"><a:solidFill><a:schemeClr val="bg1"/></a:solidFill></a:endParaRPr></a:p><a:p><a:pPr lvl="0"><a:defRPr/></a:pPr><a:r><a:rPr lang="en-US" altLang="ko-KR" sz="1600"><a:solidFill><a:schemeClr val="bg1"/></a:solidFill></a:rPr><a:t>4,900</a:t></a:r><a:r><a:rPr lang="ko-KR" altLang="en-US" sz="1600"><a:solidFill><a:schemeClr val="bg1"/></a:solidFill></a:rPr><a:t>원</a:t></a:r><a:endParaRPr lang="ko-KR" altLang="en-US" sz="1600"><a:solidFill><a:schemeClr val="bg1"/></a:solidFill></a:endParaRPr></a:p></p:txBody></p:sp><p:pic><p:nvPicPr><p:cNvPr id="71" name="그림 70" descr="텍스트, 음식, 그릇이(가) 표시된 사진

자동 생성된 설명"/><p:cNvPicPr><a:picLocks noChangeAspect="1"/></p:cNvPicPr><p:nvPr/></p:nvPicPr><p:blipFill rotWithShape="1"><a:blip r:embed="rId6"/><a:stretch><a:fillRect/></a:stretch></p:blipFill><p:spPr><a:xfrm><a:off x="3129094" y="1860414"/><a:ext cx="1241571" cy="1246899"/></a:xfrm><a:prstGeom prst="rect"><a:avLst/></a:prstGeom></p:spPr></p:pic></p:grpSp><p:grpSp><p:nvGrpSpPr><p:cNvPr id="81" name="그룹 80"/><p:cNvGrpSpPr/><p:nvPr/></p:nvGrpSpPr><p:grpSpPr><a:xfrm rot="0"><a:off x="4768082" y="1790185"/><a:ext cx="1241619" cy="2270638"/><a:chOff x="4731343" y="1860414"/><a:chExt cx="1241619" cy="2275514"/></a:xfrm></p:grpSpPr><p:sp><p:nvSpPr><p:cNvPr id="56" name="직사각형 55"/><p:cNvSpPr/><p:nvPr/></p:nvSpPr><p:spPr><a:xfrm><a:off x="4731391" y="1860414"/><a:ext cx="1241571" cy="2275514"/></a:xfrm><a:prstGeom prst="rect"><a:avLst/></a:prstGeom><a:solidFill><a:schemeClr val="accent1"><a:lumMod val="60000"/><a:lumOff val="40000"/></a:schemeClr></a:solidFill><a:ln><a:solidFill><a:schemeClr val="tx2"><a:lumMod val="40000"/><a:lumOff val="60000"/></a:schemeClr></a:solidFill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anchor="ctr"/><a:lstStyle/><a:p><a:pPr algn="ctr"><a:defRPr/></a:pPr><a:endParaRPr lang="ko-KR" altLang="en-US"/></a:p></p:txBody></p:sp><p:sp><p:nvSpPr><p:cNvPr id="58" name="TextBox 57"/><p:cNvSpPr txBox="1"/><p:nvPr/></p:nvSpPr><p:spPr><a:xfrm><a:off x="4731391" y="3235268"/><a:ext cx="1241571" cy="646331"/></a:xfrm><a:prstGeom prst="rect"><a:avLst/></a:prstGeom><a:noFill/></p:spPr><p:txBody><a:bodyPr wrap="square"><a:spAutoFit/></a:bodyPr><a:lstStyle/><a:p><a:pPr lvl="0"><a:defRPr/></a:pPr><a:r><a:rPr lang="ko-KR" altLang="en-US" sz="1000"><a:solidFill><a:schemeClr val="bg1"/></a:solidFill></a:rPr><a:t>간단조리 동태전</a:t></a:r><a:endParaRPr lang="ko-KR" altLang="en-US" sz="1000"><a:solidFill><a:schemeClr val="bg1"/></a:solidFill></a:endParaRPr></a:p><a:p><a:pPr lvl="0"><a:defRPr/></a:pPr><a:endParaRPr lang="en-US" altLang="ko-KR" sz="1000"><a:solidFill><a:schemeClr val="bg1"/></a:solidFill></a:endParaRPr></a:p><a:p><a:pPr lvl="0"><a:defRPr/></a:pPr><a:r><a:rPr lang="en-US" altLang="ko-KR" sz="1600"><a:solidFill><a:schemeClr val="bg1"/></a:solidFill></a:rPr><a:t>7,000</a:t></a:r><a:r><a:rPr lang="ko-KR" altLang="en-US" sz="1600"><a:solidFill><a:schemeClr val="bg1"/></a:solidFill></a:rPr><a:t>원</a:t></a:r><a:endParaRPr lang="ko-KR" altLang="en-US" sz="1600"><a:solidFill><a:schemeClr val="bg1"/></a:solidFill></a:endParaRPr></a:p></p:txBody></p:sp><p:pic><p:nvPicPr><p:cNvPr id="73" name="그림 72" descr="검은색, 그릇, 팬, 주방용품이(가) 표시된 사진

자동 생성된 설명"/><p:cNvPicPr><a:picLocks noChangeAspect="1"/></p:cNvPicPr><p:nvPr/></p:nvPicPr><p:blipFill rotWithShape="1"><a:blip r:embed="rId7"/><a:stretch><a:fillRect/></a:stretch></p:blipFill><p:spPr><a:xfrm><a:off x="4731343" y="1860415"/><a:ext cx="1241572" cy="1241572"/></a:xfrm><a:prstGeom prst="rect"><a:avLst/></a:prstGeom></p:spPr></p:pic></p:grpSp><p:grpSp><p:nvGrpSpPr><p:cNvPr id="79" name="그룹 78"/><p:cNvGrpSpPr/><p:nvPr/></p:nvGrpSpPr><p:grpSpPr><a:xfrm rot="0"><a:off x="6366836" y="1790185"/><a:ext cx="1241666" cy="2270638"/><a:chOff x="6330097" y="1860414"/><a:chExt cx="1241666" cy="2275514"/></a:xfrm></p:grpSpPr><p:sp><p:nvSpPr><p:cNvPr id="60" name="직사각형 59"/><p:cNvSpPr/><p:nvPr/></p:nvSpPr><p:spPr><a:xfrm><a:off x="6330192" y="1860414"/><a:ext cx="1241571" cy="2275514"/></a:xfrm><a:prstGeom prst="rect"><a:avLst/></a:prstGeom><a:solidFill><a:schemeClr val="accent1"><a:lumMod val="60000"/><a:lumOff val="40000"/></a:schemeClr></a:solidFill><a:ln><a:solidFill><a:schemeClr val="tx2"><a:lumMod val="40000"/><a:lumOff val="60000"/></a:schemeClr></a:solidFill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anchor="ctr"/><a:lstStyle/><a:p><a:pPr algn="ctr"><a:defRPr/></a:pPr><a:endParaRPr lang="ko-KR" altLang="en-US"/></a:p></p:txBody></p:sp><p:sp><p:nvSpPr><p:cNvPr id="62" name="TextBox 61"/><p:cNvSpPr txBox="1"/><p:nvPr/></p:nvSpPr><p:spPr><a:xfrm><a:off x="6330192" y="3235268"/><a:ext cx="1241571" cy="630942"/></a:xfrm><a:prstGeom prst="rect"><a:avLst/></a:prstGeom><a:noFill/></p:spPr><p:txBody><a:bodyPr wrap="square"><a:spAutoFit/></a:bodyPr><a:lstStyle/><a:p><a:pPr lvl="0"><a:defRPr/></a:pPr><a:r><a:rPr lang="ko-KR" altLang="en-US" sz="900"><a:solidFill><a:schemeClr val="bg1"/></a:solidFill></a:rPr><a:t>콜리플라워 플로렛</a:t></a:r><a:endParaRPr lang="ko-KR" altLang="en-US" sz="900"><a:solidFill><a:schemeClr val="bg1"/></a:solidFill></a:endParaRPr></a:p><a:p><a:pPr lvl="0"><a:defRPr/></a:pPr><a:endParaRPr lang="en-US" altLang="ko-KR" sz="1000"><a:solidFill><a:schemeClr val="bg1"/></a:solidFill></a:endParaRPr></a:p><a:p><a:pPr lvl="0"><a:defRPr/></a:pPr><a:r><a:rPr lang="en-US" altLang="ko-KR" sz="1600"><a:solidFill><a:schemeClr val="bg1"/></a:solidFill></a:rPr><a:t>6,480</a:t></a:r><a:r><a:rPr lang="ko-KR" altLang="en-US" sz="1600"><a:solidFill><a:schemeClr val="bg1"/></a:solidFill></a:rPr><a:t>원</a:t></a:r><a:endParaRPr lang="ko-KR" altLang="en-US" sz="1600"><a:solidFill><a:schemeClr val="bg1"/></a:solidFill></a:endParaRPr></a:p></p:txBody></p:sp><p:pic><p:nvPicPr><p:cNvPr id="75" name="그림 74" descr="텍스트이(가) 표시된 사진

자동 생성된 설명"/><p:cNvPicPr><a:picLocks noChangeAspect="1"/></p:cNvPicPr><p:nvPr/></p:nvPicPr><p:blipFill rotWithShape="1"><a:blip r:embed="rId8"/><a:stretch><a:fillRect/></a:stretch></p:blipFill><p:spPr><a:xfrm><a:off x="6330097" y="1860694"/><a:ext cx="1241571" cy="1241293"/></a:xfrm><a:prstGeom prst="rect"><a:avLst/></a:prstGeom></p:spPr></p:pic></p:grpSp><p:grpSp><p:nvGrpSpPr><p:cNvPr id="78" name="그룹 77"/><p:cNvGrpSpPr/><p:nvPr/></p:nvGrpSpPr><p:grpSpPr><a:xfrm rot="0"><a:off x="7948719" y="1786131"/><a:ext cx="1258584" cy="2278729"/><a:chOff x="7911980" y="1852306"/><a:chExt cx="1258584" cy="2283622"/></a:xfrm></p:grpSpPr><p:sp><p:nvSpPr><p:cNvPr id="64" name="직사각형 63"/><p:cNvSpPr/><p:nvPr/></p:nvSpPr><p:spPr><a:xfrm><a:off x="7928993" y="1860414"/><a:ext cx="1241571" cy="2275514"/></a:xfrm><a:prstGeom prst="rect"><a:avLst/></a:prstGeom><a:solidFill><a:schemeClr val="accent1"><a:lumMod val="60000"/><a:lumOff val="40000"/></a:schemeClr></a:solidFill><a:ln><a:solidFill><a:schemeClr val="tx2"><a:lumMod val="40000"/><a:lumOff val="60000"/></a:schemeClr></a:solidFill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anchor="ctr"/><a:lstStyle/><a:p><a:pPr algn="ctr"><a:defRPr/></a:pPr><a:endParaRPr lang="ko-KR" altLang="en-US"/></a:p></p:txBody></p:sp><p:sp><p:nvSpPr><p:cNvPr id="66" name="TextBox 65"/><p:cNvSpPr txBox="1"/><p:nvPr/></p:nvSpPr><p:spPr><a:xfrm><a:off x="7928991" y="3235267"/><a:ext cx="1241572" cy="605162"/></a:xfrm><a:prstGeom prst="rect"><a:avLst/></a:prstGeom><a:noFill/></p:spPr><p:txBody><a:bodyPr wrap="square"><a:spAutoFit/></a:bodyPr><a:lstStyle/><a:p><a:pPr lvl="0"><a:defRPr/></a:pPr><a:r><a:rPr lang="ko-KR" altLang="en-US" sz="800"><a:solidFill><a:schemeClr val="bg1"/></a:solidFill></a:rPr><a:t>얼그레이 스콘 </a:t></a:r><a:r><a:rPr lang="en-US" altLang="ko-KR" sz="800"><a:solidFill><a:schemeClr val="bg1"/></a:solidFill></a:rPr><a:t>X 12</a:t></a:r><a:r><a:rPr lang="ko-KR" altLang="en-US" sz="800"><a:solidFill><a:schemeClr val="bg1"/></a:solidFill></a:rPr><a:t>개</a:t></a:r><a:endParaRPr lang="ko-KR" altLang="en-US" sz="800"><a:solidFill><a:schemeClr val="bg1"/></a:solidFill></a:endParaRPr></a:p><a:p><a:pPr lvl="0"><a:defRPr/></a:pPr><a:endParaRPr lang="en-US" altLang="ko-KR" sz="1000"><a:solidFill><a:schemeClr val="bg1"/></a:solidFill></a:endParaRPr></a:p><a:p><a:pPr lvl="0"><a:defRPr/></a:pPr><a:r><a:rPr lang="en-US" altLang="ko-KR" sz="1600"><a:solidFill><a:schemeClr val="bg1"/></a:solidFill></a:rPr><a:t>19,900</a:t></a:r><a:r><a:rPr lang="ko-KR" altLang="en-US" sz="1600"><a:solidFill><a:schemeClr val="bg1"/></a:solidFill></a:rPr><a:t>원</a:t></a:r><a:endParaRPr lang="ko-KR" altLang="en-US" sz="1600"><a:solidFill><a:schemeClr val="bg1"/></a:solidFill></a:endParaRPr></a:p></p:txBody></p:sp><p:pic><p:nvPicPr><p:cNvPr id="77" name="그림 76" descr="음식, 플레이트이(가) 표시된 사진  자동 생성된 설명"/><p:cNvPicPr><a:picLocks noChangeAspect="1"/></p:cNvPicPr><p:nvPr/></p:nvPicPr><p:blipFill rotWithShape="1"><a:blip r:embed="rId9"/><a:stretch><a:fillRect/></a:stretch></p:blipFill><p:spPr><a:xfrm><a:off x="7911980" y="1852306"/><a:ext cx="1257556" cy="1241572"/></a:xfrm><a:prstGeom prst="rect"><a:avLst/></a:prstGeom></p:spPr></p:pic></p:grpSp>Fill><a:ln w="19050" cap="flat" cmpd="sng" algn="ctr"><a:solidFill><a:srgbClr val="ffffff"><a:alpha val="100000"/></a:srgbClr></a:solidFill><a:prstDash val="solid"/></a:ln></p:spPr><p:txBody><a:bodyPr anchor="ctr"/><a:p><a:pPr marL="0" indent="0" algn="ctr" defTabSz="914400" rtl="0" eaLnBrk="1" latinLnBrk="1" hangingPunct="1"><a:lnSpc><a:spcPct val="100000"/></a:lnSpc><a:spcBef><a:spcPct val="0"/></a:spcBef><a:spcAft><a:spcPts val="0"/></a:spcAft><a:buNone/><a:defRPr/></a:pPr><a:endParaRPr kumimoji="0" lang="ko-KR" altLang="en-US" sz="18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고딕"/></a:endParaRPr></a:p></p:txBody></p:sp><p:sp><p:nvSpPr><p:cNvPr id="125" name=""/><p:cNvSpPr/><p:nvPr/></p:nvSpPr><p:spPr><a:xfrm><a:off x="757832" y="6819343"/><a:ext cx="1134163" cy="22859"/></a:xfrm><a:prstGeom prst="roundRect"><a:avLst><a:gd name="adj" fmla="val 16667"/></a:avLst></a:prstGeom><a:solidFill><a:srgbClr val="a0b4e6"><a:alpha val="100000"/></a:srgbClr></a:solidFill><a:ln w="19050" cap="flat" cmpd="sng" algn="ctr"><a:solidFill><a:srgbClr val="a0b4e6"><a:alpha val="100000"/></a:srgbClr></a:solidFill><a:prstDash val="solid"/></a:ln></p:spPr><p:txBody><a:bodyPr anchor="ctr"/><a:p><a:pPr marL="0" indent="0" algn="ctr" defTabSz="914400" rtl="0" eaLnBrk="1" latinLnBrk="1" hangingPunct="1"><a:lnSpc><a:spcPct val="100000"/></a:lnSpc><a:spcBef><a:spcPct val="0"/></a:spcBef><a:spcAft><a:spcPts val="0"/></a:spcAft><a:buNone/><a:defRPr/></a:pPr><a:endParaRPr kumimoji="0" lang="ko-KR" altLang="en-US" sz="18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고딕"/></a:endParaRPr></a:p></p:txBody></p:sp><p:sp><p:nvSpPr><p:cNvPr id="126" name="TextBox 65"/><p:cNvSpPr txBox="1"/><p:nvPr/></p:nvSpPr><p:spPr><a:xfrm><a:off x="7965731" y="3166129"/><a:ext cx="1241571" cy="614234"/></a:xfrm><a:prstGeom prst="rect"><a:avLst/></a:prstGeom><a:noFill/></p:spPr><p:txBody><a:bodyPr wrap="square"><a:spAutoFit/></a:bodyPr><a:p><a:pPr marL="0" lvl="0" indent="0" algn="l" defTabSz="914400" rtl="0" eaLnBrk="1" latinLnBrk="1" hangingPunct="1"><a:lnSpc><a:spcPct val="100000"/></a:lnSpc><a:spcBef><a:spcPct val="0"/></a:spcBef><a:spcAft><a:spcPts val="0"/></a:spcAft><a:buNone/><a:defRPr/></a:pPr><a:r><a:rPr kumimoji="0" lang="ko-KR" altLang="en-US" sz="8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고딕"/></a:rPr><a:t>얼그레이 스콘 </a:t></a:r><a:r><a:rPr kumimoji="0" lang="en-US" altLang="ko-KR" sz="8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Calibri"/></a:rPr><a:t>X 12</a:t></a:r><a:r><a:rPr kumimoji="0" lang="ko-KR" altLang="en-US" sz="8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고딕"/></a:rPr><a:t>개</a:t></a:r><a:endParaRPr kumimoji="0" lang="ko-KR" altLang="en-US" sz="8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고딕"/></a:endParaRPr></a:p><a:p><a:pPr marL="0" lvl="0" indent="0" algn="l" defTabSz="914400" rtl="0" eaLnBrk="1" latinLnBrk="1" hangingPunct="1"><a:lnSpc><a:spcPct val="100000"/></a:lnSpc><a:spcBef><a:spcPct val="0"/></a:spcBef><a:spcAft><a:spcPts val="0"/></a:spcAft><a:buNone/><a:defRPr/></a:pPr><a:endParaRPr kumimoji="0" lang="en-US" altLang="ko-KR" sz="10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Calibri"/></a:endParaRPr></a:p><a:p><a:pPr marL="0" lvl="0" indent="0" algn="l" defTabSz="914400" rtl="0" eaLnBrk="1" latinLnBrk="1" hangingPunct="1"><a:lnSpc><a:spcPct val="100000"/></a:lnSpc><a:spcBef><a:spcPct val="0"/></a:spcBef><a:spcAft><a:spcPts val="0"/></a:spcAft><a:buNone/><a:defRPr/></a:pPr><a:r><a:rPr kumimoji="0" lang="en-US" altLang="ko-KR" sz="16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Calibri"/></a:rPr><a:t>19,900</a:t></a:r><a:r><a:rPr kumimoji="0" lang="ko-KR" altLang="en-US" sz="16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고딕"/></a:rPr><a:t>원</a:t></a:r><a:endParaRPr kumimoji="0" lang="ko-KR" altLang="en-US" sz="16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���딕"/></a:endParaRPr></a:p></p:txBody></p:sp><p:pic><p:nvPicPr><p:cNvPr id="127" name="그림 76" descr="음식, 플레이트이(가) 표시된 사진

자동 생성된 설명"/><p:cNvPicPr><a:picLocks noChangeAspect="1"/></p:cNvPicPr><p:nvPr/></p:nvPicPr><p:blipFill rotWithShape="1"><a:blip r:embed="rId10"/><a:stretch><a:fillRect/></a:stretch></p:blipFill><p:spPr><a:xfrm><a:off x="7948719" y="1786131"/><a:ext cx="1257556" cy="1241572"/></a:xfrm><a:prstGeom prst="rect"><a:avLst/></a:prstGeom></p:spPr></p:pic><p:sp><p:nvSpPr><p:cNvPr id="129" name="직사각형 63"/><p:cNvSpPr/><p:nvPr/></p:nvSpPr><p:spPr><a:xfrm><a:off x="9571840" y="3246983"/><a:ext cx="1241571" cy="2270638"/></a:xfrm><a:prstGeom prst="rect"><a:avLst/></a:prstGeom><a:solidFill><a:srgbClr val="a0b4e6"><a:alpha val="100000"/></a:srgbClr></a:solidFill><a:ln w="19050" cap="flat" cmpd="sng" algn="ctr"><a:solidFill><a:srgbClr val="a6a7d8"><a:alpha val="100000"/></a:srgbClr></a:solidFill><a:prstDash val="solid"/></a:ln></p:spPr><p:txBody><a:bodyPr anchor="ctr"/><a:p><a:pPr marL="0" indent="0" algn="ctr" defTabSz="914400" rtl="0" eaLnBrk="1" latinLnBrk="1" hangingPunct="1"><a:lnSpc><a:spcPct val="100000"/></a:lnSpc><a:spcBef><a:spcPct val="0"/></a:spcBef><a:spcAft><a:spcPts val="0"/></a:spcAft><a:buNone/><a:defRPr/></a:pPr><a:endParaRPr kumimoji="0" lang="ko-KR" altLang="en-US" sz="18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고딕"/></a:endParaRPr></a:p></p:txBody></p:sp><p:sp><p:nvSpPr><p:cNvPr id="130" name="TextBox 65"/><p:cNvSpPr txBox="1"/><p:nvPr/></p:nvSpPr><p:spPr><a:xfrm><a:off x="9571840" y="4618891"/><a:ext cx="1241571" cy="614234"/></a:xfrm><a:prstGeom prst="rect"><a:avLst/></a:prstGeom><a:noFill/></p:spPr><p:txBody><a:bodyPr wrap="square"><a:spAutoFit/></a:bodyPr><a:p><a:pPr marL="0" lvl="0" indent="0" algn="l" defTabSz="914400" rtl="0" eaLnBrk="1" latinLnBrk="1" hangingPunct="1"><a:lnSpc><a:spcPct val="100000"/></a:lnSpc><a:spcBef><a:spcPct val="0"/></a:spcBef><a:spcAft><a:spcPts val="0"/></a:spcAft><a:buNone/><a:defRPr/></a:pPr><a:r><a:rPr kumimoji="0" lang="ko-KR" altLang="en-US" sz="8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고��"/></a:rPr><a:t>얼그레이 스콘 </a:t></a:r><a:r><a:rPr kumimoji="0" lang="en-US" altLang="ko-KR" sz="8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Calibri"/></<p:grpSp><p:nvGrpSpPr><p:cNvPr id="133" name=""/><p:cNvGrpSpPr/><p:nvPr/></p:nvGrpSpPr><p:grpSpPr><a:xfrm rot="0"><a:off x="9467931" y="3220951"/><a:ext cx="1249262" cy="2278729"/><a:chOff x="9564149" y="3238892"/><a:chExt cx="1249262" cy="2278729"/></a:xfrm></p:grpSpPr><p:sp><p:nvSpPr><p:cNvPr id="129" name="직사각형 63"/><p:cNvSpPr/><p:nvPr/></p:nvSpPr><p:spPr><a:xfrm><a:off x="9571840" y="3246983"/><a:ext cx="1241571" cy="2270638"/></a:xfrm><a:prstGeom prst="rect"><a:avLst/></a:prstGeom><a:solidFill><a:srgbClr val="a0b4e6"><a:alpha val="100000"/></a:srgbClr></a:solidFill><a:ln w="19050" cap="flat" cmpd="sng" algn="ctr"><a:solidFill><a:srgbClr val="a6a7d8"><a:alpha val="100000"/></a:srgbClr></a:solidFill><a:prstDash val="solid"/></a:ln></p:spPr><p:txBody><a:bodyPr anchor="ctr"/><a:p><a:pPr marL="0" indent="0" algn="ctr" defTabSz="914400" rtl="0" eaLnBrk="1" latinLnBrk="1" hangingPunct="1"><a:lnSpc><a:spcPct val="100000"/></a:lnSpc><a:spcBef><a:spcPct val="0"/></a:spcBef><a:spcAft><a:spcPts val="0"/></a:spcAft><a:buNone/><a:defRPr/></a:pPr><a:endParaRPr kumimoji="0" lang="ko-KR" altLang="en-US" sz="18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고딕"/></a:endParaRPr></a:p></p:txBody></p:sp><p:pic><p:nvPicPr><p:cNvPr id="131" name="그림 76" descr="음식, 플레이트이(��) 표시된 사진  자동 생성된 설명"/><p:cNvPicPr><a:picLocks noChangeAspect="1"/></p:cNvPicPr><p:nvPr/></p:nvPicPr><p:blipFill rotWithShape="1"><a:blip r:embed="rId11"/><a:srcRect/><a:stretch><a:fillRect/></a:stretch></p:blipFill><p:spPr><a:xfrm><a:off x="9564149" y="3238892"/><a:ext cx="1238911" cy="1238911"/></a:xfrm><a:prstGeom prst="rect"><a:avLst/></a:prstGeom></p:spPr></p:pic><p:sp><p:nvSpPr><p:cNvPr id="132" name="TextBox 65"/><p:cNvSpPr txBox="1"/><p:nvPr/></p:nvSpPr><p:spPr><a:xfrm><a:off x="9571838" y="4618890"/><a:ext cx="1241571" cy="598905"/></a:xfrm><a:prstGeom prst="rect"><a:avLst/></a:prstGeom><a:noFill/></p:spPr><p:txBody><a:bodyPr wrap="square"><a:spAutoFit/></a:bodyPr><a:p><a:pPr marL="0" lvl="0" indent="0" algn="l" defTabSz="914400" rtl="0" eaLnBrk="1" latinLnBrk="1" hangingPunct="1"><a:lnSpc><a:spcPct val="100000"/></a:lnSpc><a:spcBef><a:spcPct val="0"/></a:spcBef><a:spcAft><a:spcPts val="0"/></a:spcAft><a:buNone/><a:defRPr/></a:pPr><a:r><a:rPr kumimoji="0" lang="ko-KR" altLang="en-US" sz="800" b="0" i="0" u="none" strike="noStrike" kern="1200" cap="none" spc="0" normalizeH="0" baseline="0" xmlns:mc="http://schemas.openxmlformats.org/markup-compatibility/2006" xmlns:hp<p:grpSp><p:nvGrpSpPr><p:cNvPr id="133" name=""/><p:cNvGrpSpPr/><p:nvPr/></p:nvGrpSpPr><p:grpSpPr><a:xfrm rot="0"><a:off x="9467931" y="3220951"/><a:ext cx="1249262" cy="2278729"/><a:chOff x="9564149" y="3238892"/><a:chExt cx="1249262" cy="2278729"/></a:xfrm></p:grpSpPr><p:sp><p:nvSpPr><p:cNvPr id="129" name="직사각형 63"/><p:cNvSpPr/><p:nvPr/></p:nvSpPr><p:spPr><a:xfrm><a:off x="9571840" y="3246983"/><a:ext cx="1241571" cy="2270638"/></a:xfrm><a:prstGeom prst="rect"><a:avLst/></a:prstGeom><a:solidFill><a:srgbClr val="a0b4e6"><a:alpha val="100000"/></a:srgbClr></a:solidFill><a:ln w="19050" cap="flat" cmpd="sng" algn="ctr"><a:solidFill><a:srgbClr val="a6a7d8"><a:alpha val="100000"/></a:srgbClr></a:solidFill><a:prstDash val="solid"/></a:ln></p:spPr><p:txBody><a:bodyPr anchor="ctr"/><a:p><a:pPr marL="0" indent="0" algn="ctr" defTabSz="914400" rtl="0" eaLnBrk="1" latinLnBrk="1" hangingPunct="1"><a:lnSpc><a:spcPct val="100000"/></a:lnSpc><a:spcBef><a:spcPct val="0"/></a:spcBef><a:spcAft><a:spcPts val="0"/></a:spcAft><a:buNone/><a:defRPr/></a:pPr><a:endParaRPr kumimoji="0" lang="ko-KR" altLang="en-US" sz="18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고딕"/></a:endParaRPr></a:p></p:txBody></p:sp><p:pic><p:nvPicPr><p:cNvPr id="131" name="그림 76" descr="음식, 플레이트이(가) 표시된 사진  자동 생성된 설명"/><p:cNvPicPr><a:picLocks noChangeAspect="1"/></p:cNvPicPr><p:nvPr/></p:nvPicPr><p:blipFill rotWithShape="1"><a:blip r:embed="rId12"/><a:srcRect/><a:stretch><a:fillRect/></a:stretch></p:blipFill><p:spPr><a:xfrm><a:off x="9564149" y="3238892"/><a:ext cx="1238911" cy="1238911"/></a:xfrm><a:prstGeom prst="rect"><a:avLst/></a:prstGeom></p:spPr></p:pic><p:sp><p:nvSpPr><p:cNvPr id="132" name="TextBox 65"/><p:cNvSpPr txBox="1"/><p:nvPr/></p:nvSpPr><p:spPr><a:xfrm><a:off x="9571838" y="4618890"/><a:ext cx="1241571" cy="845446"/></a:xfrm><a:prstGeom prst="rect"><a:avLst/></a:prstGeom><a:noFill/></p:spPr><p:txBody><a:bodyPr wrap="square"><a:spAutoFit/></a:bodyPr><a:p><a:pPr marL="0" lvl="0" indent="0" algn="l" defTabSz="914400" rtl="0" eaLnBrk="1" latinLnBrk="1" hangingPunct="1"><a:lnSpc><a:spcPct val="100000"/></a:lnSpc><a:spcBef><a:spcPct val="0"/></a:spcBef><a:spcAft><a:spcPts val="0"/></a:spcAft><a:buNone/><a:defRPr/></a:pPr><a:r><a:rPr kumimoji="0" lang="ko-KR" altLang="en-US" sz="800" b="0" i="0" u="none" strike="noStrike" kern="1200" cap="none" spc="0" normalizeH="0" baseline="0" xmlns:mc="http://schemas.openxmlformats.org/markup-compatibility/2006" xmlns:hp="h<p:grpSp><p:nvGrpSpPr><p:cNvPr id="133" name=""/><p:cNvGrpSpPr/><p:nvPr/></p:nvGrpSpPr><p:grpSpPr><a:xfrm rot="0"><a:off x="9467931" y="3220951"/><a:ext cx="1249262" cy="2278729"/><a:chOff x="9564149" y="3238892"/><a:chExt cx="1249262" cy="2278729"/></a:xfrm></p:grpSpPr><p:sp><p:nvSpPr><p:cNvPr id="129" name="직사각형 63"/><p:cNvSpPr/><p:nvPr/></p:nvSpPr><p:spPr><a:xfrm><a:off x="9571840" y="3246983"/><a:ext cx="1241571" cy="2270638"/></a:xfrm><a:prstGeom prst="rect"><a:avLst/></a:prstGeom><a:solidFill><a:srgbClr val="a0b4e6"><a:alpha val="100000"/></a:srgbClr></a:solidFill><a:ln w="19050" cap="flat" cmpd="sng" algn="ctr"><a:solidFill><a:srgbClr val="a6a7d8"><a:alpha val="100000"/></a:srgbClr></a:solidFill><a:prstDash val="solid"/></a:ln></p:spPr><p:txBody><a:bodyPr anchor="ctr"/><a:p><a:pPr marL="0" indent="0" algn="ctr" defTabSz="914400" rtl="0" eaLnBrk="1" latinLnBrk="1" hangingPunct="1"><a:lnSpc><a:spcPct val="100000"/></a:lnSpc><a:spcBef><a:spcPct val="0"/></a:spcBef><a:spcAft><a:spcPts val="0"/></a:spcAft><a:buNone/><a:defRPr/></a:pPr><a:endParaRPr kumimoji="0" lang="ko-KR" altLang="en-US" sz="18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고딕"/></a:endParaRPr></a:p></p:txBody></p:sp><p:pic><p:nvPicPr><p:cNvPr id="131" name="그림 76" descr="음식, 플레이트이(가) 표시된 사진  자동 생성된 설명"/><p:cNvPicPr><a:picLocks noChangeAspect="1"/></p:cNvPicPr><p:nvPr/></p:nvPicPr><p:blipFill rotWithShape="1"><a:blip r:embed="rId13"/><a:srcRect/><a:stretch><a:fillRect/></a:stretch></p:blipFill><p:spPr><a:xfrm><a:off x="9564149" y="3238892"/><a:ext cx="1238911" cy="1238911"/></a:xfrm><a:prstGeom prst="rect"><a:avLst/></a:prstGeom></p:spPr></p:pic><p:sp><p:nvSpPr><p:cNvPr id="132" name="TextBox 65"/><p:cNvSpPr txBox="1"/><p:nvPr/></p:nvSpPr><p:spPr><a:xfrm><a:off x="9571838" y="4618890"/><a:ext cx="1241571" cy="845446"/></a:xfrm><a:prstGeom prst="rect"><a:avLst/></a:prstGeom><a:noFill/></p:spPr><p:txBody><a:bodyPr wrap="square"><a:spAutoFit/></a:bodyPr><a:p><a:pPr marL="0" lvl="0" indent="0" algn="l" defTabSz="914400" rtl="0" eaLnBrk="1" latinLnBrk="1" hangingPunct="1"><a:lnSpc><a:spcPct val="100000"/></a:lnSpc><a:spcBef><a:spcPct val="0"/></a:spcBef><a:spcAft><a:spcPts val="0"/></a:spcAft><a:buNone/><a:defRPr/></a:pPr><a:r><a:rPr kumimoji="0" lang="ko-KR" altLang="en-US" sz="800" b="0" i="0" u="none" strike="noStrike" kern="1200" cap="none" spc="0" normalizeH="0" baseline="0" xmlns:mc="http://schemas.openxmlformats.org/markup-compatibility/2006" xmlns<p:grpSp><p:nvGrpSpPr><p:cNvPr id="133" name=""/><p:cNvGrpSpPr/><p:nvPr/></p:nvGrpSpPr><p:grpSpPr><a:xfrm rot="0"><a:off x="9467931" y="3220951"/><a:ext cx="1249262" cy="2278729"/><a:chOff x="9564149" y="3238892"/><a:chExt cx="1249262" cy="2278729"/></a:xfrm></p:grpSpPr><p:sp><p:nvSpPr><p:cNvPr id="129" name="직사각형 63"/><p:cNvSpPr/><p:nvPr/></p:nvSpPr><p:spPr><a:xfrm><a:off x="9571840" y="3246983"/><a:ext cx="1241571" cy="2270638"/></a:xfrm><a:prstGeom prst="rect"><a:avLst/></a:prstGeom><a:solidFill><a:srgbClr val="a0b4e6"><a:alpha val="100000"/></a:srgbClr></a:solidFill><a:ln w="19050" cap="flat" cmpd="sng" algn="ctr"><a:solidFill><a:srgbClr val="ff0000"/></a:solidFill><a:prstDash val="solid"/></a:ln></p:spPr><p:txBody><a:bodyPr anchor="ctr"/><a:p><a:pPr marL="0" indent="0" algn="ctr" defTabSz="914400" rtl="0" eaLnBrk="1" latinLnBrk="1" hangingPunct="1"><a:lnSpc><a:spcPct val="100000"/></a:lnSpc><a:spcBef><a:spcPct val="0"/></a:spcBef><a:spcAft><a:spcPts val="0"/></a:spcAft><a:buNone/><a:defRPr/></a:pPr><a:endParaRPr kumimoji="0" lang="ko-KR" altLang="en-US" sz="18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고딕"/></a:endParaRPr></a:p></p:txBody></p:sp><p:pic><p:nvPicPr><p:cNvPr id="131" name="그림 76" descr="음식, 플레이트이(가) 표시된 사진  자동 생성된 설명"/><p:cNvPicPr><a:picLocks noChangeAspect="1"/></p:cNvPicPr><p:nvPr/></p:nvPicPr><p:blipFill rotWithShape="1"><a:blip r:embed="rId14"/><a:srcRect/><a:stretch><a:fillRect/></a:stretch></p:blipFill><p:spPr><a:xfrm><a:off x="9564149" y="3238892"/><a:ext cx="1238911" cy="1238911"/></a:xfrm><a:prstGeom prst="rect"><a:avLst/></a:prstGeom><a:ln><a:solidFill><a:srgbClr val="ff0000"/></a:solidFill></a:ln></p:spPr></p:pic><p:sp><p:nvSpPr><p:cNvPr id="132" name="TextBox 65"/><p:cNvSpPr txBox="1"/><p:nvPr/></p:nvSpPr><p:spPr><a:xfrm><a:off x="9571838" y="4618890"/><a:ext cx="1241571" cy="845446"/></a:xfrm><a:prstGeom prst="rect"><a:avLst/></a:prstGeom><a:noFill/><a:ln><a:solidFill><a:srgbClr val="ff0000"/></a:solidFill></a:ln></p:spPr><p:txBody><a:bodyPr wrap="square"><a:spAutoFit/></a:bodyPr><a:p><a:pPr marL="0" lvl="0" indent="0" algn="l" defTabSz="914400" rtl="0" eaLnBrk="1" latinLnBrk="1" hangingPunct="1"><a:lnSpc><a:spcPct val="100000"/></a:lnSpc><a:spcBef><a:spcPct val="0"/></a:spcBef><a:spcAft><a:spcPts val="0"/></a:spcAft><a:buNone/><a:defRPr/></a:pPr><a:r><a:rPr kumimoji="0" lang="ko-KR" altLang="en-US" sz="800" b="0" i="0" u="none" strike="noStrike" kern="1200" cap="none" spc="0" normaliz<p:grpSp><p:nvGrpSpPr><p:cNvPr id="133" name=""/><p:cNvGrpSpPr/><p:nvPr/></p:nvGrpSpPr><p:grpSpPr><a:xfrm rot="0"><a:off x="9467931" y="3220951"/><a:ext cx="1249262" cy="2278729"/><a:chOff x="9564149" y="3238892"/><a:chExt cx="1249262" cy="2278729"/></a:xfrm></p:grpSpPr><p:sp><p:nvSpPr><p:cNvPr id="129" name="직사각형 63"/><p:cNvSpPr/><p:nvPr/></p:nvSpPr><p:spPr><a:xfrm><a:off x="9571840" y="3246983"/><a:ext cx="1241571" cy="2270638"/></a:xfrm><a:prstGeom prst="rect"><a:avLst/></a:prstGeom><a:solidFill><a:srgbClr val="a0b4e6"><a:alpha val="100000"/></a:srgbClr></a:solidFill><a:ln w="19050" cap="flat" cmpd="sng" algn="ctr"><a:solidFill><a:srgbClr val="ff0000"/></a:solidFill><a:prstDash val="solid"/></a:ln></p:spPr><p:txBody><a:bodyPr anchor="ctr"/><a:p><a:pPr marL="0" indent="0" algn="ctr" defTabSz="914400" rtl="0" eaLnBrk="1" latinLnBrk="1" hangingPunct="1"><a:lnSpc><a:spcPct val="100000"/></a:lnSpc><a:spcBef><a:spcPct val="0"/></a:spcBef><a:spcAft><a:spcPts val="0"/></a:spcAft><a:buNone/><a:defRPr/></a:pPr><a:endParaRPr kumimoji="0" lang="ko-KR" altLang="en-US" sz="18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고딕"/></a:endParaRPr></a:p></p:txBody></p:sp><p:pic><p:nvPicPr><p:cNvPr id="131" name="그림 76" descr="음식, 플레이트이(가) 표시된 사진  자동 생성된 설명"/><p:cNvPicPr><a:picLocks noChangeAspect="1"/></p:cNvPicPr><p:nvPr/></p:nvPicPr><p:blipFill rotWithShape="1"><a:blip r:embed="rId15"/><a:srcRect/><a:stretch><a:fillRect/></a:stretch></p:blipFill><p:spPr><a:xfrm><a:off x="9564149" y="3238892"/><a:ext cx="1238911" cy="1238911"/></a:xfrm><a:prstGeom prst="rect"><a:avLst/></a:prstGeom><a:ln><a:solidFill><a:srgbClr val="ff0000"/></a:solidFill></a:ln></p:spPr></p:pic><p:sp><p:nvSpPr><p:cNvPr id="132" name="TextBox 65"/><p:cNvSpPr txBox="1"/><p:nvPr/></p:nvSpPr><p:spPr><a:xfrm><a:off x="9607444" y="4618890"/><a:ext cx="1162672" cy="845446"/></a:xfrm><a:prstGeom prst="rect"><a:avLst/></a:prstGeom><a:noFill/><a:ln><a:solidFill><a:srgbClr val="a0b4e6"/></a:solidFill></a:ln></p:spPr><p:txBody><a:bodyPr wrap="square"><a:spAutoFit/></a:bodyPr><a:p><a:pPr marL="0" lvl="0" indent="0" algn="l" defTabSz="914400" rtl="0" eaLnBrk="1" latinLnBrk="1" hangingPunct="1"><a:lnSpc><a:spcPct val="100000"/></a:lnSpc><a:spcBef><a:spcPct val="0"/></a:spcBef><a:spcAft><a:spcPts val="0"/></a:spcAft><a:buNone/><a:defRPr/></a:pPr><a:r><a:rPr kumimoji="0" lang="ko-KR" altLang="en-US" sz="800" b="0" i="0" u="none" strike="noStrike" kern="1200" cap="none" spc="0" normalizeH="0"<p:grpSp><p:nvGrpSpPr><p:cNvPr id="133" name=""/><p:cNvGrpSpPr/><p:nvPr/></p:nvGrpSpPr><p:grpSpPr><a:xfrm rot="0"><a:off x="9475622" y="3220951"/><a:ext cx="1241571" cy="2278729"/><a:chOff x="9571840" y="3238892"/><a:chExt cx="1241571" cy="2278729"/></a:xfrm></p:grpSpPr><p:sp><p:nvSpPr><p:cNvPr id="129" name="직사각형 63"/><p:cNvSpPr/><p:nvPr/></p:nvSpPr><p:spPr><a:xfrm><a:off x="9571840" y="3246983"/><a:ext cx="1241571" cy="2270638"/></a:xfrm><a:prstGeom prst="rect"><a:avLst/></a:prstGeom><a:solidFill><a:srgbClr val="a0b4e6"><a:alpha val="100000"/></a:srgbClr></a:solidFill><a:ln w="19050" cap="flat" cmpd="sng" algn="ctr"><a:solidFill><a:srgbClr val="ff0000"/></a:solidFill><a:prstDash val="solid"/></a:ln></p:spPr><p:txBody><a:bodyPr anchor="ctr"/><a:p><a:pPr marL="0" indent="0" algn="ctr" defTabSz="914400" rtl="0" eaLnBrk="1" latinLnBrk="1" hangingPunct="1"><a:lnSpc><a:spcPct val="100000"/></a:lnSpc><a:spcBef><a:spcPct val="0"/></a:spcBef><a:spcAft><a:spcPts val="0"/></a:spcAft><a:buNone/><a:defRPr/></a:pPr><a:endParaRPr kumimoji="0" lang="ko-KR" altLang="en-US" sz="18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고딕"/></a:endParaRPr></a:p></p:txBody></p:sp><p:pic><p:nvPicPr><p:cNvPr id="131" name="그림 76" descr="음식, 플레이트이(가) 표시된 사진  자동 생성된 설명"/><p:cNvPicPr><a:picLocks noChangeAspect="1"/></p:cNvPicPr><p:nvPr/></p:nvPicPr><p:blipFill rotWithShape="1"><a:blip r:embed="rId16"/><a:srcRect/><a:stretch><a:fillRect/></a:stretch></p:blipFill><p:spPr><a:xfrm><a:off x="9582008" y="3238892"/><a:ext cx="1231403" cy="1231403"/></a:xfrm><a:prstGeom prst="rect"><a:avLst/></a:prstGeom><a:ln><a:solidFill><a:srgbClr val="ff0000"/></a:solidFill></a:ln></p:spPr></p:pic><p:sp><p:nvSpPr><p:cNvPr id="132" name="TextBox 65"/><p:cNvSpPr txBox="1"/><p:nvPr/></p:nvSpPr><p:spPr><a:xfrm><a:off x="9607444" y="4618890"/><a:ext cx="1162672" cy="845446"/></a:xfrm><a:prstGeom prst="rect"><a:avLst/></a:prstGeom><a:noFill/><a:ln><a:solidFill><a:srgbClr val="a0b4e6"/></a:solidFill></a:ln></p:spPr><p:txBody><a:bodyPr wrap="square"><a:spAutoFit/></a:bodyPr><a:p><a:pPr marL="0" lvl="0" indent="0" algn="l" defTabSz="914400" rtl="0" eaLnBrk="1" latinLnBrk="1" hangingPunct="1"><a:lnSpc><a:spcPct val="100000"/></a:lnSpc><a:spcBef><a:spcPct val="0"/></a:spcBef><a:spcAft><a:spcPts val="0"/></a:spcAft><a:buNone/><a:defRPr/></a:pPr><a:r><a:rPr kumimoji="0" lang="ko-KR" altLang="en-US" sz="800" b="0" i="0" u="none" strike="noStrike" kern="1200" cap="none" spc="0" normalizeH="0"<p:sp><p:nvSpPr><p:cNvPr id="129" name="직사각형 63"/><p:cNvSpPr/><p:nvPr/></p:nvSpPr><p:spPr><a:xfrm><a:off x="9471776" y="3224996"/><a:ext cx="1241571" cy="2270638"/></a:xfrm><a:prstGeom prst="rect"><a:avLst/></a:prstGeom><a:solidFill><a:srgbClr val="a0b4e6"><a:alpha val="100000"/></a:srgbClr></a:solidFill><a:ln w="19050" cap="flat" cmpd="sng" algn="ctr"><a:solidFill><a:srgbClr val="ff0000"/></a:solidFill><a:prstDash val="solid"/></a:ln></p:spPr><p:txBody><a:bodyPr anchor="ctr"/><a:p><a:pPr marL="0" indent="0" algn="ctr" defTabSz="914400" rtl="0" eaLnBrk="1" latinLnBrk="1" hangingPunct="1"><a:lnSpc><a:spcPct val="100000"/></a:lnSpc><a:spcBef><a:spcPct val="0"/></a:spcBef><a:spcAft><a:spcPts val="0"/></a:spcAft><a:buNone/><a:defRPr/></a:pPr><a:endParaRPr kumimoji="0" lang="ko-KR" altLang="en-US" sz="18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고딕"/></a:endParaRPr></a:p></p:txBody></p:sp><p:grpSp><p:nvGrpSpPr><p:cNvPr id="138" name=""/><p:cNvGrpSpPr/><p:nvPr/></p:nvGrpSpPr><p:grpSpPr><a:xfrm rot="0"><a:off x="9496264" y="3251190"/><a:ext cx="1192597" cy="2195204"/><a:chOff x="9496263" y="3251190"/><a:chExt cx="1192597" cy="2195204"/></a:xfrm></p:grpSpPr><p:pic><p:nvPicPr><p:cNvPr id="131" name="그림 76" descr="음식, 플레이트이(가) 표시된 사진  자동 생성된 설명"/><p:cNvPicPr><a:picLocks noChangeAspect="1"/></p:cNvPicPr><p:nvPr/></p:nvPicPr><p:blipFill rotWithShape="1"><a:blip r:embed="rId17"/><a:srcRect/><a:stretch><a:fillRect/></a:stretch></p:blipFill><p:spPr><a:xfrm><a:off x="9496263" y="3251190"/><a:ext cx="1192597" cy="1240950"/></a:xfrm><a:prstGeom prst="rect"><a:avLst/></a:prstGeom><a:ln><a:solidFill><a:srgbClr val="a0b4e6"/></a:solidFill></a:ln></p:spPr></p:pic><p:sp><p:nvSpPr><p:cNvPr id="132" name="TextBox 65"/><p:cNvSpPr txBox="1"/><p:nvPr/></p:nvSpPr><p:spPr><a:xfrm><a:off x="9507380" y="4596903"/><a:ext cx="1162672" cy="849491"/></a:xfrm><a:prstGeom prst="rect"><a:avLst/></a:prstGeom><a:noFill/><a:ln><a:solidFill><a:srgbClr val="a0b4e6"/></a:solidFill></a:ln></p:spPr><p:txBody><a:bodyPr wrap="square"><a:spAutoFit/></a:bodyPr><a:p><a:pPr marL="0" lvl="0" indent="0" algn="l" defTabSz="914400" rtl="0" eaLnBrk="1" latinLnBrk="1" hangingPunct="1"><a:lnSpc><a:spcPct val="100000"/></a:lnSpc><a:spcBef><a:spcPct val="0"/></a:spcBef><a:spcAft><a:spcPts val="0"/></a:spcAft><a:buNone/><a:defRPr/></a:pPr><a:r><a:rPr kumimoji="0" lang="ko-KR" altLang="en-US" sz="8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고딕"/></a:rPr><a:t>토울 고구마 </a:t></a:r><a:r><a:rPr kumimoji="0" lang="en-US" altLang="ko-KR" sz="8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고딕"/></a:rPr><a:t>3kg</a:t></a:r><a:endParaRPr kumimoji="0" lang="en-US" altLang="ko-KR" sz="8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고딕"/></a:endParaRPr></a:p><a:p><a:pPr marL="0" lvl="0" indent="0" algn="l" defTabSz="914400" rtl="0" eaLnBrk="1" latinLnBrk="1" hangingPunct="1"><a:lnSpc><a:spcPct val="100000"/></a:lnSpc><a:spcBef><a:spcPct val="0"/></a:spcBef><a:spcAft><a:spcPts val="0"/></a:spcAft><a:buNone/><a:defRPr/></a:pPr><a:endParaRPr kumimoji="0" lang="en-US" altLang="ko-KR" sz="1000" b="0" i="0" u="none" strike="sng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Calibri"/></a:endParaRPr></a:p><a:p><a:pPr marL="0" lvl="0" indent="0" algn="l" defTabSz="914400" rtl="0" eaLnBrk="1" latinLnBrk="1" hangingPunct="1"><a:lnSpc><a:spcPct val="100000"/></a:lnSpc><a:spcBef><a:spcPct val="0"/></a:spcBef><a:spcAft><a:spcPts val="0"/></a:spcAft><a:buNone/><a:defRPr/></a:pPr><a:r><a:rPr kumimoji="0" lang="en-US" altLang="ko-KR" sz="1600" b="0" i="0" u="none" strike="sng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Calibri"/></a:rPr><a:t>20,000</a:t></a:r><a:r><a:rPr kumimoji="0" lang="ko-KR" altLang="en-US" sz="1600" b="0" i="0" u="none" strike="sng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고딕"/></a:rPr><a:t>원</a:t></a:r><a:endParaRPr kumimoji="0" lang="ko-KR" altLang="en-US" sz="16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ffff"/></a:solidFill><a:latin typeface="Calibri"/><a:ea typeface="맑은 고딕"/><a:cs typeface="맑은 고딕"/></a:endParaRPr></a:p><a:p><a:pPr marL="0" lvl="0" indent="0" algn="l" defTabSz="914400" rtl="0" eaLnBrk="1" latinLnBrk="1" hangingPunct="1"><a:lnSpc><a:spcPct val="100000"/></a:lnSpc><a:spcBef><a:spcPct val="0"/></a:spcBef><a:spcAft><a:spcPts val="0"/></a:spcAft><a:buNone/><a:defRPr/></a:pPr><a:r><a:rPr kumimoji="0" lang="en-US" altLang="ko-KR" sz="16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0000"/></a:solidFill><a:latin typeface="Calibri"/><a:ea typeface="맑은 고딕"/><a:cs typeface="맑은 고딕"/></a:rPr><a:t>15,000</a:t></a:r><a:r><a:rPr kumimoji="0" lang="ko-KR" altLang="en-US" sz="16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0000"/></a:solidFill><a:latin typeface="Calibri"/><a:ea typeface="맑은 고딕"/><a:cs typeface="맑은 고딕"/></a:rPr><a:t>원</a:t></a:r><a:endParaRPr kumimoji="0" lang="ko-KR" altLang="en-US" sz="1600" b="0" i="0" u="none" strike="noStrike" kern="1200" cap="none" spc="0" normalizeH="0" baseline="0" xmlns:mc="http://schemas.openxmlformats.org/markup-compatibility/2006" xmlns:hp="http://schemas.haansoft.com/office/presentation/8.0" mc:Ignorable="hp" hp:hslEmbossed="0"><a:solidFill><a:srgbClr val="ff0000"/></a:solidFill><a:latin typeface="Calibri"/><a:ea typeface="맑은 고딕"/><a:cs typeface="맑은 고딕"/></a:endParaRPr></a:p></p:txBody></p:sp></p:grpSp><p:sp><p:nvSpPr><p:cNvPr id="137" name=""/><p:cNvSpPr txBox="1"/><p:nvPr/></p:nvSpPr><p:spPr><a:xfrm><a:off x="9511226" y="2741909"/><a:ext cx="1162672" cy="367189"/></a:xfrm><a:prstGeom prst="rect"><a:avLst/></a:prstGeom></p:spPr><p:txBody><a:bodyPr wrap="square"><a:spAutoFit/></a:bodyPr><a:p><a:pPr><a:defRPr/></a:pPr><a:r><a:rPr lang="ko-KR" altLang="en-US"><a:solidFill><a:srgbClr val="ff0000"/></a:solidFill></a:rPr><a:t>특가 세일</a:t></a:r><a:endParaRPr lang="ko-KR" altLang="en-US"><a:solidFill><a:srgbClr val="ff0000"/></a:solidFill></a:endParaRPr></a:p></p:txBody></p:sp></p:spTree><p:extLst><p:ext uri="{BB962C8B-B14F-4D97-AF65-F5344CB8AC3E}"><p14:creationId xmlns:p14="http://schemas.microsoft.com/office/powerpoint/2010/main" val="3618675055"/></p:ext></p:extLst></p:cSld><p:clrMapOvr><a:masterClrMapping/></p:clrMapOvr><mc:AlternateContent xmlns:mc="http://schemas.openxmlformats.org/markup-compatibility/2006"><mc:Choice xmlns:p14="http://schemas.microsoft.com/office/powerpoint/2010/main" Requires="p14"><p:transition xmlns:mc="http://schemas.openxmlformats.org/markup-compatibility/2006" xmlns:p14="http://schemas.microsoft.com/office/powerpoint/2010/main" mc:Ignorable="p14" p14:dur="500"/></mc:Choice><mc:Fallback><p:transition/></mc:Fallback></mc:AlternateContent>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227</ep:Words>
  <ep:PresentationFormat>화면 슬라이드 쇼(4:3)</ep:PresentationFormat>
  <ep:Paragraphs>137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2022-04-04T06:16:02.251</dcterms:created>
  <dc:creator>minseok</dc:creator>
  <cp:lastModifiedBy>minseok</cp:lastModifiedBy>
  <dcterms:modified xsi:type="dcterms:W3CDTF">2022-04-05T13:50:12.943</dcterms:modified>
  <cp:revision>107</cp:revision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