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64" r:id="rId5"/>
    <p:sldId id="265" r:id="rId6"/>
    <p:sldId id="277" r:id="rId7"/>
    <p:sldId id="278" r:id="rId8"/>
    <p:sldId id="279" r:id="rId9"/>
    <p:sldId id="272" r:id="rId10"/>
    <p:sldId id="276" r:id="rId11"/>
    <p:sldId id="269" r:id="rId12"/>
    <p:sldId id="270" r:id="rId13"/>
    <p:sldId id="273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 민석" initials="김민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" y="1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1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2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36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6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0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891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D0B555-374D-44E5-81F6-3ED14BD7B5D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4E805-BC96-464B-B32E-A71D4D648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9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3.jpeg"  /><Relationship Id="rId4" Type="http://schemas.openxmlformats.org/officeDocument/2006/relationships/image" Target="../media/image24.jpe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jpeg"  /><Relationship Id="rId4" Type="http://schemas.openxmlformats.org/officeDocument/2006/relationships/image" Target="../media/image30.jpeg"  /><Relationship Id="rId5" Type="http://schemas.openxmlformats.org/officeDocument/2006/relationships/image" Target="../media/image3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jpeg"  /><Relationship Id="rId3" Type="http://schemas.openxmlformats.org/officeDocument/2006/relationships/image" Target="../media/image33.jpeg"  /><Relationship Id="rId4" Type="http://schemas.openxmlformats.org/officeDocument/2006/relationships/image" Target="../media/image3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jpeg"  /><Relationship Id="rId3" Type="http://schemas.openxmlformats.org/officeDocument/2006/relationships/image" Target="../media/image36.jpeg"  /><Relationship Id="rId4" Type="http://schemas.openxmlformats.org/officeDocument/2006/relationships/image" Target="../media/image3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38.jpeg"  /><Relationship Id="rId4" Type="http://schemas.openxmlformats.org/officeDocument/2006/relationships/image" Target="../media/image39.jpeg"  /><Relationship Id="rId5" Type="http://schemas.openxmlformats.org/officeDocument/2006/relationships/image" Target="../media/image40.jpeg"  /><Relationship Id="rId6" Type="http://schemas.openxmlformats.org/officeDocument/2006/relationships/image" Target="../media/image41.jpeg"  /><Relationship Id="rId7" Type="http://schemas.openxmlformats.org/officeDocument/2006/relationships/image" Target="../media/image42.jpeg"  /><Relationship Id="rId8" Type="http://schemas.openxmlformats.org/officeDocument/2006/relationships/image" Target="../media/image43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java2s.com/Code/Java/Swing-JFC/Table.htm" TargetMode="External" /><Relationship Id="rId3" Type="http://schemas.openxmlformats.org/officeDocument/2006/relationships/hyperlink" Target="https://blog.naver.com/wusemr2/222405704600" TargetMode="External" /><Relationship Id="rId4" Type="http://schemas.openxmlformats.org/officeDocument/2006/relationships/hyperlink" Target="https://blog.naver.com/azz4622/222462963725" TargetMode="External" /><Relationship Id="rId5" Type="http://schemas.openxmlformats.org/officeDocument/2006/relationships/hyperlink" Target="https://blog.naver.com/julie9269/222401914487" TargetMode="External" /><Relationship Id="rId6" Type="http://schemas.openxmlformats.org/officeDocument/2006/relationships/hyperlink" Target="https://www.youtube.com/channel/UC8YtmKJSWbARjaZvUhV48TQ" TargetMode="External" /><Relationship Id="rId7" Type="http://schemas.openxmlformats.org/officeDocument/2006/relationships/hyperlink" Target="https://www.flaticon.com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4B7741-0898-4000-9AF1-BBB0D3E31852}"/>
              </a:ext>
            </a:extLst>
          </p:cNvPr>
          <p:cNvSpPr txBox="1"/>
          <p:nvPr/>
        </p:nvSpPr>
        <p:spPr>
          <a:xfrm>
            <a:off x="2692866" y="1832986"/>
            <a:ext cx="812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주제</a:t>
            </a:r>
            <a:r>
              <a:rPr lang="ko-KR" altLang="en-US" sz="2400" dirty="0"/>
              <a:t> </a:t>
            </a:r>
            <a:r>
              <a:rPr lang="en-US" altLang="ko-KR" sz="2400" dirty="0"/>
              <a:t>:  </a:t>
            </a:r>
            <a:r>
              <a:rPr lang="ko-KR" altLang="en-US" sz="2400" dirty="0"/>
              <a:t>회사 관리 프로그램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2C858-ACEE-43A8-AB05-8A77AA54F66A}"/>
              </a:ext>
            </a:extLst>
          </p:cNvPr>
          <p:cNvSpPr txBox="1"/>
          <p:nvPr/>
        </p:nvSpPr>
        <p:spPr>
          <a:xfrm>
            <a:off x="2692866" y="3140897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1C0AE-DC96-4DD0-82B8-287A070F3D9D}"/>
              </a:ext>
            </a:extLst>
          </p:cNvPr>
          <p:cNvSpPr txBox="1"/>
          <p:nvPr/>
        </p:nvSpPr>
        <p:spPr>
          <a:xfrm>
            <a:off x="2262554" y="4233365"/>
            <a:ext cx="7819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/>
              <a:t> </a:t>
            </a:r>
            <a:r>
              <a:rPr lang="en-US" altLang="ko-KR" sz="3200" dirty="0"/>
              <a:t>1</a:t>
            </a:r>
            <a:r>
              <a:rPr lang="ko-KR" altLang="en-US" sz="2800" dirty="0"/>
              <a:t>학년 </a:t>
            </a:r>
            <a:r>
              <a:rPr lang="en-US" altLang="ko-KR" sz="2800" dirty="0"/>
              <a:t>2</a:t>
            </a:r>
            <a:r>
              <a:rPr lang="ko-KR" altLang="en-US" sz="2800" dirty="0"/>
              <a:t>반 김민석 </a:t>
            </a:r>
            <a:r>
              <a:rPr lang="en-US" altLang="ko-KR" sz="2800" dirty="0"/>
              <a:t>(201915622)</a:t>
            </a:r>
          </a:p>
          <a:p>
            <a:pPr algn="r"/>
            <a:r>
              <a:rPr lang="en-US" altLang="ko-KR" sz="2800" dirty="0"/>
              <a:t>1</a:t>
            </a:r>
            <a:r>
              <a:rPr lang="ko-KR" altLang="en-US" sz="2800" dirty="0"/>
              <a:t>학년 </a:t>
            </a:r>
            <a:r>
              <a:rPr lang="en-US" altLang="ko-KR" sz="2800" dirty="0"/>
              <a:t>2</a:t>
            </a:r>
            <a:r>
              <a:rPr lang="ko-KR" altLang="en-US" sz="2800" dirty="0"/>
              <a:t>반 </a:t>
            </a:r>
            <a:r>
              <a:rPr lang="ko-KR" altLang="en-US" sz="2800" dirty="0" err="1"/>
              <a:t>권현기</a:t>
            </a:r>
            <a:r>
              <a:rPr lang="ko-KR" altLang="en-US" sz="2800" dirty="0"/>
              <a:t> </a:t>
            </a:r>
            <a:r>
              <a:rPr lang="en-US" altLang="ko-KR" sz="2800" dirty="0"/>
              <a:t>(202199200)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453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B2D6A3C-570E-4F9B-A537-E5741BA7890C}"/>
              </a:ext>
            </a:extLst>
          </p:cNvPr>
          <p:cNvSpPr/>
          <p:nvPr/>
        </p:nvSpPr>
        <p:spPr>
          <a:xfrm>
            <a:off x="829261" y="2151762"/>
            <a:ext cx="10389724" cy="702807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8169C6-A938-4750-9649-8EE6E805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61" y="1365032"/>
            <a:ext cx="10371918" cy="1072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761467-4000-4FE6-A44D-1A7C15F3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3270456"/>
            <a:ext cx="10753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3AF28B-B6A3-4E69-BB88-DCBFF6FD58BC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7C1A5C-A50B-4FD2-8380-78F58B1A1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5" y="2352119"/>
            <a:ext cx="5086890" cy="40901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DCF391-33E1-4485-A4B1-0BA64B06F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05" y="2352118"/>
            <a:ext cx="5086890" cy="40901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C6FE5B-F3A5-4EC6-84F3-10BAC9F82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8" y="1077299"/>
            <a:ext cx="1897283" cy="1549894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A4076C44-1F9F-48CF-BAC3-D5BC6F991C56}"/>
              </a:ext>
            </a:extLst>
          </p:cNvPr>
          <p:cNvSpPr txBox="1">
            <a:spLocks/>
          </p:cNvSpPr>
          <p:nvPr/>
        </p:nvSpPr>
        <p:spPr>
          <a:xfrm>
            <a:off x="888446" y="415746"/>
            <a:ext cx="2798461" cy="46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로그인 및 메인 화면</a:t>
            </a:r>
            <a:endParaRPr lang="en-US" altLang="ko-KR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ACCEF2D1-B69B-4E2D-BC11-64355824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B18F95-77DE-4B4E-AEE3-4850456728FB}"/>
              </a:ext>
            </a:extLst>
          </p:cNvPr>
          <p:cNvGrpSpPr/>
          <p:nvPr/>
        </p:nvGrpSpPr>
        <p:grpSpPr>
          <a:xfrm>
            <a:off x="10694446" y="2810580"/>
            <a:ext cx="902678" cy="369332"/>
            <a:chOff x="10694446" y="2810580"/>
            <a:chExt cx="902678" cy="369332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F8C8370-9CEB-47E2-B460-573964686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4446" y="3048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360746-877D-48C6-800F-D73C9F73F9B3}"/>
                </a:ext>
              </a:extLst>
            </p:cNvPr>
            <p:cNvSpPr txBox="1"/>
            <p:nvPr/>
          </p:nvSpPr>
          <p:spPr>
            <a:xfrm>
              <a:off x="10896598" y="2810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8BC1859-1B80-40C1-B6A4-CFA716DE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355" y="4811068"/>
            <a:ext cx="1417469" cy="115793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5DB2BE-4ACF-4F0C-8D4B-D8E425771F4F}"/>
              </a:ext>
            </a:extLst>
          </p:cNvPr>
          <p:cNvGrpSpPr/>
          <p:nvPr/>
        </p:nvGrpSpPr>
        <p:grpSpPr>
          <a:xfrm>
            <a:off x="8073174" y="5780701"/>
            <a:ext cx="902678" cy="369332"/>
            <a:chOff x="6394938" y="1667580"/>
            <a:chExt cx="902678" cy="369332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4C3E733-FC9E-4618-B8E7-B6B925380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938" y="1905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B63ED3-8FDD-44DC-A8AD-9006759D00BA}"/>
                </a:ext>
              </a:extLst>
            </p:cNvPr>
            <p:cNvSpPr txBox="1"/>
            <p:nvPr/>
          </p:nvSpPr>
          <p:spPr>
            <a:xfrm>
              <a:off x="6597090" y="1667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2F6109-2E35-4B50-A082-F9BAFC8F9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117" y="1171084"/>
            <a:ext cx="1897283" cy="154989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DB09F5-F814-4841-85F5-D05C64170080}"/>
              </a:ext>
            </a:extLst>
          </p:cNvPr>
          <p:cNvGrpSpPr/>
          <p:nvPr/>
        </p:nvGrpSpPr>
        <p:grpSpPr>
          <a:xfrm>
            <a:off x="8073174" y="5530079"/>
            <a:ext cx="902678" cy="369332"/>
            <a:chOff x="6394938" y="1667580"/>
            <a:chExt cx="902678" cy="369332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C7E9888-77A7-406A-BA43-CD7EDB403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938" y="1905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C10A81-087D-4A6D-8FA1-71C133B2095A}"/>
                </a:ext>
              </a:extLst>
            </p:cNvPr>
            <p:cNvSpPr txBox="1"/>
            <p:nvPr/>
          </p:nvSpPr>
          <p:spPr>
            <a:xfrm>
              <a:off x="6597090" y="1667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C2C24AB-24AF-4964-AED0-A877FEBD47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3" y="743107"/>
            <a:ext cx="7031770" cy="5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B285FE-D8AF-4E91-B01E-27AB9CEA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51" y="2410164"/>
            <a:ext cx="4945829" cy="37303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BA890-3897-49FF-9537-CF79FC3BD636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DE418A-D795-4CDD-9A62-574F62E3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325" y="483082"/>
            <a:ext cx="2798461" cy="46885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프로젝트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5141B0-9E42-49DB-BECD-168C4565C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30" y="2372416"/>
            <a:ext cx="4945829" cy="37722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29EB92-F5DF-4B3A-9BA7-B0F5824AD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88" y="433669"/>
            <a:ext cx="1763423" cy="1826402"/>
          </a:xfrm>
          <a:prstGeom prst="rect">
            <a:avLst/>
          </a:prstGeom>
        </p:spPr>
      </p:pic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8733FBB8-9684-41CB-B1DE-D0CE4C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BB786-3378-48F3-93FA-60DBC0AAE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08" y="2174760"/>
            <a:ext cx="5183176" cy="41675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3C07A87-1D1F-44E1-8186-CBA946FEFD44}"/>
              </a:ext>
            </a:extLst>
          </p:cNvPr>
          <p:cNvGrpSpPr/>
          <p:nvPr/>
        </p:nvGrpSpPr>
        <p:grpSpPr>
          <a:xfrm>
            <a:off x="3695769" y="4090663"/>
            <a:ext cx="902678" cy="369332"/>
            <a:chOff x="10694446" y="2810580"/>
            <a:chExt cx="902678" cy="369332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251371B-749A-46CE-BB4D-A07956B4B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4446" y="3048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BD3A31-B533-4531-8D27-98BB77E370FA}"/>
                </a:ext>
              </a:extLst>
            </p:cNvPr>
            <p:cNvSpPr txBox="1"/>
            <p:nvPr/>
          </p:nvSpPr>
          <p:spPr>
            <a:xfrm>
              <a:off x="10896598" y="2810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66BE4B-0D72-4015-9072-8288F873AE1A}"/>
              </a:ext>
            </a:extLst>
          </p:cNvPr>
          <p:cNvSpPr/>
          <p:nvPr/>
        </p:nvSpPr>
        <p:spPr>
          <a:xfrm>
            <a:off x="7801708" y="5081954"/>
            <a:ext cx="2027218" cy="116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75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76A4-6C06-45E3-B1FC-AA35B12798B7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8733FBB8-9684-41CB-B1DE-D0CE4C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193649-08FD-4727-B5CE-611C15FE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1" y="1381424"/>
            <a:ext cx="1842523" cy="18853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9E0B2D-B352-43EF-BE22-AB2DB1AC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53" y="1135240"/>
            <a:ext cx="3915990" cy="35997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70F3A4-36E5-49DE-A6EB-A2927DFF6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80" y="908753"/>
            <a:ext cx="4992028" cy="504049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2F9165E-F2EB-468F-AD13-C2324E45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59" y="488944"/>
            <a:ext cx="741063" cy="468850"/>
          </a:xfrm>
        </p:spPr>
        <p:txBody>
          <a:bodyPr>
            <a:normAutofit/>
          </a:bodyPr>
          <a:lstStyle/>
          <a:p>
            <a:r>
              <a:rPr lang="ko-KR" altLang="en-US" sz="1600"/>
              <a:t>부서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76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63A9AD-BDC2-4B21-9E86-15E8BADCA017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8733FBB8-9684-41CB-B1DE-D0CE4C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F26EFE-CFB5-48EC-A37A-9121D8F2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9" y="857101"/>
            <a:ext cx="4968342" cy="3885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4D7B93-08A8-401A-96E0-97B1A6A4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31" y="819887"/>
            <a:ext cx="6189753" cy="3885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DBD718-8F3D-4C64-969A-3B8A7F3F4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37" y="1275179"/>
            <a:ext cx="7138370" cy="516991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9C5CE1-EBC9-4844-94CF-DD84A45E9A44}"/>
              </a:ext>
            </a:extLst>
          </p:cNvPr>
          <p:cNvGrpSpPr/>
          <p:nvPr/>
        </p:nvGrpSpPr>
        <p:grpSpPr>
          <a:xfrm>
            <a:off x="927424" y="1644134"/>
            <a:ext cx="902678" cy="369332"/>
            <a:chOff x="6394938" y="1667580"/>
            <a:chExt cx="902678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795A630-8CDE-4938-9658-B3A5D00A8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938" y="1905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347011-12F1-49B5-8A2E-AF3D1AAB080F}"/>
                </a:ext>
              </a:extLst>
            </p:cNvPr>
            <p:cNvSpPr txBox="1"/>
            <p:nvPr/>
          </p:nvSpPr>
          <p:spPr>
            <a:xfrm>
              <a:off x="6597090" y="1667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F68D39-A70D-4AFB-9E13-27E2D0C6F9C2}"/>
              </a:ext>
            </a:extLst>
          </p:cNvPr>
          <p:cNvGrpSpPr/>
          <p:nvPr/>
        </p:nvGrpSpPr>
        <p:grpSpPr>
          <a:xfrm>
            <a:off x="11289322" y="1963616"/>
            <a:ext cx="902678" cy="369332"/>
            <a:chOff x="6394938" y="1667580"/>
            <a:chExt cx="902678" cy="369332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CE21258-D87B-4FA7-A3D1-8C9793528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938" y="1905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42B225-9CFA-42CB-B3B6-AB8E4714C9BF}"/>
                </a:ext>
              </a:extLst>
            </p:cNvPr>
            <p:cNvSpPr txBox="1"/>
            <p:nvPr/>
          </p:nvSpPr>
          <p:spPr>
            <a:xfrm>
              <a:off x="6597090" y="1667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12D0609B-32C9-4FD5-84F8-592A79D5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34" y="388251"/>
            <a:ext cx="706314" cy="468850"/>
          </a:xfrm>
        </p:spPr>
        <p:txBody>
          <a:bodyPr>
            <a:normAutofit/>
          </a:bodyPr>
          <a:lstStyle/>
          <a:p>
            <a:r>
              <a:rPr lang="ko-KR" altLang="en-US" sz="1600"/>
              <a:t>직원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77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33ACB5-9554-41D4-9AB2-430D83B9BC08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E805C76-A901-45E3-A5C0-D6741F70C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27" y="688901"/>
            <a:ext cx="4725263" cy="3799367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D681D2-183E-4FFB-BCB6-47EB1170523B}"/>
              </a:ext>
            </a:extLst>
          </p:cNvPr>
          <p:cNvGrpSpPr/>
          <p:nvPr/>
        </p:nvGrpSpPr>
        <p:grpSpPr>
          <a:xfrm>
            <a:off x="10321554" y="3434834"/>
            <a:ext cx="902678" cy="369332"/>
            <a:chOff x="10694446" y="2810580"/>
            <a:chExt cx="902678" cy="369332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955CD4A-B980-4B66-8FC1-FCC5466A3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4446" y="3048000"/>
              <a:ext cx="260767" cy="820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EB89F0-9009-424F-861C-ADD424B3D174}"/>
                </a:ext>
              </a:extLst>
            </p:cNvPr>
            <p:cNvSpPr txBox="1"/>
            <p:nvPr/>
          </p:nvSpPr>
          <p:spPr>
            <a:xfrm>
              <a:off x="10896598" y="2810580"/>
              <a:ext cx="700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Click!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8733FBB8-9684-41CB-B1DE-D0CE4C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805-BC96-464B-B32E-A71D4D64859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82CAE-21A3-45BC-BC08-16736C0C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041387"/>
            <a:ext cx="2730500" cy="327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E21097-D02E-4912-A254-48DC08C6F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49" y="744414"/>
            <a:ext cx="5284702" cy="47284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E9EE57-C9DB-4538-A13D-326EAF964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41" y="791652"/>
            <a:ext cx="4941251" cy="4983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002013-C80D-4534-A6C6-0FB0F736F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17" y="2194170"/>
            <a:ext cx="2445634" cy="31202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F4D355E-D896-44D7-8C64-2F3D4DC23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73" y="2110816"/>
            <a:ext cx="5270500" cy="3562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51280DBA-5FF3-454E-A3F1-9293585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989"/>
            <a:ext cx="973013" cy="468850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회사 관리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E0FBA-B013-494A-8F6D-08E0DC297C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08" y="1502566"/>
            <a:ext cx="9601287" cy="5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8C3F4-7457-4DFC-9915-AFDDDE0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50B79-4FB1-4977-AD92-7FF2C6BC4961}"/>
              </a:ext>
            </a:extLst>
          </p:cNvPr>
          <p:cNvSpPr txBox="1"/>
          <p:nvPr/>
        </p:nvSpPr>
        <p:spPr>
          <a:xfrm>
            <a:off x="1031630" y="2573215"/>
            <a:ext cx="100349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자바 테이블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http://www.java2s.com/Code/Java/Swing-JFC/Table.htm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자바 로그인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https://blog.naver.com/wusemr2/222405704600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자바 데이터연동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https://blog.naver.com/azz4622/222462963725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배열 관련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5"/>
              </a:rPr>
              <a:t>https://blog.naver.com/julie9269/222401914487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발표 자료 참고 </a:t>
            </a:r>
            <a:r>
              <a:rPr lang="en-US" altLang="ko-KR" sz="2400" dirty="0"/>
              <a:t>:</a:t>
            </a:r>
            <a:r>
              <a:rPr lang="ko-KR" altLang="en-US" sz="2400" dirty="0"/>
              <a:t> 선배분들의 </a:t>
            </a:r>
            <a:r>
              <a:rPr lang="en-US" altLang="ko-KR" sz="2400" dirty="0"/>
              <a:t>PPT </a:t>
            </a:r>
            <a:r>
              <a:rPr lang="en-US" altLang="ko-KR" sz="2400" dirty="0">
                <a:hlinkClick r:id="rId6"/>
              </a:rPr>
              <a:t>https://www.youtube.com/channel/UC8YtmKJSWbARjaZvUhV48TQ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아이콘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7"/>
              </a:rPr>
              <a:t>https://www.flaticon.com/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외래키</a:t>
            </a:r>
            <a:r>
              <a:rPr lang="ko-KR" altLang="en-US" sz="2400" dirty="0"/>
              <a:t> </a:t>
            </a:r>
            <a:r>
              <a:rPr lang="en-US" altLang="ko-KR" sz="2400" dirty="0"/>
              <a:t>: https://bamdule.tistory.com/45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026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A92FD-62F2-42F3-AA5F-0A35EBB0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8B304-AC1A-4DE9-8B4C-B9B558B1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758" y="2558642"/>
            <a:ext cx="10515600" cy="3481431"/>
          </a:xfrm>
        </p:spPr>
        <p:txBody>
          <a:bodyPr>
            <a:normAutofit/>
          </a:bodyPr>
          <a:lstStyle/>
          <a:p>
            <a:r>
              <a:rPr lang="ko-KR" altLang="en-US" dirty="0"/>
              <a:t>작품 개요</a:t>
            </a:r>
            <a:endParaRPr lang="en-US" altLang="ko-KR" dirty="0"/>
          </a:p>
          <a:p>
            <a:r>
              <a:rPr lang="ko-KR" altLang="en-US" dirty="0"/>
              <a:t>데이터 테이블</a:t>
            </a:r>
            <a:endParaRPr lang="en-US" altLang="ko-KR" dirty="0"/>
          </a:p>
          <a:p>
            <a:r>
              <a:rPr lang="ko-KR" altLang="en-US" dirty="0"/>
              <a:t>구현 내용</a:t>
            </a:r>
            <a:endParaRPr lang="en-US" altLang="ko-KR" dirty="0"/>
          </a:p>
          <a:p>
            <a:r>
              <a:rPr lang="ko-KR" altLang="en-US" dirty="0"/>
              <a:t>자료 출처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073586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69567" y="956633"/>
            <a:ext cx="9601196" cy="1303867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Gill Sans Ultra Bold Condensed"/>
                <a:ea typeface="한컴 윤체 B"/>
              </a:rPr>
              <a:t>작품 개요</a:t>
            </a:r>
            <a:endParaRPr lang="ko-KR" altLang="en-US">
              <a:latin typeface="Gill Sans Ultra Bold Condensed"/>
              <a:ea typeface="한컴 윤체 B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280E0-A25E-44D5-A4B9-891ED81B869B}"/>
              </a:ext>
            </a:extLst>
          </p:cNvPr>
          <p:cNvSpPr txBox="1"/>
          <p:nvPr/>
        </p:nvSpPr>
        <p:spPr>
          <a:xfrm>
            <a:off x="1295402" y="4202670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5054B-8A43-4CB3-A56C-B6EAB6399819}"/>
              </a:ext>
            </a:extLst>
          </p:cNvPr>
          <p:cNvSpPr txBox="1"/>
          <p:nvPr/>
        </p:nvSpPr>
        <p:spPr>
          <a:xfrm>
            <a:off x="4026762" y="4204364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36528-BEBC-4900-B45E-24AF369F455A}"/>
              </a:ext>
            </a:extLst>
          </p:cNvPr>
          <p:cNvSpPr txBox="1"/>
          <p:nvPr/>
        </p:nvSpPr>
        <p:spPr>
          <a:xfrm>
            <a:off x="6730722" y="4202670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 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BBC55-BF68-4040-AEFD-B6C154A941CB}"/>
              </a:ext>
            </a:extLst>
          </p:cNvPr>
          <p:cNvSpPr txBox="1"/>
          <p:nvPr/>
        </p:nvSpPr>
        <p:spPr>
          <a:xfrm>
            <a:off x="1364893" y="4597501"/>
            <a:ext cx="1279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사원</a:t>
            </a:r>
            <a:endParaRPr lang="en-US" altLang="ko-KR" sz="1400" dirty="0"/>
          </a:p>
          <a:p>
            <a:r>
              <a:rPr lang="ko-KR" altLang="en-US" sz="1400" dirty="0"/>
              <a:t>부서</a:t>
            </a:r>
            <a:endParaRPr lang="en-US" altLang="ko-KR" sz="1400" dirty="0"/>
          </a:p>
          <a:p>
            <a:r>
              <a:rPr lang="ko-KR" altLang="en-US" sz="1400" dirty="0"/>
              <a:t>팀</a:t>
            </a:r>
            <a:endParaRPr lang="en-US" altLang="ko-KR" sz="1400" dirty="0"/>
          </a:p>
          <a:p>
            <a:r>
              <a:rPr lang="ko-KR" altLang="en-US" sz="1400" dirty="0"/>
              <a:t>프로젝트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F2A05-D91A-433F-B9C9-69D925FECB28}"/>
              </a:ext>
            </a:extLst>
          </p:cNvPr>
          <p:cNvSpPr txBox="1"/>
          <p:nvPr/>
        </p:nvSpPr>
        <p:spPr>
          <a:xfrm>
            <a:off x="9325600" y="4202670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 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D74C1-FFD2-4DD0-8A13-5A5B5BEF45F1}"/>
              </a:ext>
            </a:extLst>
          </p:cNvPr>
          <p:cNvSpPr txBox="1"/>
          <p:nvPr/>
        </p:nvSpPr>
        <p:spPr>
          <a:xfrm>
            <a:off x="6283097" y="4597500"/>
            <a:ext cx="240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사원 검색</a:t>
            </a:r>
            <a:r>
              <a:rPr lang="en-US" altLang="ko-KR" sz="1400" dirty="0"/>
              <a:t> </a:t>
            </a:r>
            <a:r>
              <a:rPr lang="ko-KR" altLang="en-US" sz="1400" dirty="0"/>
              <a:t>및 정보 이용</a:t>
            </a:r>
            <a:endParaRPr lang="en-US" altLang="ko-KR" sz="1400" dirty="0"/>
          </a:p>
          <a:p>
            <a:r>
              <a:rPr lang="ko-KR" altLang="en-US" sz="1400" dirty="0"/>
              <a:t>이전 프로젝트 검색 및 참고</a:t>
            </a:r>
            <a:endParaRPr lang="en-US" altLang="ko-KR" sz="1400" dirty="0"/>
          </a:p>
          <a:p>
            <a:r>
              <a:rPr lang="ko-KR" altLang="en-US" sz="1400" dirty="0"/>
              <a:t>부서 및 팀 별 인원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3B8D9-07AB-4810-85C5-7E77490123EF}"/>
              </a:ext>
            </a:extLst>
          </p:cNvPr>
          <p:cNvSpPr txBox="1"/>
          <p:nvPr/>
        </p:nvSpPr>
        <p:spPr>
          <a:xfrm>
            <a:off x="9325600" y="4597500"/>
            <a:ext cx="1365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부서 개편</a:t>
            </a:r>
            <a:endParaRPr lang="en-US" altLang="ko-KR" sz="1400" dirty="0"/>
          </a:p>
          <a:p>
            <a:r>
              <a:rPr lang="ko-KR" altLang="en-US" sz="1400" dirty="0"/>
              <a:t>직원 관리</a:t>
            </a:r>
            <a:endParaRPr lang="en-US" altLang="ko-KR" sz="1400" dirty="0"/>
          </a:p>
          <a:p>
            <a:r>
              <a:rPr lang="ko-KR" altLang="en-US" sz="1400" dirty="0"/>
              <a:t>프로젝트 수정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7DCE9-2AA1-46E0-B206-7998AC6F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75" y="2655330"/>
            <a:ext cx="1463859" cy="14638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BDF17D-83E7-4DB3-A7CC-64B8A412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89" y="2738811"/>
            <a:ext cx="1463859" cy="14638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CED041A-9FB7-45FE-9FF9-1F7ADC1BF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30" y="2655330"/>
            <a:ext cx="1463859" cy="14638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815AE5-182F-4FB0-AF8E-E81493925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28" y="2655330"/>
            <a:ext cx="1463859" cy="14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3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1"/>
      <p:bldP spid="1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752432-2B5F-48DA-8587-22E96EB6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5" y="3487770"/>
            <a:ext cx="9957289" cy="2789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025790-980C-4354-998C-DC61D5DF0781}"/>
              </a:ext>
            </a:extLst>
          </p:cNvPr>
          <p:cNvSpPr/>
          <p:nvPr/>
        </p:nvSpPr>
        <p:spPr>
          <a:xfrm>
            <a:off x="973015" y="1242660"/>
            <a:ext cx="4923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804EAE-4595-4BAF-BBE6-1A5780EC17FD}"/>
              </a:ext>
            </a:extLst>
          </p:cNvPr>
          <p:cNvSpPr/>
          <p:nvPr/>
        </p:nvSpPr>
        <p:spPr>
          <a:xfrm>
            <a:off x="973015" y="1869847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7C6A0-E609-4542-9C35-DE1E6E7D732C}"/>
              </a:ext>
            </a:extLst>
          </p:cNvPr>
          <p:cNvSpPr/>
          <p:nvPr/>
        </p:nvSpPr>
        <p:spPr>
          <a:xfrm>
            <a:off x="973015" y="2491181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팀 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143B50-1529-44FE-A3F2-546B041A5A98}"/>
              </a:ext>
            </a:extLst>
          </p:cNvPr>
          <p:cNvSpPr/>
          <p:nvPr/>
        </p:nvSpPr>
        <p:spPr>
          <a:xfrm>
            <a:off x="973014" y="3141848"/>
            <a:ext cx="104335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프로젝트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FBE2D0-AF43-4237-BDAF-1BBF19709116}"/>
              </a:ext>
            </a:extLst>
          </p:cNvPr>
          <p:cNvSpPr/>
          <p:nvPr/>
        </p:nvSpPr>
        <p:spPr>
          <a:xfrm>
            <a:off x="1465385" y="1242660"/>
            <a:ext cx="773724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사원 번호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4E8A8-2E22-49B1-A069-2B7992DF2568}"/>
              </a:ext>
            </a:extLst>
          </p:cNvPr>
          <p:cNvSpPr/>
          <p:nvPr/>
        </p:nvSpPr>
        <p:spPr>
          <a:xfrm>
            <a:off x="1887415" y="1869847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94E6FB-B8E3-4A74-986B-554EC0BAF1FF}"/>
              </a:ext>
            </a:extLst>
          </p:cNvPr>
          <p:cNvSpPr/>
          <p:nvPr/>
        </p:nvSpPr>
        <p:spPr>
          <a:xfrm>
            <a:off x="1887415" y="2491181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팀 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07A0B2-3F33-4DB4-9271-6B61089A7377}"/>
              </a:ext>
            </a:extLst>
          </p:cNvPr>
          <p:cNvSpPr/>
          <p:nvPr/>
        </p:nvSpPr>
        <p:spPr>
          <a:xfrm>
            <a:off x="2028090" y="3141848"/>
            <a:ext cx="1043356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프로젝트 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7DE80E-4BC5-48E6-8D05-CEF394F3FFC7}"/>
              </a:ext>
            </a:extLst>
          </p:cNvPr>
          <p:cNvSpPr/>
          <p:nvPr/>
        </p:nvSpPr>
        <p:spPr>
          <a:xfrm>
            <a:off x="2256693" y="1242660"/>
            <a:ext cx="773724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사원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8E5DDB-FF17-4A2E-AF1F-EDAF2C35B026}"/>
              </a:ext>
            </a:extLst>
          </p:cNvPr>
          <p:cNvSpPr/>
          <p:nvPr/>
        </p:nvSpPr>
        <p:spPr>
          <a:xfrm>
            <a:off x="2801815" y="1869847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직원번호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720D44-C1E5-492B-8C72-59AF7BFBC876}"/>
              </a:ext>
            </a:extLst>
          </p:cNvPr>
          <p:cNvSpPr/>
          <p:nvPr/>
        </p:nvSpPr>
        <p:spPr>
          <a:xfrm>
            <a:off x="2801815" y="2491181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직원 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EBE728-492F-45DF-A819-7C05427F122A}"/>
              </a:ext>
            </a:extLst>
          </p:cNvPr>
          <p:cNvSpPr/>
          <p:nvPr/>
        </p:nvSpPr>
        <p:spPr>
          <a:xfrm>
            <a:off x="3083166" y="3141848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세부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448972-5BF4-48BB-BF21-FA90E22FCAB5}"/>
              </a:ext>
            </a:extLst>
          </p:cNvPr>
          <p:cNvSpPr/>
          <p:nvPr/>
        </p:nvSpPr>
        <p:spPr>
          <a:xfrm>
            <a:off x="3048000" y="1242660"/>
            <a:ext cx="668215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직책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D93F97-EFCD-4B51-A443-D48EC198F710}"/>
              </a:ext>
            </a:extLst>
          </p:cNvPr>
          <p:cNvSpPr/>
          <p:nvPr/>
        </p:nvSpPr>
        <p:spPr>
          <a:xfrm>
            <a:off x="3716215" y="1869847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팀 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CD6BA4-EBEC-4C39-800E-2AE04F3D0883}"/>
              </a:ext>
            </a:extLst>
          </p:cNvPr>
          <p:cNvSpPr/>
          <p:nvPr/>
        </p:nvSpPr>
        <p:spPr>
          <a:xfrm>
            <a:off x="3716215" y="2491181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 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D666FF-6CA0-47AF-AC19-9C95ACE41CB0}"/>
              </a:ext>
            </a:extLst>
          </p:cNvPr>
          <p:cNvSpPr/>
          <p:nvPr/>
        </p:nvSpPr>
        <p:spPr>
          <a:xfrm>
            <a:off x="3997566" y="3141848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37A883-2DE6-4102-8F62-7D59106CBE13}"/>
              </a:ext>
            </a:extLst>
          </p:cNvPr>
          <p:cNvSpPr/>
          <p:nvPr/>
        </p:nvSpPr>
        <p:spPr>
          <a:xfrm>
            <a:off x="3716215" y="1242660"/>
            <a:ext cx="78544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입사일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2BD52-5F2D-4A24-B10C-D629A68FF7FD}"/>
              </a:ext>
            </a:extLst>
          </p:cNvPr>
          <p:cNvSpPr/>
          <p:nvPr/>
        </p:nvSpPr>
        <p:spPr>
          <a:xfrm>
            <a:off x="4630614" y="2491181"/>
            <a:ext cx="1072661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프로젝트 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1C82F9-87EF-4149-B190-E70DF818E724}"/>
              </a:ext>
            </a:extLst>
          </p:cNvPr>
          <p:cNvSpPr/>
          <p:nvPr/>
        </p:nvSpPr>
        <p:spPr>
          <a:xfrm>
            <a:off x="4911966" y="3141848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종료 여부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3CF464-BC7F-4586-AAB3-6B1173096D3B}"/>
              </a:ext>
            </a:extLst>
          </p:cNvPr>
          <p:cNvSpPr/>
          <p:nvPr/>
        </p:nvSpPr>
        <p:spPr>
          <a:xfrm>
            <a:off x="4501662" y="1248520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8D2974-5521-401C-A498-668F9B5B8CE1}"/>
              </a:ext>
            </a:extLst>
          </p:cNvPr>
          <p:cNvSpPr/>
          <p:nvPr/>
        </p:nvSpPr>
        <p:spPr>
          <a:xfrm>
            <a:off x="5826366" y="3141848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팁 번호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C7175A-C680-4470-B3BA-14B706BE5B4E}"/>
              </a:ext>
            </a:extLst>
          </p:cNvPr>
          <p:cNvSpPr/>
          <p:nvPr/>
        </p:nvSpPr>
        <p:spPr>
          <a:xfrm>
            <a:off x="5416062" y="1248520"/>
            <a:ext cx="650632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95B6D2-8AA1-4B24-B857-42A2FE22D57A}"/>
              </a:ext>
            </a:extLst>
          </p:cNvPr>
          <p:cNvSpPr/>
          <p:nvPr/>
        </p:nvSpPr>
        <p:spPr>
          <a:xfrm>
            <a:off x="6049109" y="1248520"/>
            <a:ext cx="914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pc="-15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338D19-D6CF-464F-90F9-8D90D1FE7D14}"/>
              </a:ext>
            </a:extLst>
          </p:cNvPr>
          <p:cNvSpPr/>
          <p:nvPr/>
        </p:nvSpPr>
        <p:spPr>
          <a:xfrm>
            <a:off x="6981094" y="1248520"/>
            <a:ext cx="480646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740D44-E96B-4840-B258-A79EFF682A71}"/>
              </a:ext>
            </a:extLst>
          </p:cNvPr>
          <p:cNvSpPr/>
          <p:nvPr/>
        </p:nvSpPr>
        <p:spPr>
          <a:xfrm>
            <a:off x="7461740" y="1248520"/>
            <a:ext cx="48064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F2E6FC-12EA-4484-9E2B-4BCDE1051810}"/>
              </a:ext>
            </a:extLst>
          </p:cNvPr>
          <p:cNvSpPr/>
          <p:nvPr/>
        </p:nvSpPr>
        <p:spPr>
          <a:xfrm>
            <a:off x="7942386" y="1248520"/>
            <a:ext cx="48064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49C4BB-EC27-40B9-8762-C8C8DC8FEC7C}"/>
              </a:ext>
            </a:extLst>
          </p:cNvPr>
          <p:cNvSpPr/>
          <p:nvPr/>
        </p:nvSpPr>
        <p:spPr>
          <a:xfrm>
            <a:off x="8423033" y="1248520"/>
            <a:ext cx="74441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직속상관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889E4D-289C-4C7D-A982-8D570846C706}"/>
              </a:ext>
            </a:extLst>
          </p:cNvPr>
          <p:cNvSpPr/>
          <p:nvPr/>
        </p:nvSpPr>
        <p:spPr>
          <a:xfrm>
            <a:off x="9167450" y="1248520"/>
            <a:ext cx="744417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A913A9-9A98-48FC-9EE1-1A3A38642D2E}"/>
              </a:ext>
            </a:extLst>
          </p:cNvPr>
          <p:cNvSpPr/>
          <p:nvPr/>
        </p:nvSpPr>
        <p:spPr>
          <a:xfrm>
            <a:off x="9911867" y="1248522"/>
            <a:ext cx="53340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CAEF45-85B2-4674-B524-B431848015A6}"/>
              </a:ext>
            </a:extLst>
          </p:cNvPr>
          <p:cNvSpPr/>
          <p:nvPr/>
        </p:nvSpPr>
        <p:spPr>
          <a:xfrm>
            <a:off x="10445267" y="1248520"/>
            <a:ext cx="439613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B63218-3157-4862-A1AC-C9A8A3B94717}"/>
              </a:ext>
            </a:extLst>
          </p:cNvPr>
          <p:cNvSpPr/>
          <p:nvPr/>
        </p:nvSpPr>
        <p:spPr>
          <a:xfrm>
            <a:off x="1307123" y="2362200"/>
            <a:ext cx="9724292" cy="11136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9EBCF-57B9-426B-A260-56509820A4AE}"/>
              </a:ext>
            </a:extLst>
          </p:cNvPr>
          <p:cNvSpPr txBox="1"/>
          <p:nvPr/>
        </p:nvSpPr>
        <p:spPr>
          <a:xfrm>
            <a:off x="973014" y="908553"/>
            <a:ext cx="9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8300DC-481A-4B2E-9D88-D75D08446A63}"/>
              </a:ext>
            </a:extLst>
          </p:cNvPr>
          <p:cNvSpPr txBox="1"/>
          <p:nvPr/>
        </p:nvSpPr>
        <p:spPr>
          <a:xfrm>
            <a:off x="967152" y="1559136"/>
            <a:ext cx="9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8501E8-AFC1-4776-B2DB-CA0162EE2B23}"/>
              </a:ext>
            </a:extLst>
          </p:cNvPr>
          <p:cNvSpPr txBox="1"/>
          <p:nvPr/>
        </p:nvSpPr>
        <p:spPr>
          <a:xfrm>
            <a:off x="973014" y="2154216"/>
            <a:ext cx="9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AAC830-3A0F-41F6-A144-F6A5B99D9D02}"/>
              </a:ext>
            </a:extLst>
          </p:cNvPr>
          <p:cNvSpPr txBox="1"/>
          <p:nvPr/>
        </p:nvSpPr>
        <p:spPr>
          <a:xfrm>
            <a:off x="973014" y="2807734"/>
            <a:ext cx="11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F382E2-5F8C-461F-AE29-C7700DF73F2E}"/>
              </a:ext>
            </a:extLst>
          </p:cNvPr>
          <p:cNvSpPr txBox="1"/>
          <p:nvPr/>
        </p:nvSpPr>
        <p:spPr>
          <a:xfrm>
            <a:off x="3921369" y="481795"/>
            <a:ext cx="373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데이터 테이블</a:t>
            </a:r>
          </a:p>
        </p:txBody>
      </p:sp>
    </p:spTree>
    <p:extLst>
      <p:ext uri="{BB962C8B-B14F-4D97-AF65-F5344CB8AC3E}">
        <p14:creationId xmlns:p14="http://schemas.microsoft.com/office/powerpoint/2010/main" val="56473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CD9786-AC67-4E52-B0C2-7D4350ACAB3E}"/>
              </a:ext>
            </a:extLst>
          </p:cNvPr>
          <p:cNvSpPr/>
          <p:nvPr/>
        </p:nvSpPr>
        <p:spPr>
          <a:xfrm>
            <a:off x="1058333" y="2415641"/>
            <a:ext cx="10112454" cy="17515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25EB45-8DE9-47D5-B750-BD09743F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39" y="574431"/>
            <a:ext cx="10112454" cy="568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0C34D-C62E-403C-BAC2-C0E6E763A383}"/>
              </a:ext>
            </a:extLst>
          </p:cNvPr>
          <p:cNvSpPr txBox="1"/>
          <p:nvPr/>
        </p:nvSpPr>
        <p:spPr>
          <a:xfrm>
            <a:off x="6904378" y="574431"/>
            <a:ext cx="2789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dbConnect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()</a:t>
            </a:r>
          </a:p>
          <a:p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데이터베이스 연동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ACB0B-E219-42F1-BB60-23369F5DE605}"/>
              </a:ext>
            </a:extLst>
          </p:cNvPr>
          <p:cNvSpPr/>
          <p:nvPr/>
        </p:nvSpPr>
        <p:spPr>
          <a:xfrm>
            <a:off x="3657600" y="574431"/>
            <a:ext cx="1063256" cy="2336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B083E7-D091-462D-B18D-ABAF3AF88FAA}"/>
              </a:ext>
            </a:extLst>
          </p:cNvPr>
          <p:cNvSpPr/>
          <p:nvPr/>
        </p:nvSpPr>
        <p:spPr>
          <a:xfrm>
            <a:off x="2165497" y="3239386"/>
            <a:ext cx="7985051" cy="4323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003D3-0AD2-4013-B37D-BD3EF0C63404}"/>
              </a:ext>
            </a:extLst>
          </p:cNvPr>
          <p:cNvSpPr txBox="1"/>
          <p:nvPr/>
        </p:nvSpPr>
        <p:spPr>
          <a:xfrm>
            <a:off x="7297782" y="2684260"/>
            <a:ext cx="326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url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에 </a:t>
            </a:r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mysql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00B050"/>
                </a:solidFill>
                <a:latin typeface="+mj-ea"/>
                <a:ea typeface="+mj-ea"/>
              </a:rPr>
              <a:t>들고오기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F24BA-C67E-43E6-8800-73B77D401D09}"/>
              </a:ext>
            </a:extLst>
          </p:cNvPr>
          <p:cNvSpPr txBox="1"/>
          <p:nvPr/>
        </p:nvSpPr>
        <p:spPr>
          <a:xfrm>
            <a:off x="7297782" y="4967538"/>
            <a:ext cx="227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sql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로그인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및</a:t>
            </a:r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객체 </a:t>
            </a:r>
            <a:r>
              <a:rPr lang="ko-KR" altLang="en-US" sz="2400" b="1" dirty="0" err="1">
                <a:solidFill>
                  <a:srgbClr val="00B050"/>
                </a:solidFill>
                <a:latin typeface="+mj-ea"/>
                <a:ea typeface="+mj-ea"/>
              </a:rPr>
              <a:t>들고오기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21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4E5AAB-9476-4027-83FA-1300485558F2}"/>
              </a:ext>
            </a:extLst>
          </p:cNvPr>
          <p:cNvSpPr/>
          <p:nvPr/>
        </p:nvSpPr>
        <p:spPr>
          <a:xfrm>
            <a:off x="1058333" y="2415641"/>
            <a:ext cx="10112454" cy="17515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184665-3CFE-457E-BB88-5AC1731D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5" y="1779001"/>
            <a:ext cx="9525000" cy="404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D58AD-BBAC-448B-B43E-7FCCACE068B8}"/>
              </a:ext>
            </a:extLst>
          </p:cNvPr>
          <p:cNvSpPr txBox="1"/>
          <p:nvPr/>
        </p:nvSpPr>
        <p:spPr>
          <a:xfrm>
            <a:off x="963606" y="664035"/>
            <a:ext cx="2645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Select()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  데이터베이스 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테이블 및 필드 정보 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D9CDFA-6107-42D1-A4D6-BCAAB4051ACB}"/>
              </a:ext>
            </a:extLst>
          </p:cNvPr>
          <p:cNvSpPr/>
          <p:nvPr/>
        </p:nvSpPr>
        <p:spPr>
          <a:xfrm>
            <a:off x="2119694" y="1987405"/>
            <a:ext cx="646951" cy="2198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BAA2D-F7CA-455A-9B12-93F3865A754C}"/>
              </a:ext>
            </a:extLst>
          </p:cNvPr>
          <p:cNvSpPr txBox="1"/>
          <p:nvPr/>
        </p:nvSpPr>
        <p:spPr>
          <a:xfrm>
            <a:off x="5370177" y="3314125"/>
            <a:ext cx="640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50"/>
                </a:solidFill>
                <a:latin typeface="+mj-ea"/>
                <a:ea typeface="+mj-ea"/>
              </a:rPr>
              <a:t>한줄로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 바꿔 주면 </a:t>
            </a:r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“select * from table where filed = num”</a:t>
            </a:r>
          </a:p>
          <a:p>
            <a:pPr algn="ctr"/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Select * from department where </a:t>
            </a:r>
            <a:r>
              <a:rPr lang="en-US" altLang="ko-KR" sz="2400" b="1" dirty="0" err="1">
                <a:solidFill>
                  <a:srgbClr val="00B050"/>
                </a:solidFill>
                <a:latin typeface="+mj-ea"/>
                <a:ea typeface="+mj-ea"/>
              </a:rPr>
              <a:t>dno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 = 1100</a:t>
            </a:r>
            <a:endParaRPr lang="ko-KR" altLang="en-US" sz="16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3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1C29A-9BB4-483C-9590-9F57DBC8E7BB}"/>
              </a:ext>
            </a:extLst>
          </p:cNvPr>
          <p:cNvSpPr/>
          <p:nvPr/>
        </p:nvSpPr>
        <p:spPr>
          <a:xfrm>
            <a:off x="1058333" y="2415641"/>
            <a:ext cx="10112454" cy="17515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B8A079-DD18-47CB-8056-A2E4E13F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" y="807456"/>
            <a:ext cx="10325047" cy="5379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A8E00-AED9-4DD8-8DC1-E78358747855}"/>
              </a:ext>
            </a:extLst>
          </p:cNvPr>
          <p:cNvSpPr txBox="1"/>
          <p:nvPr/>
        </p:nvSpPr>
        <p:spPr>
          <a:xfrm>
            <a:off x="7120845" y="807456"/>
            <a:ext cx="27893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00B050"/>
                </a:solidFill>
                <a:latin typeface="+mj-ea"/>
                <a:ea typeface="+mj-ea"/>
              </a:rPr>
              <a:t>DataBase</a:t>
            </a:r>
            <a:r>
              <a:rPr lang="en-US" altLang="ko-KR" sz="2800" b="1" dirty="0">
                <a:solidFill>
                  <a:srgbClr val="00B050"/>
                </a:solidFill>
                <a:latin typeface="+mj-ea"/>
                <a:ea typeface="+mj-ea"/>
              </a:rPr>
              <a:t> class</a:t>
            </a:r>
            <a:r>
              <a:rPr lang="ko-KR" altLang="en-US" sz="28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endParaRPr lang="en-US" altLang="ko-KR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Main()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으로 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Select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문 실행 화면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9D7EA8-C47B-44FE-B996-6748B820073C}"/>
              </a:ext>
            </a:extLst>
          </p:cNvPr>
          <p:cNvSpPr/>
          <p:nvPr/>
        </p:nvSpPr>
        <p:spPr>
          <a:xfrm>
            <a:off x="882910" y="5709482"/>
            <a:ext cx="10112454" cy="1751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4026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A5BFF1-0B1F-4643-AA2C-6E59BF4032C9}"/>
              </a:ext>
            </a:extLst>
          </p:cNvPr>
          <p:cNvSpPr/>
          <p:nvPr/>
        </p:nvSpPr>
        <p:spPr>
          <a:xfrm>
            <a:off x="1058333" y="2415641"/>
            <a:ext cx="10112454" cy="17515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5237DE-24E1-487D-A061-182547BF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26" y="863895"/>
            <a:ext cx="10620375" cy="464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24D5B-8EDB-4853-A3B2-0C72D4BB6AB5}"/>
              </a:ext>
            </a:extLst>
          </p:cNvPr>
          <p:cNvSpPr txBox="1"/>
          <p:nvPr/>
        </p:nvSpPr>
        <p:spPr>
          <a:xfrm>
            <a:off x="3339255" y="410052"/>
            <a:ext cx="2926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50"/>
                </a:solidFill>
                <a:latin typeface="+mj-ea"/>
                <a:ea typeface="+mj-ea"/>
              </a:rPr>
              <a:t>Login class</a:t>
            </a:r>
            <a:r>
              <a:rPr lang="ko-KR" altLang="en-US" sz="28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endParaRPr lang="en-US" altLang="ko-KR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DataBase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 class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연결 후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데이터 값 배열로 저장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90D1F-58E5-4BC2-B089-8238EC815265}"/>
              </a:ext>
            </a:extLst>
          </p:cNvPr>
          <p:cNvSpPr txBox="1"/>
          <p:nvPr/>
        </p:nvSpPr>
        <p:spPr>
          <a:xfrm>
            <a:off x="7291705" y="2643298"/>
            <a:ext cx="40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사원번호에 따른 데이터 저장 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CBE452-95BF-41B3-B80A-1B84FAD77453}"/>
              </a:ext>
            </a:extLst>
          </p:cNvPr>
          <p:cNvSpPr/>
          <p:nvPr/>
        </p:nvSpPr>
        <p:spPr>
          <a:xfrm>
            <a:off x="1334248" y="1531035"/>
            <a:ext cx="5670290" cy="4100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1220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B2D6A3C-570E-4F9B-A537-E5741BA7890C}"/>
              </a:ext>
            </a:extLst>
          </p:cNvPr>
          <p:cNvSpPr/>
          <p:nvPr/>
        </p:nvSpPr>
        <p:spPr>
          <a:xfrm>
            <a:off x="829261" y="2151762"/>
            <a:ext cx="10389724" cy="702807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CD9CA9-0CF4-4575-BBE6-DB9B5058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1" y="2103848"/>
            <a:ext cx="3169682" cy="2589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E0D633-2FDA-43B2-A482-43C22C37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885" y="1479014"/>
            <a:ext cx="5596367" cy="44997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C4FB79B-9C0C-4746-9B44-69CFAF30B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13" y="585113"/>
            <a:ext cx="10389723" cy="285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AE6402-C739-4698-B730-AADAFAC3C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107" y="870863"/>
            <a:ext cx="3890031" cy="322401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22D5E9C-FF55-4A4A-BCC7-65DE6D2F2A54}"/>
              </a:ext>
            </a:extLst>
          </p:cNvPr>
          <p:cNvCxnSpPr>
            <a:cxnSpLocks/>
          </p:cNvCxnSpPr>
          <p:nvPr/>
        </p:nvCxnSpPr>
        <p:spPr>
          <a:xfrm>
            <a:off x="4366846" y="1193264"/>
            <a:ext cx="1594339" cy="1415121"/>
          </a:xfrm>
          <a:prstGeom prst="bentConnector3">
            <a:avLst>
              <a:gd name="adj1" fmla="val 73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C188C9-E14F-4F0E-A6BE-F3141EEB5C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37232" y="870863"/>
            <a:ext cx="1254371" cy="1232986"/>
          </a:xfrm>
          <a:prstGeom prst="bentConnector3">
            <a:avLst>
              <a:gd name="adj1" fmla="val -9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9BD74D9-8711-41E2-9922-901E8EFD1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15" y="1369359"/>
            <a:ext cx="3209925" cy="2476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4602E-AF1A-454A-9F1C-1136264C2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13" y="1682982"/>
            <a:ext cx="4834270" cy="3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25646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자연주의">
      <a:majorFont>
        <a:latin typeface="Garamond" panose="02020404030301010803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 rotWithShape="1">
          <a:blip r:embed="rId2"/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198</ep:Words>
  <ep:PresentationFormat>와이드스크린</ep:PresentationFormat>
  <ep:Paragraphs>112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자연주의</vt:lpstr>
      <vt:lpstr>슬라이드 1</vt:lpstr>
      <vt:lpstr>목차</vt:lpstr>
      <vt:lpstr>작품 개요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프로젝트</vt:lpstr>
      <vt:lpstr>부서</vt:lpstr>
      <vt:lpstr>직원</vt:lpstr>
      <vt:lpstr>회사 관리</vt:lpstr>
      <vt:lpstr>자료 출처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2021-11-23T14:00:03.000</dcterms:created>
  <dc:creator>HyunGi kwon</dc:creator>
  <cp:lastModifiedBy>minseok</cp:lastModifiedBy>
  <dcterms:modified xsi:type="dcterms:W3CDTF">2022-06-20T11:10:37.117</dcterms:modified>
  <cp:revision>126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