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76" r:id="rId9"/>
    <p:sldId id="261" r:id="rId10"/>
    <p:sldId id="309" r:id="rId11"/>
    <p:sldId id="277" r:id="rId12"/>
    <p:sldId id="273" r:id="rId13"/>
    <p:sldId id="272" r:id="rId14"/>
    <p:sldId id="262" r:id="rId15"/>
    <p:sldId id="311" r:id="rId16"/>
    <p:sldId id="263" r:id="rId17"/>
    <p:sldId id="264" r:id="rId18"/>
    <p:sldId id="312" r:id="rId19"/>
    <p:sldId id="265" r:id="rId20"/>
    <p:sldId id="266" r:id="rId21"/>
    <p:sldId id="307" r:id="rId22"/>
    <p:sldId id="278" r:id="rId23"/>
    <p:sldId id="282" r:id="rId24"/>
    <p:sldId id="284" r:id="rId25"/>
    <p:sldId id="286" r:id="rId26"/>
    <p:sldId id="313" r:id="rId27"/>
    <p:sldId id="314" r:id="rId28"/>
    <p:sldId id="315" r:id="rId29"/>
    <p:sldId id="316" r:id="rId30"/>
    <p:sldId id="321" r:id="rId31"/>
    <p:sldId id="322" r:id="rId32"/>
    <p:sldId id="317" r:id="rId33"/>
    <p:sldId id="318" r:id="rId34"/>
    <p:sldId id="319" r:id="rId35"/>
    <p:sldId id="320" r:id="rId36"/>
    <p:sldId id="323" r:id="rId37"/>
    <p:sldId id="324" r:id="rId38"/>
    <p:sldId id="26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15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4" y="28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14DBB-29F4-4E0B-A98F-D1516D9E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70348-EBF8-49CE-B40C-919C28B12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5DF90-D6F8-4C5B-B476-460F7A90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621-746F-4CA0-A2D2-DE7F7A6D316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EE603-3940-472B-8FA1-C92A0E82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DC46F-9C17-44FB-98A1-FF28A91D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AAF-AC95-43D0-9100-0ADDF8ACA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6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10D16-BDC5-46CC-84D7-67A564B7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32F8A-F761-452D-9661-F96AD1917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E5C61-ABC1-49B6-979A-3C17536B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621-746F-4CA0-A2D2-DE7F7A6D316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FA081-0B95-4A7A-8D20-2F07D544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80F7-7139-4F06-9563-B0B5863D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AAF-AC95-43D0-9100-0ADDF8ACA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1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634B8A-03C0-447D-9873-7029CEE71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FF136B-5C2E-4B77-BCF2-F993BF2E0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8428F-3F67-468D-BF77-001AF85E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621-746F-4CA0-A2D2-DE7F7A6D316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A3A92-310B-4E7F-9292-73363459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CF15B-56DA-433E-AF0F-F42902D0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AAF-AC95-43D0-9100-0ADDF8ACA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2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AD4F3-B4A1-44D2-B2DD-39E44A83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521FB-5331-4A81-9E0E-094CB0E1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DA9AA-DFFE-4A7E-A5FD-58E29204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621-746F-4CA0-A2D2-DE7F7A6D316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BA6B3-F9F0-4A67-BB96-71796CE1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83AA0-B491-4557-A2AE-E0C98348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AAF-AC95-43D0-9100-0ADDF8ACA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3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43D84-DEA2-448F-9F8A-333D1B5D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B6372-3C55-457F-AA48-4E018CF29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18FE8-B7DC-4AAE-920D-D486A325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621-746F-4CA0-A2D2-DE7F7A6D316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60CF9-FA34-49CA-A9DA-4940593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671853-C51C-487A-8B93-D9F54062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AAF-AC95-43D0-9100-0ADDF8ACA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4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115DB-DF81-4168-BB56-7DA984CB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A1FF9-5412-4160-AD4D-A5A4F12C3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F7C956-71A1-496C-9112-D9629426D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77DA4-BA0C-4798-9F8E-0B91D06F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621-746F-4CA0-A2D2-DE7F7A6D316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26856-FF50-416D-808A-8F00B23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BEF4D1-D9BC-4C14-AF5F-7A8E70BD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AAF-AC95-43D0-9100-0ADDF8ACA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9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07C0A-9323-47C5-8681-184F877E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9B2E2-A16B-4684-AFD7-D92D8A0C7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20740-B65F-442B-AC1C-863196B12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1540C2-88D0-49F9-8A6D-19145A525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6F8ED3-16A2-4AF2-9CB8-C72EF9D5E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AD030F-134E-4EBA-A6B5-28406D6C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621-746F-4CA0-A2D2-DE7F7A6D316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1F4FA1-ED55-4296-945F-CACF635C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A1A945-8D44-4EDA-A13D-7FD433D2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AAF-AC95-43D0-9100-0ADDF8ACA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2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F0570-F897-4019-8D24-F55A1847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427CCD-DA7E-4CDD-B4C5-FEA30E11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621-746F-4CA0-A2D2-DE7F7A6D316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35FC9A-05DE-4D12-8951-80957119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6CEBAD-C888-46A7-9AE3-BC15EDCF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AAF-AC95-43D0-9100-0ADDF8ACA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56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E2E566-78FB-471C-9DBF-5C4A303C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621-746F-4CA0-A2D2-DE7F7A6D316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3DCFB1-11B3-4F56-8184-1413FFF7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701056-9322-4DD2-8F50-7B95C5EA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AAF-AC95-43D0-9100-0ADDF8ACA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5D425-2083-4E89-B024-A89ED63D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C4F34-CEE2-4A2A-8818-1929968B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F00E89-A0CC-4534-B08C-2C7C00D00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32989-58E2-41E6-BD36-C1003899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621-746F-4CA0-A2D2-DE7F7A6D316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BF8DB-6C96-4732-85D7-95C8C5EC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E77EA-2366-4D95-B832-6B209334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AAF-AC95-43D0-9100-0ADDF8ACA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5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E92E8-C70D-4628-89E0-A069C137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9D48BF-5DBC-4029-9E12-FF17272C1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566E5-E8D0-41A5-8464-976549099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028C8-DE14-4A94-8731-B9EA9382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6621-746F-4CA0-A2D2-DE7F7A6D316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86F63-790B-4B05-B3F0-577D76A7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2426C-950D-4C54-9A2D-93B5AE7F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0AAF-AC95-43D0-9100-0ADDF8ACA1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209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7144C8-108F-478C-89D0-60E70E8C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096F4E-080E-478F-8403-F6445498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8C255-C49C-4D05-A4CC-E4F09BDC7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8AE46621-746F-4CA0-A2D2-DE7F7A6D3166}" type="datetimeFigureOut">
              <a:rPr lang="ko-KR" altLang="en-US" smtClean="0"/>
              <a:pPr/>
              <a:t>2022-05-31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949A2-B7D5-4CAC-9B3B-A29298C3C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2C32-0656-4837-BF5E-877FA138A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517B0AAF-AC95-43D0-9100-0ADDF8ACA1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90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9.jpeg"  /><Relationship Id="rId4" Type="http://schemas.openxmlformats.org/officeDocument/2006/relationships/image" Target="../media/image10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3.jpeg"  /><Relationship Id="rId4" Type="http://schemas.openxmlformats.org/officeDocument/2006/relationships/image" Target="../media/image14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jpeg"  /><Relationship Id="rId4" Type="http://schemas.openxmlformats.org/officeDocument/2006/relationships/image" Target="../media/image16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7.jpeg"  /><Relationship Id="rId4" Type="http://schemas.openxmlformats.org/officeDocument/2006/relationships/image" Target="../media/image18.jpeg"  /><Relationship Id="rId5" Type="http://schemas.openxmlformats.org/officeDocument/2006/relationships/image" Target="../media/image19.jpeg"  /><Relationship Id="rId6" Type="http://schemas.openxmlformats.org/officeDocument/2006/relationships/image" Target="../media/image20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9.jpeg"  /><Relationship Id="rId4" Type="http://schemas.openxmlformats.org/officeDocument/2006/relationships/image" Target="../media/image21.jpeg"  /><Relationship Id="rId5" Type="http://schemas.openxmlformats.org/officeDocument/2006/relationships/image" Target="../media/image22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3.jpeg"  /><Relationship Id="rId4" Type="http://schemas.openxmlformats.org/officeDocument/2006/relationships/image" Target="../media/image24.jpeg"  /><Relationship Id="rId5" Type="http://schemas.openxmlformats.org/officeDocument/2006/relationships/image" Target="../media/image25.jpeg"  /><Relationship Id="rId6" Type="http://schemas.openxmlformats.org/officeDocument/2006/relationships/image" Target="../media/image1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6.jpeg"  /><Relationship Id="rId4" Type="http://schemas.openxmlformats.org/officeDocument/2006/relationships/image" Target="../media/image27.jpeg"  /><Relationship Id="rId5" Type="http://schemas.openxmlformats.org/officeDocument/2006/relationships/image" Target="../media/image28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9.jpeg"  /><Relationship Id="rId4" Type="http://schemas.openxmlformats.org/officeDocument/2006/relationships/image" Target="../media/image30.jpeg"  /><Relationship Id="rId5" Type="http://schemas.openxmlformats.org/officeDocument/2006/relationships/image" Target="../media/image31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32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33.jpeg"  /><Relationship Id="rId4" Type="http://schemas.openxmlformats.org/officeDocument/2006/relationships/image" Target="../media/image3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3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36.jpeg"  /><Relationship Id="rId4" Type="http://schemas.openxmlformats.org/officeDocument/2006/relationships/image" Target="../media/image37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38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39.jpeg"  /><Relationship Id="rId4" Type="http://schemas.openxmlformats.org/officeDocument/2006/relationships/image" Target="../media/image40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2.jpeg"  /><Relationship Id="rId4" Type="http://schemas.openxmlformats.org/officeDocument/2006/relationships/image" Target="../media/image43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4.jpeg"  /><Relationship Id="rId4" Type="http://schemas.openxmlformats.org/officeDocument/2006/relationships/image" Target="../media/image45.jpe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6.jpeg"  /><Relationship Id="rId4" Type="http://schemas.openxmlformats.org/officeDocument/2006/relationships/image" Target="../media/image47.jpe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8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9.jpeg"  /><Relationship Id="rId4" Type="http://schemas.openxmlformats.org/officeDocument/2006/relationships/image" Target="../media/image50.jpe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51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52.jpeg"  /><Relationship Id="rId4" Type="http://schemas.openxmlformats.org/officeDocument/2006/relationships/image" Target="../media/image53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54.jpeg"  /><Relationship Id="rId4" Type="http://schemas.openxmlformats.org/officeDocument/2006/relationships/image" Target="../media/image55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925157-EF0C-42EE-927E-AED833CC735C}"/>
              </a:ext>
            </a:extLst>
          </p:cNvPr>
          <p:cNvSpPr txBox="1"/>
          <p:nvPr/>
        </p:nvSpPr>
        <p:spPr>
          <a:xfrm>
            <a:off x="4859927" y="2228671"/>
            <a:ext cx="2472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H C</a:t>
            </a:r>
            <a:endParaRPr lang="ko-KR" altLang="en-US" sz="7200" spc="-3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0043F0-317F-48BC-B3A8-8887114510B9}"/>
              </a:ext>
            </a:extLst>
          </p:cNvPr>
          <p:cNvSpPr/>
          <p:nvPr/>
        </p:nvSpPr>
        <p:spPr>
          <a:xfrm>
            <a:off x="6733461" y="4954790"/>
            <a:ext cx="3818246" cy="721391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2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반 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201915622 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김민석</a:t>
            </a:r>
          </a:p>
        </p:txBody>
      </p:sp>
    </p:spTree>
    <p:extLst>
      <p:ext uri="{BB962C8B-B14F-4D97-AF65-F5344CB8AC3E}">
        <p14:creationId xmlns:p14="http://schemas.microsoft.com/office/powerpoint/2010/main" val="125604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F25BE49-3C57-46D0-8FFC-8AD5ACA32CFF}"/>
              </a:ext>
            </a:extLst>
          </p:cNvPr>
          <p:cNvSpPr/>
          <p:nvPr/>
        </p:nvSpPr>
        <p:spPr>
          <a:xfrm>
            <a:off x="384966" y="897838"/>
            <a:ext cx="2167734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루틴</a:t>
            </a:r>
            <a:r>
              <a:rPr lang="ko-KR" altLang="en-US" sz="1800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800" b="1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12E57A-2C83-408B-BA79-33652190C736}"/>
              </a:ext>
            </a:extLst>
          </p:cNvPr>
          <p:cNvSpPr/>
          <p:nvPr/>
        </p:nvSpPr>
        <p:spPr>
          <a:xfrm>
            <a:off x="384966" y="3591884"/>
            <a:ext cx="2167734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 </a:t>
            </a:r>
            <a:r>
              <a:rPr lang="en-US" altLang="ko-KR" sz="1800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800" b="1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8284D60-B5AB-23BA-638A-1ECEBD940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20" y="1549536"/>
            <a:ext cx="7404100" cy="180975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E1DE8FC-7B8E-EE4E-41ED-B941118E7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20" y="4272980"/>
            <a:ext cx="743585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A49ED-B65F-4507-86C6-314048D00F27}"/>
              </a:ext>
            </a:extLst>
          </p:cNvPr>
          <p:cNvSpPr txBox="1"/>
          <p:nvPr/>
        </p:nvSpPr>
        <p:spPr>
          <a:xfrm>
            <a:off x="4000500" y="2472873"/>
            <a:ext cx="713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5E1AFA-394E-4364-9348-BA9227B6F6C9}"/>
              </a:ext>
            </a:extLst>
          </p:cNvPr>
          <p:cNvSpPr/>
          <p:nvPr/>
        </p:nvSpPr>
        <p:spPr>
          <a:xfrm>
            <a:off x="4000500" y="3242314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/ XML</a:t>
            </a:r>
            <a:r>
              <a:rPr lang="ko-KR" altLang="en-US" sz="1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80EA18-F44C-41A9-B24A-20DEC951E57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4CE2B0-A545-4217-8D0F-59EBDE222E6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77FEB9-CBB7-4CC5-9900-36452450D73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3CA73B-F8FF-489E-AA73-786A9D57FEA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895D77-6D6D-44CD-BE90-D9F7ABF58B1B}"/>
              </a:ext>
            </a:extLst>
          </p:cNvPr>
          <p:cNvCxnSpPr/>
          <p:nvPr/>
        </p:nvCxnSpPr>
        <p:spPr>
          <a:xfrm>
            <a:off x="1290376" y="635142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ECAFCD-6CA0-4B1C-B70E-22AD58A26C58}"/>
              </a:ext>
            </a:extLst>
          </p:cNvPr>
          <p:cNvSpPr txBox="1"/>
          <p:nvPr/>
        </p:nvSpPr>
        <p:spPr>
          <a:xfrm>
            <a:off x="1290376" y="6592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Usecase</a:t>
            </a:r>
            <a:r>
              <a:rPr lang="en-US" altLang="ko-KR" sz="36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Diagram</a:t>
            </a:r>
            <a:endParaRPr lang="ko-KR" altLang="en-US" sz="36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5A90E-5DE7-4013-A41A-6785E6C427AF}"/>
              </a:ext>
            </a:extLst>
          </p:cNvPr>
          <p:cNvSpPr txBox="1"/>
          <p:nvPr/>
        </p:nvSpPr>
        <p:spPr>
          <a:xfrm>
            <a:off x="719386" y="144941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D4870F-EC98-EDC6-9929-F05A75B26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30" y="1732876"/>
            <a:ext cx="2602164" cy="3724424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D22A9E6-3831-B485-D2E1-C1B7186790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85" y="1732876"/>
            <a:ext cx="4038023" cy="37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8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A49ED-B65F-4507-86C6-314048D00F27}"/>
              </a:ext>
            </a:extLst>
          </p:cNvPr>
          <p:cNvSpPr txBox="1"/>
          <p:nvPr/>
        </p:nvSpPr>
        <p:spPr>
          <a:xfrm>
            <a:off x="4000500" y="2472873"/>
            <a:ext cx="713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06</a:t>
            </a:r>
            <a:endParaRPr lang="ko-KR" altLang="en-US" sz="4400" spc="-300" dirty="0">
              <a:solidFill>
                <a:srgbClr val="00002F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5E1AFA-394E-4364-9348-BA9227B6F6C9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</a:t>
            </a:r>
            <a:r>
              <a:rPr lang="en-US" altLang="ko-KR" sz="1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19577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2BFA1B-ED73-4FDA-8D93-9B736552A8BA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854C38-976C-4BDD-92DA-95BB53937CB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DF38D3-B6B7-484F-A192-B8B0A135DB5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6B847B-3C19-41BD-959C-2ADE5449356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97B3C8-A78D-486B-AEC7-573470FE7DC9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C9AE9F-4A92-4CE0-AA4C-A39A9DF7517C}"/>
              </a:ext>
            </a:extLst>
          </p:cNvPr>
          <p:cNvSpPr txBox="1"/>
          <p:nvPr/>
        </p:nvSpPr>
        <p:spPr>
          <a:xfrm>
            <a:off x="1436090" y="437393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839050-8EE9-2044-219D-29012D7BC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0" y="1155901"/>
            <a:ext cx="3347659" cy="55574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AE0798-F04F-AEA3-74E3-4F246B4E9B12}"/>
              </a:ext>
            </a:extLst>
          </p:cNvPr>
          <p:cNvSpPr txBox="1"/>
          <p:nvPr/>
        </p:nvSpPr>
        <p:spPr>
          <a:xfrm>
            <a:off x="4713828" y="488055"/>
            <a:ext cx="6144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             </a:t>
            </a:r>
            <a:r>
              <a:rPr lang="ko-KR" altLang="en-US" sz="2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 비밀번호 </a:t>
            </a:r>
            <a:r>
              <a:rPr lang="ko-KR" altLang="en-US" sz="28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틀릴시</a:t>
            </a:r>
            <a:endParaRPr lang="ko-KR" altLang="en-US" sz="28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1C3B8C-073B-2E8F-B750-2337767BD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97" y="1155586"/>
            <a:ext cx="3375695" cy="55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1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2BFA1B-ED73-4FDA-8D93-9B736552A8BA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854C38-976C-4BDD-92DA-95BB53937CB0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DF38D3-B6B7-484F-A192-B8B0A135DB5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6B847B-3C19-41BD-959C-2ADE54493568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697B3C8-A78D-486B-AEC7-573470FE7DC9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C9AE9F-4A92-4CE0-AA4C-A39A9DF7517C}"/>
              </a:ext>
            </a:extLst>
          </p:cNvPr>
          <p:cNvSpPr txBox="1"/>
          <p:nvPr/>
        </p:nvSpPr>
        <p:spPr>
          <a:xfrm>
            <a:off x="1242929" y="437393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9931CB15-7104-AB3C-1FA3-D0F5890C0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2" y="1147516"/>
            <a:ext cx="3337305" cy="55521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02A8C6-89A5-F709-52A2-724DBE2865B7}"/>
              </a:ext>
            </a:extLst>
          </p:cNvPr>
          <p:cNvSpPr txBox="1"/>
          <p:nvPr/>
        </p:nvSpPr>
        <p:spPr>
          <a:xfrm>
            <a:off x="5271672" y="488055"/>
            <a:ext cx="5028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             </a:t>
            </a:r>
            <a:r>
              <a:rPr lang="ko-KR" altLang="en-US" sz="2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 검사 완료 시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C9FD73F-5CF5-8D84-667C-E0F03CC9B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59" y="1069378"/>
            <a:ext cx="3109426" cy="5455427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D7210CC8-DAB2-130D-239A-ABDD84AF1486}"/>
              </a:ext>
            </a:extLst>
          </p:cNvPr>
          <p:cNvSpPr/>
          <p:nvPr/>
        </p:nvSpPr>
        <p:spPr>
          <a:xfrm>
            <a:off x="7615909" y="2289068"/>
            <a:ext cx="1031001" cy="3129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7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A7E9E01-9857-42F9-90E2-A0F77E7CE1A3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D4535A-11FE-4B1C-A5FE-4B51D19317E3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C243AC-A0F5-42DB-9D43-F1F01EB4903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017238-5B85-4163-8F1D-33CA5C563E9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84C5EE-D7AA-492C-AE41-535B6FA0DAEF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4B620F-3C3E-45B8-B190-AC132243046F}"/>
              </a:ext>
            </a:extLst>
          </p:cNvPr>
          <p:cNvSpPr txBox="1"/>
          <p:nvPr/>
        </p:nvSpPr>
        <p:spPr>
          <a:xfrm>
            <a:off x="4336524" y="402125"/>
            <a:ext cx="288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DA95A9-3E93-4F73-B1EE-7D3B5AAA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105" y="39812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D348530-5009-453C-B1F3-6894E75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542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F6E225D-D215-4DE4-BB25-A0A81E255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48" y="1287071"/>
            <a:ext cx="170575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D9C82D3-1A9E-4FA5-86C1-EA7D05421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916" y="1320256"/>
            <a:ext cx="165369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10F79893-3285-2FCF-C78F-35757D2DF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7" y="1179059"/>
            <a:ext cx="3096182" cy="5485627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B2750B7C-3103-AD00-40E3-C998B8067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55" y="1056322"/>
            <a:ext cx="3279515" cy="54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5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4F5774-252F-45E3-92B5-07ADBD609029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AA7392-A1DE-4254-8D1D-2F29AA6E679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8CB65-7EED-4716-81D7-6854F640E66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8F6378-D309-4423-93F4-89665C5CDDF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3EEF67-C223-4D19-9A4F-B820E4CC5A46}"/>
              </a:ext>
            </a:extLst>
          </p:cNvPr>
          <p:cNvSpPr txBox="1"/>
          <p:nvPr/>
        </p:nvSpPr>
        <p:spPr>
          <a:xfrm>
            <a:off x="1015362" y="385421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정보 화면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54A4B31-D458-4DD2-8E8F-FBDC0629A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105" y="39812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445A571-713D-463A-B735-1A857760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542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3D99CF4-C984-4A7F-910A-C6F9F3AA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419595"/>
            <a:ext cx="152354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1647F97-B9AF-4F74-90FC-425F2A84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652" y="1245882"/>
            <a:ext cx="159249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BF5BD60A-ED86-DB2B-118F-68E0B0CCB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2" y="1064873"/>
            <a:ext cx="2768855" cy="49162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B075DC-1E95-4EAE-F82F-A8FDD97515D7}"/>
              </a:ext>
            </a:extLst>
          </p:cNvPr>
          <p:cNvSpPr txBox="1"/>
          <p:nvPr/>
        </p:nvSpPr>
        <p:spPr>
          <a:xfrm>
            <a:off x="5372664" y="488055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             </a:t>
            </a:r>
            <a:r>
              <a:rPr lang="ko-KR" altLang="en-US" sz="2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수정하기 </a:t>
            </a:r>
            <a:r>
              <a:rPr lang="ko-KR" altLang="en-US" sz="28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endParaRPr lang="ko-KR" altLang="en-US" sz="28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7168382-C098-5833-F748-7C46FE8B44E1}"/>
              </a:ext>
            </a:extLst>
          </p:cNvPr>
          <p:cNvSpPr/>
          <p:nvPr/>
        </p:nvSpPr>
        <p:spPr>
          <a:xfrm>
            <a:off x="790980" y="2491195"/>
            <a:ext cx="448764" cy="1841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FA9C518A-D52A-34B1-775E-6471D76C4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108" y="1074835"/>
            <a:ext cx="2955398" cy="4708328"/>
          </a:xfrm>
          <a:prstGeom prst="rect">
            <a:avLst/>
          </a:prstGeom>
        </p:spPr>
      </p:pic>
      <p:pic>
        <p:nvPicPr>
          <p:cNvPr id="26" name="그림 25" descr="테이블이(가) 표시된 사진&#10;&#10;자동 생성된 설명">
            <a:extLst>
              <a:ext uri="{FF2B5EF4-FFF2-40B4-BE49-F238E27FC236}">
                <a16:creationId xmlns:a16="http://schemas.microsoft.com/office/drawing/2014/main" id="{5A50003F-A62A-C97C-5237-A671E7C02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52" y="1503355"/>
            <a:ext cx="4819906" cy="75380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0FC6968-6F07-217C-78D6-71078D501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552" y="3546003"/>
            <a:ext cx="4819906" cy="767304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9789E580-A230-D175-8AB1-909600C414C4}"/>
              </a:ext>
            </a:extLst>
          </p:cNvPr>
          <p:cNvSpPr/>
          <p:nvPr/>
        </p:nvSpPr>
        <p:spPr>
          <a:xfrm>
            <a:off x="3846178" y="2583253"/>
            <a:ext cx="386625" cy="215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ABECAAA-5D77-E73D-0FE2-42532D1601BD}"/>
              </a:ext>
            </a:extLst>
          </p:cNvPr>
          <p:cNvSpPr/>
          <p:nvPr/>
        </p:nvSpPr>
        <p:spPr>
          <a:xfrm rot="18850381">
            <a:off x="4708810" y="2890486"/>
            <a:ext cx="234594" cy="21632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0ACB5F9-6280-EA27-7806-28B05721BCEE}"/>
              </a:ext>
            </a:extLst>
          </p:cNvPr>
          <p:cNvSpPr/>
          <p:nvPr/>
        </p:nvSpPr>
        <p:spPr>
          <a:xfrm>
            <a:off x="8738964" y="2491195"/>
            <a:ext cx="644376" cy="666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 animBg="1"/>
      <p:bldP spid="31" grpId="0" animBg="1"/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4F5774-252F-45E3-92B5-07ADBD609029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9AA7392-A1DE-4254-8D1D-2F29AA6E679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58CB65-7EED-4716-81D7-6854F640E66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8F6378-D309-4423-93F4-89665C5CDDF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3EEF67-C223-4D19-9A4F-B820E4CC5A46}"/>
              </a:ext>
            </a:extLst>
          </p:cNvPr>
          <p:cNvSpPr txBox="1"/>
          <p:nvPr/>
        </p:nvSpPr>
        <p:spPr>
          <a:xfrm>
            <a:off x="1015362" y="385421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정보 화면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54A4B31-D458-4DD2-8E8F-FBDC0629A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105" y="39812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445A571-713D-463A-B735-1A857760F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542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3D99CF4-C984-4A7F-910A-C6F9F3AAE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419595"/>
            <a:ext cx="152354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1647F97-B9AF-4F74-90FC-425F2A84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652" y="1245882"/>
            <a:ext cx="159249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B075DC-1E95-4EAE-F82F-A8FDD97515D7}"/>
              </a:ext>
            </a:extLst>
          </p:cNvPr>
          <p:cNvSpPr txBox="1"/>
          <p:nvPr/>
        </p:nvSpPr>
        <p:spPr>
          <a:xfrm>
            <a:off x="5372664" y="488055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--&gt;             </a:t>
            </a:r>
            <a:r>
              <a:rPr lang="ko-KR" altLang="en-US" sz="2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탈퇴하기 </a:t>
            </a:r>
            <a:r>
              <a:rPr lang="ko-KR" altLang="en-US" sz="28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endParaRPr lang="ko-KR" altLang="en-US" sz="28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6" name="그림 25" descr="테이블이(가) 표시된 사진&#10;&#10;자동 생성된 설명">
            <a:extLst>
              <a:ext uri="{FF2B5EF4-FFF2-40B4-BE49-F238E27FC236}">
                <a16:creationId xmlns:a16="http://schemas.microsoft.com/office/drawing/2014/main" id="{5A50003F-A62A-C97C-5237-A671E7C02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1496044"/>
            <a:ext cx="5485272" cy="857862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EF6D0EA-8BD6-080E-9B16-3C9EB9D98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2" y="1051540"/>
            <a:ext cx="2905025" cy="4850544"/>
          </a:xfrm>
          <a:prstGeom prst="rect">
            <a:avLst/>
          </a:prstGeom>
        </p:spPr>
      </p:pic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ABECAAA-5D77-E73D-0FE2-42532D1601BD}"/>
              </a:ext>
            </a:extLst>
          </p:cNvPr>
          <p:cNvSpPr/>
          <p:nvPr/>
        </p:nvSpPr>
        <p:spPr>
          <a:xfrm rot="18850381">
            <a:off x="1738545" y="3308660"/>
            <a:ext cx="234594" cy="21632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0ACB5F9-6280-EA27-7806-28B05721BCEE}"/>
              </a:ext>
            </a:extLst>
          </p:cNvPr>
          <p:cNvSpPr/>
          <p:nvPr/>
        </p:nvSpPr>
        <p:spPr>
          <a:xfrm>
            <a:off x="8361565" y="2527619"/>
            <a:ext cx="644376" cy="666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03183B-AEDB-C763-2B47-3AA0F6285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3356576"/>
            <a:ext cx="5220489" cy="6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0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" y="-422695"/>
            <a:ext cx="12192000" cy="68580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BB529A2-3E21-49A8-884A-BBCE42D457E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0490ED-73B2-4692-B641-7BA8C2E3B44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EAB6E2-918A-4EF0-A90D-CD4F69E64FD7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CAA27F-89EB-4143-BF3D-D47BCE2D7A2A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26A978-5127-4DC1-B5C3-57034AA061A6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F43261-AFB8-44C9-838A-74B6C67654B0}"/>
              </a:ext>
            </a:extLst>
          </p:cNvPr>
          <p:cNvSpPr txBox="1"/>
          <p:nvPr/>
        </p:nvSpPr>
        <p:spPr>
          <a:xfrm>
            <a:off x="822765" y="451660"/>
            <a:ext cx="4176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루틴 </a:t>
            </a:r>
            <a:r>
              <a:rPr lang="ko-KR" altLang="en-US" sz="32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클릭시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0A0A112-1593-4794-8DBB-D0826749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105" y="39812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181F001-4E9D-4E50-A3B5-08140ADF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542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3D532BD-AFBF-4BA6-8CA3-3F54A6B09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3" y="1385005"/>
            <a:ext cx="15869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C50A095-511A-445C-9A20-65B3C6286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40" y="1428901"/>
            <a:ext cx="15051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C7AC55-2901-C932-BD2D-01D8A3FF3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1" y="1659034"/>
            <a:ext cx="4940618" cy="62154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B5E57D2-0E21-29A9-D7CD-730CDF02D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31" y="3076814"/>
            <a:ext cx="4940618" cy="9715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76B28CF-429D-81E1-85B1-0D54CB194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78" y="1359790"/>
            <a:ext cx="2861636" cy="4594226"/>
          </a:xfrm>
          <a:prstGeom prst="rect">
            <a:avLst/>
          </a:prstGeom>
        </p:spPr>
      </p:pic>
      <p:pic>
        <p:nvPicPr>
          <p:cNvPr id="24" name="그림 23" descr="테이블이(가) 표시된 사진&#10;&#10;자동 생성된 설명">
            <a:extLst>
              <a:ext uri="{FF2B5EF4-FFF2-40B4-BE49-F238E27FC236}">
                <a16:creationId xmlns:a16="http://schemas.microsoft.com/office/drawing/2014/main" id="{5D0FBBBA-4312-5243-9BB8-4835767FA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5" y="1359790"/>
            <a:ext cx="2750255" cy="4872734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ABBCCD08-D873-7F29-0B8C-C5A0B41AFE0E}"/>
              </a:ext>
            </a:extLst>
          </p:cNvPr>
          <p:cNvSpPr/>
          <p:nvPr/>
        </p:nvSpPr>
        <p:spPr>
          <a:xfrm>
            <a:off x="25154" y="4019678"/>
            <a:ext cx="1779098" cy="13317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97E4F01-6D30-8FED-7755-92043C8B68E0}"/>
              </a:ext>
            </a:extLst>
          </p:cNvPr>
          <p:cNvSpPr/>
          <p:nvPr/>
        </p:nvSpPr>
        <p:spPr>
          <a:xfrm>
            <a:off x="7576933" y="1698380"/>
            <a:ext cx="767531" cy="3299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46559C9-D08E-B445-DA88-C555873DFD73}"/>
              </a:ext>
            </a:extLst>
          </p:cNvPr>
          <p:cNvCxnSpPr/>
          <p:nvPr/>
        </p:nvCxnSpPr>
        <p:spPr>
          <a:xfrm flipH="1">
            <a:off x="4998909" y="1920854"/>
            <a:ext cx="2733601" cy="1411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A0A511-2A4B-6A22-360D-A865C19B62C0}"/>
              </a:ext>
            </a:extLst>
          </p:cNvPr>
          <p:cNvCxnSpPr/>
          <p:nvPr/>
        </p:nvCxnSpPr>
        <p:spPr>
          <a:xfrm flipV="1">
            <a:off x="7081997" y="2028366"/>
            <a:ext cx="1801770" cy="1303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1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5C3A0-6CE5-4C6A-81B9-024F8F8674C8}"/>
              </a:ext>
            </a:extLst>
          </p:cNvPr>
          <p:cNvSpPr txBox="1"/>
          <p:nvPr/>
        </p:nvSpPr>
        <p:spPr>
          <a:xfrm>
            <a:off x="2256065" y="1869835"/>
            <a:ext cx="127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5400" b="1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5EB0AC-F834-4C2B-932B-804A325B9B70}"/>
              </a:ext>
            </a:extLst>
          </p:cNvPr>
          <p:cNvSpPr/>
          <p:nvPr/>
        </p:nvSpPr>
        <p:spPr>
          <a:xfrm>
            <a:off x="1807436" y="2768479"/>
            <a:ext cx="2021707" cy="571256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개발도구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5956-3EDF-4A94-864B-D3CC4C7028E2}"/>
              </a:ext>
            </a:extLst>
          </p:cNvPr>
          <p:cNvSpPr txBox="1"/>
          <p:nvPr/>
        </p:nvSpPr>
        <p:spPr>
          <a:xfrm>
            <a:off x="5585714" y="1840562"/>
            <a:ext cx="931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4800" b="1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DAB5D-FCB9-4301-8607-86C3A94136AE}"/>
              </a:ext>
            </a:extLst>
          </p:cNvPr>
          <p:cNvSpPr txBox="1"/>
          <p:nvPr/>
        </p:nvSpPr>
        <p:spPr>
          <a:xfrm>
            <a:off x="8573546" y="1869835"/>
            <a:ext cx="931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4800" b="1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A82E5-FFD0-45CB-8F0F-240CAC619C96}"/>
              </a:ext>
            </a:extLst>
          </p:cNvPr>
          <p:cNvSpPr txBox="1"/>
          <p:nvPr/>
        </p:nvSpPr>
        <p:spPr>
          <a:xfrm>
            <a:off x="5636580" y="627893"/>
            <a:ext cx="918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7152FA-55E7-4F65-82F3-E0DC3D898AD4}"/>
              </a:ext>
            </a:extLst>
          </p:cNvPr>
          <p:cNvCxnSpPr/>
          <p:nvPr/>
        </p:nvCxnSpPr>
        <p:spPr>
          <a:xfrm>
            <a:off x="6362813" y="93367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FA4471-306D-4843-93E8-DB6D4848E8BD}"/>
              </a:ext>
            </a:extLst>
          </p:cNvPr>
          <p:cNvSpPr txBox="1"/>
          <p:nvPr/>
        </p:nvSpPr>
        <p:spPr>
          <a:xfrm>
            <a:off x="5687493" y="4090860"/>
            <a:ext cx="931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4800" b="1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194478F-FAE2-4283-A727-868259CD3941}"/>
              </a:ext>
            </a:extLst>
          </p:cNvPr>
          <p:cNvSpPr/>
          <p:nvPr/>
        </p:nvSpPr>
        <p:spPr>
          <a:xfrm>
            <a:off x="8028526" y="2768479"/>
            <a:ext cx="2021707" cy="571256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useCase</a:t>
            </a:r>
            <a:r>
              <a:rPr lang="ko-KR" altLang="en-US" sz="16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다이어그램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5ED6ED-E1A7-4892-BC4E-ECD837E11C02}"/>
              </a:ext>
            </a:extLst>
          </p:cNvPr>
          <p:cNvSpPr/>
          <p:nvPr/>
        </p:nvSpPr>
        <p:spPr>
          <a:xfrm>
            <a:off x="5085146" y="2768479"/>
            <a:ext cx="2021707" cy="571256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20460F4-54D2-4CCB-9EE1-F37E12A551F8}"/>
              </a:ext>
            </a:extLst>
          </p:cNvPr>
          <p:cNvSpPr/>
          <p:nvPr/>
        </p:nvSpPr>
        <p:spPr>
          <a:xfrm>
            <a:off x="5085145" y="5113150"/>
            <a:ext cx="2021707" cy="571256"/>
          </a:xfrm>
          <a:prstGeom prst="rect">
            <a:avLst/>
          </a:prstGeom>
          <a:solidFill>
            <a:schemeClr val="bg2">
              <a:lumMod val="90000"/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Class/xml</a:t>
            </a:r>
            <a:endParaRPr lang="ko-KR" altLang="en-US" sz="240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067993D-C318-4945-8543-87093A5781C1}"/>
              </a:ext>
            </a:extLst>
          </p:cNvPr>
          <p:cNvGrpSpPr/>
          <p:nvPr/>
        </p:nvGrpSpPr>
        <p:grpSpPr>
          <a:xfrm>
            <a:off x="7995713" y="4120133"/>
            <a:ext cx="2021707" cy="1598356"/>
            <a:chOff x="8402113" y="3237799"/>
            <a:chExt cx="2021707" cy="159835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2A6D2D-74A8-41CD-9713-C0F98D53A491}"/>
                </a:ext>
              </a:extLst>
            </p:cNvPr>
            <p:cNvSpPr txBox="1"/>
            <p:nvPr/>
          </p:nvSpPr>
          <p:spPr>
            <a:xfrm>
              <a:off x="8880313" y="3237799"/>
              <a:ext cx="931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00002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06</a:t>
              </a:r>
              <a:endParaRPr lang="ko-KR" altLang="en-US" sz="48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8A70E74-F654-4CA4-9003-E9D275F5A2EF}"/>
                </a:ext>
              </a:extLst>
            </p:cNvPr>
            <p:cNvSpPr/>
            <p:nvPr/>
          </p:nvSpPr>
          <p:spPr>
            <a:xfrm>
              <a:off x="8402113" y="4264899"/>
              <a:ext cx="2021707" cy="571256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rgbClr val="00002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UI / </a:t>
              </a:r>
              <a:r>
                <a:rPr lang="ko-KR" altLang="en-US" sz="2400" dirty="0">
                  <a:solidFill>
                    <a:srgbClr val="00002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소스코드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FF57B4-1486-4ACB-B96F-ED78AC2CAA05}"/>
              </a:ext>
            </a:extLst>
          </p:cNvPr>
          <p:cNvGrpSpPr/>
          <p:nvPr/>
        </p:nvGrpSpPr>
        <p:grpSpPr>
          <a:xfrm>
            <a:off x="1664525" y="4180412"/>
            <a:ext cx="2248175" cy="1525661"/>
            <a:chOff x="9277835" y="1470337"/>
            <a:chExt cx="2021707" cy="137703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9C6D9-1519-41B8-AE2E-50D18BA28436}"/>
                </a:ext>
              </a:extLst>
            </p:cNvPr>
            <p:cNvSpPr txBox="1"/>
            <p:nvPr/>
          </p:nvSpPr>
          <p:spPr>
            <a:xfrm>
              <a:off x="9809787" y="1470337"/>
              <a:ext cx="931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00002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endParaRPr lang="ko-KR" altLang="en-US" sz="4800" b="1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994A798-324F-4BF2-8D73-267496EDC2E2}"/>
                </a:ext>
              </a:extLst>
            </p:cNvPr>
            <p:cNvSpPr/>
            <p:nvPr/>
          </p:nvSpPr>
          <p:spPr>
            <a:xfrm>
              <a:off x="9277835" y="2276115"/>
              <a:ext cx="2021707" cy="571256"/>
            </a:xfrm>
            <a:prstGeom prst="rect">
              <a:avLst/>
            </a:prstGeom>
            <a:solidFill>
              <a:schemeClr val="bg2">
                <a:lumMod val="90000"/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2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데이터베이스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57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24C8CEB-FC9B-4EA5-BA49-63529F6AC71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3E91BA-D5FB-4377-86F1-958AEE7F58C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74F438-AFFE-4E7A-BFC4-935DF61DB738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2F6A26-0C54-4C66-B7D9-2C4DA77CAFE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4D4589-3A22-448E-A6AA-DB5984AC6CD7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7C449C-04D5-4D32-9D89-47FB62292157}"/>
              </a:ext>
            </a:extLst>
          </p:cNvPr>
          <p:cNvSpPr txBox="1"/>
          <p:nvPr/>
        </p:nvSpPr>
        <p:spPr>
          <a:xfrm>
            <a:off x="490322" y="437393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 목록 및 검색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4ECDDCC-E9E7-4CC2-A3F6-262C1E24A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105" y="39812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3D978D2-C3E1-435E-8BED-CA2ECB54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440" y="1428901"/>
            <a:ext cx="15051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22C580F-7E20-4830-B052-9FD5D6866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702" y="1227587"/>
            <a:ext cx="179637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7288EBF8-94E7-4EE6-B094-F263D308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648" y="1287380"/>
            <a:ext cx="147354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F814CFC-5147-B08B-58A7-3E78050A8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25" y="59021"/>
            <a:ext cx="5863483" cy="166957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0BF918C-3DCF-0767-B8E7-72A5ACB47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4" y="1057910"/>
            <a:ext cx="3217825" cy="53591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5E3FC3-D115-5711-1C42-0A13ABEF5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1" y="1904410"/>
            <a:ext cx="2803421" cy="4626411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E645CF-38E8-98BB-3A9B-D682F46E0A87}"/>
              </a:ext>
            </a:extLst>
          </p:cNvPr>
          <p:cNvSpPr/>
          <p:nvPr/>
        </p:nvSpPr>
        <p:spPr>
          <a:xfrm>
            <a:off x="8205052" y="2031318"/>
            <a:ext cx="196382" cy="17797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81B441-D5A3-686C-C3F8-B90FA8F7E40C}"/>
              </a:ext>
            </a:extLst>
          </p:cNvPr>
          <p:cNvCxnSpPr/>
          <p:nvPr/>
        </p:nvCxnSpPr>
        <p:spPr>
          <a:xfrm flipH="1">
            <a:off x="3318896" y="276161"/>
            <a:ext cx="2102544" cy="1933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9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A49ED-B65F-4507-86C6-314048D00F27}"/>
              </a:ext>
            </a:extLst>
          </p:cNvPr>
          <p:cNvSpPr txBox="1"/>
          <p:nvPr/>
        </p:nvSpPr>
        <p:spPr>
          <a:xfrm>
            <a:off x="4000500" y="2472873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07</a:t>
            </a:r>
            <a:endParaRPr lang="ko-KR" altLang="en-US" sz="4400" spc="-300" dirty="0">
              <a:solidFill>
                <a:srgbClr val="00002F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5E1AFA-394E-4364-9348-BA9227B6F6C9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397426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815665" y="78331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NewCustomer.java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48270-A0E0-4752-B2C7-2C2B63A1C463}"/>
              </a:ext>
            </a:extLst>
          </p:cNvPr>
          <p:cNvSpPr txBox="1"/>
          <p:nvPr/>
        </p:nvSpPr>
        <p:spPr>
          <a:xfrm>
            <a:off x="4165956" y="2440539"/>
            <a:ext cx="48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입력된 값을 </a:t>
            </a:r>
            <a:r>
              <a:rPr lang="en-US" altLang="ko-KR" dirty="0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으로 받아와 저장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54831-34AC-46C2-9843-0BA5F2732F29}"/>
              </a:ext>
            </a:extLst>
          </p:cNvPr>
          <p:cNvSpPr txBox="1"/>
          <p:nvPr/>
        </p:nvSpPr>
        <p:spPr>
          <a:xfrm>
            <a:off x="4165956" y="4249571"/>
            <a:ext cx="480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   POST </a:t>
            </a:r>
            <a:r>
              <a:rPr lang="ko-KR" altLang="en-US" sz="1600" dirty="0">
                <a:solidFill>
                  <a:schemeClr val="bg1"/>
                </a:solidFill>
              </a:rPr>
              <a:t>전송방식으로 설정</a:t>
            </a:r>
            <a:r>
              <a:rPr lang="en-US" altLang="ko-KR" sz="1600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웹에서 </a:t>
            </a:r>
            <a:r>
              <a:rPr lang="en-US" altLang="ko-KR" sz="1600" dirty="0">
                <a:solidFill>
                  <a:schemeClr val="bg1"/>
                </a:solidFill>
              </a:rPr>
              <a:t>FORM</a:t>
            </a:r>
            <a:r>
              <a:rPr lang="ko-KR" altLang="en-US" sz="1600" dirty="0">
                <a:solidFill>
                  <a:schemeClr val="bg1"/>
                </a:solidFill>
              </a:rPr>
              <a:t>으로 값이 넘어온 것과 같은 방식으로 처리한다는 것을 서버에게 알림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772638-A2BF-4613-BD72-C926932FE202}"/>
              </a:ext>
            </a:extLst>
          </p:cNvPr>
          <p:cNvCxnSpPr>
            <a:cxnSpLocks/>
          </p:cNvCxnSpPr>
          <p:nvPr/>
        </p:nvCxnSpPr>
        <p:spPr>
          <a:xfrm flipV="1">
            <a:off x="3756275" y="4402558"/>
            <a:ext cx="615984" cy="35868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FDCC92-0D96-42CE-B6C6-25A76E7A9DED}"/>
              </a:ext>
            </a:extLst>
          </p:cNvPr>
          <p:cNvSpPr txBox="1"/>
          <p:nvPr/>
        </p:nvSpPr>
        <p:spPr>
          <a:xfrm>
            <a:off x="1113416" y="658622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sz="2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EE98037-4CAB-52CC-7001-AD18AA8A5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9" y="1331932"/>
            <a:ext cx="5660769" cy="47153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CD24DB7-0891-6C5E-4272-865E566CF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49" y="266004"/>
            <a:ext cx="5746232" cy="316299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54A387E-088E-F009-CE2F-B09CFC820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49" y="3428999"/>
            <a:ext cx="5746232" cy="30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51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2F70AFE-0BC1-428D-92E6-94F8C992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C13E49-4820-4883-A3EC-12F00540F5BE}"/>
              </a:ext>
            </a:extLst>
          </p:cNvPr>
          <p:cNvCxnSpPr>
            <a:cxnSpLocks/>
          </p:cNvCxnSpPr>
          <p:nvPr/>
        </p:nvCxnSpPr>
        <p:spPr>
          <a:xfrm>
            <a:off x="-851278" y="2717800"/>
            <a:ext cx="0" cy="1074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896204" y="83171"/>
            <a:ext cx="2600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.php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22EDCB3-6D04-0B6B-2C80-5036E3B65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8" y="1335497"/>
            <a:ext cx="9469256" cy="36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7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80CD91-FB92-49FB-8919-9AB3C243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C13E49-4820-4883-A3EC-12F00540F5BE}"/>
              </a:ext>
            </a:extLst>
          </p:cNvPr>
          <p:cNvCxnSpPr>
            <a:cxnSpLocks/>
          </p:cNvCxnSpPr>
          <p:nvPr/>
        </p:nvCxnSpPr>
        <p:spPr>
          <a:xfrm>
            <a:off x="-851278" y="2717800"/>
            <a:ext cx="0" cy="1074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1AA11D-6651-4575-AA56-2141CAF7C3B1}"/>
              </a:ext>
            </a:extLst>
          </p:cNvPr>
          <p:cNvSpPr txBox="1"/>
          <p:nvPr/>
        </p:nvSpPr>
        <p:spPr>
          <a:xfrm>
            <a:off x="3026450" y="1806049"/>
            <a:ext cx="48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입력된 값을 </a:t>
            </a:r>
            <a:r>
              <a:rPr lang="en-US" altLang="ko-KR" dirty="0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으로 받아와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547B0-3F55-4315-A46B-731D8E709BA3}"/>
              </a:ext>
            </a:extLst>
          </p:cNvPr>
          <p:cNvSpPr txBox="1"/>
          <p:nvPr/>
        </p:nvSpPr>
        <p:spPr>
          <a:xfrm>
            <a:off x="3268254" y="3158186"/>
            <a:ext cx="21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POST</a:t>
            </a:r>
            <a:r>
              <a:rPr lang="ko-KR" altLang="en-US" dirty="0">
                <a:solidFill>
                  <a:schemeClr val="bg1"/>
                </a:solidFill>
              </a:rPr>
              <a:t>전송방식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BC0E6-1132-4B15-9587-2C75C32DCEF7}"/>
              </a:ext>
            </a:extLst>
          </p:cNvPr>
          <p:cNvSpPr txBox="1"/>
          <p:nvPr/>
        </p:nvSpPr>
        <p:spPr>
          <a:xfrm>
            <a:off x="5644305" y="4183685"/>
            <a:ext cx="21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PHP </a:t>
            </a:r>
            <a:r>
              <a:rPr lang="ko-KR" altLang="en-US" dirty="0">
                <a:solidFill>
                  <a:schemeClr val="bg1"/>
                </a:solidFill>
              </a:rPr>
              <a:t>변수에 값을 대입해 </a:t>
            </a:r>
            <a:r>
              <a:rPr lang="en-US" altLang="ko-KR" dirty="0">
                <a:solidFill>
                  <a:schemeClr val="bg1"/>
                </a:solidFill>
              </a:rPr>
              <a:t>append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75E35-8B52-477A-B216-65BC8587B483}"/>
              </a:ext>
            </a:extLst>
          </p:cNvPr>
          <p:cNvSpPr txBox="1"/>
          <p:nvPr/>
        </p:nvSpPr>
        <p:spPr>
          <a:xfrm>
            <a:off x="951144" y="15413"/>
            <a:ext cx="3421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MainActivity.java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2023362" y="654252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F4C4B-F5B9-87A9-3DED-B2483852653B}"/>
              </a:ext>
            </a:extLst>
          </p:cNvPr>
          <p:cNvSpPr txBox="1"/>
          <p:nvPr/>
        </p:nvSpPr>
        <p:spPr>
          <a:xfrm>
            <a:off x="1027286" y="600188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2192590-B64B-699E-F843-884F27C7E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93" y="1219700"/>
            <a:ext cx="5623741" cy="491721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1CF5DA5-AD30-3780-0C8F-4AA7CBC19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34" y="1219700"/>
            <a:ext cx="6240176" cy="49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71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AB98C1C-1A03-4025-A771-8C9AC77F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1089366" y="83171"/>
            <a:ext cx="2214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.php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0F48D63-2DD0-DFCA-A781-709C635C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32" y="845615"/>
            <a:ext cx="6332761" cy="56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02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80CD91-FB92-49FB-8919-9AB3C243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2" y="-173766"/>
            <a:ext cx="12192000" cy="685800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C13E49-4820-4883-A3EC-12F00540F5BE}"/>
              </a:ext>
            </a:extLst>
          </p:cNvPr>
          <p:cNvCxnSpPr>
            <a:cxnSpLocks/>
          </p:cNvCxnSpPr>
          <p:nvPr/>
        </p:nvCxnSpPr>
        <p:spPr>
          <a:xfrm>
            <a:off x="-851278" y="2717800"/>
            <a:ext cx="0" cy="1074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1AA11D-6651-4575-AA56-2141CAF7C3B1}"/>
              </a:ext>
            </a:extLst>
          </p:cNvPr>
          <p:cNvSpPr txBox="1"/>
          <p:nvPr/>
        </p:nvSpPr>
        <p:spPr>
          <a:xfrm>
            <a:off x="3026450" y="1806049"/>
            <a:ext cx="48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입력된 값을 </a:t>
            </a:r>
            <a:r>
              <a:rPr lang="en-US" altLang="ko-KR" dirty="0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으로 받아와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547B0-3F55-4315-A46B-731D8E709BA3}"/>
              </a:ext>
            </a:extLst>
          </p:cNvPr>
          <p:cNvSpPr txBox="1"/>
          <p:nvPr/>
        </p:nvSpPr>
        <p:spPr>
          <a:xfrm>
            <a:off x="3268254" y="3158186"/>
            <a:ext cx="21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POST</a:t>
            </a:r>
            <a:r>
              <a:rPr lang="ko-KR" altLang="en-US" dirty="0">
                <a:solidFill>
                  <a:schemeClr val="bg1"/>
                </a:solidFill>
              </a:rPr>
              <a:t>전송방식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BC0E6-1132-4B15-9587-2C75C32DCEF7}"/>
              </a:ext>
            </a:extLst>
          </p:cNvPr>
          <p:cNvSpPr txBox="1"/>
          <p:nvPr/>
        </p:nvSpPr>
        <p:spPr>
          <a:xfrm>
            <a:off x="5644305" y="4183685"/>
            <a:ext cx="21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PHP </a:t>
            </a:r>
            <a:r>
              <a:rPr lang="ko-KR" altLang="en-US" dirty="0">
                <a:solidFill>
                  <a:schemeClr val="bg1"/>
                </a:solidFill>
              </a:rPr>
              <a:t>변수에 값을 대입해 </a:t>
            </a:r>
            <a:r>
              <a:rPr lang="en-US" altLang="ko-KR" dirty="0">
                <a:solidFill>
                  <a:schemeClr val="bg1"/>
                </a:solidFill>
              </a:rPr>
              <a:t>append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75E35-8B52-477A-B216-65BC8587B483}"/>
              </a:ext>
            </a:extLst>
          </p:cNvPr>
          <p:cNvSpPr txBox="1"/>
          <p:nvPr/>
        </p:nvSpPr>
        <p:spPr>
          <a:xfrm>
            <a:off x="1126673" y="15413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MainWork.java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2023362" y="654252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F4C4B-F5B9-87A9-3DED-B2483852653B}"/>
              </a:ext>
            </a:extLst>
          </p:cNvPr>
          <p:cNvSpPr txBox="1"/>
          <p:nvPr/>
        </p:nvSpPr>
        <p:spPr>
          <a:xfrm>
            <a:off x="834125" y="600188"/>
            <a:ext cx="3655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E698D18-BA0B-BDA7-43C5-C6E51AD6E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6" y="1126390"/>
            <a:ext cx="5585284" cy="555917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E17FE04-E36F-E1C0-E4B0-8337E6C67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05" y="1136863"/>
            <a:ext cx="6462084" cy="55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0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AB98C1C-1A03-4025-A771-8C9AC77F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1282528" y="83171"/>
            <a:ext cx="1827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.php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AC9AD6D-0730-1AD7-54CC-FE3C0629F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65" y="973573"/>
            <a:ext cx="6767140" cy="51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80CD91-FB92-49FB-8919-9AB3C243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2" y="-173766"/>
            <a:ext cx="12192000" cy="685800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C13E49-4820-4883-A3EC-12F00540F5BE}"/>
              </a:ext>
            </a:extLst>
          </p:cNvPr>
          <p:cNvCxnSpPr>
            <a:cxnSpLocks/>
          </p:cNvCxnSpPr>
          <p:nvPr/>
        </p:nvCxnSpPr>
        <p:spPr>
          <a:xfrm>
            <a:off x="-851278" y="2717800"/>
            <a:ext cx="0" cy="1074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1AA11D-6651-4575-AA56-2141CAF7C3B1}"/>
              </a:ext>
            </a:extLst>
          </p:cNvPr>
          <p:cNvSpPr txBox="1"/>
          <p:nvPr/>
        </p:nvSpPr>
        <p:spPr>
          <a:xfrm>
            <a:off x="3026450" y="1806049"/>
            <a:ext cx="48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입력된 값을 </a:t>
            </a:r>
            <a:r>
              <a:rPr lang="en-US" altLang="ko-KR" dirty="0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으로 받아와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547B0-3F55-4315-A46B-731D8E709BA3}"/>
              </a:ext>
            </a:extLst>
          </p:cNvPr>
          <p:cNvSpPr txBox="1"/>
          <p:nvPr/>
        </p:nvSpPr>
        <p:spPr>
          <a:xfrm>
            <a:off x="3268254" y="3158186"/>
            <a:ext cx="21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POST</a:t>
            </a:r>
            <a:r>
              <a:rPr lang="ko-KR" altLang="en-US" dirty="0">
                <a:solidFill>
                  <a:schemeClr val="bg1"/>
                </a:solidFill>
              </a:rPr>
              <a:t>전송방식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BC0E6-1132-4B15-9587-2C75C32DCEF7}"/>
              </a:ext>
            </a:extLst>
          </p:cNvPr>
          <p:cNvSpPr txBox="1"/>
          <p:nvPr/>
        </p:nvSpPr>
        <p:spPr>
          <a:xfrm>
            <a:off x="5644305" y="4183685"/>
            <a:ext cx="21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PHP </a:t>
            </a:r>
            <a:r>
              <a:rPr lang="ko-KR" altLang="en-US" dirty="0">
                <a:solidFill>
                  <a:schemeClr val="bg1"/>
                </a:solidFill>
              </a:rPr>
              <a:t>변수에 값을 대입해 </a:t>
            </a:r>
            <a:r>
              <a:rPr lang="en-US" altLang="ko-KR" dirty="0">
                <a:solidFill>
                  <a:schemeClr val="bg1"/>
                </a:solidFill>
              </a:rPr>
              <a:t>append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75E35-8B52-477A-B216-65BC8587B483}"/>
              </a:ext>
            </a:extLst>
          </p:cNvPr>
          <p:cNvSpPr txBox="1"/>
          <p:nvPr/>
        </p:nvSpPr>
        <p:spPr>
          <a:xfrm>
            <a:off x="1080187" y="15413"/>
            <a:ext cx="3163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RoutineList.java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2023362" y="654252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F4C4B-F5B9-87A9-3DED-B2483852653B}"/>
              </a:ext>
            </a:extLst>
          </p:cNvPr>
          <p:cNvSpPr txBox="1"/>
          <p:nvPr/>
        </p:nvSpPr>
        <p:spPr>
          <a:xfrm>
            <a:off x="834125" y="600188"/>
            <a:ext cx="3655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루틴화면 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C1D74F1-5B4E-21EC-D1F5-D6DFAE372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8" y="1293484"/>
            <a:ext cx="5593117" cy="491026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B3CCB5F-9C1D-E4AC-C13F-0D1FBFF8C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295" y="1293484"/>
            <a:ext cx="6508326" cy="51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0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AB98C1C-1A03-4025-A771-8C9AC77F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1047152" y="50151"/>
            <a:ext cx="2715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 루틴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.php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88BBCC0-AB49-F3E0-9A61-24692F73F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17" y="1219701"/>
            <a:ext cx="6158398" cy="44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8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5C2254-CC4A-42B2-9721-3F95DD12F47E}"/>
              </a:ext>
            </a:extLst>
          </p:cNvPr>
          <p:cNvSpPr txBox="1"/>
          <p:nvPr/>
        </p:nvSpPr>
        <p:spPr>
          <a:xfrm>
            <a:off x="4000500" y="2472873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80129B-6883-459E-8FC4-4C2A32517832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개발 도구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979A5A8-E3A7-4872-AA5E-91D3D9C38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91" y="4006688"/>
            <a:ext cx="5425814" cy="215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BC12866-0A77-6AE9-C0DF-37539EECA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05" y="4006688"/>
            <a:ext cx="5478716" cy="18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57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80CD91-FB92-49FB-8919-9AB3C243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2" y="-173766"/>
            <a:ext cx="12192000" cy="685800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C13E49-4820-4883-A3EC-12F00540F5BE}"/>
              </a:ext>
            </a:extLst>
          </p:cNvPr>
          <p:cNvCxnSpPr>
            <a:cxnSpLocks/>
          </p:cNvCxnSpPr>
          <p:nvPr/>
        </p:nvCxnSpPr>
        <p:spPr>
          <a:xfrm>
            <a:off x="-851278" y="2717800"/>
            <a:ext cx="0" cy="1074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1AA11D-6651-4575-AA56-2141CAF7C3B1}"/>
              </a:ext>
            </a:extLst>
          </p:cNvPr>
          <p:cNvSpPr txBox="1"/>
          <p:nvPr/>
        </p:nvSpPr>
        <p:spPr>
          <a:xfrm>
            <a:off x="3026450" y="1806049"/>
            <a:ext cx="48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입력된 값을 </a:t>
            </a:r>
            <a:r>
              <a:rPr lang="en-US" altLang="ko-KR" dirty="0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으로 받아와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547B0-3F55-4315-A46B-731D8E709BA3}"/>
              </a:ext>
            </a:extLst>
          </p:cNvPr>
          <p:cNvSpPr txBox="1"/>
          <p:nvPr/>
        </p:nvSpPr>
        <p:spPr>
          <a:xfrm>
            <a:off x="3268254" y="3158186"/>
            <a:ext cx="21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POST</a:t>
            </a:r>
            <a:r>
              <a:rPr lang="ko-KR" altLang="en-US" dirty="0">
                <a:solidFill>
                  <a:schemeClr val="bg1"/>
                </a:solidFill>
              </a:rPr>
              <a:t>전송방식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BC0E6-1132-4B15-9587-2C75C32DCEF7}"/>
              </a:ext>
            </a:extLst>
          </p:cNvPr>
          <p:cNvSpPr txBox="1"/>
          <p:nvPr/>
        </p:nvSpPr>
        <p:spPr>
          <a:xfrm>
            <a:off x="5644305" y="4183685"/>
            <a:ext cx="21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PHP </a:t>
            </a:r>
            <a:r>
              <a:rPr lang="ko-KR" altLang="en-US" dirty="0">
                <a:solidFill>
                  <a:schemeClr val="bg1"/>
                </a:solidFill>
              </a:rPr>
              <a:t>변수에 값을 대입해 </a:t>
            </a:r>
            <a:r>
              <a:rPr lang="en-US" altLang="ko-KR" dirty="0">
                <a:solidFill>
                  <a:schemeClr val="bg1"/>
                </a:solidFill>
              </a:rPr>
              <a:t>append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75E35-8B52-477A-B216-65BC8587B483}"/>
              </a:ext>
            </a:extLst>
          </p:cNvPr>
          <p:cNvSpPr txBox="1"/>
          <p:nvPr/>
        </p:nvSpPr>
        <p:spPr>
          <a:xfrm>
            <a:off x="573639" y="15413"/>
            <a:ext cx="417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ListViewAdapter.java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2023362" y="654252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F4C4B-F5B9-87A9-3DED-B2483852653B}"/>
              </a:ext>
            </a:extLst>
          </p:cNvPr>
          <p:cNvSpPr txBox="1"/>
          <p:nvPr/>
        </p:nvSpPr>
        <p:spPr>
          <a:xfrm>
            <a:off x="316187" y="621321"/>
            <a:ext cx="7023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리스트뷰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및 루틴 부분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C02053F-6E7E-C55D-2EB7-0AEFF428A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0" y="1244433"/>
            <a:ext cx="6297482" cy="547273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CFE997B-CDDE-B77C-5D11-BF76DEEAE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68" y="1232845"/>
            <a:ext cx="6021062" cy="46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55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80CD91-FB92-49FB-8919-9AB3C243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2" y="-173766"/>
            <a:ext cx="12192000" cy="685800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C13E49-4820-4883-A3EC-12F00540F5BE}"/>
              </a:ext>
            </a:extLst>
          </p:cNvPr>
          <p:cNvCxnSpPr>
            <a:cxnSpLocks/>
          </p:cNvCxnSpPr>
          <p:nvPr/>
        </p:nvCxnSpPr>
        <p:spPr>
          <a:xfrm>
            <a:off x="-851278" y="2717800"/>
            <a:ext cx="0" cy="1074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1AA11D-6651-4575-AA56-2141CAF7C3B1}"/>
              </a:ext>
            </a:extLst>
          </p:cNvPr>
          <p:cNvSpPr txBox="1"/>
          <p:nvPr/>
        </p:nvSpPr>
        <p:spPr>
          <a:xfrm>
            <a:off x="3026450" y="1806049"/>
            <a:ext cx="48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입력된 값을 </a:t>
            </a:r>
            <a:r>
              <a:rPr lang="en-US" altLang="ko-KR" dirty="0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으로 받아와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547B0-3F55-4315-A46B-731D8E709BA3}"/>
              </a:ext>
            </a:extLst>
          </p:cNvPr>
          <p:cNvSpPr txBox="1"/>
          <p:nvPr/>
        </p:nvSpPr>
        <p:spPr>
          <a:xfrm>
            <a:off x="3268254" y="3158186"/>
            <a:ext cx="21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POST</a:t>
            </a:r>
            <a:r>
              <a:rPr lang="ko-KR" altLang="en-US" dirty="0">
                <a:solidFill>
                  <a:schemeClr val="bg1"/>
                </a:solidFill>
              </a:rPr>
              <a:t>전송방식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BC0E6-1132-4B15-9587-2C75C32DCEF7}"/>
              </a:ext>
            </a:extLst>
          </p:cNvPr>
          <p:cNvSpPr txBox="1"/>
          <p:nvPr/>
        </p:nvSpPr>
        <p:spPr>
          <a:xfrm>
            <a:off x="5644305" y="4183685"/>
            <a:ext cx="21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PHP </a:t>
            </a:r>
            <a:r>
              <a:rPr lang="ko-KR" altLang="en-US" dirty="0">
                <a:solidFill>
                  <a:schemeClr val="bg1"/>
                </a:solidFill>
              </a:rPr>
              <a:t>변수에 값을 대입해 </a:t>
            </a:r>
            <a:r>
              <a:rPr lang="en-US" altLang="ko-KR" dirty="0">
                <a:solidFill>
                  <a:schemeClr val="bg1"/>
                </a:solidFill>
              </a:rPr>
              <a:t>append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75E35-8B52-477A-B216-65BC8587B483}"/>
              </a:ext>
            </a:extLst>
          </p:cNvPr>
          <p:cNvSpPr txBox="1"/>
          <p:nvPr/>
        </p:nvSpPr>
        <p:spPr>
          <a:xfrm>
            <a:off x="672621" y="26936"/>
            <a:ext cx="6062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ListViewItem.java / </a:t>
            </a:r>
            <a:r>
              <a:rPr lang="en-US" altLang="ko-KR" sz="32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listview.xlm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2023362" y="654252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F4C4B-F5B9-87A9-3DED-B2483852653B}"/>
              </a:ext>
            </a:extLst>
          </p:cNvPr>
          <p:cNvSpPr txBox="1"/>
          <p:nvPr/>
        </p:nvSpPr>
        <p:spPr>
          <a:xfrm>
            <a:off x="316187" y="621321"/>
            <a:ext cx="7023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리스트뷰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및 루틴 부분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3B7471A-0852-CC59-D77C-FCE6FD63C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8" y="1516000"/>
            <a:ext cx="5696681" cy="3448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E734FD-AE37-D3D5-ED34-F28FCB0E3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45" y="1516000"/>
            <a:ext cx="2541840" cy="45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8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80CD91-FB92-49FB-8919-9AB3C243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2" y="-173766"/>
            <a:ext cx="12192000" cy="685800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C13E49-4820-4883-A3EC-12F00540F5BE}"/>
              </a:ext>
            </a:extLst>
          </p:cNvPr>
          <p:cNvCxnSpPr>
            <a:cxnSpLocks/>
          </p:cNvCxnSpPr>
          <p:nvPr/>
        </p:nvCxnSpPr>
        <p:spPr>
          <a:xfrm>
            <a:off x="-851278" y="2717800"/>
            <a:ext cx="0" cy="1074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1AA11D-6651-4575-AA56-2141CAF7C3B1}"/>
              </a:ext>
            </a:extLst>
          </p:cNvPr>
          <p:cNvSpPr txBox="1"/>
          <p:nvPr/>
        </p:nvSpPr>
        <p:spPr>
          <a:xfrm>
            <a:off x="3026450" y="1806049"/>
            <a:ext cx="48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입력된 값을 </a:t>
            </a:r>
            <a:r>
              <a:rPr lang="en-US" altLang="ko-KR" dirty="0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으로 받아와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547B0-3F55-4315-A46B-731D8E709BA3}"/>
              </a:ext>
            </a:extLst>
          </p:cNvPr>
          <p:cNvSpPr txBox="1"/>
          <p:nvPr/>
        </p:nvSpPr>
        <p:spPr>
          <a:xfrm>
            <a:off x="3268254" y="3158186"/>
            <a:ext cx="21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POST</a:t>
            </a:r>
            <a:r>
              <a:rPr lang="ko-KR" altLang="en-US" dirty="0">
                <a:solidFill>
                  <a:schemeClr val="bg1"/>
                </a:solidFill>
              </a:rPr>
              <a:t>전송방식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BC0E6-1132-4B15-9587-2C75C32DCEF7}"/>
              </a:ext>
            </a:extLst>
          </p:cNvPr>
          <p:cNvSpPr txBox="1"/>
          <p:nvPr/>
        </p:nvSpPr>
        <p:spPr>
          <a:xfrm>
            <a:off x="5644305" y="4183685"/>
            <a:ext cx="21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PHP </a:t>
            </a:r>
            <a:r>
              <a:rPr lang="ko-KR" altLang="en-US" dirty="0">
                <a:solidFill>
                  <a:schemeClr val="bg1"/>
                </a:solidFill>
              </a:rPr>
              <a:t>변수에 값을 대입해 </a:t>
            </a:r>
            <a:r>
              <a:rPr lang="en-US" altLang="ko-KR" dirty="0">
                <a:solidFill>
                  <a:schemeClr val="bg1"/>
                </a:solidFill>
              </a:rPr>
              <a:t>append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75E35-8B52-477A-B216-65BC8587B483}"/>
              </a:ext>
            </a:extLst>
          </p:cNvPr>
          <p:cNvSpPr txBox="1"/>
          <p:nvPr/>
        </p:nvSpPr>
        <p:spPr>
          <a:xfrm>
            <a:off x="1300599" y="15413"/>
            <a:ext cx="2722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WorkList.java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2023362" y="654252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F4C4B-F5B9-87A9-3DED-B2483852653B}"/>
              </a:ext>
            </a:extLst>
          </p:cNvPr>
          <p:cNvSpPr txBox="1"/>
          <p:nvPr/>
        </p:nvSpPr>
        <p:spPr>
          <a:xfrm>
            <a:off x="446794" y="619925"/>
            <a:ext cx="6405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운동화면 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가져오기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0D6ED8D-9332-5B36-2DE7-4D8184E32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" y="1256000"/>
            <a:ext cx="5610999" cy="498207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050C3C5-3C45-773F-7049-ED2A45CFF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46" y="1263801"/>
            <a:ext cx="6564193" cy="50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36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AB98C1C-1A03-4025-A771-8C9AC77F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998359" y="48893"/>
            <a:ext cx="3488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 가져오기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.php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927ABC8-8F42-EBFF-0D22-8232C5A25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52" y="815378"/>
            <a:ext cx="6583075" cy="58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6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80CD91-FB92-49FB-8919-9AB3C243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2" y="-173766"/>
            <a:ext cx="12192000" cy="685800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C13E49-4820-4883-A3EC-12F00540F5BE}"/>
              </a:ext>
            </a:extLst>
          </p:cNvPr>
          <p:cNvCxnSpPr>
            <a:cxnSpLocks/>
          </p:cNvCxnSpPr>
          <p:nvPr/>
        </p:nvCxnSpPr>
        <p:spPr>
          <a:xfrm>
            <a:off x="-851278" y="2717800"/>
            <a:ext cx="0" cy="1074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1AA11D-6651-4575-AA56-2141CAF7C3B1}"/>
              </a:ext>
            </a:extLst>
          </p:cNvPr>
          <p:cNvSpPr txBox="1"/>
          <p:nvPr/>
        </p:nvSpPr>
        <p:spPr>
          <a:xfrm>
            <a:off x="3026450" y="1806049"/>
            <a:ext cx="48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입력된 값을 </a:t>
            </a:r>
            <a:r>
              <a:rPr lang="en-US" altLang="ko-KR" dirty="0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으로 받아와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547B0-3F55-4315-A46B-731D8E709BA3}"/>
              </a:ext>
            </a:extLst>
          </p:cNvPr>
          <p:cNvSpPr txBox="1"/>
          <p:nvPr/>
        </p:nvSpPr>
        <p:spPr>
          <a:xfrm>
            <a:off x="3268254" y="3158186"/>
            <a:ext cx="21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POST</a:t>
            </a:r>
            <a:r>
              <a:rPr lang="ko-KR" altLang="en-US" dirty="0">
                <a:solidFill>
                  <a:schemeClr val="bg1"/>
                </a:solidFill>
              </a:rPr>
              <a:t>전송방식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BC0E6-1132-4B15-9587-2C75C32DCEF7}"/>
              </a:ext>
            </a:extLst>
          </p:cNvPr>
          <p:cNvSpPr txBox="1"/>
          <p:nvPr/>
        </p:nvSpPr>
        <p:spPr>
          <a:xfrm>
            <a:off x="5644305" y="4183685"/>
            <a:ext cx="21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PHP </a:t>
            </a:r>
            <a:r>
              <a:rPr lang="ko-KR" altLang="en-US" dirty="0">
                <a:solidFill>
                  <a:schemeClr val="bg1"/>
                </a:solidFill>
              </a:rPr>
              <a:t>변수에 값을 대입해 </a:t>
            </a:r>
            <a:r>
              <a:rPr lang="en-US" altLang="ko-KR" dirty="0">
                <a:solidFill>
                  <a:schemeClr val="bg1"/>
                </a:solidFill>
              </a:rPr>
              <a:t>append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75E35-8B52-477A-B216-65BC8587B483}"/>
              </a:ext>
            </a:extLst>
          </p:cNvPr>
          <p:cNvSpPr txBox="1"/>
          <p:nvPr/>
        </p:nvSpPr>
        <p:spPr>
          <a:xfrm>
            <a:off x="1080187" y="15413"/>
            <a:ext cx="3163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RoutineList.java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2023362" y="654252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3F8B03-28E2-C4E1-EA88-DF557C0FD4F3}"/>
              </a:ext>
            </a:extLst>
          </p:cNvPr>
          <p:cNvSpPr txBox="1"/>
          <p:nvPr/>
        </p:nvSpPr>
        <p:spPr>
          <a:xfrm>
            <a:off x="890826" y="619925"/>
            <a:ext cx="5517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운동화면 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검색하기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EDCE00-AA26-9A7A-CC89-61CA45D59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27" y="1219699"/>
            <a:ext cx="6350313" cy="551386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3DFBAF9-2738-FB68-1593-C5638E0BC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2" y="1219700"/>
            <a:ext cx="5937813" cy="54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53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AB98C1C-1A03-4025-A771-8C9AC77F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973813" y="50151"/>
            <a:ext cx="3488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 검색하기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.php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20F6547-E886-BB2F-6BD7-753D3485B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70" y="936623"/>
            <a:ext cx="5836516" cy="53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80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80CD91-FB92-49FB-8919-9AB3C243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2" y="-173766"/>
            <a:ext cx="12192000" cy="685800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C13E49-4820-4883-A3EC-12F00540F5BE}"/>
              </a:ext>
            </a:extLst>
          </p:cNvPr>
          <p:cNvCxnSpPr>
            <a:cxnSpLocks/>
          </p:cNvCxnSpPr>
          <p:nvPr/>
        </p:nvCxnSpPr>
        <p:spPr>
          <a:xfrm>
            <a:off x="-851278" y="2717800"/>
            <a:ext cx="0" cy="1074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1AA11D-6651-4575-AA56-2141CAF7C3B1}"/>
              </a:ext>
            </a:extLst>
          </p:cNvPr>
          <p:cNvSpPr txBox="1"/>
          <p:nvPr/>
        </p:nvSpPr>
        <p:spPr>
          <a:xfrm>
            <a:off x="3026450" y="1806049"/>
            <a:ext cx="48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입력된 값을 </a:t>
            </a:r>
            <a:r>
              <a:rPr lang="en-US" altLang="ko-KR" dirty="0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으로 받아와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547B0-3F55-4315-A46B-731D8E709BA3}"/>
              </a:ext>
            </a:extLst>
          </p:cNvPr>
          <p:cNvSpPr txBox="1"/>
          <p:nvPr/>
        </p:nvSpPr>
        <p:spPr>
          <a:xfrm>
            <a:off x="3268254" y="3158186"/>
            <a:ext cx="21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POST</a:t>
            </a:r>
            <a:r>
              <a:rPr lang="ko-KR" altLang="en-US" dirty="0">
                <a:solidFill>
                  <a:schemeClr val="bg1"/>
                </a:solidFill>
              </a:rPr>
              <a:t>전송방식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BC0E6-1132-4B15-9587-2C75C32DCEF7}"/>
              </a:ext>
            </a:extLst>
          </p:cNvPr>
          <p:cNvSpPr txBox="1"/>
          <p:nvPr/>
        </p:nvSpPr>
        <p:spPr>
          <a:xfrm>
            <a:off x="5644305" y="4183685"/>
            <a:ext cx="21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PHP </a:t>
            </a:r>
            <a:r>
              <a:rPr lang="ko-KR" altLang="en-US" dirty="0">
                <a:solidFill>
                  <a:schemeClr val="bg1"/>
                </a:solidFill>
              </a:rPr>
              <a:t>변수에 값을 대입해 </a:t>
            </a:r>
            <a:r>
              <a:rPr lang="en-US" altLang="ko-KR" dirty="0">
                <a:solidFill>
                  <a:schemeClr val="bg1"/>
                </a:solidFill>
              </a:rPr>
              <a:t>append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75E35-8B52-477A-B216-65BC8587B483}"/>
              </a:ext>
            </a:extLst>
          </p:cNvPr>
          <p:cNvSpPr txBox="1"/>
          <p:nvPr/>
        </p:nvSpPr>
        <p:spPr>
          <a:xfrm>
            <a:off x="449406" y="15413"/>
            <a:ext cx="4424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ListViewAdapter2.java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2023362" y="654252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F4C4B-F5B9-87A9-3DED-B2483852653B}"/>
              </a:ext>
            </a:extLst>
          </p:cNvPr>
          <p:cNvSpPr txBox="1"/>
          <p:nvPr/>
        </p:nvSpPr>
        <p:spPr>
          <a:xfrm>
            <a:off x="1011088" y="621321"/>
            <a:ext cx="5633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리스트뷰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 부분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159921C-768C-3AE1-D0B0-73CD578E2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" y="1203781"/>
            <a:ext cx="5922700" cy="548045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21B22B8-2C17-4AED-8406-AE9FA3947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60" y="1203780"/>
            <a:ext cx="6166749" cy="54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8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80CD91-FB92-49FB-8919-9AB3C243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32" y="-173766"/>
            <a:ext cx="12192000" cy="685800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C13E49-4820-4883-A3EC-12F00540F5BE}"/>
              </a:ext>
            </a:extLst>
          </p:cNvPr>
          <p:cNvCxnSpPr>
            <a:cxnSpLocks/>
          </p:cNvCxnSpPr>
          <p:nvPr/>
        </p:nvCxnSpPr>
        <p:spPr>
          <a:xfrm>
            <a:off x="-851278" y="2717800"/>
            <a:ext cx="0" cy="10748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D6C1E-692F-4D1D-9715-0408A80C313A}"/>
              </a:ext>
            </a:extLst>
          </p:cNvPr>
          <p:cNvCxnSpPr/>
          <p:nvPr/>
        </p:nvCxnSpPr>
        <p:spPr>
          <a:xfrm>
            <a:off x="1115012" y="634926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1AA11D-6651-4575-AA56-2141CAF7C3B1}"/>
              </a:ext>
            </a:extLst>
          </p:cNvPr>
          <p:cNvSpPr txBox="1"/>
          <p:nvPr/>
        </p:nvSpPr>
        <p:spPr>
          <a:xfrm>
            <a:off x="3026450" y="1806049"/>
            <a:ext cx="48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입력된 값을 </a:t>
            </a:r>
            <a:r>
              <a:rPr lang="en-US" altLang="ko-KR" dirty="0">
                <a:solidFill>
                  <a:schemeClr val="bg1"/>
                </a:solidFill>
              </a:rPr>
              <a:t>string</a:t>
            </a:r>
            <a:r>
              <a:rPr lang="ko-KR" altLang="en-US" dirty="0">
                <a:solidFill>
                  <a:schemeClr val="bg1"/>
                </a:solidFill>
              </a:rPr>
              <a:t>으로 받아와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547B0-3F55-4315-A46B-731D8E709BA3}"/>
              </a:ext>
            </a:extLst>
          </p:cNvPr>
          <p:cNvSpPr txBox="1"/>
          <p:nvPr/>
        </p:nvSpPr>
        <p:spPr>
          <a:xfrm>
            <a:off x="3268254" y="3158186"/>
            <a:ext cx="21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POST</a:t>
            </a:r>
            <a:r>
              <a:rPr lang="ko-KR" altLang="en-US" dirty="0">
                <a:solidFill>
                  <a:schemeClr val="bg1"/>
                </a:solidFill>
              </a:rPr>
              <a:t>전송방식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BC0E6-1132-4B15-9587-2C75C32DCEF7}"/>
              </a:ext>
            </a:extLst>
          </p:cNvPr>
          <p:cNvSpPr txBox="1"/>
          <p:nvPr/>
        </p:nvSpPr>
        <p:spPr>
          <a:xfrm>
            <a:off x="5644305" y="4183685"/>
            <a:ext cx="218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-&gt; PHP </a:t>
            </a:r>
            <a:r>
              <a:rPr lang="ko-KR" altLang="en-US" dirty="0">
                <a:solidFill>
                  <a:schemeClr val="bg1"/>
                </a:solidFill>
              </a:rPr>
              <a:t>변수에 값을 대입해 </a:t>
            </a:r>
            <a:r>
              <a:rPr lang="en-US" altLang="ko-KR" dirty="0">
                <a:solidFill>
                  <a:schemeClr val="bg1"/>
                </a:solidFill>
              </a:rPr>
              <a:t>append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E75E35-8B52-477A-B216-65BC8587B483}"/>
              </a:ext>
            </a:extLst>
          </p:cNvPr>
          <p:cNvSpPr txBox="1"/>
          <p:nvPr/>
        </p:nvSpPr>
        <p:spPr>
          <a:xfrm>
            <a:off x="424156" y="26936"/>
            <a:ext cx="6559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ListViewItem2.java / listview2.xlm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77116-9D15-4A7F-AC35-2CBE823E29AC}"/>
              </a:ext>
            </a:extLst>
          </p:cNvPr>
          <p:cNvSpPr txBox="1"/>
          <p:nvPr/>
        </p:nvSpPr>
        <p:spPr>
          <a:xfrm>
            <a:off x="2023362" y="654252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 </a:t>
            </a:r>
            <a:r>
              <a:rPr lang="en-US" altLang="ko-KR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F4C4B-F5B9-87A9-3DED-B2483852653B}"/>
              </a:ext>
            </a:extLst>
          </p:cNvPr>
          <p:cNvSpPr txBox="1"/>
          <p:nvPr/>
        </p:nvSpPr>
        <p:spPr>
          <a:xfrm>
            <a:off x="1011087" y="621321"/>
            <a:ext cx="5633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리스트뷰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소스코드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 부분</a:t>
            </a:r>
            <a:r>
              <a:rPr lang="en-US" altLang="ko-KR" sz="32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D057801-AA64-F5F7-82B0-40FC7AE88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" y="1261335"/>
            <a:ext cx="5956300" cy="5422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6376DA-2088-6144-A12D-046BD5139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93" y="1301327"/>
            <a:ext cx="3092896" cy="53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71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DAF35-B209-40AB-8A19-8ED036779E97}"/>
              </a:ext>
            </a:extLst>
          </p:cNvPr>
          <p:cNvSpPr txBox="1"/>
          <p:nvPr/>
        </p:nvSpPr>
        <p:spPr>
          <a:xfrm>
            <a:off x="3931792" y="2447473"/>
            <a:ext cx="4328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4924-43DA-4644-B634-4DF47DD259D1}"/>
              </a:ext>
            </a:extLst>
          </p:cNvPr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75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5C2254-CC4A-42B2-9721-3F95DD12F47E}"/>
              </a:ext>
            </a:extLst>
          </p:cNvPr>
          <p:cNvSpPr txBox="1"/>
          <p:nvPr/>
        </p:nvSpPr>
        <p:spPr>
          <a:xfrm>
            <a:off x="4000500" y="2472873"/>
            <a:ext cx="713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80129B-6883-459E-8FC4-4C2A32517832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프로젝트 주제</a:t>
            </a:r>
            <a:r>
              <a:rPr lang="en-US" altLang="ko-KR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6578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B653C49-15A5-43AD-B8A5-743F60C1FC76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7911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6408F4-0572-4EB0-8713-D4AE06B738A2}"/>
              </a:ext>
            </a:extLst>
          </p:cNvPr>
          <p:cNvSpPr txBox="1"/>
          <p:nvPr/>
        </p:nvSpPr>
        <p:spPr>
          <a:xfrm>
            <a:off x="1026522" y="437391"/>
            <a:ext cx="2791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프로젝트 소개</a:t>
            </a:r>
            <a:endParaRPr lang="en-US" altLang="ko-KR" sz="3200" dirty="0"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8241D-24CB-4AA3-B142-4E04B35611D8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079059-B904-4F78-85C0-D12AB0EF120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C300D6-9F69-4985-901F-1FE744B2BD32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AA380EC-5B0B-461D-BF90-67F54B1A15EC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FC21A0D-3964-4AE8-A051-41D8C73CE951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D60EC0-88A2-4E98-8523-1B942AA1946B}"/>
              </a:ext>
            </a:extLst>
          </p:cNvPr>
          <p:cNvSpPr txBox="1"/>
          <p:nvPr/>
        </p:nvSpPr>
        <p:spPr>
          <a:xfrm>
            <a:off x="1358899" y="1496740"/>
            <a:ext cx="9859559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주제</a:t>
            </a:r>
            <a:r>
              <a:rPr lang="en-US" altLang="ko-KR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:  </a:t>
            </a:r>
            <a:r>
              <a:rPr lang="en-US" altLang="ko-KR" sz="2400" b="1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 H C(Ai Health Care)</a:t>
            </a:r>
          </a:p>
          <a:p>
            <a:endParaRPr lang="en-US" altLang="ko-KR" sz="2400" spc="-150" dirty="0">
              <a:solidFill>
                <a:srgbClr val="00002F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r>
              <a:rPr lang="ko-KR" altLang="en-US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소개</a:t>
            </a:r>
            <a:r>
              <a:rPr lang="en-US" altLang="ko-KR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: </a:t>
            </a:r>
            <a:r>
              <a:rPr lang="ko-KR" altLang="en-US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en-US" altLang="ko-KR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Ai</a:t>
            </a:r>
            <a:r>
              <a:rPr lang="ko-KR" altLang="en-US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로 운영하는 자동으로 운동 횟수 및 관리를 해주는 어플</a:t>
            </a:r>
            <a:endParaRPr lang="en-US" altLang="ko-KR" sz="2400" spc="-150" dirty="0">
              <a:solidFill>
                <a:srgbClr val="00002F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endParaRPr lang="en-US" altLang="ko-KR" sz="2400" spc="-150" dirty="0">
              <a:solidFill>
                <a:srgbClr val="00002F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187960" marR="0" indent="-18796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이유</a:t>
            </a:r>
            <a:r>
              <a:rPr lang="en-US" altLang="ko-KR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:  </a:t>
            </a:r>
            <a:r>
              <a:rPr lang="ko-KR" altLang="en-US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원래부터 운동을 좋아했고 이번 기회에 </a:t>
            </a:r>
            <a:r>
              <a:rPr lang="en-US" altLang="ko-KR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Ai</a:t>
            </a:r>
            <a:r>
              <a:rPr lang="ko-KR" altLang="en-US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를 배우게 되어서 </a:t>
            </a:r>
            <a:endParaRPr lang="en-US" altLang="ko-KR" sz="2400" spc="-150" dirty="0">
              <a:solidFill>
                <a:srgbClr val="00002F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187960" marR="0" indent="-18796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		</a:t>
            </a:r>
            <a:r>
              <a:rPr lang="ko-KR" altLang="en-US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이런 어플이 있으면 좋겠다고 생각하여 선정하게 됨</a:t>
            </a:r>
            <a:r>
              <a:rPr lang="en-US" altLang="ko-KR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.</a:t>
            </a:r>
          </a:p>
          <a:p>
            <a:pPr marL="187960" marR="0" indent="-18796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spc="-150" dirty="0">
              <a:solidFill>
                <a:srgbClr val="00002F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  <a:p>
            <a:pPr marL="187960" marR="0" indent="-18796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기대효과</a:t>
            </a:r>
            <a:r>
              <a:rPr lang="en-US" altLang="ko-KR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: </a:t>
            </a:r>
            <a:r>
              <a:rPr lang="ko-KR" altLang="en-US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평소의 운동 </a:t>
            </a:r>
            <a:r>
              <a:rPr lang="ko-KR" altLang="en-US" sz="2400" spc="-150" dirty="0" err="1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어플에서</a:t>
            </a:r>
            <a:r>
              <a:rPr lang="ko-KR" altLang="en-US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en-US" altLang="ko-KR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Ai</a:t>
            </a:r>
            <a:r>
              <a:rPr lang="ko-KR" altLang="en-US" sz="2400" spc="-150" dirty="0">
                <a:solidFill>
                  <a:srgbClr val="00002F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가 추가되어 더욱 쉽게 자동으로 본인의 운동 기록을 관리 해주는 효과</a:t>
            </a:r>
            <a:endParaRPr lang="en-US" altLang="ko-KR" sz="2400" spc="-150" dirty="0">
              <a:solidFill>
                <a:srgbClr val="00002F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95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5C2254-CC4A-42B2-9721-3F95DD12F47E}"/>
              </a:ext>
            </a:extLst>
          </p:cNvPr>
          <p:cNvSpPr txBox="1"/>
          <p:nvPr/>
        </p:nvSpPr>
        <p:spPr>
          <a:xfrm>
            <a:off x="4000500" y="2472873"/>
            <a:ext cx="713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80129B-6883-459E-8FC4-4C2A32517832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USE CASE </a:t>
            </a:r>
            <a:r>
              <a:rPr lang="ko-KR" altLang="en-US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01365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80EA18-F44C-41A9-B24A-20DEC951E575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4CE2B0-A545-4217-8D0F-59EBDE222E6E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77FEB9-CBB7-4CC5-9900-36452450D734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3CA73B-F8FF-489E-AA73-786A9D57FEA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895D77-6D6D-44CD-BE90-D9F7ABF58B1B}"/>
              </a:ext>
            </a:extLst>
          </p:cNvPr>
          <p:cNvCxnSpPr/>
          <p:nvPr/>
        </p:nvCxnSpPr>
        <p:spPr>
          <a:xfrm>
            <a:off x="1290376" y="635142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ECAFCD-6CA0-4B1C-B70E-22AD58A26C58}"/>
              </a:ext>
            </a:extLst>
          </p:cNvPr>
          <p:cNvSpPr txBox="1"/>
          <p:nvPr/>
        </p:nvSpPr>
        <p:spPr>
          <a:xfrm>
            <a:off x="1290376" y="6592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Usecase</a:t>
            </a:r>
            <a:r>
              <a:rPr lang="en-US" altLang="ko-KR" sz="36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Diagram</a:t>
            </a:r>
            <a:endParaRPr lang="ko-KR" altLang="en-US" sz="3600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5A90E-5DE7-4013-A41A-6785E6C427AF}"/>
              </a:ext>
            </a:extLst>
          </p:cNvPr>
          <p:cNvSpPr txBox="1"/>
          <p:nvPr/>
        </p:nvSpPr>
        <p:spPr>
          <a:xfrm>
            <a:off x="719386" y="144941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DAE107-FD4E-74DA-B36F-79CAD2088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65" y="840757"/>
            <a:ext cx="5986126" cy="57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2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A49ED-B65F-4507-86C6-314048D00F27}"/>
              </a:ext>
            </a:extLst>
          </p:cNvPr>
          <p:cNvSpPr txBox="1"/>
          <p:nvPr/>
        </p:nvSpPr>
        <p:spPr>
          <a:xfrm>
            <a:off x="4000500" y="2472873"/>
            <a:ext cx="726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5E1AFA-394E-4364-9348-BA9227B6F6C9}"/>
              </a:ext>
            </a:extLst>
          </p:cNvPr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800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들어가는 정보</a:t>
            </a:r>
          </a:p>
        </p:txBody>
      </p:sp>
    </p:spTree>
    <p:extLst>
      <p:ext uri="{BB962C8B-B14F-4D97-AF65-F5344CB8AC3E}">
        <p14:creationId xmlns:p14="http://schemas.microsoft.com/office/powerpoint/2010/main" val="59734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4899C4-35CF-4F50-926B-6012279A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387CB52-32D7-4A57-84C2-F507AE7C7872}"/>
              </a:ext>
            </a:extLst>
          </p:cNvPr>
          <p:cNvSpPr/>
          <p:nvPr/>
        </p:nvSpPr>
        <p:spPr>
          <a:xfrm>
            <a:off x="381898" y="897838"/>
            <a:ext cx="2167734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</a:t>
            </a:r>
            <a:r>
              <a:rPr lang="en-US" altLang="ko-KR" sz="1800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800" b="1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87279B-84D6-4C82-811F-DC0E8305C222}"/>
              </a:ext>
            </a:extLst>
          </p:cNvPr>
          <p:cNvSpPr/>
          <p:nvPr/>
        </p:nvSpPr>
        <p:spPr>
          <a:xfrm>
            <a:off x="381898" y="4133257"/>
            <a:ext cx="2167734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운동</a:t>
            </a:r>
            <a:r>
              <a:rPr lang="ko-KR" altLang="en-US" sz="1800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rgbClr val="00002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1800" b="1" dirty="0">
              <a:solidFill>
                <a:srgbClr val="00002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10DE304-E11D-D76F-BAA4-DCCD4AEDB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77" y="1362668"/>
            <a:ext cx="7378700" cy="272415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DEA9B7C-480A-B905-12A3-9C2A4580D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77" y="4665481"/>
            <a:ext cx="7270750" cy="18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6578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492</ep:Words>
  <ep:PresentationFormat>와이드스크린</ep:PresentationFormat>
  <ep:Paragraphs>124</ep:Paragraphs>
  <ep:Slides>38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ep:HeadingPairs>
  <ep: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2021-04-20T10:00:44.000</dcterms:created>
  <dc:creator>신 하란</dc:creator>
  <cp:lastModifiedBy>minseok</cp:lastModifiedBy>
  <dcterms:modified xsi:type="dcterms:W3CDTF">2022-06-11T15:34:40.816</dcterms:modified>
  <cp:revision>99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