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7FB07-C674-4A89-B434-283416CAA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4559E6-8268-450F-A27F-CB5FD2AF2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1363A3-B529-44DD-ACF1-4FA0B46C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ED1BD-F245-499F-A806-E4EBA603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E14514-4448-4432-83BA-4BC053C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3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D6F74-C93A-44D7-B053-9966B521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69A108-224C-46B3-B101-AAA9228D9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39AEEC-FE28-4FD5-AF44-FF7435E9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8EB4C-83B9-4DCF-BD0F-91241533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A1B5F-B37C-4901-A090-0C78AA2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09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38C368-B4B7-4B95-A831-4CE4C453D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4E4707-E216-46D5-8E45-1358EA2D1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186A0-FF8F-4F5D-B321-F84E7CBB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57696-547A-4163-AEE4-B08D9B93A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A9777-C72C-4259-A5E0-4EFCB41E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67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C5A028-A213-4652-8BC5-E985DF2E5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CB45D-897E-43C6-AFBD-62E0AE614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10BFE3-FF68-4825-8199-78ABB38F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A4422-FF39-4D5B-B48B-186AA7C2E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BCAA97-21B6-41FD-B338-A35395E1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06292F-2882-42E8-8F7C-9A8076A2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D30D8-65DC-4ABB-BB58-221B76BF6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5E8550-5823-4B77-A47E-2F7A007E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574FAF-4D8A-4EEE-93A8-3A493702B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598E-3687-42C6-A564-C2D80E53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4616-9493-4E6E-BFD9-C75AE9D5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D84C58-D52D-4601-9BD9-C1E9C81C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EE1ADD-B30E-478A-8F1F-3E5625892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2BCF25-B978-40E0-92AB-5687719A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DE6D55-D209-4E4F-BEF5-837F8D54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62C3C3-01F8-4707-83F8-BE1BEC62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11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D8173-A841-43D3-99C3-CEC28C19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76FD35-3077-46B8-A707-AB9374F16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F8D776-DB23-4396-A2EB-A843BB6F5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48B81F-98B3-4F9D-AEC3-749B18440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A1BD08-BAF0-4DCA-9FA4-FDF653C95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2E3C37-4F76-4838-9FD9-B66D5DCF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F6845E-6C38-43C9-9171-86CE0C5B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6E11D5-6C9D-4641-B9A1-9DEFBCD65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12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CF671-16AF-4F30-BEC2-EDDE030D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15328-B26F-4D94-9066-8597BAB9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8D86C8-EBC4-4CCF-8954-E5655ABF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CF41D5-04ED-41DB-9BD3-1E1F5DB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576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C8FF0B-F684-4C10-8565-BB24C679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C3B39B-861D-4838-8668-89905C21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5295F8-6E52-4BEB-ACE2-E70C8FDB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35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39FD3-B62B-41DF-AC94-862A9DBC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E36F78-472B-44FF-89C0-07B685B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2251CF-A770-44BD-95BC-1BFAD7B9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631AD7-0D50-4E89-844B-707BC363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B40494-D8C8-4AD7-B979-CA769F9E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26882B-7294-4E55-9AB9-394BB92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00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B8AFF-8156-41BD-8CB6-1C4479FD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C84E8D-25F6-4CD3-8721-7D223556D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0959F-23A5-4740-A876-743056034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C295A-2D26-446B-8A32-601C40D3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B83A16-159B-4C77-9E0B-DC99FAE5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C49ED1-D340-4B49-BD36-B3B7E8458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4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E5CB36-1CCF-4ABC-A2A0-FF2CA300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4185B4-2C3E-4B77-A968-2E6A714B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E657A-78E5-44FE-AAEF-472CCE0020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5F4F-E1B3-4A20-8D0B-A3DC9AA1A2C4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7C476-D46D-499F-8BB4-2E25390DC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E9014-7C45-48E2-B8E1-DD1AC1F3E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02CBF-EF8C-4EA2-99C0-678DF3A57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8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F43769-EE81-4D3D-BF0E-E3FEC898C373}"/>
              </a:ext>
            </a:extLst>
          </p:cNvPr>
          <p:cNvSpPr/>
          <p:nvPr/>
        </p:nvSpPr>
        <p:spPr>
          <a:xfrm>
            <a:off x="9138406" y="888336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68128F-A02D-4BED-A421-5C3D21E48A98}"/>
              </a:ext>
            </a:extLst>
          </p:cNvPr>
          <p:cNvSpPr/>
          <p:nvPr/>
        </p:nvSpPr>
        <p:spPr>
          <a:xfrm>
            <a:off x="7692705" y="888336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903988" y="1616243"/>
            <a:ext cx="76843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업무파악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hong</a:t>
            </a:r>
            <a:r>
              <a:rPr lang="en-US" altLang="ko-KR" sz="1200" dirty="0"/>
              <a:t> &amp; park | 2025.08.01</a:t>
            </a:r>
          </a:p>
          <a:p>
            <a:endParaRPr lang="en-US" altLang="ko-KR" sz="1200" dirty="0"/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-----------------------</a:t>
            </a:r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692866" y="3875714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D8925-6722-4B4C-8D56-DA80BAD941EC}"/>
              </a:ext>
            </a:extLst>
          </p:cNvPr>
          <p:cNvSpPr/>
          <p:nvPr/>
        </p:nvSpPr>
        <p:spPr>
          <a:xfrm>
            <a:off x="2757181" y="4009939"/>
            <a:ext cx="7684316" cy="574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CF9AF-F1EE-49F9-894A-8E050DBC3E40}"/>
              </a:ext>
            </a:extLst>
          </p:cNvPr>
          <p:cNvSpPr txBox="1"/>
          <p:nvPr/>
        </p:nvSpPr>
        <p:spPr>
          <a:xfrm>
            <a:off x="2757181" y="4112606"/>
            <a:ext cx="79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내용을 입력해주세요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778EB-A889-4A2E-9995-184DBB8E152C}"/>
              </a:ext>
            </a:extLst>
          </p:cNvPr>
          <p:cNvSpPr/>
          <p:nvPr/>
        </p:nvSpPr>
        <p:spPr>
          <a:xfrm>
            <a:off x="2757181" y="4653793"/>
            <a:ext cx="3070370" cy="4739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F459-0837-41A6-8BEE-802E68FD4C04}"/>
              </a:ext>
            </a:extLst>
          </p:cNvPr>
          <p:cNvSpPr txBox="1"/>
          <p:nvPr/>
        </p:nvSpPr>
        <p:spPr>
          <a:xfrm>
            <a:off x="2801925" y="4731283"/>
            <a:ext cx="27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목록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0B463EF-0B81-4DE5-8B93-99F3E389F66A}"/>
              </a:ext>
            </a:extLst>
          </p:cNvPr>
          <p:cNvSpPr/>
          <p:nvPr/>
        </p:nvSpPr>
        <p:spPr>
          <a:xfrm>
            <a:off x="5455640" y="4777531"/>
            <a:ext cx="218114" cy="226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925886" y="4731283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8925886" y="4743866"/>
            <a:ext cx="13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댓글작성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1C8ED-0C5E-4582-BF5C-0EB7C464FFB8}"/>
              </a:ext>
            </a:extLst>
          </p:cNvPr>
          <p:cNvSpPr txBox="1"/>
          <p:nvPr/>
        </p:nvSpPr>
        <p:spPr>
          <a:xfrm>
            <a:off x="2952925" y="5436066"/>
            <a:ext cx="7488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en-US" altLang="ko-KR" sz="900" dirty="0"/>
              <a:t>By choi 2025.08.01</a:t>
            </a:r>
            <a:endParaRPr lang="ko-KR" altLang="en-US" sz="9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2AE25-BC64-41E2-A331-BAB8462400DB}"/>
              </a:ext>
            </a:extLst>
          </p:cNvPr>
          <p:cNvSpPr txBox="1"/>
          <p:nvPr/>
        </p:nvSpPr>
        <p:spPr>
          <a:xfrm>
            <a:off x="9138406" y="945740"/>
            <a:ext cx="128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0B1F1-8C6E-4707-ACCA-EA6E91D4E6C1}"/>
              </a:ext>
            </a:extLst>
          </p:cNvPr>
          <p:cNvSpPr txBox="1"/>
          <p:nvPr/>
        </p:nvSpPr>
        <p:spPr>
          <a:xfrm>
            <a:off x="7759813" y="943373"/>
            <a:ext cx="12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회원생성</a:t>
            </a:r>
          </a:p>
        </p:txBody>
      </p:sp>
    </p:spTree>
    <p:extLst>
      <p:ext uri="{BB962C8B-B14F-4D97-AF65-F5344CB8AC3E}">
        <p14:creationId xmlns:p14="http://schemas.microsoft.com/office/powerpoint/2010/main" val="2766159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530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43B629-55AF-4B84-9048-CEAEDCBAC412}"/>
              </a:ext>
            </a:extLst>
          </p:cNvPr>
          <p:cNvSpPr/>
          <p:nvPr/>
        </p:nvSpPr>
        <p:spPr>
          <a:xfrm>
            <a:off x="2817303" y="1539174"/>
            <a:ext cx="7599023" cy="21100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817303" y="1520407"/>
            <a:ext cx="76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글 내용을 입력해주세요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692866" y="3725901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778EB-A889-4A2E-9995-184DBB8E152C}"/>
              </a:ext>
            </a:extLst>
          </p:cNvPr>
          <p:cNvSpPr/>
          <p:nvPr/>
        </p:nvSpPr>
        <p:spPr>
          <a:xfrm>
            <a:off x="2801924" y="3989798"/>
            <a:ext cx="3070370" cy="4739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F459-0837-41A6-8BEE-802E68FD4C04}"/>
              </a:ext>
            </a:extLst>
          </p:cNvPr>
          <p:cNvSpPr txBox="1"/>
          <p:nvPr/>
        </p:nvSpPr>
        <p:spPr>
          <a:xfrm>
            <a:off x="2924961" y="4042121"/>
            <a:ext cx="27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목록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0B463EF-0B81-4DE5-8B93-99F3E389F66A}"/>
              </a:ext>
            </a:extLst>
          </p:cNvPr>
          <p:cNvSpPr/>
          <p:nvPr/>
        </p:nvSpPr>
        <p:spPr>
          <a:xfrm>
            <a:off x="5526945" y="4121211"/>
            <a:ext cx="218114" cy="226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951053" y="3997149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9183147" y="401486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저장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63476BF-D7CB-4897-9AD7-8F6242AC9D7A}"/>
              </a:ext>
            </a:extLst>
          </p:cNvPr>
          <p:cNvSpPr/>
          <p:nvPr/>
        </p:nvSpPr>
        <p:spPr>
          <a:xfrm>
            <a:off x="9018167" y="867277"/>
            <a:ext cx="1339438" cy="4290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359DD-E13B-4B36-B1AA-AC97C67D6DEF}"/>
              </a:ext>
            </a:extLst>
          </p:cNvPr>
          <p:cNvSpPr txBox="1"/>
          <p:nvPr/>
        </p:nvSpPr>
        <p:spPr>
          <a:xfrm>
            <a:off x="9076888" y="887179"/>
            <a:ext cx="122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</p:spTree>
    <p:extLst>
      <p:ext uri="{BB962C8B-B14F-4D97-AF65-F5344CB8AC3E}">
        <p14:creationId xmlns:p14="http://schemas.microsoft.com/office/powerpoint/2010/main" val="297039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43B629-55AF-4B84-9048-CEAEDCBAC412}"/>
              </a:ext>
            </a:extLst>
          </p:cNvPr>
          <p:cNvSpPr/>
          <p:nvPr/>
        </p:nvSpPr>
        <p:spPr>
          <a:xfrm>
            <a:off x="2817303" y="1539174"/>
            <a:ext cx="7599023" cy="453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업무파악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817303" y="1520407"/>
            <a:ext cx="768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801924" y="4506077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798653" y="4686450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8882543" y="4700028"/>
            <a:ext cx="123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회원저장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2553CFA-0B17-4C21-8E3C-F7787E626FCC}"/>
              </a:ext>
            </a:extLst>
          </p:cNvPr>
          <p:cNvSpPr/>
          <p:nvPr/>
        </p:nvSpPr>
        <p:spPr>
          <a:xfrm>
            <a:off x="9099259" y="846260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2359DD-E13B-4B36-B1AA-AC97C67D6DEF}"/>
              </a:ext>
            </a:extLst>
          </p:cNvPr>
          <p:cNvSpPr txBox="1"/>
          <p:nvPr/>
        </p:nvSpPr>
        <p:spPr>
          <a:xfrm>
            <a:off x="9130019" y="874341"/>
            <a:ext cx="122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716D03-E3AF-47A5-8253-A48349A590D8}"/>
              </a:ext>
            </a:extLst>
          </p:cNvPr>
          <p:cNvSpPr/>
          <p:nvPr/>
        </p:nvSpPr>
        <p:spPr>
          <a:xfrm>
            <a:off x="2801922" y="2113822"/>
            <a:ext cx="7614404" cy="21226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A5914-706C-45B2-A2A1-B73853F05BF9}"/>
              </a:ext>
            </a:extLst>
          </p:cNvPr>
          <p:cNvSpPr txBox="1"/>
          <p:nvPr/>
        </p:nvSpPr>
        <p:spPr>
          <a:xfrm>
            <a:off x="2924961" y="2281372"/>
            <a:ext cx="742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97C71-F695-4188-BEBB-E9B24DB92B83}"/>
              </a:ext>
            </a:extLst>
          </p:cNvPr>
          <p:cNvSpPr txBox="1"/>
          <p:nvPr/>
        </p:nvSpPr>
        <p:spPr>
          <a:xfrm>
            <a:off x="3047301" y="3246431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회원저장</a:t>
            </a:r>
          </a:p>
        </p:txBody>
      </p:sp>
    </p:spTree>
    <p:extLst>
      <p:ext uri="{BB962C8B-B14F-4D97-AF65-F5344CB8AC3E}">
        <p14:creationId xmlns:p14="http://schemas.microsoft.com/office/powerpoint/2010/main" val="11557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EF43769-EE81-4D3D-BF0E-E3FEC898C373}"/>
              </a:ext>
            </a:extLst>
          </p:cNvPr>
          <p:cNvSpPr/>
          <p:nvPr/>
        </p:nvSpPr>
        <p:spPr>
          <a:xfrm>
            <a:off x="7748628" y="867334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C68128F-A02D-4BED-A421-5C3D21E48A98}"/>
              </a:ext>
            </a:extLst>
          </p:cNvPr>
          <p:cNvSpPr/>
          <p:nvPr/>
        </p:nvSpPr>
        <p:spPr>
          <a:xfrm>
            <a:off x="9132812" y="863166"/>
            <a:ext cx="1283515" cy="436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81E8E8E-10FA-48A7-9CDE-F1B47CD1021A}"/>
              </a:ext>
            </a:extLst>
          </p:cNvPr>
          <p:cNvCxnSpPr/>
          <p:nvPr/>
        </p:nvCxnSpPr>
        <p:spPr>
          <a:xfrm>
            <a:off x="1356220" y="1417739"/>
            <a:ext cx="92698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EDD8568-1738-4370-BE0C-24A1FBF4B02A}"/>
              </a:ext>
            </a:extLst>
          </p:cNvPr>
          <p:cNvCxnSpPr>
            <a:cxnSpLocks/>
          </p:cNvCxnSpPr>
          <p:nvPr/>
        </p:nvCxnSpPr>
        <p:spPr>
          <a:xfrm>
            <a:off x="2692866" y="1417739"/>
            <a:ext cx="0" cy="448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8BF5B4-A6AC-4814-AB2A-DB9C734EC005}"/>
              </a:ext>
            </a:extLst>
          </p:cNvPr>
          <p:cNvSpPr txBox="1"/>
          <p:nvPr/>
        </p:nvSpPr>
        <p:spPr>
          <a:xfrm>
            <a:off x="1434517" y="671119"/>
            <a:ext cx="488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Korea IT </a:t>
            </a:r>
            <a:r>
              <a:rPr lang="en-US" altLang="ko-KR" dirty="0" err="1"/>
              <a:t>DataBase</a:t>
            </a:r>
            <a:r>
              <a:rPr lang="en-US" altLang="ko-KR" dirty="0"/>
              <a:t> Modeling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0CE58-BC4E-4BC4-80C4-9CCD9E3394B3}"/>
              </a:ext>
            </a:extLst>
          </p:cNvPr>
          <p:cNvSpPr txBox="1"/>
          <p:nvPr/>
        </p:nvSpPr>
        <p:spPr>
          <a:xfrm>
            <a:off x="755009" y="1694576"/>
            <a:ext cx="18287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업무파악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개념적모델링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논리적모델링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물리적 모델링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72075-E4EE-4422-B9E8-985AB10AD891}"/>
              </a:ext>
            </a:extLst>
          </p:cNvPr>
          <p:cNvSpPr txBox="1"/>
          <p:nvPr/>
        </p:nvSpPr>
        <p:spPr>
          <a:xfrm>
            <a:off x="2799124" y="1607840"/>
            <a:ext cx="76843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업무파악 </a:t>
            </a:r>
            <a:r>
              <a:rPr lang="en-US" altLang="ko-KR" sz="1200" dirty="0"/>
              <a:t>by </a:t>
            </a:r>
            <a:r>
              <a:rPr lang="en-US" altLang="ko-KR" sz="1200" dirty="0" err="1"/>
              <a:t>hong</a:t>
            </a:r>
            <a:r>
              <a:rPr lang="en-US" altLang="ko-KR" sz="1200" dirty="0"/>
              <a:t> &amp; park | 2025.08.01</a:t>
            </a:r>
          </a:p>
          <a:p>
            <a:endParaRPr lang="en-US" altLang="ko-KR" sz="1200" dirty="0"/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-----------------------</a:t>
            </a:r>
          </a:p>
          <a:p>
            <a:r>
              <a:rPr lang="ko-KR" altLang="en-US" sz="1200" dirty="0"/>
              <a:t>업무파악은 데이터 모델링의 처음 기초 단계로서 클라이언트와 개발자가</a:t>
            </a:r>
            <a:endParaRPr lang="en-US" altLang="ko-KR" sz="1200" dirty="0"/>
          </a:p>
          <a:p>
            <a:r>
              <a:rPr lang="ko-KR" altLang="en-US" sz="1200" dirty="0"/>
              <a:t>프로그램 제작을 위해 논의하는 단계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이단계에서는 내용이 절대 빠지면 안된다</a:t>
            </a:r>
            <a:r>
              <a:rPr lang="en-US" altLang="ko-KR" sz="1200" dirty="0"/>
              <a:t>. </a:t>
            </a:r>
            <a:r>
              <a:rPr lang="ko-KR" altLang="en-US" sz="1200" dirty="0"/>
              <a:t>빠질 수도 없다</a:t>
            </a:r>
            <a:r>
              <a:rPr lang="en-US" altLang="ko-KR" sz="1200" dirty="0"/>
              <a:t>.</a:t>
            </a:r>
            <a:r>
              <a:rPr lang="ko-KR" altLang="en-US" sz="1200" dirty="0"/>
              <a:t>뒤에 다시 수정해야한다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DA015BB-84B8-4846-AF1B-2C1E04A4347D}"/>
              </a:ext>
            </a:extLst>
          </p:cNvPr>
          <p:cNvCxnSpPr/>
          <p:nvPr/>
        </p:nvCxnSpPr>
        <p:spPr>
          <a:xfrm>
            <a:off x="2692866" y="3875714"/>
            <a:ext cx="77486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CD8925-6722-4B4C-8D56-DA80BAD941EC}"/>
              </a:ext>
            </a:extLst>
          </p:cNvPr>
          <p:cNvSpPr/>
          <p:nvPr/>
        </p:nvSpPr>
        <p:spPr>
          <a:xfrm>
            <a:off x="2757181" y="4009939"/>
            <a:ext cx="7684316" cy="57466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CF9AF-F1EE-49F9-894A-8E050DBC3E40}"/>
              </a:ext>
            </a:extLst>
          </p:cNvPr>
          <p:cNvSpPr txBox="1"/>
          <p:nvPr/>
        </p:nvSpPr>
        <p:spPr>
          <a:xfrm>
            <a:off x="2757181" y="4112606"/>
            <a:ext cx="797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 내용을 입력해주세요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778EB-A889-4A2E-9995-184DBB8E152C}"/>
              </a:ext>
            </a:extLst>
          </p:cNvPr>
          <p:cNvSpPr/>
          <p:nvPr/>
        </p:nvSpPr>
        <p:spPr>
          <a:xfrm>
            <a:off x="2757181" y="4653793"/>
            <a:ext cx="3070370" cy="47397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2F459-0837-41A6-8BEE-802E68FD4C04}"/>
              </a:ext>
            </a:extLst>
          </p:cNvPr>
          <p:cNvSpPr txBox="1"/>
          <p:nvPr/>
        </p:nvSpPr>
        <p:spPr>
          <a:xfrm>
            <a:off x="2801925" y="4731283"/>
            <a:ext cx="271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작성자 목록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B0B463EF-0B81-4DE5-8B93-99F3E389F66A}"/>
              </a:ext>
            </a:extLst>
          </p:cNvPr>
          <p:cNvSpPr/>
          <p:nvPr/>
        </p:nvSpPr>
        <p:spPr>
          <a:xfrm>
            <a:off x="5455640" y="4777531"/>
            <a:ext cx="218114" cy="2265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0E0D30-3139-4000-A865-7A4DAD704D51}"/>
              </a:ext>
            </a:extLst>
          </p:cNvPr>
          <p:cNvSpPr/>
          <p:nvPr/>
        </p:nvSpPr>
        <p:spPr>
          <a:xfrm>
            <a:off x="8925886" y="4731283"/>
            <a:ext cx="1400962" cy="396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199B92-1D0F-4576-B959-98DB34220305}"/>
              </a:ext>
            </a:extLst>
          </p:cNvPr>
          <p:cNvSpPr txBox="1"/>
          <p:nvPr/>
        </p:nvSpPr>
        <p:spPr>
          <a:xfrm>
            <a:off x="8925886" y="4743866"/>
            <a:ext cx="1342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댓글작성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C1C8ED-0C5E-4582-BF5C-0EB7C464FFB8}"/>
              </a:ext>
            </a:extLst>
          </p:cNvPr>
          <p:cNvSpPr txBox="1"/>
          <p:nvPr/>
        </p:nvSpPr>
        <p:spPr>
          <a:xfrm>
            <a:off x="2952925" y="5436066"/>
            <a:ext cx="748857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ko-KR" altLang="en-US" dirty="0"/>
              <a:t>댓글내용 </a:t>
            </a:r>
            <a:r>
              <a:rPr lang="ko-KR" altLang="en-US" dirty="0" err="1"/>
              <a:t>댓글내용</a:t>
            </a:r>
            <a:r>
              <a:rPr lang="ko-KR" altLang="en-US" dirty="0"/>
              <a:t> </a:t>
            </a:r>
            <a:r>
              <a:rPr lang="ko-KR" altLang="en-US" dirty="0" err="1"/>
              <a:t>댓글내용</a:t>
            </a:r>
            <a:endParaRPr lang="en-US" altLang="ko-KR" dirty="0"/>
          </a:p>
          <a:p>
            <a:r>
              <a:rPr lang="en-US" altLang="ko-KR" sz="900" dirty="0"/>
              <a:t>By choi 2025.08.01</a:t>
            </a:r>
            <a:endParaRPr lang="ko-KR" altLang="en-US" sz="9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4CD5308-277A-41D4-8E74-8245027752E3}"/>
              </a:ext>
            </a:extLst>
          </p:cNvPr>
          <p:cNvSpPr/>
          <p:nvPr/>
        </p:nvSpPr>
        <p:spPr>
          <a:xfrm>
            <a:off x="1434517" y="5536734"/>
            <a:ext cx="1149292" cy="4278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5489D-A66D-44BB-B597-FB1CE1EC9A25}"/>
              </a:ext>
            </a:extLst>
          </p:cNvPr>
          <p:cNvSpPr txBox="1"/>
          <p:nvPr/>
        </p:nvSpPr>
        <p:spPr>
          <a:xfrm>
            <a:off x="1510018" y="5561685"/>
            <a:ext cx="118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글 작성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2AE25-BC64-41E2-A331-BAB8462400DB}"/>
              </a:ext>
            </a:extLst>
          </p:cNvPr>
          <p:cNvSpPr txBox="1"/>
          <p:nvPr/>
        </p:nvSpPr>
        <p:spPr>
          <a:xfrm>
            <a:off x="9229279" y="893016"/>
            <a:ext cx="122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저자참여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C0B1F1-8C6E-4707-ACCA-EA6E91D4E6C1}"/>
              </a:ext>
            </a:extLst>
          </p:cNvPr>
          <p:cNvSpPr txBox="1"/>
          <p:nvPr/>
        </p:nvSpPr>
        <p:spPr>
          <a:xfrm>
            <a:off x="7815736" y="904379"/>
            <a:ext cx="1216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회원생성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441D02C-E02A-4A67-BB50-B3F894716284}"/>
              </a:ext>
            </a:extLst>
          </p:cNvPr>
          <p:cNvSpPr/>
          <p:nvPr/>
        </p:nvSpPr>
        <p:spPr>
          <a:xfrm>
            <a:off x="9032143" y="1462660"/>
            <a:ext cx="1515604" cy="22389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C03F635-D3E1-41CC-94DC-EB323C5A087E}"/>
              </a:ext>
            </a:extLst>
          </p:cNvPr>
          <p:cNvCxnSpPr/>
          <p:nvPr/>
        </p:nvCxnSpPr>
        <p:spPr>
          <a:xfrm>
            <a:off x="9046135" y="1876441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B4F6C48-7FB7-4F44-9F21-B62D8001A154}"/>
              </a:ext>
            </a:extLst>
          </p:cNvPr>
          <p:cNvCxnSpPr/>
          <p:nvPr/>
        </p:nvCxnSpPr>
        <p:spPr>
          <a:xfrm>
            <a:off x="9046135" y="2467423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13EB461-C141-489A-8300-5F1CBAF07028}"/>
              </a:ext>
            </a:extLst>
          </p:cNvPr>
          <p:cNvCxnSpPr/>
          <p:nvPr/>
        </p:nvCxnSpPr>
        <p:spPr>
          <a:xfrm>
            <a:off x="9046135" y="2814691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BCE60BC-1340-44A2-BA3F-E9B925E4858E}"/>
              </a:ext>
            </a:extLst>
          </p:cNvPr>
          <p:cNvCxnSpPr/>
          <p:nvPr/>
        </p:nvCxnSpPr>
        <p:spPr>
          <a:xfrm>
            <a:off x="9016767" y="3140279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13D8935-B0EA-4B26-A651-08806BC76DA6}"/>
              </a:ext>
            </a:extLst>
          </p:cNvPr>
          <p:cNvCxnSpPr/>
          <p:nvPr/>
        </p:nvCxnSpPr>
        <p:spPr>
          <a:xfrm>
            <a:off x="9016767" y="3429000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58EA02D-1E2C-48F0-9621-6C5E9C67DA0C}"/>
              </a:ext>
            </a:extLst>
          </p:cNvPr>
          <p:cNvCxnSpPr/>
          <p:nvPr/>
        </p:nvCxnSpPr>
        <p:spPr>
          <a:xfrm>
            <a:off x="9005576" y="2165942"/>
            <a:ext cx="15156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C3BD63-6D45-4CF2-AC1D-74D05C81FE08}"/>
              </a:ext>
            </a:extLst>
          </p:cNvPr>
          <p:cNvSpPr txBox="1"/>
          <p:nvPr/>
        </p:nvSpPr>
        <p:spPr>
          <a:xfrm>
            <a:off x="9089466" y="1559719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dong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7C3D5B-6DBC-4097-AEA9-2065E1A0A079}"/>
              </a:ext>
            </a:extLst>
          </p:cNvPr>
          <p:cNvSpPr txBox="1"/>
          <p:nvPr/>
        </p:nvSpPr>
        <p:spPr>
          <a:xfrm>
            <a:off x="9103458" y="1851479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</a:t>
            </a:r>
            <a:r>
              <a:rPr lang="en-US" altLang="ko-KR" dirty="0" err="1"/>
              <a:t>seo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AFA027-A50A-4922-81A5-FF2C58FBD244}"/>
              </a:ext>
            </a:extLst>
          </p:cNvPr>
          <p:cNvSpPr txBox="1"/>
          <p:nvPr/>
        </p:nvSpPr>
        <p:spPr>
          <a:xfrm>
            <a:off x="9144003" y="2140036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</a:t>
            </a:r>
            <a:r>
              <a:rPr lang="en-US" altLang="ko-KR" dirty="0" err="1"/>
              <a:t>nam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C9F433-B0B6-4B52-9E35-980EFC7B8164}"/>
              </a:ext>
            </a:extLst>
          </p:cNvPr>
          <p:cNvSpPr txBox="1"/>
          <p:nvPr/>
        </p:nvSpPr>
        <p:spPr>
          <a:xfrm>
            <a:off x="9103458" y="2445359"/>
            <a:ext cx="109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Gil book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79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99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8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0611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913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093EA-98B0-4039-A9E2-FA46E22639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F8C7F7-ACFD-4D6E-8C03-7D15FD00E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133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235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2025-08-01T10:34:09Z</dcterms:created>
  <dcterms:modified xsi:type="dcterms:W3CDTF">2025-08-01T12:06:46Z</dcterms:modified>
</cp:coreProperties>
</file>