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58" r:id="rId6"/>
    <p:sldId id="268" r:id="rId7"/>
    <p:sldId id="269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FB07-C674-4A89-B434-283416CAA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4559E6-8268-450F-A27F-CB5FD2AF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363A3-B529-44DD-ACF1-4FA0B46C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ED1BD-F245-499F-A806-E4EBA603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14514-4448-4432-83BA-4BC053C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D6F74-C93A-44D7-B053-9966B521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9A108-224C-46B3-B101-AAA9228D9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9AEEC-FE28-4FD5-AF44-FF7435E9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8EB4C-83B9-4DCF-BD0F-91241533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A1B5F-B37C-4901-A090-0C78AA25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9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8C368-B4B7-4B95-A831-4CE4C453D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4E4707-E216-46D5-8E45-1358EA2D1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186A0-FF8F-4F5D-B321-F84E7CBB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57696-547A-4163-AEE4-B08D9B93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A9777-C72C-4259-A5E0-4EFCB41E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5A028-A213-4652-8BC5-E985DF2E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CB45D-897E-43C6-AFBD-62E0AE61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0BFE3-FF68-4825-8199-78ABB38F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A4422-FF39-4D5B-B48B-186AA7C2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A97-21B6-41FD-B338-A35395E1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6292F-2882-42E8-8F7C-9A8076A2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D30D8-65DC-4ABB-BB58-221B76BF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E8550-5823-4B77-A47E-2F7A007E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74FAF-4D8A-4EEE-93A8-3A493702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598E-3687-42C6-A564-C2D80E53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8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E4616-9493-4E6E-BFD9-C75AE9D5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84C58-D52D-4601-9BD9-C1E9C81C4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EE1ADD-B30E-478A-8F1F-3E5625892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BCF25-B978-40E0-92AB-5687719A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E6D55-D209-4E4F-BEF5-837F8D54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2C3C3-01F8-4707-83F8-BE1BEC62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1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D8173-A841-43D3-99C3-CEC28C19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6FD35-3077-46B8-A707-AB9374F16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F8D776-DB23-4396-A2EB-A843BB6F5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8B81F-98B3-4F9D-AEC3-749B18440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1BD08-BAF0-4DCA-9FA4-FDF653C95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E3C37-4F76-4838-9FD9-B66D5DCF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F6845E-6C38-43C9-9171-86CE0C5B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6E11D5-6C9D-4641-B9A1-9DEFBCD6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CF671-16AF-4F30-BEC2-EDDE030D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15328-B26F-4D94-9066-8597BAB9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D86C8-EBC4-4CCF-8954-E5655ABF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CF41D5-04ED-41DB-9BD3-1E1F5DB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7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C8FF0B-F684-4C10-8565-BB24C679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C3B39B-861D-4838-8668-89905C21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295F8-6E52-4BEB-ACE2-E70C8FDB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9FD3-B62B-41DF-AC94-862A9DBC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36F78-472B-44FF-89C0-07B685B1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251CF-A770-44BD-95BC-1BFAD7B93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31AD7-0D50-4E89-844B-707BC363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40494-D8C8-4AD7-B979-CA769F9E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26882B-7294-4E55-9AB9-394BB92C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0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B8AFF-8156-41BD-8CB6-1C4479FD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C84E8D-25F6-4CD3-8721-7D223556D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0959F-23A5-4740-A876-743056034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C295A-2D26-446B-8A32-601C40D3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83A16-159B-4C77-9E0B-DC99FAE5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49ED1-D340-4B49-BD36-B3B7E845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4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5CB36-1CCF-4ABC-A2A0-FF2CA300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4185B4-2C3E-4B77-A968-2E6A714B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E657A-78E5-44FE-AAEF-472CCE002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5F4F-E1B3-4A20-8D0B-A3DC9AA1A2C4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7C476-D46D-499F-8BB4-2E25390DC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E9014-7C45-48E2-B8E1-DD1AC1F3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8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EF43769-EE81-4D3D-BF0E-E3FEC898C373}"/>
              </a:ext>
            </a:extLst>
          </p:cNvPr>
          <p:cNvSpPr/>
          <p:nvPr/>
        </p:nvSpPr>
        <p:spPr>
          <a:xfrm>
            <a:off x="9138406" y="888336"/>
            <a:ext cx="1283515" cy="43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C68128F-A02D-4BED-A421-5C3D21E48A98}"/>
              </a:ext>
            </a:extLst>
          </p:cNvPr>
          <p:cNvSpPr/>
          <p:nvPr/>
        </p:nvSpPr>
        <p:spPr>
          <a:xfrm>
            <a:off x="7692705" y="888336"/>
            <a:ext cx="1283515" cy="43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1E8E8E-10FA-48A7-9CDE-F1B47CD1021A}"/>
              </a:ext>
            </a:extLst>
          </p:cNvPr>
          <p:cNvCxnSpPr/>
          <p:nvPr/>
        </p:nvCxnSpPr>
        <p:spPr>
          <a:xfrm>
            <a:off x="1356220" y="1417739"/>
            <a:ext cx="9269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DD8568-1738-4370-BE0C-24A1FBF4B02A}"/>
              </a:ext>
            </a:extLst>
          </p:cNvPr>
          <p:cNvCxnSpPr>
            <a:cxnSpLocks/>
          </p:cNvCxnSpPr>
          <p:nvPr/>
        </p:nvCxnSpPr>
        <p:spPr>
          <a:xfrm>
            <a:off x="2692866" y="1417739"/>
            <a:ext cx="0" cy="448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8BF5B4-A6AC-4814-AB2A-DB9C734EC005}"/>
              </a:ext>
            </a:extLst>
          </p:cNvPr>
          <p:cNvSpPr txBox="1"/>
          <p:nvPr/>
        </p:nvSpPr>
        <p:spPr>
          <a:xfrm>
            <a:off x="1434517" y="671119"/>
            <a:ext cx="48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IT </a:t>
            </a:r>
            <a:r>
              <a:rPr lang="en-US" altLang="ko-KR" dirty="0" err="1"/>
              <a:t>DataBase</a:t>
            </a:r>
            <a:r>
              <a:rPr lang="en-US" altLang="ko-KR" dirty="0"/>
              <a:t> Modeling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0CE58-BC4E-4BC4-80C4-9CCD9E3394B3}"/>
              </a:ext>
            </a:extLst>
          </p:cNvPr>
          <p:cNvSpPr txBox="1"/>
          <p:nvPr/>
        </p:nvSpPr>
        <p:spPr>
          <a:xfrm>
            <a:off x="755009" y="1694576"/>
            <a:ext cx="1828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업무파악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개념적모델링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물리적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72075-E4EE-4422-B9E8-985AB10AD891}"/>
              </a:ext>
            </a:extLst>
          </p:cNvPr>
          <p:cNvSpPr txBox="1"/>
          <p:nvPr/>
        </p:nvSpPr>
        <p:spPr>
          <a:xfrm>
            <a:off x="2903988" y="1616243"/>
            <a:ext cx="768431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업무파악 </a:t>
            </a:r>
            <a:r>
              <a:rPr lang="en-US" altLang="ko-KR" sz="1200" dirty="0"/>
              <a:t>by </a:t>
            </a:r>
            <a:r>
              <a:rPr lang="en-US" altLang="ko-KR" sz="1200" dirty="0" err="1"/>
              <a:t>hong</a:t>
            </a:r>
            <a:r>
              <a:rPr lang="en-US" altLang="ko-KR" sz="1200" dirty="0"/>
              <a:t> &amp; park | 2025.08.01</a:t>
            </a:r>
          </a:p>
          <a:p>
            <a:endParaRPr lang="en-US" altLang="ko-KR" sz="1200" dirty="0"/>
          </a:p>
          <a:p>
            <a:r>
              <a:rPr lang="ko-KR" altLang="en-US" sz="1200" dirty="0"/>
              <a:t>업무파악은 데이터 모델링의 처음 기초 단계로서 클라이언트와 개발자가</a:t>
            </a:r>
            <a:endParaRPr lang="en-US" altLang="ko-KR" sz="1200" dirty="0"/>
          </a:p>
          <a:p>
            <a:r>
              <a:rPr lang="ko-KR" altLang="en-US" sz="1200" dirty="0"/>
              <a:t>프로그램 제작을 위해 논의하는 단계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이단계에서는 내용이 절대 빠지면 안된다</a:t>
            </a:r>
            <a:r>
              <a:rPr lang="en-US" altLang="ko-KR" sz="1200" dirty="0"/>
              <a:t>. </a:t>
            </a:r>
            <a:r>
              <a:rPr lang="ko-KR" altLang="en-US" sz="1200" dirty="0"/>
              <a:t>빠질 수도 없다</a:t>
            </a:r>
            <a:r>
              <a:rPr lang="en-US" altLang="ko-KR" sz="1200" dirty="0"/>
              <a:t>.</a:t>
            </a:r>
            <a:r>
              <a:rPr lang="ko-KR" altLang="en-US" sz="1200" dirty="0"/>
              <a:t>뒤에 다시 수정해야한다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-----------------------</a:t>
            </a:r>
          </a:p>
          <a:p>
            <a:r>
              <a:rPr lang="ko-KR" altLang="en-US" sz="1200" dirty="0"/>
              <a:t>업무파악은 데이터 모델링의 처음 기초 단계로서 클라이언트와 개발자가</a:t>
            </a:r>
            <a:endParaRPr lang="en-US" altLang="ko-KR" sz="1200" dirty="0"/>
          </a:p>
          <a:p>
            <a:r>
              <a:rPr lang="ko-KR" altLang="en-US" sz="1200" dirty="0"/>
              <a:t>프로그램 제작을 위해 논의하는 단계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이단계에서는 내용이 절대 빠지면 안된다</a:t>
            </a:r>
            <a:r>
              <a:rPr lang="en-US" altLang="ko-KR" sz="1200" dirty="0"/>
              <a:t>. </a:t>
            </a:r>
            <a:r>
              <a:rPr lang="ko-KR" altLang="en-US" sz="1200" dirty="0"/>
              <a:t>빠질 수도 없다</a:t>
            </a:r>
            <a:r>
              <a:rPr lang="en-US" altLang="ko-KR" sz="1200" dirty="0"/>
              <a:t>.</a:t>
            </a:r>
            <a:r>
              <a:rPr lang="ko-KR" altLang="en-US" sz="1200" dirty="0"/>
              <a:t>뒤에 다시 수정해야한다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A015BB-84B8-4846-AF1B-2C1E04A4347D}"/>
              </a:ext>
            </a:extLst>
          </p:cNvPr>
          <p:cNvCxnSpPr/>
          <p:nvPr/>
        </p:nvCxnSpPr>
        <p:spPr>
          <a:xfrm>
            <a:off x="2692866" y="3875714"/>
            <a:ext cx="774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CD8925-6722-4B4C-8D56-DA80BAD941EC}"/>
              </a:ext>
            </a:extLst>
          </p:cNvPr>
          <p:cNvSpPr/>
          <p:nvPr/>
        </p:nvSpPr>
        <p:spPr>
          <a:xfrm>
            <a:off x="2757181" y="4009939"/>
            <a:ext cx="7684316" cy="574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CF9AF-F1EE-49F9-894A-8E050DBC3E40}"/>
              </a:ext>
            </a:extLst>
          </p:cNvPr>
          <p:cNvSpPr txBox="1"/>
          <p:nvPr/>
        </p:nvSpPr>
        <p:spPr>
          <a:xfrm>
            <a:off x="2757181" y="4112606"/>
            <a:ext cx="797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내용을 입력해주세요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5778EB-A889-4A2E-9995-184DBB8E152C}"/>
              </a:ext>
            </a:extLst>
          </p:cNvPr>
          <p:cNvSpPr/>
          <p:nvPr/>
        </p:nvSpPr>
        <p:spPr>
          <a:xfrm>
            <a:off x="2757181" y="4653793"/>
            <a:ext cx="3070370" cy="4739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2F459-0837-41A6-8BEE-802E68FD4C04}"/>
              </a:ext>
            </a:extLst>
          </p:cNvPr>
          <p:cNvSpPr txBox="1"/>
          <p:nvPr/>
        </p:nvSpPr>
        <p:spPr>
          <a:xfrm>
            <a:off x="2801925" y="4731283"/>
            <a:ext cx="27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 목록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0B463EF-0B81-4DE5-8B93-99F3E389F66A}"/>
              </a:ext>
            </a:extLst>
          </p:cNvPr>
          <p:cNvSpPr/>
          <p:nvPr/>
        </p:nvSpPr>
        <p:spPr>
          <a:xfrm>
            <a:off x="5455640" y="4777531"/>
            <a:ext cx="218114" cy="226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0E0D30-3139-4000-A865-7A4DAD704D51}"/>
              </a:ext>
            </a:extLst>
          </p:cNvPr>
          <p:cNvSpPr/>
          <p:nvPr/>
        </p:nvSpPr>
        <p:spPr>
          <a:xfrm>
            <a:off x="8925886" y="4731283"/>
            <a:ext cx="1400962" cy="39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99B92-1D0F-4576-B959-98DB34220305}"/>
              </a:ext>
            </a:extLst>
          </p:cNvPr>
          <p:cNvSpPr txBox="1"/>
          <p:nvPr/>
        </p:nvSpPr>
        <p:spPr>
          <a:xfrm>
            <a:off x="8925886" y="4743866"/>
            <a:ext cx="134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댓글작성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1C8ED-0C5E-4582-BF5C-0EB7C464FFB8}"/>
              </a:ext>
            </a:extLst>
          </p:cNvPr>
          <p:cNvSpPr txBox="1"/>
          <p:nvPr/>
        </p:nvSpPr>
        <p:spPr>
          <a:xfrm>
            <a:off x="2952925" y="5436066"/>
            <a:ext cx="7488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댓글내용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endParaRPr lang="en-US" altLang="ko-KR" dirty="0"/>
          </a:p>
          <a:p>
            <a:r>
              <a:rPr lang="ko-KR" altLang="en-US" dirty="0"/>
              <a:t>댓글내용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endParaRPr lang="en-US" altLang="ko-KR" dirty="0"/>
          </a:p>
          <a:p>
            <a:r>
              <a:rPr lang="en-US" altLang="ko-KR" sz="900" dirty="0"/>
              <a:t>By choi 2025.08.01</a:t>
            </a:r>
            <a:endParaRPr lang="ko-KR" altLang="en-US" sz="9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CD5308-277A-41D4-8E74-8245027752E3}"/>
              </a:ext>
            </a:extLst>
          </p:cNvPr>
          <p:cNvSpPr/>
          <p:nvPr/>
        </p:nvSpPr>
        <p:spPr>
          <a:xfrm>
            <a:off x="1434517" y="5536734"/>
            <a:ext cx="1149292" cy="42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5489D-A66D-44BB-B597-FB1CE1EC9A25}"/>
              </a:ext>
            </a:extLst>
          </p:cNvPr>
          <p:cNvSpPr txBox="1"/>
          <p:nvPr/>
        </p:nvSpPr>
        <p:spPr>
          <a:xfrm>
            <a:off x="1510018" y="5561685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작성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E2AE25-BC64-41E2-A331-BAB8462400DB}"/>
              </a:ext>
            </a:extLst>
          </p:cNvPr>
          <p:cNvSpPr txBox="1"/>
          <p:nvPr/>
        </p:nvSpPr>
        <p:spPr>
          <a:xfrm>
            <a:off x="9138406" y="945740"/>
            <a:ext cx="128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저자참여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0B1F1-8C6E-4707-ACCA-EA6E91D4E6C1}"/>
              </a:ext>
            </a:extLst>
          </p:cNvPr>
          <p:cNvSpPr txBox="1"/>
          <p:nvPr/>
        </p:nvSpPr>
        <p:spPr>
          <a:xfrm>
            <a:off x="7759813" y="943373"/>
            <a:ext cx="12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회원생성</a:t>
            </a:r>
          </a:p>
        </p:txBody>
      </p:sp>
    </p:spTree>
    <p:extLst>
      <p:ext uri="{BB962C8B-B14F-4D97-AF65-F5344CB8AC3E}">
        <p14:creationId xmlns:p14="http://schemas.microsoft.com/office/powerpoint/2010/main" val="276615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093EA-98B0-4039-A9E2-FA46E226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F8C7F7-ACFD-4D6E-8C03-7D15FD00E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13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093EA-98B0-4039-A9E2-FA46E226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F8C7F7-ACFD-4D6E-8C03-7D15FD00E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13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093EA-98B0-4039-A9E2-FA46E226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F8C7F7-ACFD-4D6E-8C03-7D15FD00E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3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43B629-55AF-4B84-9048-CEAEDCBAC412}"/>
              </a:ext>
            </a:extLst>
          </p:cNvPr>
          <p:cNvSpPr/>
          <p:nvPr/>
        </p:nvSpPr>
        <p:spPr>
          <a:xfrm>
            <a:off x="2817303" y="1539174"/>
            <a:ext cx="7599023" cy="2110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1E8E8E-10FA-48A7-9CDE-F1B47CD1021A}"/>
              </a:ext>
            </a:extLst>
          </p:cNvPr>
          <p:cNvCxnSpPr/>
          <p:nvPr/>
        </p:nvCxnSpPr>
        <p:spPr>
          <a:xfrm>
            <a:off x="1356220" y="1417739"/>
            <a:ext cx="9269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DD8568-1738-4370-BE0C-24A1FBF4B02A}"/>
              </a:ext>
            </a:extLst>
          </p:cNvPr>
          <p:cNvCxnSpPr>
            <a:cxnSpLocks/>
          </p:cNvCxnSpPr>
          <p:nvPr/>
        </p:nvCxnSpPr>
        <p:spPr>
          <a:xfrm>
            <a:off x="2692866" y="1417739"/>
            <a:ext cx="0" cy="448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8BF5B4-A6AC-4814-AB2A-DB9C734EC005}"/>
              </a:ext>
            </a:extLst>
          </p:cNvPr>
          <p:cNvSpPr txBox="1"/>
          <p:nvPr/>
        </p:nvSpPr>
        <p:spPr>
          <a:xfrm>
            <a:off x="1434517" y="671119"/>
            <a:ext cx="48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IT </a:t>
            </a:r>
            <a:r>
              <a:rPr lang="en-US" altLang="ko-KR" dirty="0" err="1"/>
              <a:t>DataBase</a:t>
            </a:r>
            <a:r>
              <a:rPr lang="en-US" altLang="ko-KR" dirty="0"/>
              <a:t> Modeling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0CE58-BC4E-4BC4-80C4-9CCD9E3394B3}"/>
              </a:ext>
            </a:extLst>
          </p:cNvPr>
          <p:cNvSpPr txBox="1"/>
          <p:nvPr/>
        </p:nvSpPr>
        <p:spPr>
          <a:xfrm>
            <a:off x="755009" y="1694576"/>
            <a:ext cx="1828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업무파악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개념적모델링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물리적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72075-E4EE-4422-B9E8-985AB10AD891}"/>
              </a:ext>
            </a:extLst>
          </p:cNvPr>
          <p:cNvSpPr txBox="1"/>
          <p:nvPr/>
        </p:nvSpPr>
        <p:spPr>
          <a:xfrm>
            <a:off x="2817303" y="1520407"/>
            <a:ext cx="768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내용을 입력해주세요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A015BB-84B8-4846-AF1B-2C1E04A4347D}"/>
              </a:ext>
            </a:extLst>
          </p:cNvPr>
          <p:cNvCxnSpPr/>
          <p:nvPr/>
        </p:nvCxnSpPr>
        <p:spPr>
          <a:xfrm>
            <a:off x="2692866" y="3725901"/>
            <a:ext cx="774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5778EB-A889-4A2E-9995-184DBB8E152C}"/>
              </a:ext>
            </a:extLst>
          </p:cNvPr>
          <p:cNvSpPr/>
          <p:nvPr/>
        </p:nvSpPr>
        <p:spPr>
          <a:xfrm>
            <a:off x="2801924" y="3989798"/>
            <a:ext cx="3070370" cy="4739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2F459-0837-41A6-8BEE-802E68FD4C04}"/>
              </a:ext>
            </a:extLst>
          </p:cNvPr>
          <p:cNvSpPr txBox="1"/>
          <p:nvPr/>
        </p:nvSpPr>
        <p:spPr>
          <a:xfrm>
            <a:off x="2924961" y="4042121"/>
            <a:ext cx="27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 목록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0B463EF-0B81-4DE5-8B93-99F3E389F66A}"/>
              </a:ext>
            </a:extLst>
          </p:cNvPr>
          <p:cNvSpPr/>
          <p:nvPr/>
        </p:nvSpPr>
        <p:spPr>
          <a:xfrm>
            <a:off x="5526945" y="4121211"/>
            <a:ext cx="218114" cy="226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0E0D30-3139-4000-A865-7A4DAD704D51}"/>
              </a:ext>
            </a:extLst>
          </p:cNvPr>
          <p:cNvSpPr/>
          <p:nvPr/>
        </p:nvSpPr>
        <p:spPr>
          <a:xfrm>
            <a:off x="8951053" y="3997149"/>
            <a:ext cx="1400962" cy="39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99B92-1D0F-4576-B959-98DB34220305}"/>
              </a:ext>
            </a:extLst>
          </p:cNvPr>
          <p:cNvSpPr txBox="1"/>
          <p:nvPr/>
        </p:nvSpPr>
        <p:spPr>
          <a:xfrm>
            <a:off x="9183147" y="401486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저장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CD5308-277A-41D4-8E74-8245027752E3}"/>
              </a:ext>
            </a:extLst>
          </p:cNvPr>
          <p:cNvSpPr/>
          <p:nvPr/>
        </p:nvSpPr>
        <p:spPr>
          <a:xfrm>
            <a:off x="1434517" y="5536734"/>
            <a:ext cx="1149292" cy="42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5489D-A66D-44BB-B597-FB1CE1EC9A25}"/>
              </a:ext>
            </a:extLst>
          </p:cNvPr>
          <p:cNvSpPr txBox="1"/>
          <p:nvPr/>
        </p:nvSpPr>
        <p:spPr>
          <a:xfrm>
            <a:off x="1510018" y="5561685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작성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3476BF-D7CB-4897-9AD7-8F6242AC9D7A}"/>
              </a:ext>
            </a:extLst>
          </p:cNvPr>
          <p:cNvSpPr/>
          <p:nvPr/>
        </p:nvSpPr>
        <p:spPr>
          <a:xfrm>
            <a:off x="9018167" y="867277"/>
            <a:ext cx="1339438" cy="429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359DD-E13B-4B36-B1AA-AC97C67D6DEF}"/>
              </a:ext>
            </a:extLst>
          </p:cNvPr>
          <p:cNvSpPr txBox="1"/>
          <p:nvPr/>
        </p:nvSpPr>
        <p:spPr>
          <a:xfrm>
            <a:off x="9076888" y="887179"/>
            <a:ext cx="122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저자참여</a:t>
            </a:r>
          </a:p>
        </p:txBody>
      </p:sp>
    </p:spTree>
    <p:extLst>
      <p:ext uri="{BB962C8B-B14F-4D97-AF65-F5344CB8AC3E}">
        <p14:creationId xmlns:p14="http://schemas.microsoft.com/office/powerpoint/2010/main" val="297039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43B629-55AF-4B84-9048-CEAEDCBAC412}"/>
              </a:ext>
            </a:extLst>
          </p:cNvPr>
          <p:cNvSpPr/>
          <p:nvPr/>
        </p:nvSpPr>
        <p:spPr>
          <a:xfrm>
            <a:off x="2817303" y="1539174"/>
            <a:ext cx="7599023" cy="453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1E8E8E-10FA-48A7-9CDE-F1B47CD1021A}"/>
              </a:ext>
            </a:extLst>
          </p:cNvPr>
          <p:cNvCxnSpPr/>
          <p:nvPr/>
        </p:nvCxnSpPr>
        <p:spPr>
          <a:xfrm>
            <a:off x="1356220" y="1417739"/>
            <a:ext cx="9269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DD8568-1738-4370-BE0C-24A1FBF4B02A}"/>
              </a:ext>
            </a:extLst>
          </p:cNvPr>
          <p:cNvCxnSpPr>
            <a:cxnSpLocks/>
          </p:cNvCxnSpPr>
          <p:nvPr/>
        </p:nvCxnSpPr>
        <p:spPr>
          <a:xfrm>
            <a:off x="2692866" y="1417739"/>
            <a:ext cx="0" cy="448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8BF5B4-A6AC-4814-AB2A-DB9C734EC005}"/>
              </a:ext>
            </a:extLst>
          </p:cNvPr>
          <p:cNvSpPr txBox="1"/>
          <p:nvPr/>
        </p:nvSpPr>
        <p:spPr>
          <a:xfrm>
            <a:off x="1434517" y="671119"/>
            <a:ext cx="48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IT </a:t>
            </a:r>
            <a:r>
              <a:rPr lang="en-US" altLang="ko-KR" dirty="0" err="1"/>
              <a:t>DataBase</a:t>
            </a:r>
            <a:r>
              <a:rPr lang="en-US" altLang="ko-KR" dirty="0"/>
              <a:t> Modeling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0CE58-BC4E-4BC4-80C4-9CCD9E3394B3}"/>
              </a:ext>
            </a:extLst>
          </p:cNvPr>
          <p:cNvSpPr txBox="1"/>
          <p:nvPr/>
        </p:nvSpPr>
        <p:spPr>
          <a:xfrm>
            <a:off x="755009" y="1694576"/>
            <a:ext cx="1828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업무파악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개념적모델링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물리적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72075-E4EE-4422-B9E8-985AB10AD891}"/>
              </a:ext>
            </a:extLst>
          </p:cNvPr>
          <p:cNvSpPr txBox="1"/>
          <p:nvPr/>
        </p:nvSpPr>
        <p:spPr>
          <a:xfrm>
            <a:off x="2817303" y="1520407"/>
            <a:ext cx="768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A015BB-84B8-4846-AF1B-2C1E04A4347D}"/>
              </a:ext>
            </a:extLst>
          </p:cNvPr>
          <p:cNvCxnSpPr/>
          <p:nvPr/>
        </p:nvCxnSpPr>
        <p:spPr>
          <a:xfrm>
            <a:off x="2801924" y="4506077"/>
            <a:ext cx="774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0E0D30-3139-4000-A865-7A4DAD704D51}"/>
              </a:ext>
            </a:extLst>
          </p:cNvPr>
          <p:cNvSpPr/>
          <p:nvPr/>
        </p:nvSpPr>
        <p:spPr>
          <a:xfrm>
            <a:off x="8798653" y="4686450"/>
            <a:ext cx="1400962" cy="39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99B92-1D0F-4576-B959-98DB34220305}"/>
              </a:ext>
            </a:extLst>
          </p:cNvPr>
          <p:cNvSpPr txBox="1"/>
          <p:nvPr/>
        </p:nvSpPr>
        <p:spPr>
          <a:xfrm>
            <a:off x="8882543" y="47000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회원저장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2553CFA-0B17-4C21-8E3C-F7787E626FCC}"/>
              </a:ext>
            </a:extLst>
          </p:cNvPr>
          <p:cNvSpPr/>
          <p:nvPr/>
        </p:nvSpPr>
        <p:spPr>
          <a:xfrm>
            <a:off x="9099259" y="846260"/>
            <a:ext cx="1283515" cy="43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CD5308-277A-41D4-8E74-8245027752E3}"/>
              </a:ext>
            </a:extLst>
          </p:cNvPr>
          <p:cNvSpPr/>
          <p:nvPr/>
        </p:nvSpPr>
        <p:spPr>
          <a:xfrm>
            <a:off x="1434517" y="5536734"/>
            <a:ext cx="1149292" cy="42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5489D-A66D-44BB-B597-FB1CE1EC9A25}"/>
              </a:ext>
            </a:extLst>
          </p:cNvPr>
          <p:cNvSpPr txBox="1"/>
          <p:nvPr/>
        </p:nvSpPr>
        <p:spPr>
          <a:xfrm>
            <a:off x="1510018" y="5561685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359DD-E13B-4B36-B1AA-AC97C67D6DEF}"/>
              </a:ext>
            </a:extLst>
          </p:cNvPr>
          <p:cNvSpPr txBox="1"/>
          <p:nvPr/>
        </p:nvSpPr>
        <p:spPr>
          <a:xfrm>
            <a:off x="9130019" y="874341"/>
            <a:ext cx="122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저자참여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716D03-E3AF-47A5-8253-A48349A590D8}"/>
              </a:ext>
            </a:extLst>
          </p:cNvPr>
          <p:cNvSpPr/>
          <p:nvPr/>
        </p:nvSpPr>
        <p:spPr>
          <a:xfrm>
            <a:off x="2801922" y="2113822"/>
            <a:ext cx="7614404" cy="2122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A5914-706C-45B2-A2A1-B73853F05BF9}"/>
              </a:ext>
            </a:extLst>
          </p:cNvPr>
          <p:cNvSpPr txBox="1"/>
          <p:nvPr/>
        </p:nvSpPr>
        <p:spPr>
          <a:xfrm>
            <a:off x="2924961" y="2281372"/>
            <a:ext cx="74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97C71-F695-4188-BEBB-E9B24DB92B83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회원저장</a:t>
            </a:r>
          </a:p>
        </p:txBody>
      </p:sp>
    </p:spTree>
    <p:extLst>
      <p:ext uri="{BB962C8B-B14F-4D97-AF65-F5344CB8AC3E}">
        <p14:creationId xmlns:p14="http://schemas.microsoft.com/office/powerpoint/2010/main" val="1155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EF43769-EE81-4D3D-BF0E-E3FEC898C373}"/>
              </a:ext>
            </a:extLst>
          </p:cNvPr>
          <p:cNvSpPr/>
          <p:nvPr/>
        </p:nvSpPr>
        <p:spPr>
          <a:xfrm>
            <a:off x="7748628" y="867334"/>
            <a:ext cx="1283515" cy="43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C68128F-A02D-4BED-A421-5C3D21E48A98}"/>
              </a:ext>
            </a:extLst>
          </p:cNvPr>
          <p:cNvSpPr/>
          <p:nvPr/>
        </p:nvSpPr>
        <p:spPr>
          <a:xfrm>
            <a:off x="9132812" y="863166"/>
            <a:ext cx="1283515" cy="43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1E8E8E-10FA-48A7-9CDE-F1B47CD1021A}"/>
              </a:ext>
            </a:extLst>
          </p:cNvPr>
          <p:cNvCxnSpPr/>
          <p:nvPr/>
        </p:nvCxnSpPr>
        <p:spPr>
          <a:xfrm>
            <a:off x="1356220" y="1417739"/>
            <a:ext cx="9269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DD8568-1738-4370-BE0C-24A1FBF4B02A}"/>
              </a:ext>
            </a:extLst>
          </p:cNvPr>
          <p:cNvCxnSpPr>
            <a:cxnSpLocks/>
          </p:cNvCxnSpPr>
          <p:nvPr/>
        </p:nvCxnSpPr>
        <p:spPr>
          <a:xfrm>
            <a:off x="2692866" y="1417739"/>
            <a:ext cx="0" cy="448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8BF5B4-A6AC-4814-AB2A-DB9C734EC005}"/>
              </a:ext>
            </a:extLst>
          </p:cNvPr>
          <p:cNvSpPr txBox="1"/>
          <p:nvPr/>
        </p:nvSpPr>
        <p:spPr>
          <a:xfrm>
            <a:off x="1434517" y="671119"/>
            <a:ext cx="48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IT </a:t>
            </a:r>
            <a:r>
              <a:rPr lang="en-US" altLang="ko-KR" dirty="0" err="1"/>
              <a:t>DataBase</a:t>
            </a:r>
            <a:r>
              <a:rPr lang="en-US" altLang="ko-KR" dirty="0"/>
              <a:t> Modeling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0CE58-BC4E-4BC4-80C4-9CCD9E3394B3}"/>
              </a:ext>
            </a:extLst>
          </p:cNvPr>
          <p:cNvSpPr txBox="1"/>
          <p:nvPr/>
        </p:nvSpPr>
        <p:spPr>
          <a:xfrm>
            <a:off x="755009" y="1694576"/>
            <a:ext cx="1828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업무파악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개념적모델링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물리적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72075-E4EE-4422-B9E8-985AB10AD891}"/>
              </a:ext>
            </a:extLst>
          </p:cNvPr>
          <p:cNvSpPr txBox="1"/>
          <p:nvPr/>
        </p:nvSpPr>
        <p:spPr>
          <a:xfrm>
            <a:off x="2799124" y="1607840"/>
            <a:ext cx="768431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업무파악 </a:t>
            </a:r>
            <a:r>
              <a:rPr lang="en-US" altLang="ko-KR" sz="1200" dirty="0"/>
              <a:t>by </a:t>
            </a:r>
            <a:r>
              <a:rPr lang="en-US" altLang="ko-KR" sz="1200" dirty="0" err="1"/>
              <a:t>hong</a:t>
            </a:r>
            <a:r>
              <a:rPr lang="en-US" altLang="ko-KR" sz="1200" dirty="0"/>
              <a:t> &amp; park | 2025.08.01</a:t>
            </a:r>
          </a:p>
          <a:p>
            <a:endParaRPr lang="en-US" altLang="ko-KR" sz="1200" dirty="0"/>
          </a:p>
          <a:p>
            <a:r>
              <a:rPr lang="ko-KR" altLang="en-US" sz="1200" dirty="0"/>
              <a:t>업무파악은 데이터 모델링의 처음 기초 단계로서 클라이언트와 개발자가</a:t>
            </a:r>
            <a:endParaRPr lang="en-US" altLang="ko-KR" sz="1200" dirty="0"/>
          </a:p>
          <a:p>
            <a:r>
              <a:rPr lang="ko-KR" altLang="en-US" sz="1200" dirty="0"/>
              <a:t>프로그램 제작을 위해 논의하는 단계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이단계에서는 내용이 절대 빠지면 안된다</a:t>
            </a:r>
            <a:r>
              <a:rPr lang="en-US" altLang="ko-KR" sz="1200" dirty="0"/>
              <a:t>. </a:t>
            </a:r>
            <a:r>
              <a:rPr lang="ko-KR" altLang="en-US" sz="1200" dirty="0"/>
              <a:t>빠질 수도 없다</a:t>
            </a:r>
            <a:r>
              <a:rPr lang="en-US" altLang="ko-KR" sz="1200" dirty="0"/>
              <a:t>.</a:t>
            </a:r>
            <a:r>
              <a:rPr lang="ko-KR" altLang="en-US" sz="1200" dirty="0"/>
              <a:t>뒤에 다시 수정해야한다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-----------------------</a:t>
            </a:r>
          </a:p>
          <a:p>
            <a:r>
              <a:rPr lang="ko-KR" altLang="en-US" sz="1200" dirty="0"/>
              <a:t>업무파악은 데이터 모델링의 처음 기초 단계로서 클라이언트와 개발자가</a:t>
            </a:r>
            <a:endParaRPr lang="en-US" altLang="ko-KR" sz="1200" dirty="0"/>
          </a:p>
          <a:p>
            <a:r>
              <a:rPr lang="ko-KR" altLang="en-US" sz="1200" dirty="0"/>
              <a:t>프로그램 제작을 위해 논의하는 단계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이단계에서는 내용이 절대 빠지면 안된다</a:t>
            </a:r>
            <a:r>
              <a:rPr lang="en-US" altLang="ko-KR" sz="1200" dirty="0"/>
              <a:t>. </a:t>
            </a:r>
            <a:r>
              <a:rPr lang="ko-KR" altLang="en-US" sz="1200" dirty="0"/>
              <a:t>빠질 수도 없다</a:t>
            </a:r>
            <a:r>
              <a:rPr lang="en-US" altLang="ko-KR" sz="1200" dirty="0"/>
              <a:t>.</a:t>
            </a:r>
            <a:r>
              <a:rPr lang="ko-KR" altLang="en-US" sz="1200" dirty="0"/>
              <a:t>뒤에 다시 수정해야한다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A015BB-84B8-4846-AF1B-2C1E04A4347D}"/>
              </a:ext>
            </a:extLst>
          </p:cNvPr>
          <p:cNvCxnSpPr/>
          <p:nvPr/>
        </p:nvCxnSpPr>
        <p:spPr>
          <a:xfrm>
            <a:off x="2692866" y="3875714"/>
            <a:ext cx="774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CD8925-6722-4B4C-8D56-DA80BAD941EC}"/>
              </a:ext>
            </a:extLst>
          </p:cNvPr>
          <p:cNvSpPr/>
          <p:nvPr/>
        </p:nvSpPr>
        <p:spPr>
          <a:xfrm>
            <a:off x="2757181" y="4009939"/>
            <a:ext cx="7684316" cy="574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CF9AF-F1EE-49F9-894A-8E050DBC3E40}"/>
              </a:ext>
            </a:extLst>
          </p:cNvPr>
          <p:cNvSpPr txBox="1"/>
          <p:nvPr/>
        </p:nvSpPr>
        <p:spPr>
          <a:xfrm>
            <a:off x="2757181" y="4112606"/>
            <a:ext cx="797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내용을 입력해주세요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5778EB-A889-4A2E-9995-184DBB8E152C}"/>
              </a:ext>
            </a:extLst>
          </p:cNvPr>
          <p:cNvSpPr/>
          <p:nvPr/>
        </p:nvSpPr>
        <p:spPr>
          <a:xfrm>
            <a:off x="2757181" y="4653793"/>
            <a:ext cx="3070370" cy="4739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2F459-0837-41A6-8BEE-802E68FD4C04}"/>
              </a:ext>
            </a:extLst>
          </p:cNvPr>
          <p:cNvSpPr txBox="1"/>
          <p:nvPr/>
        </p:nvSpPr>
        <p:spPr>
          <a:xfrm>
            <a:off x="2801925" y="4731283"/>
            <a:ext cx="27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 목록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0B463EF-0B81-4DE5-8B93-99F3E389F66A}"/>
              </a:ext>
            </a:extLst>
          </p:cNvPr>
          <p:cNvSpPr/>
          <p:nvPr/>
        </p:nvSpPr>
        <p:spPr>
          <a:xfrm>
            <a:off x="5455640" y="4777531"/>
            <a:ext cx="218114" cy="226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0E0D30-3139-4000-A865-7A4DAD704D51}"/>
              </a:ext>
            </a:extLst>
          </p:cNvPr>
          <p:cNvSpPr/>
          <p:nvPr/>
        </p:nvSpPr>
        <p:spPr>
          <a:xfrm>
            <a:off x="8925886" y="4731283"/>
            <a:ext cx="1400962" cy="39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99B92-1D0F-4576-B959-98DB34220305}"/>
              </a:ext>
            </a:extLst>
          </p:cNvPr>
          <p:cNvSpPr txBox="1"/>
          <p:nvPr/>
        </p:nvSpPr>
        <p:spPr>
          <a:xfrm>
            <a:off x="8925886" y="4743866"/>
            <a:ext cx="134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댓글작성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1C8ED-0C5E-4582-BF5C-0EB7C464FFB8}"/>
              </a:ext>
            </a:extLst>
          </p:cNvPr>
          <p:cNvSpPr txBox="1"/>
          <p:nvPr/>
        </p:nvSpPr>
        <p:spPr>
          <a:xfrm>
            <a:off x="2952925" y="5436066"/>
            <a:ext cx="7488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댓글내용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endParaRPr lang="en-US" altLang="ko-KR" dirty="0"/>
          </a:p>
          <a:p>
            <a:r>
              <a:rPr lang="ko-KR" altLang="en-US" dirty="0"/>
              <a:t>댓글내용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endParaRPr lang="en-US" altLang="ko-KR" dirty="0"/>
          </a:p>
          <a:p>
            <a:r>
              <a:rPr lang="en-US" altLang="ko-KR" sz="900" dirty="0"/>
              <a:t>By choi 2025.08.01</a:t>
            </a:r>
            <a:endParaRPr lang="ko-KR" altLang="en-US" sz="9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CD5308-277A-41D4-8E74-8245027752E3}"/>
              </a:ext>
            </a:extLst>
          </p:cNvPr>
          <p:cNvSpPr/>
          <p:nvPr/>
        </p:nvSpPr>
        <p:spPr>
          <a:xfrm>
            <a:off x="1434517" y="5536734"/>
            <a:ext cx="1149292" cy="42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5489D-A66D-44BB-B597-FB1CE1EC9A25}"/>
              </a:ext>
            </a:extLst>
          </p:cNvPr>
          <p:cNvSpPr txBox="1"/>
          <p:nvPr/>
        </p:nvSpPr>
        <p:spPr>
          <a:xfrm>
            <a:off x="1510018" y="5561685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작성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E2AE25-BC64-41E2-A331-BAB8462400DB}"/>
              </a:ext>
            </a:extLst>
          </p:cNvPr>
          <p:cNvSpPr txBox="1"/>
          <p:nvPr/>
        </p:nvSpPr>
        <p:spPr>
          <a:xfrm>
            <a:off x="9229279" y="893016"/>
            <a:ext cx="122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저자참여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0B1F1-8C6E-4707-ACCA-EA6E91D4E6C1}"/>
              </a:ext>
            </a:extLst>
          </p:cNvPr>
          <p:cNvSpPr txBox="1"/>
          <p:nvPr/>
        </p:nvSpPr>
        <p:spPr>
          <a:xfrm>
            <a:off x="7815736" y="904379"/>
            <a:ext cx="12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회원생성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41D02C-E02A-4A67-BB50-B3F894716284}"/>
              </a:ext>
            </a:extLst>
          </p:cNvPr>
          <p:cNvSpPr/>
          <p:nvPr/>
        </p:nvSpPr>
        <p:spPr>
          <a:xfrm>
            <a:off x="9032143" y="1462660"/>
            <a:ext cx="1515604" cy="22389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03F635-D3E1-41CC-94DC-EB323C5A087E}"/>
              </a:ext>
            </a:extLst>
          </p:cNvPr>
          <p:cNvCxnSpPr/>
          <p:nvPr/>
        </p:nvCxnSpPr>
        <p:spPr>
          <a:xfrm>
            <a:off x="9046135" y="1876441"/>
            <a:ext cx="1515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4F6C48-7FB7-4F44-9F21-B62D8001A154}"/>
              </a:ext>
            </a:extLst>
          </p:cNvPr>
          <p:cNvCxnSpPr/>
          <p:nvPr/>
        </p:nvCxnSpPr>
        <p:spPr>
          <a:xfrm>
            <a:off x="9046135" y="2467423"/>
            <a:ext cx="1515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13EB461-C141-489A-8300-5F1CBAF07028}"/>
              </a:ext>
            </a:extLst>
          </p:cNvPr>
          <p:cNvCxnSpPr/>
          <p:nvPr/>
        </p:nvCxnSpPr>
        <p:spPr>
          <a:xfrm>
            <a:off x="9046135" y="2814691"/>
            <a:ext cx="1515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BCE60BC-1340-44A2-BA3F-E9B925E4858E}"/>
              </a:ext>
            </a:extLst>
          </p:cNvPr>
          <p:cNvCxnSpPr/>
          <p:nvPr/>
        </p:nvCxnSpPr>
        <p:spPr>
          <a:xfrm>
            <a:off x="9016767" y="3140279"/>
            <a:ext cx="1515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13D8935-B0EA-4B26-A651-08806BC76DA6}"/>
              </a:ext>
            </a:extLst>
          </p:cNvPr>
          <p:cNvCxnSpPr/>
          <p:nvPr/>
        </p:nvCxnSpPr>
        <p:spPr>
          <a:xfrm>
            <a:off x="9016767" y="3429000"/>
            <a:ext cx="1515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58EA02D-1E2C-48F0-9621-6C5E9C67DA0C}"/>
              </a:ext>
            </a:extLst>
          </p:cNvPr>
          <p:cNvCxnSpPr/>
          <p:nvPr/>
        </p:nvCxnSpPr>
        <p:spPr>
          <a:xfrm>
            <a:off x="9005576" y="2165942"/>
            <a:ext cx="1515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3BD63-6D45-4CF2-AC1D-74D05C81FE08}"/>
              </a:ext>
            </a:extLst>
          </p:cNvPr>
          <p:cNvSpPr txBox="1"/>
          <p:nvPr/>
        </p:nvSpPr>
        <p:spPr>
          <a:xfrm>
            <a:off x="9089466" y="1559719"/>
            <a:ext cx="1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Gil dong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7C3D5B-6DBC-4097-AEA9-2065E1A0A079}"/>
              </a:ext>
            </a:extLst>
          </p:cNvPr>
          <p:cNvSpPr txBox="1"/>
          <p:nvPr/>
        </p:nvSpPr>
        <p:spPr>
          <a:xfrm>
            <a:off x="9103458" y="1851479"/>
            <a:ext cx="1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Gil </a:t>
            </a:r>
            <a:r>
              <a:rPr lang="en-US" altLang="ko-KR" dirty="0" err="1"/>
              <a:t>seo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AFA027-A50A-4922-81A5-FF2C58FBD244}"/>
              </a:ext>
            </a:extLst>
          </p:cNvPr>
          <p:cNvSpPr txBox="1"/>
          <p:nvPr/>
        </p:nvSpPr>
        <p:spPr>
          <a:xfrm>
            <a:off x="9144003" y="2140036"/>
            <a:ext cx="1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Gil </a:t>
            </a:r>
            <a:r>
              <a:rPr lang="en-US" altLang="ko-KR" dirty="0" err="1"/>
              <a:t>nam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C9F433-B0B6-4B52-9E35-980EFC7B8164}"/>
              </a:ext>
            </a:extLst>
          </p:cNvPr>
          <p:cNvSpPr txBox="1"/>
          <p:nvPr/>
        </p:nvSpPr>
        <p:spPr>
          <a:xfrm>
            <a:off x="9103458" y="2445359"/>
            <a:ext cx="1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Gil 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9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AA9EB4-6C60-44D5-8C3B-A8B97866B26D}"/>
              </a:ext>
            </a:extLst>
          </p:cNvPr>
          <p:cNvSpPr txBox="1"/>
          <p:nvPr/>
        </p:nvSpPr>
        <p:spPr>
          <a:xfrm>
            <a:off x="318782" y="335560"/>
            <a:ext cx="36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Cardinality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017E80-B8EA-443C-B264-2F31C1F12EFC}"/>
              </a:ext>
            </a:extLst>
          </p:cNvPr>
          <p:cNvSpPr/>
          <p:nvPr/>
        </p:nvSpPr>
        <p:spPr>
          <a:xfrm>
            <a:off x="1575731" y="1293014"/>
            <a:ext cx="1568741" cy="445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C8D3E6-C764-4A28-B399-512505DBD868}"/>
              </a:ext>
            </a:extLst>
          </p:cNvPr>
          <p:cNvSpPr/>
          <p:nvPr/>
        </p:nvSpPr>
        <p:spPr>
          <a:xfrm>
            <a:off x="4283278" y="1274370"/>
            <a:ext cx="1568741" cy="445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6BD83-6FF8-4361-BD08-6759068F5A87}"/>
              </a:ext>
            </a:extLst>
          </p:cNvPr>
          <p:cNvSpPr txBox="1"/>
          <p:nvPr/>
        </p:nvSpPr>
        <p:spPr>
          <a:xfrm>
            <a:off x="2042719" y="88901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담임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8FD40-782A-4B9E-A6A1-EA26A1B759B3}"/>
              </a:ext>
            </a:extLst>
          </p:cNvPr>
          <p:cNvSpPr txBox="1"/>
          <p:nvPr/>
        </p:nvSpPr>
        <p:spPr>
          <a:xfrm>
            <a:off x="4816679" y="88901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B0C69-89E6-4D79-A515-51D7B27B0E87}"/>
              </a:ext>
            </a:extLst>
          </p:cNvPr>
          <p:cNvSpPr txBox="1"/>
          <p:nvPr/>
        </p:nvSpPr>
        <p:spPr>
          <a:xfrm>
            <a:off x="2043418" y="261769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4139D-6EF7-43EB-8B48-FDE0B2513500}"/>
              </a:ext>
            </a:extLst>
          </p:cNvPr>
          <p:cNvSpPr txBox="1"/>
          <p:nvPr/>
        </p:nvSpPr>
        <p:spPr>
          <a:xfrm>
            <a:off x="2042719" y="1926518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choi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D560B-8D59-49DE-9D01-77A2A55B8C92}"/>
              </a:ext>
            </a:extLst>
          </p:cNvPr>
          <p:cNvSpPr txBox="1"/>
          <p:nvPr/>
        </p:nvSpPr>
        <p:spPr>
          <a:xfrm>
            <a:off x="2126609" y="350164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01D1B-F105-4920-8A7A-B42C44A94E22}"/>
              </a:ext>
            </a:extLst>
          </p:cNvPr>
          <p:cNvSpPr txBox="1"/>
          <p:nvPr/>
        </p:nvSpPr>
        <p:spPr>
          <a:xfrm>
            <a:off x="4801298" y="3870979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2F297-E362-4823-B913-B2BB3F6469DA}"/>
              </a:ext>
            </a:extLst>
          </p:cNvPr>
          <p:cNvSpPr txBox="1"/>
          <p:nvPr/>
        </p:nvSpPr>
        <p:spPr>
          <a:xfrm>
            <a:off x="4801299" y="314218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1F0C8-417B-48E8-8AF0-857700D03091}"/>
              </a:ext>
            </a:extLst>
          </p:cNvPr>
          <p:cNvSpPr txBox="1"/>
          <p:nvPr/>
        </p:nvSpPr>
        <p:spPr>
          <a:xfrm>
            <a:off x="4816679" y="235349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3C50A-2B4D-4E47-A788-0E98D86CED3E}"/>
              </a:ext>
            </a:extLst>
          </p:cNvPr>
          <p:cNvSpPr txBox="1"/>
          <p:nvPr/>
        </p:nvSpPr>
        <p:spPr>
          <a:xfrm>
            <a:off x="4816679" y="169734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3420CFE-F63A-4602-8974-EC6FAFC11FE2}"/>
              </a:ext>
            </a:extLst>
          </p:cNvPr>
          <p:cNvCxnSpPr/>
          <p:nvPr/>
        </p:nvCxnSpPr>
        <p:spPr>
          <a:xfrm flipV="1">
            <a:off x="2743200" y="1926518"/>
            <a:ext cx="2058098" cy="27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863C07-D854-4D8C-9915-2C5D4A88E533}"/>
              </a:ext>
            </a:extLst>
          </p:cNvPr>
          <p:cNvCxnSpPr/>
          <p:nvPr/>
        </p:nvCxnSpPr>
        <p:spPr>
          <a:xfrm flipV="1">
            <a:off x="2810312" y="2111184"/>
            <a:ext cx="2006367" cy="304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BA02B40-A52F-4234-88C2-540C9B47CB85}"/>
              </a:ext>
            </a:extLst>
          </p:cNvPr>
          <p:cNvSpPr txBox="1"/>
          <p:nvPr/>
        </p:nvSpPr>
        <p:spPr>
          <a:xfrm>
            <a:off x="6502868" y="687356"/>
            <a:ext cx="190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관계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E5F202-8310-4B4B-88FD-EDF1777C3903}"/>
              </a:ext>
            </a:extLst>
          </p:cNvPr>
          <p:cNvSpPr/>
          <p:nvPr/>
        </p:nvSpPr>
        <p:spPr>
          <a:xfrm>
            <a:off x="6502868" y="1293014"/>
            <a:ext cx="577440" cy="53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7074A-0DBC-4774-9E10-B9B289ACB7F1}"/>
              </a:ext>
            </a:extLst>
          </p:cNvPr>
          <p:cNvSpPr/>
          <p:nvPr/>
        </p:nvSpPr>
        <p:spPr>
          <a:xfrm>
            <a:off x="8886740" y="1293014"/>
            <a:ext cx="577440" cy="53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74C9503-B2C2-4BD6-835F-4F984525735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853806" y="1560907"/>
            <a:ext cx="2032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214557-5F1C-4B44-A773-3E8C8B5209C9}"/>
              </a:ext>
            </a:extLst>
          </p:cNvPr>
          <p:cNvSpPr txBox="1"/>
          <p:nvPr/>
        </p:nvSpPr>
        <p:spPr>
          <a:xfrm>
            <a:off x="6425967" y="2416029"/>
            <a:ext cx="1979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r>
              <a:rPr lang="en-US" altLang="ko-KR" dirty="0" err="1"/>
              <a:t>User_mst</a:t>
            </a:r>
            <a:r>
              <a:rPr lang="en-US" altLang="ko-KR" dirty="0"/>
              <a:t>, </a:t>
            </a:r>
            <a:r>
              <a:rPr lang="en-US" altLang="ko-KR" dirty="0" err="1"/>
              <a:t>user_dtl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199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AA9EB4-6C60-44D5-8C3B-A8B97866B26D}"/>
              </a:ext>
            </a:extLst>
          </p:cNvPr>
          <p:cNvSpPr txBox="1"/>
          <p:nvPr/>
        </p:nvSpPr>
        <p:spPr>
          <a:xfrm>
            <a:off x="318782" y="335560"/>
            <a:ext cx="36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Cardinality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017E80-B8EA-443C-B264-2F31C1F12EFC}"/>
              </a:ext>
            </a:extLst>
          </p:cNvPr>
          <p:cNvSpPr/>
          <p:nvPr/>
        </p:nvSpPr>
        <p:spPr>
          <a:xfrm>
            <a:off x="1575731" y="1293014"/>
            <a:ext cx="1568741" cy="445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C8D3E6-C764-4A28-B399-512505DBD868}"/>
              </a:ext>
            </a:extLst>
          </p:cNvPr>
          <p:cNvSpPr/>
          <p:nvPr/>
        </p:nvSpPr>
        <p:spPr>
          <a:xfrm>
            <a:off x="4283278" y="1274370"/>
            <a:ext cx="1568741" cy="445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6BD83-6FF8-4361-BD08-6759068F5A87}"/>
              </a:ext>
            </a:extLst>
          </p:cNvPr>
          <p:cNvSpPr txBox="1"/>
          <p:nvPr/>
        </p:nvSpPr>
        <p:spPr>
          <a:xfrm>
            <a:off x="2042719" y="88901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8FD40-782A-4B9E-A6A1-EA26A1B759B3}"/>
              </a:ext>
            </a:extLst>
          </p:cNvPr>
          <p:cNvSpPr txBox="1"/>
          <p:nvPr/>
        </p:nvSpPr>
        <p:spPr>
          <a:xfrm>
            <a:off x="3888297" y="797062"/>
            <a:ext cx="256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수강생 만족도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B0C69-89E6-4D79-A515-51D7B27B0E87}"/>
              </a:ext>
            </a:extLst>
          </p:cNvPr>
          <p:cNvSpPr txBox="1"/>
          <p:nvPr/>
        </p:nvSpPr>
        <p:spPr>
          <a:xfrm>
            <a:off x="2043418" y="261769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4139D-6EF7-43EB-8B48-FDE0B2513500}"/>
              </a:ext>
            </a:extLst>
          </p:cNvPr>
          <p:cNvSpPr txBox="1"/>
          <p:nvPr/>
        </p:nvSpPr>
        <p:spPr>
          <a:xfrm>
            <a:off x="2042719" y="1926518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choi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D560B-8D59-49DE-9D01-77A2A55B8C92}"/>
              </a:ext>
            </a:extLst>
          </p:cNvPr>
          <p:cNvSpPr txBox="1"/>
          <p:nvPr/>
        </p:nvSpPr>
        <p:spPr>
          <a:xfrm>
            <a:off x="2126609" y="350164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01D1B-F105-4920-8A7A-B42C44A94E22}"/>
              </a:ext>
            </a:extLst>
          </p:cNvPr>
          <p:cNvSpPr txBox="1"/>
          <p:nvPr/>
        </p:nvSpPr>
        <p:spPr>
          <a:xfrm>
            <a:off x="4801298" y="3870979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2F297-E362-4823-B913-B2BB3F6469DA}"/>
              </a:ext>
            </a:extLst>
          </p:cNvPr>
          <p:cNvSpPr txBox="1"/>
          <p:nvPr/>
        </p:nvSpPr>
        <p:spPr>
          <a:xfrm>
            <a:off x="4801299" y="314218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1F0C8-417B-48E8-8AF0-857700D03091}"/>
              </a:ext>
            </a:extLst>
          </p:cNvPr>
          <p:cNvSpPr txBox="1"/>
          <p:nvPr/>
        </p:nvSpPr>
        <p:spPr>
          <a:xfrm>
            <a:off x="4816679" y="235349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3C50A-2B4D-4E47-A788-0E98D86CED3E}"/>
              </a:ext>
            </a:extLst>
          </p:cNvPr>
          <p:cNvSpPr txBox="1"/>
          <p:nvPr/>
        </p:nvSpPr>
        <p:spPr>
          <a:xfrm>
            <a:off x="4816679" y="169734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3420CFE-F63A-4602-8974-EC6FAFC11FE2}"/>
              </a:ext>
            </a:extLst>
          </p:cNvPr>
          <p:cNvCxnSpPr/>
          <p:nvPr/>
        </p:nvCxnSpPr>
        <p:spPr>
          <a:xfrm flipV="1">
            <a:off x="2743200" y="1926518"/>
            <a:ext cx="2058098" cy="27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863C07-D854-4D8C-9915-2C5D4A88E533}"/>
              </a:ext>
            </a:extLst>
          </p:cNvPr>
          <p:cNvCxnSpPr>
            <a:cxnSpLocks/>
          </p:cNvCxnSpPr>
          <p:nvPr/>
        </p:nvCxnSpPr>
        <p:spPr>
          <a:xfrm>
            <a:off x="2810312" y="2416030"/>
            <a:ext cx="2080470" cy="238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BA02B40-A52F-4234-88C2-540C9B47CB85}"/>
              </a:ext>
            </a:extLst>
          </p:cNvPr>
          <p:cNvSpPr txBox="1"/>
          <p:nvPr/>
        </p:nvSpPr>
        <p:spPr>
          <a:xfrm>
            <a:off x="7085902" y="520226"/>
            <a:ext cx="190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N </a:t>
            </a:r>
            <a:r>
              <a:rPr lang="ko-KR" altLang="en-US" dirty="0"/>
              <a:t>관계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대 다 관계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E5F202-8310-4B4B-88FD-EDF1777C3903}"/>
              </a:ext>
            </a:extLst>
          </p:cNvPr>
          <p:cNvSpPr/>
          <p:nvPr/>
        </p:nvSpPr>
        <p:spPr>
          <a:xfrm>
            <a:off x="6502868" y="1293014"/>
            <a:ext cx="577440" cy="53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7074A-0DBC-4774-9E10-B9B289ACB7F1}"/>
              </a:ext>
            </a:extLst>
          </p:cNvPr>
          <p:cNvSpPr/>
          <p:nvPr/>
        </p:nvSpPr>
        <p:spPr>
          <a:xfrm>
            <a:off x="8886740" y="1293014"/>
            <a:ext cx="577440" cy="53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74C9503-B2C2-4BD6-835F-4F984525735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853806" y="1560907"/>
            <a:ext cx="2032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214557-5F1C-4B44-A773-3E8C8B5209C9}"/>
              </a:ext>
            </a:extLst>
          </p:cNvPr>
          <p:cNvSpPr txBox="1"/>
          <p:nvPr/>
        </p:nvSpPr>
        <p:spPr>
          <a:xfrm>
            <a:off x="6425967" y="2419684"/>
            <a:ext cx="2460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r>
              <a:rPr lang="ko-KR" altLang="en-US" dirty="0"/>
              <a:t>유저 </a:t>
            </a:r>
            <a:r>
              <a:rPr lang="en-US" altLang="ko-KR" dirty="0"/>
              <a:t>– </a:t>
            </a:r>
            <a:r>
              <a:rPr lang="ko-KR" altLang="en-US" dirty="0"/>
              <a:t>판매목록</a:t>
            </a:r>
            <a:endParaRPr lang="en-US" altLang="ko-KR" dirty="0"/>
          </a:p>
          <a:p>
            <a:r>
              <a:rPr lang="ko-KR" altLang="en-US" dirty="0"/>
              <a:t>축구선수 </a:t>
            </a:r>
            <a:r>
              <a:rPr lang="en-US" altLang="ko-KR" dirty="0"/>
              <a:t>– </a:t>
            </a:r>
            <a:r>
              <a:rPr lang="ko-KR" altLang="en-US" dirty="0"/>
              <a:t>소속팀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 </a:t>
            </a:r>
            <a:r>
              <a:rPr lang="en-US" altLang="ko-KR" dirty="0"/>
              <a:t>- </a:t>
            </a:r>
            <a:r>
              <a:rPr lang="ko-KR" altLang="en-US" dirty="0"/>
              <a:t>회사부서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1FE0566-824B-41CE-9CD3-3AF1B1FDF5D8}"/>
              </a:ext>
            </a:extLst>
          </p:cNvPr>
          <p:cNvCxnSpPr>
            <a:cxnSpLocks/>
          </p:cNvCxnSpPr>
          <p:nvPr/>
        </p:nvCxnSpPr>
        <p:spPr>
          <a:xfrm flipV="1">
            <a:off x="8567958" y="1413186"/>
            <a:ext cx="318782" cy="14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E91DBB4-387C-4FA0-B931-3B111AAB0ABD}"/>
              </a:ext>
            </a:extLst>
          </p:cNvPr>
          <p:cNvCxnSpPr>
            <a:cxnSpLocks/>
          </p:cNvCxnSpPr>
          <p:nvPr/>
        </p:nvCxnSpPr>
        <p:spPr>
          <a:xfrm>
            <a:off x="8567958" y="1560907"/>
            <a:ext cx="318782" cy="14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9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AA9EB4-6C60-44D5-8C3B-A8B97866B26D}"/>
              </a:ext>
            </a:extLst>
          </p:cNvPr>
          <p:cNvSpPr txBox="1"/>
          <p:nvPr/>
        </p:nvSpPr>
        <p:spPr>
          <a:xfrm>
            <a:off x="318782" y="335560"/>
            <a:ext cx="36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Cardinality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017E80-B8EA-443C-B264-2F31C1F12EFC}"/>
              </a:ext>
            </a:extLst>
          </p:cNvPr>
          <p:cNvSpPr/>
          <p:nvPr/>
        </p:nvSpPr>
        <p:spPr>
          <a:xfrm>
            <a:off x="1575731" y="1293014"/>
            <a:ext cx="1568741" cy="445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C8D3E6-C764-4A28-B399-512505DBD868}"/>
              </a:ext>
            </a:extLst>
          </p:cNvPr>
          <p:cNvSpPr/>
          <p:nvPr/>
        </p:nvSpPr>
        <p:spPr>
          <a:xfrm>
            <a:off x="4283278" y="1274370"/>
            <a:ext cx="1568741" cy="445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6BD83-6FF8-4361-BD08-6759068F5A87}"/>
              </a:ext>
            </a:extLst>
          </p:cNvPr>
          <p:cNvSpPr txBox="1"/>
          <p:nvPr/>
        </p:nvSpPr>
        <p:spPr>
          <a:xfrm>
            <a:off x="2042719" y="88901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8FD40-782A-4B9E-A6A1-EA26A1B759B3}"/>
              </a:ext>
            </a:extLst>
          </p:cNvPr>
          <p:cNvSpPr txBox="1"/>
          <p:nvPr/>
        </p:nvSpPr>
        <p:spPr>
          <a:xfrm>
            <a:off x="4737681" y="797227"/>
            <a:ext cx="256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B0C69-89E6-4D79-A515-51D7B27B0E87}"/>
              </a:ext>
            </a:extLst>
          </p:cNvPr>
          <p:cNvSpPr txBox="1"/>
          <p:nvPr/>
        </p:nvSpPr>
        <p:spPr>
          <a:xfrm>
            <a:off x="2043418" y="261769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4139D-6EF7-43EB-8B48-FDE0B2513500}"/>
              </a:ext>
            </a:extLst>
          </p:cNvPr>
          <p:cNvSpPr txBox="1"/>
          <p:nvPr/>
        </p:nvSpPr>
        <p:spPr>
          <a:xfrm>
            <a:off x="2042719" y="1926518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choi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D560B-8D59-49DE-9D01-77A2A55B8C92}"/>
              </a:ext>
            </a:extLst>
          </p:cNvPr>
          <p:cNvSpPr txBox="1"/>
          <p:nvPr/>
        </p:nvSpPr>
        <p:spPr>
          <a:xfrm>
            <a:off x="2126609" y="350164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01D1B-F105-4920-8A7A-B42C44A94E22}"/>
              </a:ext>
            </a:extLst>
          </p:cNvPr>
          <p:cNvSpPr txBox="1"/>
          <p:nvPr/>
        </p:nvSpPr>
        <p:spPr>
          <a:xfrm>
            <a:off x="4801298" y="3870979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2F297-E362-4823-B913-B2BB3F6469DA}"/>
              </a:ext>
            </a:extLst>
          </p:cNvPr>
          <p:cNvSpPr txBox="1"/>
          <p:nvPr/>
        </p:nvSpPr>
        <p:spPr>
          <a:xfrm>
            <a:off x="4801299" y="314218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1F0C8-417B-48E8-8AF0-857700D03091}"/>
              </a:ext>
            </a:extLst>
          </p:cNvPr>
          <p:cNvSpPr txBox="1"/>
          <p:nvPr/>
        </p:nvSpPr>
        <p:spPr>
          <a:xfrm>
            <a:off x="4816679" y="235349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3C50A-2B4D-4E47-A788-0E98D86CED3E}"/>
              </a:ext>
            </a:extLst>
          </p:cNvPr>
          <p:cNvSpPr txBox="1"/>
          <p:nvPr/>
        </p:nvSpPr>
        <p:spPr>
          <a:xfrm>
            <a:off x="4816679" y="169734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3420CFE-F63A-4602-8974-EC6FAFC11FE2}"/>
              </a:ext>
            </a:extLst>
          </p:cNvPr>
          <p:cNvCxnSpPr/>
          <p:nvPr/>
        </p:nvCxnSpPr>
        <p:spPr>
          <a:xfrm flipV="1">
            <a:off x="2743200" y="1926518"/>
            <a:ext cx="2058098" cy="27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863C07-D854-4D8C-9915-2C5D4A88E533}"/>
              </a:ext>
            </a:extLst>
          </p:cNvPr>
          <p:cNvCxnSpPr>
            <a:cxnSpLocks/>
          </p:cNvCxnSpPr>
          <p:nvPr/>
        </p:nvCxnSpPr>
        <p:spPr>
          <a:xfrm>
            <a:off x="2810312" y="2416030"/>
            <a:ext cx="2080470" cy="238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BA02B40-A52F-4234-88C2-540C9B47CB85}"/>
              </a:ext>
            </a:extLst>
          </p:cNvPr>
          <p:cNvSpPr txBox="1"/>
          <p:nvPr/>
        </p:nvSpPr>
        <p:spPr>
          <a:xfrm>
            <a:off x="6502868" y="687356"/>
            <a:ext cx="190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대</a:t>
            </a:r>
            <a:r>
              <a:rPr lang="en-US" altLang="ko-KR" dirty="0"/>
              <a:t>N </a:t>
            </a:r>
            <a:r>
              <a:rPr lang="ko-KR" altLang="en-US" dirty="0"/>
              <a:t>관계</a:t>
            </a:r>
            <a:endParaRPr lang="en-US" altLang="ko-KR" dirty="0"/>
          </a:p>
          <a:p>
            <a:r>
              <a:rPr lang="ko-KR" altLang="en-US" dirty="0"/>
              <a:t>다대다 관계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E5F202-8310-4B4B-88FD-EDF1777C3903}"/>
              </a:ext>
            </a:extLst>
          </p:cNvPr>
          <p:cNvSpPr/>
          <p:nvPr/>
        </p:nvSpPr>
        <p:spPr>
          <a:xfrm>
            <a:off x="6502868" y="1293014"/>
            <a:ext cx="577440" cy="53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7074A-0DBC-4774-9E10-B9B289ACB7F1}"/>
              </a:ext>
            </a:extLst>
          </p:cNvPr>
          <p:cNvSpPr/>
          <p:nvPr/>
        </p:nvSpPr>
        <p:spPr>
          <a:xfrm>
            <a:off x="8886740" y="1293014"/>
            <a:ext cx="577440" cy="53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74C9503-B2C2-4BD6-835F-4F984525735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853806" y="1560907"/>
            <a:ext cx="2032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214557-5F1C-4B44-A773-3E8C8B5209C9}"/>
              </a:ext>
            </a:extLst>
          </p:cNvPr>
          <p:cNvSpPr txBox="1"/>
          <p:nvPr/>
        </p:nvSpPr>
        <p:spPr>
          <a:xfrm>
            <a:off x="6502868" y="2416030"/>
            <a:ext cx="2460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r>
              <a:rPr lang="ko-KR" altLang="en-US" dirty="0"/>
              <a:t>학생 </a:t>
            </a:r>
            <a:r>
              <a:rPr lang="en-US" altLang="ko-KR" dirty="0"/>
              <a:t>- </a:t>
            </a:r>
            <a:r>
              <a:rPr lang="ko-KR" altLang="en-US" dirty="0"/>
              <a:t>과목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1FE0566-824B-41CE-9CD3-3AF1B1FDF5D8}"/>
              </a:ext>
            </a:extLst>
          </p:cNvPr>
          <p:cNvCxnSpPr>
            <a:cxnSpLocks/>
          </p:cNvCxnSpPr>
          <p:nvPr/>
        </p:nvCxnSpPr>
        <p:spPr>
          <a:xfrm flipV="1">
            <a:off x="8567958" y="1413186"/>
            <a:ext cx="318782" cy="14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E91DBB4-387C-4FA0-B931-3B111AAB0ABD}"/>
              </a:ext>
            </a:extLst>
          </p:cNvPr>
          <p:cNvCxnSpPr>
            <a:cxnSpLocks/>
          </p:cNvCxnSpPr>
          <p:nvPr/>
        </p:nvCxnSpPr>
        <p:spPr>
          <a:xfrm>
            <a:off x="8567958" y="1560907"/>
            <a:ext cx="318782" cy="14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606EAB-8BBF-4445-8097-07C62206C5AC}"/>
              </a:ext>
            </a:extLst>
          </p:cNvPr>
          <p:cNvCxnSpPr/>
          <p:nvPr/>
        </p:nvCxnSpPr>
        <p:spPr>
          <a:xfrm flipH="1">
            <a:off x="2743200" y="2062217"/>
            <a:ext cx="2073479" cy="18087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A9896B-D6AE-4DB0-ABDC-59A2A2DC8E27}"/>
              </a:ext>
            </a:extLst>
          </p:cNvPr>
          <p:cNvCxnSpPr>
            <a:cxnSpLocks/>
          </p:cNvCxnSpPr>
          <p:nvPr/>
        </p:nvCxnSpPr>
        <p:spPr>
          <a:xfrm flipV="1">
            <a:off x="7032075" y="1569713"/>
            <a:ext cx="318782" cy="14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23FC656-6DE6-493F-8DDB-108C311FD0DA}"/>
              </a:ext>
            </a:extLst>
          </p:cNvPr>
          <p:cNvCxnSpPr>
            <a:cxnSpLocks/>
          </p:cNvCxnSpPr>
          <p:nvPr/>
        </p:nvCxnSpPr>
        <p:spPr>
          <a:xfrm>
            <a:off x="7020887" y="1417589"/>
            <a:ext cx="318782" cy="14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0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12048DE8-E811-4577-A739-7438B92614D7}"/>
              </a:ext>
            </a:extLst>
          </p:cNvPr>
          <p:cNvSpPr/>
          <p:nvPr/>
        </p:nvSpPr>
        <p:spPr>
          <a:xfrm>
            <a:off x="8137321" y="1368028"/>
            <a:ext cx="430637" cy="4607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C1396-188D-4C71-91D1-B787A8794680}"/>
              </a:ext>
            </a:extLst>
          </p:cNvPr>
          <p:cNvSpPr txBox="1"/>
          <p:nvPr/>
        </p:nvSpPr>
        <p:spPr>
          <a:xfrm>
            <a:off x="578840" y="304883"/>
            <a:ext cx="30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Optionality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CFFE97-F5BD-4E66-9C37-70613652D646}"/>
              </a:ext>
            </a:extLst>
          </p:cNvPr>
          <p:cNvSpPr/>
          <p:nvPr/>
        </p:nvSpPr>
        <p:spPr>
          <a:xfrm>
            <a:off x="1575731" y="1293014"/>
            <a:ext cx="1568741" cy="445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A2247A-B576-4DFF-A18E-08D264626402}"/>
              </a:ext>
            </a:extLst>
          </p:cNvPr>
          <p:cNvSpPr/>
          <p:nvPr/>
        </p:nvSpPr>
        <p:spPr>
          <a:xfrm>
            <a:off x="4283278" y="1274370"/>
            <a:ext cx="1568741" cy="44545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EB749-E657-46A0-96A0-42E0513E3FB7}"/>
              </a:ext>
            </a:extLst>
          </p:cNvPr>
          <p:cNvSpPr txBox="1"/>
          <p:nvPr/>
        </p:nvSpPr>
        <p:spPr>
          <a:xfrm>
            <a:off x="2043418" y="261769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park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10BCE-A53A-49D7-864C-D77F2B4D636D}"/>
              </a:ext>
            </a:extLst>
          </p:cNvPr>
          <p:cNvSpPr txBox="1"/>
          <p:nvPr/>
        </p:nvSpPr>
        <p:spPr>
          <a:xfrm>
            <a:off x="2042719" y="1926518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choi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9C927-70A9-4AF2-8A55-DEFD8015A815}"/>
              </a:ext>
            </a:extLst>
          </p:cNvPr>
          <p:cNvSpPr txBox="1"/>
          <p:nvPr/>
        </p:nvSpPr>
        <p:spPr>
          <a:xfrm>
            <a:off x="2126609" y="3501647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4F5A3-5270-4C0F-9F66-249747B8739E}"/>
              </a:ext>
            </a:extLst>
          </p:cNvPr>
          <p:cNvSpPr txBox="1"/>
          <p:nvPr/>
        </p:nvSpPr>
        <p:spPr>
          <a:xfrm>
            <a:off x="4801298" y="3870979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0963A-EA41-4C41-9CC9-0120CF52E2C1}"/>
              </a:ext>
            </a:extLst>
          </p:cNvPr>
          <p:cNvSpPr txBox="1"/>
          <p:nvPr/>
        </p:nvSpPr>
        <p:spPr>
          <a:xfrm>
            <a:off x="4801299" y="314218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BEE6AA-FD41-4B8F-84EB-2B62FD31CE16}"/>
              </a:ext>
            </a:extLst>
          </p:cNvPr>
          <p:cNvSpPr txBox="1"/>
          <p:nvPr/>
        </p:nvSpPr>
        <p:spPr>
          <a:xfrm>
            <a:off x="4816679" y="2353490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1F410-8006-4BDF-A083-ACD3A1757B24}"/>
              </a:ext>
            </a:extLst>
          </p:cNvPr>
          <p:cNvSpPr txBox="1"/>
          <p:nvPr/>
        </p:nvSpPr>
        <p:spPr>
          <a:xfrm>
            <a:off x="4816679" y="169734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2F2C7B-205C-48FD-A8D7-408A43609FAF}"/>
              </a:ext>
            </a:extLst>
          </p:cNvPr>
          <p:cNvCxnSpPr/>
          <p:nvPr/>
        </p:nvCxnSpPr>
        <p:spPr>
          <a:xfrm flipV="1">
            <a:off x="2743200" y="1926518"/>
            <a:ext cx="2058098" cy="27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AEFBC09-C9BF-4D59-AD30-2F84D0907CFB}"/>
              </a:ext>
            </a:extLst>
          </p:cNvPr>
          <p:cNvCxnSpPr>
            <a:cxnSpLocks/>
          </p:cNvCxnSpPr>
          <p:nvPr/>
        </p:nvCxnSpPr>
        <p:spPr>
          <a:xfrm>
            <a:off x="2810312" y="2416030"/>
            <a:ext cx="2080470" cy="238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821AF8-68AD-42F2-99E0-0327A255B8A3}"/>
              </a:ext>
            </a:extLst>
          </p:cNvPr>
          <p:cNvSpPr/>
          <p:nvPr/>
        </p:nvSpPr>
        <p:spPr>
          <a:xfrm>
            <a:off x="6502868" y="1293014"/>
            <a:ext cx="577440" cy="53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FEC6E5-4088-4CF6-9324-246455E1FD06}"/>
              </a:ext>
            </a:extLst>
          </p:cNvPr>
          <p:cNvSpPr/>
          <p:nvPr/>
        </p:nvSpPr>
        <p:spPr>
          <a:xfrm>
            <a:off x="8886740" y="1293014"/>
            <a:ext cx="577440" cy="53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6BB81BF-9260-48B0-9C3A-A6D9A641AE0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853806" y="1560907"/>
            <a:ext cx="2032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C4D0CC-2CF5-4998-B294-2384CC4A029F}"/>
              </a:ext>
            </a:extLst>
          </p:cNvPr>
          <p:cNvSpPr txBox="1"/>
          <p:nvPr/>
        </p:nvSpPr>
        <p:spPr>
          <a:xfrm>
            <a:off x="6425966" y="2416029"/>
            <a:ext cx="2460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r>
              <a:rPr lang="ko-KR" altLang="en-US" dirty="0"/>
              <a:t>유저 </a:t>
            </a:r>
            <a:r>
              <a:rPr lang="en-US" altLang="ko-KR" dirty="0"/>
              <a:t>– </a:t>
            </a:r>
            <a:r>
              <a:rPr lang="ko-KR" altLang="en-US" dirty="0"/>
              <a:t>판매목록</a:t>
            </a:r>
            <a:endParaRPr lang="en-US" altLang="ko-KR" dirty="0"/>
          </a:p>
          <a:p>
            <a:r>
              <a:rPr lang="ko-KR" altLang="en-US" dirty="0"/>
              <a:t>축구선수 </a:t>
            </a:r>
            <a:r>
              <a:rPr lang="en-US" altLang="ko-KR" dirty="0"/>
              <a:t>– </a:t>
            </a:r>
            <a:r>
              <a:rPr lang="ko-KR" altLang="en-US" dirty="0"/>
              <a:t>소속팀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 </a:t>
            </a:r>
            <a:r>
              <a:rPr lang="en-US" altLang="ko-KR" dirty="0"/>
              <a:t>- </a:t>
            </a:r>
            <a:r>
              <a:rPr lang="ko-KR" altLang="en-US" dirty="0"/>
              <a:t>회사부서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8FD7A18-7D20-445F-B498-F7BB8DEE72F6}"/>
              </a:ext>
            </a:extLst>
          </p:cNvPr>
          <p:cNvCxnSpPr>
            <a:cxnSpLocks/>
          </p:cNvCxnSpPr>
          <p:nvPr/>
        </p:nvCxnSpPr>
        <p:spPr>
          <a:xfrm flipV="1">
            <a:off x="8567958" y="1413186"/>
            <a:ext cx="318782" cy="14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25095C6-F393-48C7-9E9F-479C8E92EE12}"/>
              </a:ext>
            </a:extLst>
          </p:cNvPr>
          <p:cNvCxnSpPr>
            <a:cxnSpLocks/>
          </p:cNvCxnSpPr>
          <p:nvPr/>
        </p:nvCxnSpPr>
        <p:spPr>
          <a:xfrm>
            <a:off x="8567958" y="1560907"/>
            <a:ext cx="318782" cy="147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8BE6C5-787B-4A1C-85D5-0E2A76940A54}"/>
              </a:ext>
            </a:extLst>
          </p:cNvPr>
          <p:cNvSpPr txBox="1"/>
          <p:nvPr/>
        </p:nvSpPr>
        <p:spPr>
          <a:xfrm>
            <a:off x="7085902" y="520226"/>
            <a:ext cx="190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N </a:t>
            </a:r>
            <a:r>
              <a:rPr lang="ko-KR" altLang="en-US" dirty="0"/>
              <a:t>관계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대 다 관계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1B3CAB-AF62-43B8-99B8-9BC086A142A2}"/>
              </a:ext>
            </a:extLst>
          </p:cNvPr>
          <p:cNvSpPr txBox="1"/>
          <p:nvPr/>
        </p:nvSpPr>
        <p:spPr>
          <a:xfrm>
            <a:off x="1771477" y="858882"/>
            <a:ext cx="190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야구선수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06FD2D-1BE0-4F93-9C55-FDE3E54BE725}"/>
              </a:ext>
            </a:extLst>
          </p:cNvPr>
          <p:cNvSpPr txBox="1"/>
          <p:nvPr/>
        </p:nvSpPr>
        <p:spPr>
          <a:xfrm>
            <a:off x="4499296" y="858882"/>
            <a:ext cx="190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소속팀</a:t>
            </a:r>
            <a:endParaRPr lang="en-US" altLang="ko-KR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B3D46C3-9699-48A6-8099-11413C41D1B8}"/>
              </a:ext>
            </a:extLst>
          </p:cNvPr>
          <p:cNvCxnSpPr>
            <a:cxnSpLocks/>
          </p:cNvCxnSpPr>
          <p:nvPr/>
        </p:nvCxnSpPr>
        <p:spPr>
          <a:xfrm>
            <a:off x="7189364" y="1421643"/>
            <a:ext cx="0" cy="257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07F768F-4936-4079-B0FF-25B9701F8C4E}"/>
              </a:ext>
            </a:extLst>
          </p:cNvPr>
          <p:cNvSpPr txBox="1"/>
          <p:nvPr/>
        </p:nvSpPr>
        <p:spPr>
          <a:xfrm>
            <a:off x="6791588" y="1927743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3C73B4-BEA2-4D76-8086-8FF743148D5F}"/>
              </a:ext>
            </a:extLst>
          </p:cNvPr>
          <p:cNvSpPr txBox="1"/>
          <p:nvPr/>
        </p:nvSpPr>
        <p:spPr>
          <a:xfrm>
            <a:off x="8018479" y="1915267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165828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타원 37">
            <a:extLst>
              <a:ext uri="{FF2B5EF4-FFF2-40B4-BE49-F238E27FC236}">
                <a16:creationId xmlns:a16="http://schemas.microsoft.com/office/drawing/2014/main" id="{88079321-6C25-4BBB-B31C-6B94AEB2D11A}"/>
              </a:ext>
            </a:extLst>
          </p:cNvPr>
          <p:cNvSpPr/>
          <p:nvPr/>
        </p:nvSpPr>
        <p:spPr>
          <a:xfrm>
            <a:off x="4932027" y="2388766"/>
            <a:ext cx="230697" cy="260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350794A-5B65-4BEA-A3D7-1D913DFA1585}"/>
              </a:ext>
            </a:extLst>
          </p:cNvPr>
          <p:cNvSpPr/>
          <p:nvPr/>
        </p:nvSpPr>
        <p:spPr>
          <a:xfrm>
            <a:off x="1476462" y="2353114"/>
            <a:ext cx="230697" cy="260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59574-8D33-4CA5-8B6D-F7EB9048833F}"/>
              </a:ext>
            </a:extLst>
          </p:cNvPr>
          <p:cNvSpPr txBox="1"/>
          <p:nvPr/>
        </p:nvSpPr>
        <p:spPr>
          <a:xfrm>
            <a:off x="914400" y="1216404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강사 </a:t>
            </a:r>
            <a:r>
              <a:rPr lang="en-US" altLang="ko-KR" dirty="0"/>
              <a:t>- </a:t>
            </a:r>
            <a:r>
              <a:rPr lang="ko-KR" altLang="en-US" dirty="0"/>
              <a:t>수업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22F18-F280-4583-BAB9-F3BCD17EDEA6}"/>
              </a:ext>
            </a:extLst>
          </p:cNvPr>
          <p:cNvSpPr txBox="1"/>
          <p:nvPr/>
        </p:nvSpPr>
        <p:spPr>
          <a:xfrm>
            <a:off x="4081244" y="1266846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음식점 </a:t>
            </a:r>
            <a:r>
              <a:rPr lang="en-US" altLang="ko-KR" dirty="0"/>
              <a:t>- </a:t>
            </a:r>
            <a:r>
              <a:rPr lang="ko-KR" altLang="en-US" dirty="0"/>
              <a:t>재고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89290-DCBD-42A8-A93E-E8EF1AF893B6}"/>
              </a:ext>
            </a:extLst>
          </p:cNvPr>
          <p:cNvSpPr txBox="1"/>
          <p:nvPr/>
        </p:nvSpPr>
        <p:spPr>
          <a:xfrm>
            <a:off x="7060736" y="1281902"/>
            <a:ext cx="270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수강생 </a:t>
            </a:r>
            <a:r>
              <a:rPr lang="en-US" altLang="ko-KR" dirty="0"/>
              <a:t>– </a:t>
            </a:r>
            <a:r>
              <a:rPr lang="ko-KR" altLang="en-US" dirty="0" err="1"/>
              <a:t>피티</a:t>
            </a:r>
            <a:r>
              <a:rPr lang="ko-KR" altLang="en-US" dirty="0"/>
              <a:t> 수업</a:t>
            </a:r>
            <a:r>
              <a:rPr lang="en-US" altLang="ko-KR" dirty="0"/>
              <a:t>(</a:t>
            </a:r>
            <a:r>
              <a:rPr lang="ko-KR" altLang="en-US" dirty="0"/>
              <a:t>그룹가능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7450E-912F-4738-9A0F-F99EBF137600}"/>
              </a:ext>
            </a:extLst>
          </p:cNvPr>
          <p:cNvSpPr txBox="1"/>
          <p:nvPr/>
        </p:nvSpPr>
        <p:spPr>
          <a:xfrm>
            <a:off x="427838" y="4051297"/>
            <a:ext cx="30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멜론 유저 </a:t>
            </a:r>
            <a:r>
              <a:rPr lang="en-US" altLang="ko-KR" dirty="0"/>
              <a:t>- </a:t>
            </a:r>
            <a:r>
              <a:rPr lang="ko-KR" altLang="en-US" dirty="0"/>
              <a:t>플레이리스트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62F8E-575B-4710-8E48-0F7FE6EDDFB7}"/>
              </a:ext>
            </a:extLst>
          </p:cNvPr>
          <p:cNvSpPr txBox="1"/>
          <p:nvPr/>
        </p:nvSpPr>
        <p:spPr>
          <a:xfrm>
            <a:off x="7455019" y="3866631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Ufc</a:t>
            </a:r>
            <a:r>
              <a:rPr lang="ko-KR" altLang="en-US" dirty="0"/>
              <a:t>선수 </a:t>
            </a:r>
            <a:r>
              <a:rPr lang="en-US" altLang="ko-KR" dirty="0"/>
              <a:t>– </a:t>
            </a:r>
            <a:r>
              <a:rPr lang="ko-KR" altLang="en-US" dirty="0"/>
              <a:t>경기 테이블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52ABA-209E-44CB-A49B-8468DA69D536}"/>
              </a:ext>
            </a:extLst>
          </p:cNvPr>
          <p:cNvSpPr txBox="1"/>
          <p:nvPr/>
        </p:nvSpPr>
        <p:spPr>
          <a:xfrm>
            <a:off x="3624044" y="3912797"/>
            <a:ext cx="32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유저 </a:t>
            </a:r>
            <a:r>
              <a:rPr lang="en-US" altLang="ko-KR" dirty="0"/>
              <a:t>– </a:t>
            </a:r>
            <a:r>
              <a:rPr lang="ko-KR" altLang="en-US" dirty="0"/>
              <a:t>웹툰 내역</a:t>
            </a:r>
            <a:r>
              <a:rPr lang="en-US" altLang="ko-KR" dirty="0"/>
              <a:t>(</a:t>
            </a:r>
            <a:r>
              <a:rPr lang="ko-KR" altLang="en-US" dirty="0"/>
              <a:t>쿠키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FAE5BD-6EB4-43F5-8EA5-D1B86AE810E6}"/>
              </a:ext>
            </a:extLst>
          </p:cNvPr>
          <p:cNvSpPr/>
          <p:nvPr/>
        </p:nvSpPr>
        <p:spPr>
          <a:xfrm>
            <a:off x="729842" y="2189527"/>
            <a:ext cx="612397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B1ED8E-E3A0-4EA4-A672-585CE2C15A11}"/>
              </a:ext>
            </a:extLst>
          </p:cNvPr>
          <p:cNvSpPr/>
          <p:nvPr/>
        </p:nvSpPr>
        <p:spPr>
          <a:xfrm>
            <a:off x="2269222" y="2189527"/>
            <a:ext cx="612397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B45793-2B89-4EC5-A2A2-5DDB3B2F239F}"/>
              </a:ext>
            </a:extLst>
          </p:cNvPr>
          <p:cNvSpPr/>
          <p:nvPr/>
        </p:nvSpPr>
        <p:spPr>
          <a:xfrm>
            <a:off x="5882077" y="2254369"/>
            <a:ext cx="612397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96F7D4-C694-49FC-A7E3-BA4424FD6BDA}"/>
              </a:ext>
            </a:extLst>
          </p:cNvPr>
          <p:cNvSpPr/>
          <p:nvPr/>
        </p:nvSpPr>
        <p:spPr>
          <a:xfrm>
            <a:off x="4120393" y="2254370"/>
            <a:ext cx="612397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EAE9806-4B16-4FB8-AFE9-BD7537BB3418}"/>
              </a:ext>
            </a:extLst>
          </p:cNvPr>
          <p:cNvCxnSpPr>
            <a:cxnSpLocks/>
          </p:cNvCxnSpPr>
          <p:nvPr/>
        </p:nvCxnSpPr>
        <p:spPr>
          <a:xfrm>
            <a:off x="1342239" y="2483143"/>
            <a:ext cx="926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922CBB-B7AB-419D-9C0D-B3FF2867FDD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4732790" y="2514428"/>
            <a:ext cx="11492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6ECC69-48CC-4774-B116-CA7DA89C789D}"/>
              </a:ext>
            </a:extLst>
          </p:cNvPr>
          <p:cNvCxnSpPr>
            <a:cxnSpLocks/>
          </p:cNvCxnSpPr>
          <p:nvPr/>
        </p:nvCxnSpPr>
        <p:spPr>
          <a:xfrm>
            <a:off x="2130804" y="2319556"/>
            <a:ext cx="0" cy="26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4A4EF9-C3D9-4CD5-B7BD-1E23CFF07D13}"/>
              </a:ext>
            </a:extLst>
          </p:cNvPr>
          <p:cNvCxnSpPr>
            <a:cxnSpLocks/>
          </p:cNvCxnSpPr>
          <p:nvPr/>
        </p:nvCxnSpPr>
        <p:spPr>
          <a:xfrm>
            <a:off x="2137803" y="2503886"/>
            <a:ext cx="218113" cy="16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402875C-AF33-4ABF-B10E-DBCED984F3E2}"/>
              </a:ext>
            </a:extLst>
          </p:cNvPr>
          <p:cNvCxnSpPr>
            <a:cxnSpLocks/>
          </p:cNvCxnSpPr>
          <p:nvPr/>
        </p:nvCxnSpPr>
        <p:spPr>
          <a:xfrm flipV="1">
            <a:off x="2123809" y="2378281"/>
            <a:ext cx="140516" cy="9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90E2A5A-3E41-45AC-84E3-6399BCED23E0}"/>
              </a:ext>
            </a:extLst>
          </p:cNvPr>
          <p:cNvCxnSpPr>
            <a:cxnSpLocks/>
          </p:cNvCxnSpPr>
          <p:nvPr/>
        </p:nvCxnSpPr>
        <p:spPr>
          <a:xfrm>
            <a:off x="5749948" y="2381197"/>
            <a:ext cx="0" cy="26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D888F5F-A30C-4548-9C77-544808C1E851}"/>
              </a:ext>
            </a:extLst>
          </p:cNvPr>
          <p:cNvCxnSpPr>
            <a:cxnSpLocks/>
          </p:cNvCxnSpPr>
          <p:nvPr/>
        </p:nvCxnSpPr>
        <p:spPr>
          <a:xfrm flipV="1">
            <a:off x="5719890" y="2361505"/>
            <a:ext cx="260061" cy="14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5136214-1519-4D00-8CA3-911E6EA2A346}"/>
              </a:ext>
            </a:extLst>
          </p:cNvPr>
          <p:cNvCxnSpPr>
            <a:cxnSpLocks/>
          </p:cNvCxnSpPr>
          <p:nvPr/>
        </p:nvCxnSpPr>
        <p:spPr>
          <a:xfrm>
            <a:off x="5759039" y="2531379"/>
            <a:ext cx="218113" cy="16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927F634-79D4-4726-845A-4251160E51A2}"/>
              </a:ext>
            </a:extLst>
          </p:cNvPr>
          <p:cNvSpPr/>
          <p:nvPr/>
        </p:nvSpPr>
        <p:spPr>
          <a:xfrm>
            <a:off x="1319172" y="5049542"/>
            <a:ext cx="230697" cy="260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2EA90B-00FB-41AD-8424-639828A84E8A}"/>
              </a:ext>
            </a:extLst>
          </p:cNvPr>
          <p:cNvSpPr/>
          <p:nvPr/>
        </p:nvSpPr>
        <p:spPr>
          <a:xfrm>
            <a:off x="2269222" y="4915145"/>
            <a:ext cx="612397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E2F4DF-CD1D-4376-A01F-68C2F0ED0AC0}"/>
              </a:ext>
            </a:extLst>
          </p:cNvPr>
          <p:cNvSpPr/>
          <p:nvPr/>
        </p:nvSpPr>
        <p:spPr>
          <a:xfrm>
            <a:off x="507538" y="4915146"/>
            <a:ext cx="612397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41D1056-08EC-4DEC-BE93-D6961167A93A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1119935" y="5175204"/>
            <a:ext cx="11492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9681432-FB84-4D83-8B1C-04AB0E21F8F2}"/>
              </a:ext>
            </a:extLst>
          </p:cNvPr>
          <p:cNvCxnSpPr>
            <a:cxnSpLocks/>
          </p:cNvCxnSpPr>
          <p:nvPr/>
        </p:nvCxnSpPr>
        <p:spPr>
          <a:xfrm>
            <a:off x="2137093" y="5041973"/>
            <a:ext cx="0" cy="26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934FBBC-3C08-4CBD-B043-E9F11C843712}"/>
              </a:ext>
            </a:extLst>
          </p:cNvPr>
          <p:cNvCxnSpPr>
            <a:cxnSpLocks/>
          </p:cNvCxnSpPr>
          <p:nvPr/>
        </p:nvCxnSpPr>
        <p:spPr>
          <a:xfrm flipV="1">
            <a:off x="2107035" y="5022281"/>
            <a:ext cx="260061" cy="14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AF446B-4EB0-484E-AFF9-4B328E721FAF}"/>
              </a:ext>
            </a:extLst>
          </p:cNvPr>
          <p:cNvCxnSpPr>
            <a:cxnSpLocks/>
          </p:cNvCxnSpPr>
          <p:nvPr/>
        </p:nvCxnSpPr>
        <p:spPr>
          <a:xfrm>
            <a:off x="2146184" y="5192155"/>
            <a:ext cx="218113" cy="16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578214DF-F9CF-4187-A306-28A8A9B16E38}"/>
              </a:ext>
            </a:extLst>
          </p:cNvPr>
          <p:cNvSpPr/>
          <p:nvPr/>
        </p:nvSpPr>
        <p:spPr>
          <a:xfrm>
            <a:off x="4932027" y="5049541"/>
            <a:ext cx="230697" cy="260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294831-46F0-4642-B994-80CEC363CC95}"/>
              </a:ext>
            </a:extLst>
          </p:cNvPr>
          <p:cNvSpPr/>
          <p:nvPr/>
        </p:nvSpPr>
        <p:spPr>
          <a:xfrm>
            <a:off x="5882077" y="4915144"/>
            <a:ext cx="612397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E0D073-1170-493F-B6D1-D23631DD4215}"/>
              </a:ext>
            </a:extLst>
          </p:cNvPr>
          <p:cNvSpPr/>
          <p:nvPr/>
        </p:nvSpPr>
        <p:spPr>
          <a:xfrm>
            <a:off x="4120393" y="4915145"/>
            <a:ext cx="612397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50AD8DF-FA88-4C37-A2B1-FEA97B9AE52C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 flipV="1">
            <a:off x="4732790" y="5175203"/>
            <a:ext cx="11492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994C215-1769-4926-87EA-84A14137E39D}"/>
              </a:ext>
            </a:extLst>
          </p:cNvPr>
          <p:cNvCxnSpPr>
            <a:cxnSpLocks/>
          </p:cNvCxnSpPr>
          <p:nvPr/>
        </p:nvCxnSpPr>
        <p:spPr>
          <a:xfrm>
            <a:off x="5749948" y="5041972"/>
            <a:ext cx="0" cy="26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CD281D8-BC53-442A-B4C8-5EF85EA0AE54}"/>
              </a:ext>
            </a:extLst>
          </p:cNvPr>
          <p:cNvCxnSpPr>
            <a:cxnSpLocks/>
          </p:cNvCxnSpPr>
          <p:nvPr/>
        </p:nvCxnSpPr>
        <p:spPr>
          <a:xfrm flipV="1">
            <a:off x="5719890" y="5022280"/>
            <a:ext cx="260061" cy="14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502568-68A8-42FF-B67F-9BD2D1D375B7}"/>
              </a:ext>
            </a:extLst>
          </p:cNvPr>
          <p:cNvCxnSpPr>
            <a:cxnSpLocks/>
          </p:cNvCxnSpPr>
          <p:nvPr/>
        </p:nvCxnSpPr>
        <p:spPr>
          <a:xfrm>
            <a:off x="5759039" y="5192154"/>
            <a:ext cx="218113" cy="16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BEC56D2-50D6-4AB9-8BC8-7282B6251480}"/>
              </a:ext>
            </a:extLst>
          </p:cNvPr>
          <p:cNvCxnSpPr>
            <a:cxnSpLocks/>
          </p:cNvCxnSpPr>
          <p:nvPr/>
        </p:nvCxnSpPr>
        <p:spPr>
          <a:xfrm>
            <a:off x="4728598" y="5015983"/>
            <a:ext cx="218113" cy="16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15B8B70-6A9C-4F82-810D-5813978231FF}"/>
              </a:ext>
            </a:extLst>
          </p:cNvPr>
          <p:cNvCxnSpPr>
            <a:cxnSpLocks/>
          </p:cNvCxnSpPr>
          <p:nvPr/>
        </p:nvCxnSpPr>
        <p:spPr>
          <a:xfrm flipV="1">
            <a:off x="4662876" y="5182771"/>
            <a:ext cx="260061" cy="14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E426C148-0454-44C6-AE46-824F068C3D5F}"/>
              </a:ext>
            </a:extLst>
          </p:cNvPr>
          <p:cNvSpPr/>
          <p:nvPr/>
        </p:nvSpPr>
        <p:spPr>
          <a:xfrm>
            <a:off x="8362419" y="5072743"/>
            <a:ext cx="230697" cy="2600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2C36AE-7CB7-4A05-B786-61D05621C685}"/>
              </a:ext>
            </a:extLst>
          </p:cNvPr>
          <p:cNvSpPr/>
          <p:nvPr/>
        </p:nvSpPr>
        <p:spPr>
          <a:xfrm>
            <a:off x="9312469" y="4938346"/>
            <a:ext cx="612397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EA81BB-5FB0-4DC8-B7B1-63055E611739}"/>
              </a:ext>
            </a:extLst>
          </p:cNvPr>
          <p:cNvSpPr/>
          <p:nvPr/>
        </p:nvSpPr>
        <p:spPr>
          <a:xfrm>
            <a:off x="7550785" y="4938347"/>
            <a:ext cx="612397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5F4F9A4-02DE-4862-B1AE-94C4B9217A17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 flipV="1">
            <a:off x="8163182" y="5198405"/>
            <a:ext cx="11492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BDB99F1-090C-4014-B129-D2C9FAD8AFB6}"/>
              </a:ext>
            </a:extLst>
          </p:cNvPr>
          <p:cNvCxnSpPr>
            <a:cxnSpLocks/>
          </p:cNvCxnSpPr>
          <p:nvPr/>
        </p:nvCxnSpPr>
        <p:spPr>
          <a:xfrm>
            <a:off x="9180340" y="5065174"/>
            <a:ext cx="0" cy="26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A2EA9AA-C201-4B86-937C-488DE491A9CB}"/>
              </a:ext>
            </a:extLst>
          </p:cNvPr>
          <p:cNvCxnSpPr>
            <a:cxnSpLocks/>
          </p:cNvCxnSpPr>
          <p:nvPr/>
        </p:nvCxnSpPr>
        <p:spPr>
          <a:xfrm>
            <a:off x="8149200" y="5047584"/>
            <a:ext cx="218113" cy="16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B0F137DF-C836-4470-8037-BB9F2FFB7DA8}"/>
              </a:ext>
            </a:extLst>
          </p:cNvPr>
          <p:cNvSpPr/>
          <p:nvPr/>
        </p:nvSpPr>
        <p:spPr>
          <a:xfrm flipH="1">
            <a:off x="8555371" y="2449585"/>
            <a:ext cx="260061" cy="222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5CB11D-6EB9-4435-8C6E-38FECAD0EA92}"/>
              </a:ext>
            </a:extLst>
          </p:cNvPr>
          <p:cNvSpPr/>
          <p:nvPr/>
        </p:nvSpPr>
        <p:spPr>
          <a:xfrm>
            <a:off x="8977610" y="2318927"/>
            <a:ext cx="612397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8B4B90D-7893-412E-B594-B71FABFECCA1}"/>
              </a:ext>
            </a:extLst>
          </p:cNvPr>
          <p:cNvSpPr/>
          <p:nvPr/>
        </p:nvSpPr>
        <p:spPr>
          <a:xfrm>
            <a:off x="7215926" y="2318928"/>
            <a:ext cx="612397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BA1F697-ED2A-45A9-93CD-59D822A93176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 flipV="1">
            <a:off x="7828323" y="2578986"/>
            <a:ext cx="11492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C01BF21-593A-4B6B-BCF8-3685A6A65F91}"/>
              </a:ext>
            </a:extLst>
          </p:cNvPr>
          <p:cNvCxnSpPr>
            <a:cxnSpLocks/>
          </p:cNvCxnSpPr>
          <p:nvPr/>
        </p:nvCxnSpPr>
        <p:spPr>
          <a:xfrm>
            <a:off x="8042244" y="2419287"/>
            <a:ext cx="0" cy="26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5F29511-733D-44E7-8865-8F6040E8DB58}"/>
              </a:ext>
            </a:extLst>
          </p:cNvPr>
          <p:cNvCxnSpPr>
            <a:cxnSpLocks/>
          </p:cNvCxnSpPr>
          <p:nvPr/>
        </p:nvCxnSpPr>
        <p:spPr>
          <a:xfrm>
            <a:off x="7824131" y="2419766"/>
            <a:ext cx="218113" cy="16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D09BB2D-670D-43A8-BE49-398272BD2F66}"/>
              </a:ext>
            </a:extLst>
          </p:cNvPr>
          <p:cNvCxnSpPr>
            <a:cxnSpLocks/>
          </p:cNvCxnSpPr>
          <p:nvPr/>
        </p:nvCxnSpPr>
        <p:spPr>
          <a:xfrm flipV="1">
            <a:off x="7758409" y="2586554"/>
            <a:ext cx="260061" cy="14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8D6538E-404D-4B97-BBA7-48911B046221}"/>
              </a:ext>
            </a:extLst>
          </p:cNvPr>
          <p:cNvCxnSpPr>
            <a:cxnSpLocks/>
          </p:cNvCxnSpPr>
          <p:nvPr/>
        </p:nvCxnSpPr>
        <p:spPr>
          <a:xfrm flipV="1">
            <a:off x="8093268" y="5222288"/>
            <a:ext cx="260061" cy="14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F582C8C-2C79-4A47-BEC3-2A561755CA7E}"/>
              </a:ext>
            </a:extLst>
          </p:cNvPr>
          <p:cNvCxnSpPr>
            <a:cxnSpLocks/>
          </p:cNvCxnSpPr>
          <p:nvPr/>
        </p:nvCxnSpPr>
        <p:spPr>
          <a:xfrm>
            <a:off x="4684203" y="2347639"/>
            <a:ext cx="218113" cy="16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D9F2E1A-6256-4628-BCDC-E21542DAB739}"/>
              </a:ext>
            </a:extLst>
          </p:cNvPr>
          <p:cNvCxnSpPr>
            <a:cxnSpLocks/>
          </p:cNvCxnSpPr>
          <p:nvPr/>
        </p:nvCxnSpPr>
        <p:spPr>
          <a:xfrm flipV="1">
            <a:off x="4655884" y="2537269"/>
            <a:ext cx="260061" cy="14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24617A5-AE3F-4060-BCD9-1E6CA43D7BFE}"/>
              </a:ext>
            </a:extLst>
          </p:cNvPr>
          <p:cNvCxnSpPr>
            <a:cxnSpLocks/>
          </p:cNvCxnSpPr>
          <p:nvPr/>
        </p:nvCxnSpPr>
        <p:spPr>
          <a:xfrm flipV="1">
            <a:off x="8809841" y="2416499"/>
            <a:ext cx="260061" cy="14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C52A4D1-83A3-411D-B0B8-D8B1DE0D20E7}"/>
              </a:ext>
            </a:extLst>
          </p:cNvPr>
          <p:cNvCxnSpPr>
            <a:cxnSpLocks/>
          </p:cNvCxnSpPr>
          <p:nvPr/>
        </p:nvCxnSpPr>
        <p:spPr>
          <a:xfrm>
            <a:off x="8809841" y="2602168"/>
            <a:ext cx="462107" cy="15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1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367</Words>
  <Application>Microsoft Office PowerPoint</Application>
  <PresentationFormat>와이드스크린</PresentationFormat>
  <Paragraphs>154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2025-08-01T10:34:09Z</dcterms:created>
  <dcterms:modified xsi:type="dcterms:W3CDTF">2025-08-06T12:16:41Z</dcterms:modified>
</cp:coreProperties>
</file>