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d06f59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d06f59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292ca0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292ca0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5d49759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5d49759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d06f5928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d06f5928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d06f5928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d06f5928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d06f5928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d06f5928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7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Запись и разработка макросов в MS Excel.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80" name="Google Shape;380;p5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381" name="Google Shape;381;p5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макрос, который выделяет желтым цветом столбец данных целиком. Этот макрос должен работать для любого количества строк в столбце </a:t>
            </a:r>
            <a:r>
              <a:rPr lang="ru-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закрашивать только ячейки с данными</a:t>
            </a: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Сделайте кнопку на листе, активирующую макрос. </a:t>
            </a: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Подсказка: используйте сочетание клавиш Ctrl +Shift +↓. 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пользовательскую функцию, которая принимает два аргумента и возвращает модуль их разницы (убирает минус, если он есть, например модуль 2 возвращает 2, модуль -2 возвращает тоже 2).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5295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3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79" name="Google Shape;279;p45"/>
          <p:cNvCxnSpPr>
            <a:stCxn id="276" idx="6"/>
            <a:endCxn id="277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5"/>
          <p:cNvCxnSpPr>
            <a:stCxn id="277" idx="6"/>
            <a:endCxn id="278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5"/>
          <p:cNvCxnSpPr>
            <a:stCxn id="278" idx="6"/>
            <a:endCxn id="282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45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4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84" name="Google Shape;284;p45"/>
          <p:cNvCxnSpPr>
            <a:stCxn id="283" idx="6"/>
            <a:endCxn id="285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45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86" name="Google Shape;286;p45"/>
          <p:cNvCxnSpPr>
            <a:stCxn id="282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5"/>
          <p:cNvCxnSpPr>
            <a:endCxn id="283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45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9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0" name="Google Shape;290;p45"/>
          <p:cNvCxnSpPr>
            <a:stCxn id="285" idx="6"/>
            <a:endCxn id="288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5"/>
          <p:cNvCxnSpPr>
            <a:stCxn id="288" idx="6"/>
            <a:endCxn id="292" idx="6"/>
          </p:cNvCxnSpPr>
          <p:nvPr/>
        </p:nvCxnSpPr>
        <p:spPr>
          <a:xfrm>
            <a:off x="5101504" y="2694680"/>
            <a:ext cx="151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5"/>
          <p:cNvCxnSpPr>
            <a:stCxn id="289" idx="6"/>
          </p:cNvCxnSpPr>
          <p:nvPr/>
        </p:nvCxnSpPr>
        <p:spPr>
          <a:xfrm rot="10800000" flipH="1">
            <a:off x="8364192" y="2693480"/>
            <a:ext cx="793800" cy="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45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10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5" name="Google Shape;295;p45"/>
          <p:cNvCxnSpPr>
            <a:stCxn id="294" idx="6"/>
            <a:endCxn id="296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5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11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7" name="Google Shape;297;p45"/>
          <p:cNvCxnSpPr>
            <a:endCxn id="294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5.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3. Инструменты визуализации в MS Excel. Элементы статистики.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subTitle" idx="6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4. Анализ данных.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2. Применение формул. Функции.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subTitle" idx="14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4. Анализ данных. Часть 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45"/>
          <p:cNvCxnSpPr>
            <a:endCxn id="276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4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8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13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312" name="Google Shape;312;p45"/>
          <p:cNvCxnSpPr>
            <a:stCxn id="296" idx="6"/>
            <a:endCxn id="310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5"/>
          <p:cNvCxnSpPr>
            <a:stCxn id="310" idx="6"/>
            <a:endCxn id="311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5"/>
          <p:cNvSpPr txBox="1">
            <a:spLocks noGrp="1"/>
          </p:cNvSpPr>
          <p:nvPr>
            <p:ph type="subTitle" idx="3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ubTitle" idx="6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subTitle" idx="14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45"/>
          <p:cNvCxnSpPr>
            <a:stCxn id="292" idx="2"/>
            <a:endCxn id="289" idx="2"/>
          </p:cNvCxnSpPr>
          <p:nvPr/>
        </p:nvCxnSpPr>
        <p:spPr>
          <a:xfrm>
            <a:off x="6964688" y="2694675"/>
            <a:ext cx="104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№7: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273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76200" lvl="0" indent="-30480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записывать макросы для автоматизации рутинных задач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0" algn="l" rtl="0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Изучить основы создания пользовательских функций на языке Visual Basic for Applications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Закрепить навыки работы с электронными таблицами, полученные во время прохождения курса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17902" y="1431175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</a:t>
            </a:r>
            <a:r>
              <a:rPr lang="ru">
                <a:solidFill>
                  <a:schemeClr val="dk1"/>
                </a:solidFill>
              </a:rPr>
              <a:t>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Запись и разработка макросов в MS Excel.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4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макрос, который будет  размещать толстую красную границу вокруг любого выделенного диапазона и менять начертание ячеек как полужирный курсив.</a:t>
            </a: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7" name="Google Shape;347;p4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макрос, который отформатирует весь лист целиком как полужирный курсив с размером шрифта 15 пт. Шрифт должен быть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Courier New.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6" name="Google Shape;356;p5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Для файла Семинар7_задача3 создайте макрос, который показывает на листе 20 организаций с самым высоким показателем продаж. Создайте кнопку для него.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Создайте макрос, который возвращает на лист отображение всех исходных данных. Создайте кнопку для него.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5" name="Google Shape;365;p5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пользовательскую функцию, вычисляющую факториал аргумента.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Факториал числа n: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i="1"/>
              <a:t>n! = 1*2*3*4*…*n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Факториал можно вычислить только для натуральных n (целые, больше или равны 1). Выведите значение -1, если аргумент для Вашей функции введен ошибочно.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Используйте: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Объявление функции Public Function … End Function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Объявление переменной &lt;имя&gt; As &lt;тип&gt;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Ветвление If.. Then.. End If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Досрочный выход из функции со значением Exit Function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Цикл For..To..Next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2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20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4" name="Google Shape;374;p5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Roboto</vt:lpstr>
      <vt:lpstr>IBM Plex Sans SemiBold</vt:lpstr>
      <vt:lpstr>IBM Plex Sans</vt:lpstr>
      <vt:lpstr>Simple Light</vt:lpstr>
      <vt:lpstr>Макет шаблона GB</vt:lpstr>
      <vt:lpstr>Семинар 7</vt:lpstr>
      <vt:lpstr>Электронные таблицы в аналитике</vt:lpstr>
      <vt:lpstr>Цели семинара №7:</vt:lpstr>
      <vt:lpstr>Ваши вопросы?</vt:lpstr>
      <vt:lpstr>Практика</vt:lpstr>
      <vt:lpstr>Задание 1.</vt:lpstr>
      <vt:lpstr>Задание 2.</vt:lpstr>
      <vt:lpstr>Задание 3.</vt:lpstr>
      <vt:lpstr>Задание 4.</vt:lpstr>
      <vt:lpstr>Ваши вопросы?</vt:lpstr>
      <vt:lpstr>Домашнее задание</vt:lpstr>
      <vt:lpstr>Домашнее задание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7</dc:title>
  <cp:lastModifiedBy>Alexandra</cp:lastModifiedBy>
  <cp:revision>1</cp:revision>
  <dcterms:modified xsi:type="dcterms:W3CDTF">2023-02-02T19:56:47Z</dcterms:modified>
</cp:coreProperties>
</file>