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72" autoAdjust="0"/>
  </p:normalViewPr>
  <p:slideViewPr>
    <p:cSldViewPr>
      <p:cViewPr varScale="1">
        <p:scale>
          <a:sx n="37" d="100"/>
          <a:sy n="37" d="100"/>
        </p:scale>
        <p:origin x="-1406"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A5719-6F1F-4944-AE50-781E83A3FA11}" type="datetimeFigureOut">
              <a:rPr lang="en-US" smtClean="0"/>
              <a:t>28-May-13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57725-68F4-459D-AE7C-94D9691D599A}" type="slidenum">
              <a:rPr lang="en-US" smtClean="0"/>
              <a:t>‹#›</a:t>
            </a:fld>
            <a:endParaRPr lang="en-US"/>
          </a:p>
        </p:txBody>
      </p:sp>
    </p:spTree>
    <p:extLst>
      <p:ext uri="{BB962C8B-B14F-4D97-AF65-F5344CB8AC3E}">
        <p14:creationId xmlns:p14="http://schemas.microsoft.com/office/powerpoint/2010/main" val="425786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775008-D15C-4538-8582-2F6311B93FB1}" type="datetimeFigureOut">
              <a:rPr lang="en-US" smtClean="0"/>
              <a:t>28-May-13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351869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75008-D15C-4538-8582-2F6311B93FB1}" type="datetimeFigureOut">
              <a:rPr lang="en-US" smtClean="0"/>
              <a:t>28-May-13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351771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75008-D15C-4538-8582-2F6311B93FB1}" type="datetimeFigureOut">
              <a:rPr lang="en-US" smtClean="0"/>
              <a:t>28-May-13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235674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546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4841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297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8591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0849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1553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370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432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775008-D15C-4538-8582-2F6311B93FB1}" type="datetimeFigureOut">
              <a:rPr lang="en-US" smtClean="0"/>
              <a:t>28-May-13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578804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417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1774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560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75008-D15C-4538-8582-2F6311B93FB1}" type="datetimeFigureOut">
              <a:rPr lang="en-US" smtClean="0"/>
              <a:t>28-May-13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3788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775008-D15C-4538-8582-2F6311B93FB1}" type="datetimeFigureOut">
              <a:rPr lang="en-US" smtClean="0"/>
              <a:t>28-May-13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54992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775008-D15C-4538-8582-2F6311B93FB1}" type="datetimeFigureOut">
              <a:rPr lang="en-US" smtClean="0"/>
              <a:t>28-May-13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202141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lvl1pPr algn="l">
              <a:defRPr sz="4000">
                <a:solidFill>
                  <a:schemeClr val="tx1">
                    <a:lumMod val="85000"/>
                    <a:lumOff val="15000"/>
                  </a:schemeClr>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775008-D15C-4538-8582-2F6311B93FB1}" type="datetimeFigureOut">
              <a:rPr lang="en-US" smtClean="0"/>
              <a:t>28-May-13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197230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75008-D15C-4538-8582-2F6311B93FB1}" type="datetimeFigureOut">
              <a:rPr lang="en-US" smtClean="0"/>
              <a:t>28-May-13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202416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75008-D15C-4538-8582-2F6311B93FB1}" type="datetimeFigureOut">
              <a:rPr lang="en-US" smtClean="0"/>
              <a:t>28-May-13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259870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75008-D15C-4538-8582-2F6311B93FB1}" type="datetimeFigureOut">
              <a:rPr lang="en-US" smtClean="0"/>
              <a:t>28-May-13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D01AD-2A6B-4E84-B8CC-428AD03B0C7B}" type="slidenum">
              <a:rPr lang="en-US" smtClean="0"/>
              <a:t>‹#›</a:t>
            </a:fld>
            <a:endParaRPr lang="en-US"/>
          </a:p>
        </p:txBody>
      </p:sp>
    </p:spTree>
    <p:extLst>
      <p:ext uri="{BB962C8B-B14F-4D97-AF65-F5344CB8AC3E}">
        <p14:creationId xmlns:p14="http://schemas.microsoft.com/office/powerpoint/2010/main" val="395155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75008-D15C-4538-8582-2F6311B93FB1}" type="datetimeFigureOut">
              <a:rPr lang="en-US" smtClean="0"/>
              <a:t>28-May-13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D01AD-2A6B-4E84-B8CC-428AD03B0C7B}" type="slidenum">
              <a:rPr lang="en-US" smtClean="0"/>
              <a:t>‹#›</a:t>
            </a:fld>
            <a:endParaRPr lang="en-US"/>
          </a:p>
        </p:txBody>
      </p:sp>
    </p:spTree>
    <p:extLst>
      <p:ext uri="{BB962C8B-B14F-4D97-AF65-F5344CB8AC3E}">
        <p14:creationId xmlns:p14="http://schemas.microsoft.com/office/powerpoint/2010/main" val="2929979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28-May-13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8983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lideonline.com/" TargetMode="External"/><Relationship Id="rId5" Type="http://schemas.openxmlformats.org/officeDocument/2006/relationships/image" Target="../media/image1.png"/><Relationship Id="rId4" Type="http://schemas.openxmlformats.org/officeDocument/2006/relationships/hyperlink" Target="http://www.slidehunter.com/"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Oval 96"/>
          <p:cNvSpPr/>
          <p:nvPr/>
        </p:nvSpPr>
        <p:spPr>
          <a:xfrm>
            <a:off x="5114972" y="3719511"/>
            <a:ext cx="103615" cy="10361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grpSp>
        <p:nvGrpSpPr>
          <p:cNvPr id="113" name="Group 112"/>
          <p:cNvGrpSpPr/>
          <p:nvPr/>
        </p:nvGrpSpPr>
        <p:grpSpPr>
          <a:xfrm>
            <a:off x="2711170" y="2316540"/>
            <a:ext cx="1110157" cy="1569660"/>
            <a:chOff x="4798090" y="3805232"/>
            <a:chExt cx="685800" cy="969658"/>
          </a:xfrm>
        </p:grpSpPr>
        <p:sp>
          <p:nvSpPr>
            <p:cNvPr id="4" name="Rounded Rectangle 3"/>
            <p:cNvSpPr/>
            <p:nvPr/>
          </p:nvSpPr>
          <p:spPr>
            <a:xfrm>
              <a:off x="4798090"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latin typeface="Myriad Pro" pitchFamily="34" charset="0"/>
                <a:ea typeface="Adobe Fan Heiti Std B" pitchFamily="34" charset="-128"/>
              </a:endParaRPr>
            </a:p>
          </p:txBody>
        </p:sp>
        <p:sp>
          <p:nvSpPr>
            <p:cNvPr id="103" name="Rectangle 102"/>
            <p:cNvSpPr/>
            <p:nvPr/>
          </p:nvSpPr>
          <p:spPr>
            <a:xfrm>
              <a:off x="4884049" y="3805232"/>
              <a:ext cx="504238" cy="969658"/>
            </a:xfrm>
            <a:prstGeom prst="rect">
              <a:avLst/>
            </a:prstGeom>
          </p:spPr>
          <p:txBody>
            <a:bodyPr wrap="none" anchor="ctr">
              <a:spAutoFit/>
            </a:bodyPr>
            <a:lstStyle/>
            <a:p>
              <a:pPr algn="ctr"/>
              <a:r>
                <a:rPr lang="en-US" sz="9600" dirty="0" smtClean="0">
                  <a:solidFill>
                    <a:prstClr val="white"/>
                  </a:solidFill>
                  <a:latin typeface="Myriad Pro" pitchFamily="34" charset="0"/>
                  <a:ea typeface="Adobe Fan Heiti Std B" pitchFamily="34" charset="-128"/>
                </a:rPr>
                <a:t>6</a:t>
              </a:r>
              <a:endParaRPr lang="en-US" sz="3600" dirty="0"/>
            </a:p>
          </p:txBody>
        </p:sp>
        <p:cxnSp>
          <p:nvCxnSpPr>
            <p:cNvPr id="7" name="Straight Connector 6"/>
            <p:cNvCxnSpPr/>
            <p:nvPr/>
          </p:nvCxnSpPr>
          <p:spPr>
            <a:xfrm>
              <a:off x="4827586"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1524000" y="2316540"/>
            <a:ext cx="1110157" cy="1569660"/>
            <a:chOff x="4064715" y="3805232"/>
            <a:chExt cx="685800" cy="969658"/>
          </a:xfrm>
        </p:grpSpPr>
        <p:sp>
          <p:nvSpPr>
            <p:cNvPr id="27" name="Rounded Rectangle 26"/>
            <p:cNvSpPr/>
            <p:nvPr/>
          </p:nvSpPr>
          <p:spPr>
            <a:xfrm>
              <a:off x="4064715"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latin typeface="Myriad Pro" pitchFamily="34" charset="0"/>
                <a:ea typeface="Adobe Fan Heiti Std B" pitchFamily="34" charset="-128"/>
              </a:endParaRPr>
            </a:p>
          </p:txBody>
        </p:sp>
        <p:sp>
          <p:nvSpPr>
            <p:cNvPr id="102" name="Rectangle 101"/>
            <p:cNvSpPr/>
            <p:nvPr/>
          </p:nvSpPr>
          <p:spPr>
            <a:xfrm>
              <a:off x="4144038" y="3805232"/>
              <a:ext cx="504238" cy="969658"/>
            </a:xfrm>
            <a:prstGeom prst="rect">
              <a:avLst/>
            </a:prstGeom>
          </p:spPr>
          <p:txBody>
            <a:bodyPr wrap="none" anchor="ctr">
              <a:spAutoFit/>
            </a:bodyPr>
            <a:lstStyle/>
            <a:p>
              <a:pPr algn="ctr"/>
              <a:r>
                <a:rPr lang="en-US" sz="9600" dirty="0" smtClean="0">
                  <a:solidFill>
                    <a:prstClr val="white"/>
                  </a:solidFill>
                  <a:latin typeface="Myriad Pro" pitchFamily="34" charset="0"/>
                  <a:ea typeface="Adobe Fan Heiti Std B" pitchFamily="34" charset="-128"/>
                </a:rPr>
                <a:t>5</a:t>
              </a:r>
              <a:endParaRPr lang="en-US" sz="3600" dirty="0"/>
            </a:p>
          </p:txBody>
        </p:sp>
        <p:cxnSp>
          <p:nvCxnSpPr>
            <p:cNvPr id="28" name="Straight Connector 27"/>
            <p:cNvCxnSpPr/>
            <p:nvPr/>
          </p:nvCxnSpPr>
          <p:spPr>
            <a:xfrm>
              <a:off x="4094211"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3898339" y="2316540"/>
            <a:ext cx="1110157" cy="1569660"/>
            <a:chOff x="5531464" y="3805232"/>
            <a:chExt cx="685800" cy="969658"/>
          </a:xfrm>
        </p:grpSpPr>
        <p:sp>
          <p:nvSpPr>
            <p:cNvPr id="30" name="Rounded Rectangle 29"/>
            <p:cNvSpPr/>
            <p:nvPr/>
          </p:nvSpPr>
          <p:spPr>
            <a:xfrm>
              <a:off x="5531464"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latin typeface="Myriad Pro" pitchFamily="34" charset="0"/>
                <a:ea typeface="Adobe Fan Heiti Std B" pitchFamily="34" charset="-128"/>
              </a:endParaRPr>
            </a:p>
          </p:txBody>
        </p:sp>
        <p:sp>
          <p:nvSpPr>
            <p:cNvPr id="104" name="Rectangle 103"/>
            <p:cNvSpPr/>
            <p:nvPr/>
          </p:nvSpPr>
          <p:spPr>
            <a:xfrm>
              <a:off x="5617423" y="3805232"/>
              <a:ext cx="504238" cy="969658"/>
            </a:xfrm>
            <a:prstGeom prst="rect">
              <a:avLst/>
            </a:prstGeom>
          </p:spPr>
          <p:txBody>
            <a:bodyPr wrap="none" anchor="ctr">
              <a:spAutoFit/>
            </a:bodyPr>
            <a:lstStyle/>
            <a:p>
              <a:pPr algn="ctr"/>
              <a:r>
                <a:rPr lang="en-US" sz="9600" dirty="0" smtClean="0">
                  <a:solidFill>
                    <a:prstClr val="white"/>
                  </a:solidFill>
                  <a:latin typeface="Myriad Pro" pitchFamily="34" charset="0"/>
                  <a:ea typeface="Adobe Fan Heiti Std B" pitchFamily="34" charset="-128"/>
                </a:rPr>
                <a:t>7</a:t>
              </a:r>
              <a:endParaRPr lang="en-US" sz="3600" dirty="0"/>
            </a:p>
          </p:txBody>
        </p:sp>
        <p:cxnSp>
          <p:nvCxnSpPr>
            <p:cNvPr id="31" name="Straight Connector 30"/>
            <p:cNvCxnSpPr/>
            <p:nvPr/>
          </p:nvCxnSpPr>
          <p:spPr>
            <a:xfrm>
              <a:off x="5560960"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5322673" y="2316540"/>
            <a:ext cx="1110157" cy="1569660"/>
            <a:chOff x="6411347" y="3805232"/>
            <a:chExt cx="685800" cy="969658"/>
          </a:xfrm>
        </p:grpSpPr>
        <p:sp>
          <p:nvSpPr>
            <p:cNvPr id="33" name="Rounded Rectangle 32"/>
            <p:cNvSpPr/>
            <p:nvPr/>
          </p:nvSpPr>
          <p:spPr>
            <a:xfrm>
              <a:off x="6411347"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latin typeface="Myriad Pro" pitchFamily="34" charset="0"/>
                <a:ea typeface="Adobe Fan Heiti Std B" pitchFamily="34" charset="-128"/>
              </a:endParaRPr>
            </a:p>
          </p:txBody>
        </p:sp>
        <p:sp>
          <p:nvSpPr>
            <p:cNvPr id="105" name="Rectangle 104"/>
            <p:cNvSpPr/>
            <p:nvPr/>
          </p:nvSpPr>
          <p:spPr>
            <a:xfrm>
              <a:off x="6502129" y="3805232"/>
              <a:ext cx="504238" cy="969658"/>
            </a:xfrm>
            <a:prstGeom prst="rect">
              <a:avLst/>
            </a:prstGeom>
          </p:spPr>
          <p:txBody>
            <a:bodyPr wrap="none" anchor="ctr">
              <a:spAutoFit/>
            </a:bodyPr>
            <a:lstStyle/>
            <a:p>
              <a:pPr algn="ctr"/>
              <a:r>
                <a:rPr lang="en-US" sz="9600" dirty="0">
                  <a:solidFill>
                    <a:prstClr val="white"/>
                  </a:solidFill>
                  <a:latin typeface="Myriad Pro" pitchFamily="34" charset="0"/>
                  <a:ea typeface="Adobe Fan Heiti Std B" pitchFamily="34" charset="-128"/>
                </a:rPr>
                <a:t>8</a:t>
              </a:r>
              <a:endParaRPr lang="en-US" sz="3600" dirty="0"/>
            </a:p>
          </p:txBody>
        </p:sp>
        <p:cxnSp>
          <p:nvCxnSpPr>
            <p:cNvPr id="34" name="Straight Connector 33"/>
            <p:cNvCxnSpPr/>
            <p:nvPr/>
          </p:nvCxnSpPr>
          <p:spPr>
            <a:xfrm>
              <a:off x="6440843"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6509843" y="2316540"/>
            <a:ext cx="1110157" cy="1569660"/>
            <a:chOff x="7144722" y="3805232"/>
            <a:chExt cx="685800" cy="969658"/>
          </a:xfrm>
        </p:grpSpPr>
        <p:sp>
          <p:nvSpPr>
            <p:cNvPr id="36" name="Rounded Rectangle 35"/>
            <p:cNvSpPr/>
            <p:nvPr/>
          </p:nvSpPr>
          <p:spPr>
            <a:xfrm>
              <a:off x="7144722"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latin typeface="Myriad Pro" pitchFamily="34" charset="0"/>
                <a:ea typeface="Adobe Fan Heiti Std B" pitchFamily="34" charset="-128"/>
              </a:endParaRPr>
            </a:p>
          </p:txBody>
        </p:sp>
        <p:sp>
          <p:nvSpPr>
            <p:cNvPr id="106" name="Rectangle 105"/>
            <p:cNvSpPr/>
            <p:nvPr/>
          </p:nvSpPr>
          <p:spPr>
            <a:xfrm>
              <a:off x="7242139" y="3805232"/>
              <a:ext cx="504238" cy="969658"/>
            </a:xfrm>
            <a:prstGeom prst="rect">
              <a:avLst/>
            </a:prstGeom>
          </p:spPr>
          <p:txBody>
            <a:bodyPr wrap="none" anchor="ctr">
              <a:spAutoFit/>
            </a:bodyPr>
            <a:lstStyle/>
            <a:p>
              <a:pPr algn="ctr"/>
              <a:r>
                <a:rPr lang="en-US" sz="9600" dirty="0" smtClean="0">
                  <a:solidFill>
                    <a:prstClr val="white"/>
                  </a:solidFill>
                  <a:latin typeface="Myriad Pro" pitchFamily="34" charset="0"/>
                  <a:ea typeface="Adobe Fan Heiti Std B" pitchFamily="34" charset="-128"/>
                </a:rPr>
                <a:t>9</a:t>
              </a:r>
              <a:endParaRPr lang="en-US" sz="3600" dirty="0"/>
            </a:p>
          </p:txBody>
        </p:sp>
        <p:cxnSp>
          <p:nvCxnSpPr>
            <p:cNvPr id="37" name="Straight Connector 36"/>
            <p:cNvCxnSpPr/>
            <p:nvPr/>
          </p:nvCxnSpPr>
          <p:spPr>
            <a:xfrm>
              <a:off x="7174218"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20" name="Title 119"/>
          <p:cNvSpPr>
            <a:spLocks noGrp="1"/>
          </p:cNvSpPr>
          <p:nvPr>
            <p:ph type="title"/>
          </p:nvPr>
        </p:nvSpPr>
        <p:spPr/>
        <p:txBody>
          <a:bodyPr>
            <a:normAutofit/>
          </a:bodyPr>
          <a:lstStyle/>
          <a:p>
            <a:r>
              <a:rPr lang="en-US" dirty="0" smtClean="0"/>
              <a:t>Odometer Shape with Digits Template</a:t>
            </a:r>
            <a:endParaRPr lang="en-US" dirty="0"/>
          </a:p>
        </p:txBody>
      </p:sp>
      <p:grpSp>
        <p:nvGrpSpPr>
          <p:cNvPr id="121" name="Group 120"/>
          <p:cNvGrpSpPr/>
          <p:nvPr/>
        </p:nvGrpSpPr>
        <p:grpSpPr>
          <a:xfrm>
            <a:off x="2032127" y="4800600"/>
            <a:ext cx="5079746" cy="1690047"/>
            <a:chOff x="54591" y="1410352"/>
            <a:chExt cx="7609690" cy="1690047"/>
          </a:xfrm>
        </p:grpSpPr>
        <p:sp>
          <p:nvSpPr>
            <p:cNvPr id="122" name="Rectangle 121"/>
            <p:cNvSpPr/>
            <p:nvPr/>
          </p:nvSpPr>
          <p:spPr>
            <a:xfrm>
              <a:off x="54591" y="1410352"/>
              <a:ext cx="4109438" cy="304800"/>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ea typeface="+mn-ea"/>
                  <a:cs typeface="Arial" pitchFamily="34" charset="0"/>
                </a:rPr>
                <a:t>Sample Heading</a:t>
              </a:r>
              <a:endParaRPr kumimoji="0" lang="en-US" sz="1800" b="1"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mn-ea"/>
                <a:cs typeface="Arial" pitchFamily="34" charset="0"/>
              </a:endParaRPr>
            </a:p>
          </p:txBody>
        </p:sp>
        <p:sp>
          <p:nvSpPr>
            <p:cNvPr id="123" name="Rectangle 122"/>
            <p:cNvSpPr/>
            <p:nvPr/>
          </p:nvSpPr>
          <p:spPr>
            <a:xfrm>
              <a:off x="54591" y="1742962"/>
              <a:ext cx="7609690" cy="135743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a:t>
              </a:r>
            </a:p>
          </p:txBody>
        </p:sp>
      </p:grpSp>
    </p:spTree>
    <p:extLst>
      <p:ext uri="{BB962C8B-B14F-4D97-AF65-F5344CB8AC3E}">
        <p14:creationId xmlns:p14="http://schemas.microsoft.com/office/powerpoint/2010/main" val="1840229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24" name="Oval 1023"/>
          <p:cNvSpPr/>
          <p:nvPr/>
        </p:nvSpPr>
        <p:spPr>
          <a:xfrm>
            <a:off x="1483074" y="3607827"/>
            <a:ext cx="64008" cy="640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835920" y="3607827"/>
            <a:ext cx="64008" cy="640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177344" y="3607827"/>
            <a:ext cx="64008" cy="6400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732504" y="2718137"/>
            <a:ext cx="685800" cy="1015663"/>
            <a:chOff x="838200" y="3782228"/>
            <a:chExt cx="685800" cy="1015663"/>
          </a:xfrm>
        </p:grpSpPr>
        <p:sp>
          <p:nvSpPr>
            <p:cNvPr id="15" name="Rounded Rectangle 14"/>
            <p:cNvSpPr/>
            <p:nvPr/>
          </p:nvSpPr>
          <p:spPr>
            <a:xfrm>
              <a:off x="838200"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98" name="Rectangle 97"/>
            <p:cNvSpPr/>
            <p:nvPr/>
          </p:nvSpPr>
          <p:spPr>
            <a:xfrm>
              <a:off x="898233" y="3782228"/>
              <a:ext cx="579005" cy="1015663"/>
            </a:xfrm>
            <a:prstGeom prst="rect">
              <a:avLst/>
            </a:prstGeom>
          </p:spPr>
          <p:txBody>
            <a:bodyPr wrap="none" anchor="ctr">
              <a:spAutoFit/>
            </a:bodyPr>
            <a:lstStyle/>
            <a:p>
              <a:pPr algn="ctr"/>
              <a:r>
                <a:rPr lang="en-US" sz="6000" dirty="0">
                  <a:solidFill>
                    <a:prstClr val="white"/>
                  </a:solidFill>
                  <a:latin typeface="Myriad Pro" pitchFamily="34" charset="0"/>
                  <a:ea typeface="Adobe Fan Heiti Std B" pitchFamily="34" charset="-128"/>
                </a:rPr>
                <a:t>1</a:t>
              </a:r>
              <a:endParaRPr lang="en-US" dirty="0"/>
            </a:p>
          </p:txBody>
        </p:sp>
        <p:cxnSp>
          <p:nvCxnSpPr>
            <p:cNvPr id="16" name="Straight Connector 15"/>
            <p:cNvCxnSpPr/>
            <p:nvPr/>
          </p:nvCxnSpPr>
          <p:spPr>
            <a:xfrm>
              <a:off x="867696"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1612387" y="2718137"/>
            <a:ext cx="685800" cy="1015663"/>
            <a:chOff x="1718083" y="3782228"/>
            <a:chExt cx="685800" cy="1015663"/>
          </a:xfrm>
        </p:grpSpPr>
        <p:sp>
          <p:nvSpPr>
            <p:cNvPr id="18" name="Rounded Rectangle 17"/>
            <p:cNvSpPr/>
            <p:nvPr/>
          </p:nvSpPr>
          <p:spPr>
            <a:xfrm>
              <a:off x="1718083"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99" name="Rectangle 98"/>
            <p:cNvSpPr/>
            <p:nvPr/>
          </p:nvSpPr>
          <p:spPr>
            <a:xfrm>
              <a:off x="1771480" y="3782228"/>
              <a:ext cx="579005" cy="1015663"/>
            </a:xfrm>
            <a:prstGeom prst="rect">
              <a:avLst/>
            </a:prstGeom>
          </p:spPr>
          <p:txBody>
            <a:bodyPr wrap="none" anchor="ctr">
              <a:spAutoFit/>
            </a:bodyPr>
            <a:lstStyle/>
            <a:p>
              <a:pPr algn="ctr"/>
              <a:r>
                <a:rPr lang="en-US" sz="6000" dirty="0">
                  <a:solidFill>
                    <a:prstClr val="white"/>
                  </a:solidFill>
                  <a:latin typeface="Myriad Pro" pitchFamily="34" charset="0"/>
                  <a:ea typeface="Adobe Fan Heiti Std B" pitchFamily="34" charset="-128"/>
                </a:rPr>
                <a:t>2</a:t>
              </a:r>
              <a:endParaRPr lang="en-US" dirty="0"/>
            </a:p>
          </p:txBody>
        </p:sp>
        <p:cxnSp>
          <p:nvCxnSpPr>
            <p:cNvPr id="19" name="Straight Connector 18"/>
            <p:cNvCxnSpPr/>
            <p:nvPr/>
          </p:nvCxnSpPr>
          <p:spPr>
            <a:xfrm>
              <a:off x="1747579"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2345762" y="2718137"/>
            <a:ext cx="685800" cy="1015663"/>
            <a:chOff x="2451458" y="3782228"/>
            <a:chExt cx="685800" cy="1015663"/>
          </a:xfrm>
        </p:grpSpPr>
        <p:sp>
          <p:nvSpPr>
            <p:cNvPr id="21" name="Rounded Rectangle 20"/>
            <p:cNvSpPr/>
            <p:nvPr/>
          </p:nvSpPr>
          <p:spPr>
            <a:xfrm>
              <a:off x="2451458"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0" name="Rectangle 99"/>
            <p:cNvSpPr/>
            <p:nvPr/>
          </p:nvSpPr>
          <p:spPr>
            <a:xfrm>
              <a:off x="2511491" y="3782228"/>
              <a:ext cx="579005" cy="1015663"/>
            </a:xfrm>
            <a:prstGeom prst="rect">
              <a:avLst/>
            </a:prstGeom>
          </p:spPr>
          <p:txBody>
            <a:bodyPr wrap="none" anchor="ctr">
              <a:spAutoFit/>
            </a:bodyPr>
            <a:lstStyle/>
            <a:p>
              <a:pPr algn="ctr"/>
              <a:r>
                <a:rPr lang="en-US" sz="6000" dirty="0" smtClean="0">
                  <a:solidFill>
                    <a:prstClr val="white"/>
                  </a:solidFill>
                  <a:latin typeface="Myriad Pro" pitchFamily="34" charset="0"/>
                  <a:ea typeface="Adobe Fan Heiti Std B" pitchFamily="34" charset="-128"/>
                </a:rPr>
                <a:t>3</a:t>
              </a:r>
              <a:endParaRPr lang="en-US" dirty="0"/>
            </a:p>
          </p:txBody>
        </p:sp>
        <p:cxnSp>
          <p:nvCxnSpPr>
            <p:cNvPr id="22" name="Straight Connector 21"/>
            <p:cNvCxnSpPr/>
            <p:nvPr/>
          </p:nvCxnSpPr>
          <p:spPr>
            <a:xfrm>
              <a:off x="2480954"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079136" y="2718137"/>
            <a:ext cx="685800" cy="1015663"/>
            <a:chOff x="3184832" y="3782228"/>
            <a:chExt cx="685800" cy="1015663"/>
          </a:xfrm>
        </p:grpSpPr>
        <p:sp>
          <p:nvSpPr>
            <p:cNvPr id="24" name="Rounded Rectangle 23"/>
            <p:cNvSpPr/>
            <p:nvPr/>
          </p:nvSpPr>
          <p:spPr>
            <a:xfrm>
              <a:off x="3184832"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1" name="Rectangle 100"/>
            <p:cNvSpPr/>
            <p:nvPr/>
          </p:nvSpPr>
          <p:spPr>
            <a:xfrm>
              <a:off x="3244865" y="3782228"/>
              <a:ext cx="579005" cy="1015663"/>
            </a:xfrm>
            <a:prstGeom prst="rect">
              <a:avLst/>
            </a:prstGeom>
          </p:spPr>
          <p:txBody>
            <a:bodyPr wrap="none" anchor="ctr">
              <a:spAutoFit/>
            </a:bodyPr>
            <a:lstStyle/>
            <a:p>
              <a:pPr algn="ctr"/>
              <a:r>
                <a:rPr lang="en-US" sz="6000" dirty="0" smtClean="0">
                  <a:solidFill>
                    <a:prstClr val="white"/>
                  </a:solidFill>
                  <a:latin typeface="Myriad Pro" pitchFamily="34" charset="0"/>
                  <a:ea typeface="Adobe Fan Heiti Std B" pitchFamily="34" charset="-128"/>
                </a:rPr>
                <a:t>4</a:t>
              </a:r>
              <a:endParaRPr lang="en-US" dirty="0"/>
            </a:p>
          </p:txBody>
        </p:sp>
        <p:cxnSp>
          <p:nvCxnSpPr>
            <p:cNvPr id="25" name="Straight Connector 24"/>
            <p:cNvCxnSpPr/>
            <p:nvPr/>
          </p:nvCxnSpPr>
          <p:spPr>
            <a:xfrm>
              <a:off x="3214328"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4692394" y="2718137"/>
            <a:ext cx="685800" cy="1015663"/>
            <a:chOff x="4798090" y="3782228"/>
            <a:chExt cx="685800" cy="1015663"/>
          </a:xfrm>
        </p:grpSpPr>
        <p:sp>
          <p:nvSpPr>
            <p:cNvPr id="4" name="Rounded Rectangle 3"/>
            <p:cNvSpPr/>
            <p:nvPr/>
          </p:nvSpPr>
          <p:spPr>
            <a:xfrm>
              <a:off x="4798090"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3" name="Rectangle 102"/>
            <p:cNvSpPr/>
            <p:nvPr/>
          </p:nvSpPr>
          <p:spPr>
            <a:xfrm>
              <a:off x="4846665" y="3782228"/>
              <a:ext cx="579005" cy="1015663"/>
            </a:xfrm>
            <a:prstGeom prst="rect">
              <a:avLst/>
            </a:prstGeom>
          </p:spPr>
          <p:txBody>
            <a:bodyPr wrap="none" anchor="ctr">
              <a:spAutoFit/>
            </a:bodyPr>
            <a:lstStyle/>
            <a:p>
              <a:pPr algn="ctr"/>
              <a:r>
                <a:rPr lang="en-US" sz="6000" dirty="0" smtClean="0">
                  <a:solidFill>
                    <a:prstClr val="white"/>
                  </a:solidFill>
                  <a:latin typeface="Myriad Pro" pitchFamily="34" charset="0"/>
                  <a:ea typeface="Adobe Fan Heiti Std B" pitchFamily="34" charset="-128"/>
                </a:rPr>
                <a:t>6</a:t>
              </a:r>
              <a:endParaRPr lang="en-US" dirty="0"/>
            </a:p>
          </p:txBody>
        </p:sp>
        <p:cxnSp>
          <p:nvCxnSpPr>
            <p:cNvPr id="7" name="Straight Connector 6"/>
            <p:cNvCxnSpPr/>
            <p:nvPr/>
          </p:nvCxnSpPr>
          <p:spPr>
            <a:xfrm>
              <a:off x="4827586"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3959019" y="2718137"/>
            <a:ext cx="685800" cy="1015663"/>
            <a:chOff x="4064715" y="3782228"/>
            <a:chExt cx="685800" cy="1015663"/>
          </a:xfrm>
        </p:grpSpPr>
        <p:sp>
          <p:nvSpPr>
            <p:cNvPr id="27" name="Rounded Rectangle 26"/>
            <p:cNvSpPr/>
            <p:nvPr/>
          </p:nvSpPr>
          <p:spPr>
            <a:xfrm>
              <a:off x="4064715"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2" name="Rectangle 101"/>
            <p:cNvSpPr/>
            <p:nvPr/>
          </p:nvSpPr>
          <p:spPr>
            <a:xfrm>
              <a:off x="4106654" y="3782228"/>
              <a:ext cx="579005" cy="1015663"/>
            </a:xfrm>
            <a:prstGeom prst="rect">
              <a:avLst/>
            </a:prstGeom>
          </p:spPr>
          <p:txBody>
            <a:bodyPr wrap="none" anchor="ctr">
              <a:spAutoFit/>
            </a:bodyPr>
            <a:lstStyle/>
            <a:p>
              <a:pPr algn="ctr"/>
              <a:r>
                <a:rPr lang="en-US" sz="6000" dirty="0" smtClean="0">
                  <a:solidFill>
                    <a:prstClr val="white"/>
                  </a:solidFill>
                  <a:latin typeface="Myriad Pro" pitchFamily="34" charset="0"/>
                  <a:ea typeface="Adobe Fan Heiti Std B" pitchFamily="34" charset="-128"/>
                </a:rPr>
                <a:t>5</a:t>
              </a:r>
              <a:endParaRPr lang="en-US" dirty="0"/>
            </a:p>
          </p:txBody>
        </p:sp>
        <p:cxnSp>
          <p:nvCxnSpPr>
            <p:cNvPr id="28" name="Straight Connector 27"/>
            <p:cNvCxnSpPr/>
            <p:nvPr/>
          </p:nvCxnSpPr>
          <p:spPr>
            <a:xfrm>
              <a:off x="4094211"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p:nvGrpSpPr>
        <p:grpSpPr>
          <a:xfrm>
            <a:off x="5425768" y="2718137"/>
            <a:ext cx="685800" cy="1015663"/>
            <a:chOff x="5531464" y="3782228"/>
            <a:chExt cx="685800" cy="1015663"/>
          </a:xfrm>
        </p:grpSpPr>
        <p:sp>
          <p:nvSpPr>
            <p:cNvPr id="30" name="Rounded Rectangle 29"/>
            <p:cNvSpPr/>
            <p:nvPr/>
          </p:nvSpPr>
          <p:spPr>
            <a:xfrm>
              <a:off x="5531464"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4" name="Rectangle 103"/>
            <p:cNvSpPr/>
            <p:nvPr/>
          </p:nvSpPr>
          <p:spPr>
            <a:xfrm>
              <a:off x="5580039" y="3782228"/>
              <a:ext cx="579005" cy="1015663"/>
            </a:xfrm>
            <a:prstGeom prst="rect">
              <a:avLst/>
            </a:prstGeom>
          </p:spPr>
          <p:txBody>
            <a:bodyPr wrap="none" anchor="ctr">
              <a:spAutoFit/>
            </a:bodyPr>
            <a:lstStyle/>
            <a:p>
              <a:pPr algn="ctr"/>
              <a:r>
                <a:rPr lang="en-US" sz="6000" dirty="0" smtClean="0">
                  <a:solidFill>
                    <a:prstClr val="white"/>
                  </a:solidFill>
                  <a:latin typeface="Myriad Pro" pitchFamily="34" charset="0"/>
                  <a:ea typeface="Adobe Fan Heiti Std B" pitchFamily="34" charset="-128"/>
                </a:rPr>
                <a:t>7</a:t>
              </a:r>
              <a:endParaRPr lang="en-US" dirty="0"/>
            </a:p>
          </p:txBody>
        </p:sp>
        <p:cxnSp>
          <p:nvCxnSpPr>
            <p:cNvPr id="31" name="Straight Connector 30"/>
            <p:cNvCxnSpPr/>
            <p:nvPr/>
          </p:nvCxnSpPr>
          <p:spPr>
            <a:xfrm>
              <a:off x="5560960"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6305651" y="2718137"/>
            <a:ext cx="685800" cy="1015663"/>
            <a:chOff x="6411347" y="3782228"/>
            <a:chExt cx="685800" cy="1015663"/>
          </a:xfrm>
        </p:grpSpPr>
        <p:sp>
          <p:nvSpPr>
            <p:cNvPr id="33" name="Rounded Rectangle 32"/>
            <p:cNvSpPr/>
            <p:nvPr/>
          </p:nvSpPr>
          <p:spPr>
            <a:xfrm>
              <a:off x="6411347"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5" name="Rectangle 104"/>
            <p:cNvSpPr/>
            <p:nvPr/>
          </p:nvSpPr>
          <p:spPr>
            <a:xfrm>
              <a:off x="6464744" y="3782228"/>
              <a:ext cx="579005" cy="1015663"/>
            </a:xfrm>
            <a:prstGeom prst="rect">
              <a:avLst/>
            </a:prstGeom>
          </p:spPr>
          <p:txBody>
            <a:bodyPr wrap="none" anchor="ctr">
              <a:spAutoFit/>
            </a:bodyPr>
            <a:lstStyle/>
            <a:p>
              <a:pPr algn="ctr"/>
              <a:r>
                <a:rPr lang="en-US" sz="6000" dirty="0">
                  <a:solidFill>
                    <a:prstClr val="white"/>
                  </a:solidFill>
                  <a:latin typeface="Myriad Pro" pitchFamily="34" charset="0"/>
                  <a:ea typeface="Adobe Fan Heiti Std B" pitchFamily="34" charset="-128"/>
                </a:rPr>
                <a:t>8</a:t>
              </a:r>
              <a:endParaRPr lang="en-US" dirty="0"/>
            </a:p>
          </p:txBody>
        </p:sp>
        <p:cxnSp>
          <p:nvCxnSpPr>
            <p:cNvPr id="34" name="Straight Connector 33"/>
            <p:cNvCxnSpPr/>
            <p:nvPr/>
          </p:nvCxnSpPr>
          <p:spPr>
            <a:xfrm>
              <a:off x="6440843"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7039026" y="2718137"/>
            <a:ext cx="685800" cy="1015663"/>
            <a:chOff x="7144722" y="3782228"/>
            <a:chExt cx="685800" cy="1015663"/>
          </a:xfrm>
        </p:grpSpPr>
        <p:sp>
          <p:nvSpPr>
            <p:cNvPr id="36" name="Rounded Rectangle 35"/>
            <p:cNvSpPr/>
            <p:nvPr/>
          </p:nvSpPr>
          <p:spPr>
            <a:xfrm>
              <a:off x="7144722"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6" name="Rectangle 105"/>
            <p:cNvSpPr/>
            <p:nvPr/>
          </p:nvSpPr>
          <p:spPr>
            <a:xfrm>
              <a:off x="7204755" y="3782228"/>
              <a:ext cx="579005" cy="1015663"/>
            </a:xfrm>
            <a:prstGeom prst="rect">
              <a:avLst/>
            </a:prstGeom>
          </p:spPr>
          <p:txBody>
            <a:bodyPr wrap="none" anchor="ctr">
              <a:spAutoFit/>
            </a:bodyPr>
            <a:lstStyle/>
            <a:p>
              <a:pPr algn="ctr"/>
              <a:r>
                <a:rPr lang="en-US" sz="6000" dirty="0" smtClean="0">
                  <a:solidFill>
                    <a:prstClr val="white"/>
                  </a:solidFill>
                  <a:latin typeface="Myriad Pro" pitchFamily="34" charset="0"/>
                  <a:ea typeface="Adobe Fan Heiti Std B" pitchFamily="34" charset="-128"/>
                </a:rPr>
                <a:t>9</a:t>
              </a:r>
              <a:endParaRPr lang="en-US" dirty="0"/>
            </a:p>
          </p:txBody>
        </p:sp>
        <p:cxnSp>
          <p:nvCxnSpPr>
            <p:cNvPr id="37" name="Straight Connector 36"/>
            <p:cNvCxnSpPr/>
            <p:nvPr/>
          </p:nvCxnSpPr>
          <p:spPr>
            <a:xfrm>
              <a:off x="7174218"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7772400" y="2718137"/>
            <a:ext cx="685800" cy="1015663"/>
            <a:chOff x="7878096" y="3782228"/>
            <a:chExt cx="685800" cy="1015663"/>
          </a:xfrm>
        </p:grpSpPr>
        <p:sp>
          <p:nvSpPr>
            <p:cNvPr id="49" name="Rounded Rectangle 48"/>
            <p:cNvSpPr/>
            <p:nvPr/>
          </p:nvSpPr>
          <p:spPr>
            <a:xfrm>
              <a:off x="7878096" y="3810000"/>
              <a:ext cx="685800" cy="960120"/>
            </a:xfrm>
            <a:prstGeom prst="roundRect">
              <a:avLst>
                <a:gd name="adj" fmla="val 8526"/>
              </a:avLst>
            </a:prstGeom>
            <a:gradFill flip="none" rotWithShape="1">
              <a:gsLst>
                <a:gs pos="70000">
                  <a:srgbClr val="0F0F0F"/>
                </a:gs>
                <a:gs pos="0">
                  <a:srgbClr val="494949"/>
                </a:gs>
                <a:gs pos="100000">
                  <a:schemeClr val="tx1"/>
                </a:gs>
              </a:gsLst>
              <a:lin ang="5400000" scaled="1"/>
              <a:tileRect/>
            </a:gradFill>
            <a:ln>
              <a:no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7" name="Rectangle 106"/>
            <p:cNvSpPr/>
            <p:nvPr/>
          </p:nvSpPr>
          <p:spPr>
            <a:xfrm>
              <a:off x="7938129" y="3782228"/>
              <a:ext cx="579005" cy="1015663"/>
            </a:xfrm>
            <a:prstGeom prst="rect">
              <a:avLst/>
            </a:prstGeom>
          </p:spPr>
          <p:txBody>
            <a:bodyPr wrap="none" anchor="ctr">
              <a:spAutoFit/>
            </a:bodyPr>
            <a:lstStyle/>
            <a:p>
              <a:pPr algn="ctr"/>
              <a:r>
                <a:rPr lang="en-US" sz="6000" dirty="0" smtClean="0">
                  <a:solidFill>
                    <a:prstClr val="white"/>
                  </a:solidFill>
                  <a:latin typeface="Myriad Pro" pitchFamily="34" charset="0"/>
                  <a:ea typeface="Adobe Fan Heiti Std B" pitchFamily="34" charset="-128"/>
                </a:rPr>
                <a:t>0</a:t>
              </a:r>
              <a:endParaRPr lang="en-US" dirty="0"/>
            </a:p>
          </p:txBody>
        </p:sp>
        <p:cxnSp>
          <p:nvCxnSpPr>
            <p:cNvPr id="50" name="Straight Connector 49"/>
            <p:cNvCxnSpPr/>
            <p:nvPr/>
          </p:nvCxnSpPr>
          <p:spPr>
            <a:xfrm>
              <a:off x="7907592" y="4290060"/>
              <a:ext cx="640080" cy="0"/>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Odometer Shape with Digits Template</a:t>
            </a:r>
            <a:endParaRPr lang="en-US" dirty="0"/>
          </a:p>
        </p:txBody>
      </p:sp>
      <p:grpSp>
        <p:nvGrpSpPr>
          <p:cNvPr id="46" name="Group 45"/>
          <p:cNvGrpSpPr/>
          <p:nvPr/>
        </p:nvGrpSpPr>
        <p:grpSpPr>
          <a:xfrm>
            <a:off x="2032127" y="4800600"/>
            <a:ext cx="5079746" cy="1690047"/>
            <a:chOff x="54591" y="1410352"/>
            <a:chExt cx="7609690" cy="1690047"/>
          </a:xfrm>
        </p:grpSpPr>
        <p:sp>
          <p:nvSpPr>
            <p:cNvPr id="47" name="Rectangle 46"/>
            <p:cNvSpPr/>
            <p:nvPr/>
          </p:nvSpPr>
          <p:spPr>
            <a:xfrm>
              <a:off x="54591" y="1410352"/>
              <a:ext cx="4109438" cy="304800"/>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ea typeface="+mn-ea"/>
                  <a:cs typeface="Arial" pitchFamily="34" charset="0"/>
                </a:rPr>
                <a:t>Sample Heading</a:t>
              </a:r>
              <a:endParaRPr kumimoji="0" lang="en-US" sz="1800" b="1"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mn-ea"/>
                <a:cs typeface="Arial" pitchFamily="34" charset="0"/>
              </a:endParaRPr>
            </a:p>
          </p:txBody>
        </p:sp>
        <p:sp>
          <p:nvSpPr>
            <p:cNvPr id="48" name="Rectangle 47"/>
            <p:cNvSpPr/>
            <p:nvPr/>
          </p:nvSpPr>
          <p:spPr>
            <a:xfrm>
              <a:off x="54591" y="1742962"/>
              <a:ext cx="7609690" cy="135743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a:t>
              </a:r>
            </a:p>
          </p:txBody>
        </p:sp>
      </p:grpSp>
    </p:spTree>
    <p:extLst>
      <p:ext uri="{BB962C8B-B14F-4D97-AF65-F5344CB8AC3E}">
        <p14:creationId xmlns:p14="http://schemas.microsoft.com/office/powerpoint/2010/main" val="1978212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Oval 96"/>
          <p:cNvSpPr/>
          <p:nvPr/>
        </p:nvSpPr>
        <p:spPr>
          <a:xfrm>
            <a:off x="5114972" y="3719511"/>
            <a:ext cx="103615" cy="10361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grpSp>
        <p:nvGrpSpPr>
          <p:cNvPr id="6" name="Group 5"/>
          <p:cNvGrpSpPr/>
          <p:nvPr/>
        </p:nvGrpSpPr>
        <p:grpSpPr>
          <a:xfrm>
            <a:off x="2711170" y="2316540"/>
            <a:ext cx="1110157" cy="1569660"/>
            <a:chOff x="2711170" y="2316540"/>
            <a:chExt cx="1110157" cy="1569660"/>
          </a:xfrm>
        </p:grpSpPr>
        <p:sp>
          <p:nvSpPr>
            <p:cNvPr id="4" name="Rounded Rectangle 3"/>
            <p:cNvSpPr/>
            <p:nvPr/>
          </p:nvSpPr>
          <p:spPr>
            <a:xfrm>
              <a:off x="2711170" y="2324258"/>
              <a:ext cx="1110157" cy="1554220"/>
            </a:xfrm>
            <a:prstGeom prst="roundRect">
              <a:avLst>
                <a:gd name="adj" fmla="val 8526"/>
              </a:avLst>
            </a:prstGeom>
            <a:gradFill flip="none" rotWithShape="1">
              <a:gsLst>
                <a:gs pos="0">
                  <a:schemeClr val="bg1">
                    <a:lumMod val="97000"/>
                  </a:schemeClr>
                </a:gs>
                <a:gs pos="100000">
                  <a:schemeClr val="bg1">
                    <a:lumMod val="85000"/>
                  </a:schemeClr>
                </a:gs>
              </a:gsLst>
              <a:lin ang="5400000" scaled="1"/>
              <a:tileRect/>
            </a:gradFill>
            <a:ln w="1905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lumMod val="75000"/>
                    <a:lumOff val="25000"/>
                  </a:schemeClr>
                </a:solidFill>
                <a:latin typeface="Myriad Pro" pitchFamily="34" charset="0"/>
                <a:ea typeface="Adobe Fan Heiti Std B" pitchFamily="34" charset="-128"/>
              </a:endParaRPr>
            </a:p>
          </p:txBody>
        </p:sp>
        <p:sp>
          <p:nvSpPr>
            <p:cNvPr id="103" name="Rectangle 102"/>
            <p:cNvSpPr/>
            <p:nvPr/>
          </p:nvSpPr>
          <p:spPr>
            <a:xfrm>
              <a:off x="2850318" y="2316540"/>
              <a:ext cx="816249" cy="1569660"/>
            </a:xfrm>
            <a:prstGeom prst="rect">
              <a:avLst/>
            </a:prstGeom>
          </p:spPr>
          <p:txBody>
            <a:bodyPr wrap="none" anchor="ctr">
              <a:spAutoFit/>
            </a:bodyPr>
            <a:lstStyle/>
            <a:p>
              <a:pPr algn="ctr"/>
              <a:r>
                <a:rPr lang="en-US" sz="9600" dirty="0" smtClean="0">
                  <a:solidFill>
                    <a:schemeClr val="tx1">
                      <a:lumMod val="65000"/>
                      <a:lumOff val="35000"/>
                    </a:schemeClr>
                  </a:solidFill>
                  <a:latin typeface="Myriad Pro" pitchFamily="34" charset="0"/>
                  <a:ea typeface="Adobe Fan Heiti Std B" pitchFamily="34" charset="-128"/>
                </a:rPr>
                <a:t>6</a:t>
              </a:r>
              <a:endParaRPr lang="en-US" sz="3600" dirty="0">
                <a:solidFill>
                  <a:schemeClr val="tx1">
                    <a:lumMod val="65000"/>
                    <a:lumOff val="35000"/>
                  </a:schemeClr>
                </a:solidFill>
              </a:endParaRPr>
            </a:p>
          </p:txBody>
        </p:sp>
        <p:cxnSp>
          <p:nvCxnSpPr>
            <p:cNvPr id="7" name="Straight Connector 6"/>
            <p:cNvCxnSpPr/>
            <p:nvPr/>
          </p:nvCxnSpPr>
          <p:spPr>
            <a:xfrm>
              <a:off x="2718790" y="3101368"/>
              <a:ext cx="1097280" cy="0"/>
            </a:xfrm>
            <a:prstGeom prst="line">
              <a:avLst/>
            </a:prstGeom>
            <a:ln w="25400">
              <a:solidFill>
                <a:schemeClr val="bg1">
                  <a:lumMod val="6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524000" y="2316540"/>
            <a:ext cx="1110157" cy="1569660"/>
            <a:chOff x="1524000" y="2316540"/>
            <a:chExt cx="1110157" cy="1569660"/>
          </a:xfrm>
        </p:grpSpPr>
        <p:sp>
          <p:nvSpPr>
            <p:cNvPr id="27" name="Rounded Rectangle 26"/>
            <p:cNvSpPr/>
            <p:nvPr/>
          </p:nvSpPr>
          <p:spPr>
            <a:xfrm>
              <a:off x="1524000" y="2324258"/>
              <a:ext cx="1110157" cy="1554220"/>
            </a:xfrm>
            <a:prstGeom prst="roundRect">
              <a:avLst>
                <a:gd name="adj" fmla="val 8526"/>
              </a:avLst>
            </a:prstGeom>
            <a:gradFill flip="none" rotWithShape="1">
              <a:gsLst>
                <a:gs pos="0">
                  <a:schemeClr val="bg1">
                    <a:lumMod val="97000"/>
                  </a:schemeClr>
                </a:gs>
                <a:gs pos="100000">
                  <a:schemeClr val="bg1">
                    <a:lumMod val="85000"/>
                  </a:schemeClr>
                </a:gs>
              </a:gsLst>
              <a:lin ang="5400000" scaled="1"/>
              <a:tileRect/>
            </a:gradFill>
            <a:ln w="1905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lumMod val="75000"/>
                    <a:lumOff val="25000"/>
                  </a:schemeClr>
                </a:solidFill>
                <a:latin typeface="Myriad Pro" pitchFamily="34" charset="0"/>
                <a:ea typeface="Adobe Fan Heiti Std B" pitchFamily="34" charset="-128"/>
              </a:endParaRPr>
            </a:p>
          </p:txBody>
        </p:sp>
        <p:sp>
          <p:nvSpPr>
            <p:cNvPr id="102" name="Rectangle 101"/>
            <p:cNvSpPr/>
            <p:nvPr/>
          </p:nvSpPr>
          <p:spPr>
            <a:xfrm>
              <a:off x="1652406" y="2316540"/>
              <a:ext cx="816249" cy="1569660"/>
            </a:xfrm>
            <a:prstGeom prst="rect">
              <a:avLst/>
            </a:prstGeom>
          </p:spPr>
          <p:txBody>
            <a:bodyPr wrap="none" anchor="ctr">
              <a:spAutoFit/>
            </a:bodyPr>
            <a:lstStyle/>
            <a:p>
              <a:pPr algn="ctr"/>
              <a:r>
                <a:rPr lang="en-US" sz="9600" dirty="0" smtClean="0">
                  <a:solidFill>
                    <a:schemeClr val="tx1">
                      <a:lumMod val="65000"/>
                      <a:lumOff val="35000"/>
                    </a:schemeClr>
                  </a:solidFill>
                  <a:latin typeface="Myriad Pro" pitchFamily="34" charset="0"/>
                  <a:ea typeface="Adobe Fan Heiti Std B" pitchFamily="34" charset="-128"/>
                </a:rPr>
                <a:t>5</a:t>
              </a:r>
              <a:endParaRPr lang="en-US" sz="3600" dirty="0">
                <a:solidFill>
                  <a:schemeClr val="tx1">
                    <a:lumMod val="65000"/>
                    <a:lumOff val="35000"/>
                  </a:schemeClr>
                </a:solidFill>
              </a:endParaRPr>
            </a:p>
          </p:txBody>
        </p:sp>
        <p:cxnSp>
          <p:nvCxnSpPr>
            <p:cNvPr id="28" name="Straight Connector 27"/>
            <p:cNvCxnSpPr/>
            <p:nvPr/>
          </p:nvCxnSpPr>
          <p:spPr>
            <a:xfrm>
              <a:off x="1531620" y="3101368"/>
              <a:ext cx="1097280" cy="0"/>
            </a:xfrm>
            <a:prstGeom prst="line">
              <a:avLst/>
            </a:prstGeom>
            <a:ln w="25400">
              <a:solidFill>
                <a:schemeClr val="bg1">
                  <a:lumMod val="6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898339" y="2316540"/>
            <a:ext cx="1110157" cy="1569660"/>
            <a:chOff x="3898339" y="2316540"/>
            <a:chExt cx="1110157" cy="1569660"/>
          </a:xfrm>
        </p:grpSpPr>
        <p:sp>
          <p:nvSpPr>
            <p:cNvPr id="30" name="Rounded Rectangle 29"/>
            <p:cNvSpPr/>
            <p:nvPr/>
          </p:nvSpPr>
          <p:spPr>
            <a:xfrm>
              <a:off x="3898339" y="2324258"/>
              <a:ext cx="1110157" cy="1554220"/>
            </a:xfrm>
            <a:prstGeom prst="roundRect">
              <a:avLst>
                <a:gd name="adj" fmla="val 8526"/>
              </a:avLst>
            </a:prstGeom>
            <a:gradFill flip="none" rotWithShape="1">
              <a:gsLst>
                <a:gs pos="0">
                  <a:schemeClr val="bg1">
                    <a:lumMod val="97000"/>
                  </a:schemeClr>
                </a:gs>
                <a:gs pos="100000">
                  <a:schemeClr val="bg1">
                    <a:lumMod val="85000"/>
                  </a:schemeClr>
                </a:gs>
              </a:gsLst>
              <a:lin ang="5400000" scaled="1"/>
              <a:tileRect/>
            </a:gradFill>
            <a:ln w="1905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lumMod val="75000"/>
                    <a:lumOff val="25000"/>
                  </a:schemeClr>
                </a:solidFill>
                <a:latin typeface="Myriad Pro" pitchFamily="34" charset="0"/>
                <a:ea typeface="Adobe Fan Heiti Std B" pitchFamily="34" charset="-128"/>
              </a:endParaRPr>
            </a:p>
          </p:txBody>
        </p:sp>
        <p:sp>
          <p:nvSpPr>
            <p:cNvPr id="104" name="Rectangle 103"/>
            <p:cNvSpPr/>
            <p:nvPr/>
          </p:nvSpPr>
          <p:spPr>
            <a:xfrm>
              <a:off x="4037487" y="2316540"/>
              <a:ext cx="816249" cy="1569660"/>
            </a:xfrm>
            <a:prstGeom prst="rect">
              <a:avLst/>
            </a:prstGeom>
          </p:spPr>
          <p:txBody>
            <a:bodyPr wrap="none" anchor="ctr">
              <a:spAutoFit/>
            </a:bodyPr>
            <a:lstStyle/>
            <a:p>
              <a:pPr algn="ctr"/>
              <a:r>
                <a:rPr lang="en-US" sz="9600" dirty="0" smtClean="0">
                  <a:solidFill>
                    <a:schemeClr val="tx1">
                      <a:lumMod val="65000"/>
                      <a:lumOff val="35000"/>
                    </a:schemeClr>
                  </a:solidFill>
                  <a:latin typeface="Myriad Pro" pitchFamily="34" charset="0"/>
                  <a:ea typeface="Adobe Fan Heiti Std B" pitchFamily="34" charset="-128"/>
                </a:rPr>
                <a:t>7</a:t>
              </a:r>
              <a:endParaRPr lang="en-US" sz="3600" dirty="0">
                <a:solidFill>
                  <a:schemeClr val="tx1">
                    <a:lumMod val="65000"/>
                    <a:lumOff val="35000"/>
                  </a:schemeClr>
                </a:solidFill>
              </a:endParaRPr>
            </a:p>
          </p:txBody>
        </p:sp>
        <p:cxnSp>
          <p:nvCxnSpPr>
            <p:cNvPr id="31" name="Straight Connector 30"/>
            <p:cNvCxnSpPr/>
            <p:nvPr/>
          </p:nvCxnSpPr>
          <p:spPr>
            <a:xfrm>
              <a:off x="3905959" y="3101368"/>
              <a:ext cx="1097280" cy="0"/>
            </a:xfrm>
            <a:prstGeom prst="line">
              <a:avLst/>
            </a:prstGeom>
            <a:ln w="25400">
              <a:solidFill>
                <a:schemeClr val="bg1">
                  <a:lumMod val="6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5322673" y="2316540"/>
            <a:ext cx="1110157" cy="1569660"/>
            <a:chOff x="5322673" y="2316540"/>
            <a:chExt cx="1110157" cy="1569660"/>
          </a:xfrm>
        </p:grpSpPr>
        <p:sp>
          <p:nvSpPr>
            <p:cNvPr id="33" name="Rounded Rectangle 32"/>
            <p:cNvSpPr/>
            <p:nvPr/>
          </p:nvSpPr>
          <p:spPr>
            <a:xfrm>
              <a:off x="5322673" y="2324258"/>
              <a:ext cx="1110157" cy="1554220"/>
            </a:xfrm>
            <a:prstGeom prst="roundRect">
              <a:avLst>
                <a:gd name="adj" fmla="val 8526"/>
              </a:avLst>
            </a:prstGeom>
            <a:gradFill flip="none" rotWithShape="1">
              <a:gsLst>
                <a:gs pos="0">
                  <a:schemeClr val="bg1">
                    <a:lumMod val="97000"/>
                  </a:schemeClr>
                </a:gs>
                <a:gs pos="100000">
                  <a:schemeClr val="bg1">
                    <a:lumMod val="85000"/>
                  </a:schemeClr>
                </a:gs>
              </a:gsLst>
              <a:lin ang="5400000" scaled="1"/>
              <a:tileRect/>
            </a:gradFill>
            <a:ln w="1905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lumMod val="75000"/>
                    <a:lumOff val="25000"/>
                  </a:schemeClr>
                </a:solidFill>
                <a:latin typeface="Myriad Pro" pitchFamily="34" charset="0"/>
                <a:ea typeface="Adobe Fan Heiti Std B" pitchFamily="34" charset="-128"/>
              </a:endParaRPr>
            </a:p>
          </p:txBody>
        </p:sp>
        <p:sp>
          <p:nvSpPr>
            <p:cNvPr id="105" name="Rectangle 104"/>
            <p:cNvSpPr/>
            <p:nvPr/>
          </p:nvSpPr>
          <p:spPr>
            <a:xfrm>
              <a:off x="5469629" y="2316540"/>
              <a:ext cx="816249" cy="1569660"/>
            </a:xfrm>
            <a:prstGeom prst="rect">
              <a:avLst/>
            </a:prstGeom>
          </p:spPr>
          <p:txBody>
            <a:bodyPr wrap="none" anchor="ctr">
              <a:spAutoFit/>
            </a:bodyPr>
            <a:lstStyle/>
            <a:p>
              <a:pPr algn="ctr"/>
              <a:r>
                <a:rPr lang="en-US" sz="9600" dirty="0">
                  <a:solidFill>
                    <a:schemeClr val="tx1">
                      <a:lumMod val="65000"/>
                      <a:lumOff val="35000"/>
                    </a:schemeClr>
                  </a:solidFill>
                  <a:latin typeface="Myriad Pro" pitchFamily="34" charset="0"/>
                  <a:ea typeface="Adobe Fan Heiti Std B" pitchFamily="34" charset="-128"/>
                </a:rPr>
                <a:t>8</a:t>
              </a:r>
              <a:endParaRPr lang="en-US" sz="3600" dirty="0">
                <a:solidFill>
                  <a:schemeClr val="tx1">
                    <a:lumMod val="65000"/>
                    <a:lumOff val="35000"/>
                  </a:schemeClr>
                </a:solidFill>
              </a:endParaRPr>
            </a:p>
          </p:txBody>
        </p:sp>
        <p:cxnSp>
          <p:nvCxnSpPr>
            <p:cNvPr id="34" name="Straight Connector 33"/>
            <p:cNvCxnSpPr/>
            <p:nvPr/>
          </p:nvCxnSpPr>
          <p:spPr>
            <a:xfrm>
              <a:off x="5330293" y="3101368"/>
              <a:ext cx="1097280" cy="0"/>
            </a:xfrm>
            <a:prstGeom prst="line">
              <a:avLst/>
            </a:prstGeom>
            <a:ln w="25400">
              <a:solidFill>
                <a:schemeClr val="bg1">
                  <a:lumMod val="65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6509843" y="2316540"/>
            <a:ext cx="1110157" cy="1569660"/>
            <a:chOff x="6509843" y="2316540"/>
            <a:chExt cx="1110157" cy="1569660"/>
          </a:xfrm>
        </p:grpSpPr>
        <p:sp>
          <p:nvSpPr>
            <p:cNvPr id="36" name="Rounded Rectangle 35"/>
            <p:cNvSpPr/>
            <p:nvPr/>
          </p:nvSpPr>
          <p:spPr>
            <a:xfrm>
              <a:off x="6509843" y="2324258"/>
              <a:ext cx="1110157" cy="1554220"/>
            </a:xfrm>
            <a:prstGeom prst="roundRect">
              <a:avLst>
                <a:gd name="adj" fmla="val 8526"/>
              </a:avLst>
            </a:prstGeom>
            <a:gradFill flip="none" rotWithShape="1">
              <a:gsLst>
                <a:gs pos="0">
                  <a:schemeClr val="bg1">
                    <a:lumMod val="97000"/>
                  </a:schemeClr>
                </a:gs>
                <a:gs pos="100000">
                  <a:schemeClr val="bg1">
                    <a:lumMod val="85000"/>
                  </a:schemeClr>
                </a:gs>
              </a:gsLst>
              <a:lin ang="5400000" scaled="1"/>
              <a:tileRect/>
            </a:gradFill>
            <a:ln w="1905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tx1">
                    <a:lumMod val="75000"/>
                    <a:lumOff val="25000"/>
                  </a:schemeClr>
                </a:solidFill>
                <a:latin typeface="Myriad Pro" pitchFamily="34" charset="0"/>
                <a:ea typeface="Adobe Fan Heiti Std B" pitchFamily="34" charset="-128"/>
              </a:endParaRPr>
            </a:p>
          </p:txBody>
        </p:sp>
        <p:sp>
          <p:nvSpPr>
            <p:cNvPr id="106" name="Rectangle 105"/>
            <p:cNvSpPr/>
            <p:nvPr/>
          </p:nvSpPr>
          <p:spPr>
            <a:xfrm>
              <a:off x="6667539" y="2316540"/>
              <a:ext cx="816249" cy="1569660"/>
            </a:xfrm>
            <a:prstGeom prst="rect">
              <a:avLst/>
            </a:prstGeom>
          </p:spPr>
          <p:txBody>
            <a:bodyPr wrap="none" anchor="ctr">
              <a:spAutoFit/>
            </a:bodyPr>
            <a:lstStyle/>
            <a:p>
              <a:pPr algn="ctr"/>
              <a:r>
                <a:rPr lang="en-US" sz="9600" dirty="0" smtClean="0">
                  <a:solidFill>
                    <a:schemeClr val="tx1">
                      <a:lumMod val="65000"/>
                      <a:lumOff val="35000"/>
                    </a:schemeClr>
                  </a:solidFill>
                  <a:latin typeface="Myriad Pro" pitchFamily="34" charset="0"/>
                  <a:ea typeface="Adobe Fan Heiti Std B" pitchFamily="34" charset="-128"/>
                </a:rPr>
                <a:t>9</a:t>
              </a:r>
              <a:endParaRPr lang="en-US" sz="3600" dirty="0">
                <a:solidFill>
                  <a:schemeClr val="tx1">
                    <a:lumMod val="65000"/>
                    <a:lumOff val="35000"/>
                  </a:schemeClr>
                </a:solidFill>
              </a:endParaRPr>
            </a:p>
          </p:txBody>
        </p:sp>
        <p:cxnSp>
          <p:nvCxnSpPr>
            <p:cNvPr id="37" name="Straight Connector 36"/>
            <p:cNvCxnSpPr/>
            <p:nvPr/>
          </p:nvCxnSpPr>
          <p:spPr>
            <a:xfrm>
              <a:off x="6517463" y="3101368"/>
              <a:ext cx="1097280" cy="0"/>
            </a:xfrm>
            <a:prstGeom prst="line">
              <a:avLst/>
            </a:prstGeom>
            <a:ln w="25400">
              <a:solidFill>
                <a:schemeClr val="bg1">
                  <a:lumMod val="65000"/>
                  <a:alpha val="70000"/>
                </a:schemeClr>
              </a:solidFill>
            </a:ln>
          </p:spPr>
          <p:style>
            <a:lnRef idx="1">
              <a:schemeClr val="accent1"/>
            </a:lnRef>
            <a:fillRef idx="0">
              <a:schemeClr val="accent1"/>
            </a:fillRef>
            <a:effectRef idx="0">
              <a:schemeClr val="accent1"/>
            </a:effectRef>
            <a:fontRef idx="minor">
              <a:schemeClr val="tx1"/>
            </a:fontRef>
          </p:style>
        </p:cxnSp>
      </p:grpSp>
      <p:sp>
        <p:nvSpPr>
          <p:cNvPr id="120" name="Title 119"/>
          <p:cNvSpPr>
            <a:spLocks noGrp="1"/>
          </p:cNvSpPr>
          <p:nvPr>
            <p:ph type="title"/>
          </p:nvPr>
        </p:nvSpPr>
        <p:spPr/>
        <p:txBody>
          <a:bodyPr>
            <a:normAutofit/>
          </a:bodyPr>
          <a:lstStyle/>
          <a:p>
            <a:r>
              <a:rPr lang="en-US" dirty="0" smtClean="0"/>
              <a:t>Odometer Shape with Digits Template</a:t>
            </a:r>
            <a:endParaRPr lang="en-US" dirty="0"/>
          </a:p>
        </p:txBody>
      </p:sp>
      <p:grpSp>
        <p:nvGrpSpPr>
          <p:cNvPr id="121" name="Group 120"/>
          <p:cNvGrpSpPr/>
          <p:nvPr/>
        </p:nvGrpSpPr>
        <p:grpSpPr>
          <a:xfrm>
            <a:off x="2032127" y="4800600"/>
            <a:ext cx="5079746" cy="1690047"/>
            <a:chOff x="54591" y="1410352"/>
            <a:chExt cx="7609690" cy="1690047"/>
          </a:xfrm>
        </p:grpSpPr>
        <p:sp>
          <p:nvSpPr>
            <p:cNvPr id="122" name="Rectangle 121"/>
            <p:cNvSpPr/>
            <p:nvPr/>
          </p:nvSpPr>
          <p:spPr>
            <a:xfrm>
              <a:off x="54591" y="1410352"/>
              <a:ext cx="4109438" cy="304800"/>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ea typeface="+mn-ea"/>
                  <a:cs typeface="Arial" pitchFamily="34" charset="0"/>
                </a:rPr>
                <a:t>Sample Heading</a:t>
              </a:r>
              <a:endParaRPr kumimoji="0" lang="en-US" sz="1800" b="1"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mn-ea"/>
                <a:cs typeface="Arial" pitchFamily="34" charset="0"/>
              </a:endParaRPr>
            </a:p>
          </p:txBody>
        </p:sp>
        <p:sp>
          <p:nvSpPr>
            <p:cNvPr id="123" name="Rectangle 122"/>
            <p:cNvSpPr/>
            <p:nvPr/>
          </p:nvSpPr>
          <p:spPr>
            <a:xfrm>
              <a:off x="54591" y="1742962"/>
              <a:ext cx="7609690" cy="135743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a:t>
              </a:r>
            </a:p>
          </p:txBody>
        </p:sp>
      </p:grpSp>
    </p:spTree>
    <p:extLst>
      <p:ext uri="{BB962C8B-B14F-4D97-AF65-F5344CB8AC3E}">
        <p14:creationId xmlns:p14="http://schemas.microsoft.com/office/powerpoint/2010/main" val="127245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24" name="Oval 1023"/>
          <p:cNvSpPr/>
          <p:nvPr/>
        </p:nvSpPr>
        <p:spPr>
          <a:xfrm>
            <a:off x="1483074" y="3607827"/>
            <a:ext cx="64008" cy="6400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835920" y="3607827"/>
            <a:ext cx="64008" cy="6400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177344" y="3607827"/>
            <a:ext cx="64008" cy="6400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732504" y="2718137"/>
            <a:ext cx="685800" cy="1015663"/>
            <a:chOff x="732504" y="2718137"/>
            <a:chExt cx="685800" cy="1015663"/>
          </a:xfrm>
        </p:grpSpPr>
        <p:sp>
          <p:nvSpPr>
            <p:cNvPr id="15" name="Rounded Rectangle 14"/>
            <p:cNvSpPr/>
            <p:nvPr/>
          </p:nvSpPr>
          <p:spPr>
            <a:xfrm>
              <a:off x="732504"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98" name="Rectangle 97"/>
            <p:cNvSpPr/>
            <p:nvPr/>
          </p:nvSpPr>
          <p:spPr>
            <a:xfrm>
              <a:off x="792537" y="2718137"/>
              <a:ext cx="579005" cy="1015663"/>
            </a:xfrm>
            <a:prstGeom prst="rect">
              <a:avLst/>
            </a:prstGeom>
          </p:spPr>
          <p:txBody>
            <a:bodyPr wrap="none" anchor="ctr">
              <a:spAutoFit/>
            </a:bodyPr>
            <a:lstStyle/>
            <a:p>
              <a:pPr algn="ctr"/>
              <a:r>
                <a:rPr lang="en-US" sz="6000" dirty="0">
                  <a:solidFill>
                    <a:schemeClr val="tx1">
                      <a:lumMod val="65000"/>
                      <a:lumOff val="35000"/>
                    </a:schemeClr>
                  </a:solidFill>
                  <a:latin typeface="Myriad Pro" pitchFamily="34" charset="0"/>
                  <a:ea typeface="Adobe Fan Heiti Std B" pitchFamily="34" charset="-128"/>
                </a:rPr>
                <a:t>1</a:t>
              </a:r>
              <a:endParaRPr lang="en-US" dirty="0">
                <a:solidFill>
                  <a:schemeClr val="tx1">
                    <a:lumMod val="65000"/>
                    <a:lumOff val="35000"/>
                  </a:schemeClr>
                </a:solidFill>
              </a:endParaRPr>
            </a:p>
          </p:txBody>
        </p:sp>
        <p:cxnSp>
          <p:nvCxnSpPr>
            <p:cNvPr id="16" name="Straight Connector 15"/>
            <p:cNvCxnSpPr/>
            <p:nvPr/>
          </p:nvCxnSpPr>
          <p:spPr>
            <a:xfrm>
              <a:off x="746760"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1612387" y="2718137"/>
            <a:ext cx="685800" cy="1015663"/>
            <a:chOff x="1612387" y="2718137"/>
            <a:chExt cx="685800" cy="1015663"/>
          </a:xfrm>
        </p:grpSpPr>
        <p:sp>
          <p:nvSpPr>
            <p:cNvPr id="18" name="Rounded Rectangle 17"/>
            <p:cNvSpPr/>
            <p:nvPr/>
          </p:nvSpPr>
          <p:spPr>
            <a:xfrm>
              <a:off x="1612387"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99" name="Rectangle 98"/>
            <p:cNvSpPr/>
            <p:nvPr/>
          </p:nvSpPr>
          <p:spPr>
            <a:xfrm>
              <a:off x="1665784" y="2718137"/>
              <a:ext cx="579005" cy="1015663"/>
            </a:xfrm>
            <a:prstGeom prst="rect">
              <a:avLst/>
            </a:prstGeom>
          </p:spPr>
          <p:txBody>
            <a:bodyPr wrap="none" anchor="ctr">
              <a:spAutoFit/>
            </a:bodyPr>
            <a:lstStyle/>
            <a:p>
              <a:pPr algn="ctr"/>
              <a:r>
                <a:rPr lang="en-US" sz="6000" dirty="0">
                  <a:solidFill>
                    <a:schemeClr val="tx1">
                      <a:lumMod val="65000"/>
                      <a:lumOff val="35000"/>
                    </a:schemeClr>
                  </a:solidFill>
                  <a:latin typeface="Myriad Pro" pitchFamily="34" charset="0"/>
                  <a:ea typeface="Adobe Fan Heiti Std B" pitchFamily="34" charset="-128"/>
                </a:rPr>
                <a:t>2</a:t>
              </a:r>
              <a:endParaRPr lang="en-US" dirty="0">
                <a:solidFill>
                  <a:schemeClr val="tx1">
                    <a:lumMod val="65000"/>
                    <a:lumOff val="35000"/>
                  </a:schemeClr>
                </a:solidFill>
              </a:endParaRPr>
            </a:p>
          </p:txBody>
        </p:sp>
        <p:cxnSp>
          <p:nvCxnSpPr>
            <p:cNvPr id="19" name="Straight Connector 18"/>
            <p:cNvCxnSpPr/>
            <p:nvPr/>
          </p:nvCxnSpPr>
          <p:spPr>
            <a:xfrm>
              <a:off x="1626643"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345762" y="2718137"/>
            <a:ext cx="685800" cy="1015663"/>
            <a:chOff x="2345762" y="2718137"/>
            <a:chExt cx="685800" cy="1015663"/>
          </a:xfrm>
        </p:grpSpPr>
        <p:sp>
          <p:nvSpPr>
            <p:cNvPr id="21" name="Rounded Rectangle 20"/>
            <p:cNvSpPr/>
            <p:nvPr/>
          </p:nvSpPr>
          <p:spPr>
            <a:xfrm>
              <a:off x="2345762"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0" name="Rectangle 99"/>
            <p:cNvSpPr/>
            <p:nvPr/>
          </p:nvSpPr>
          <p:spPr>
            <a:xfrm>
              <a:off x="2405795" y="2718137"/>
              <a:ext cx="579005" cy="1015663"/>
            </a:xfrm>
            <a:prstGeom prst="rect">
              <a:avLst/>
            </a:prstGeom>
          </p:spPr>
          <p:txBody>
            <a:bodyPr wrap="none" anchor="ctr">
              <a:spAutoFit/>
            </a:bodyPr>
            <a:lstStyle/>
            <a:p>
              <a:pPr algn="ctr"/>
              <a:r>
                <a:rPr lang="en-US" sz="6000" dirty="0" smtClean="0">
                  <a:solidFill>
                    <a:schemeClr val="tx1">
                      <a:lumMod val="65000"/>
                      <a:lumOff val="35000"/>
                    </a:schemeClr>
                  </a:solidFill>
                  <a:latin typeface="Myriad Pro" pitchFamily="34" charset="0"/>
                  <a:ea typeface="Adobe Fan Heiti Std B" pitchFamily="34" charset="-128"/>
                </a:rPr>
                <a:t>3</a:t>
              </a:r>
              <a:endParaRPr lang="en-US" dirty="0">
                <a:solidFill>
                  <a:schemeClr val="tx1">
                    <a:lumMod val="65000"/>
                    <a:lumOff val="35000"/>
                  </a:schemeClr>
                </a:solidFill>
              </a:endParaRPr>
            </a:p>
          </p:txBody>
        </p:sp>
        <p:cxnSp>
          <p:nvCxnSpPr>
            <p:cNvPr id="22" name="Straight Connector 21"/>
            <p:cNvCxnSpPr/>
            <p:nvPr/>
          </p:nvCxnSpPr>
          <p:spPr>
            <a:xfrm>
              <a:off x="2360018"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079136" y="2718137"/>
            <a:ext cx="685800" cy="1015663"/>
            <a:chOff x="3079136" y="2718137"/>
            <a:chExt cx="685800" cy="1015663"/>
          </a:xfrm>
        </p:grpSpPr>
        <p:sp>
          <p:nvSpPr>
            <p:cNvPr id="24" name="Rounded Rectangle 23"/>
            <p:cNvSpPr/>
            <p:nvPr/>
          </p:nvSpPr>
          <p:spPr>
            <a:xfrm>
              <a:off x="3079136"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1" name="Rectangle 100"/>
            <p:cNvSpPr/>
            <p:nvPr/>
          </p:nvSpPr>
          <p:spPr>
            <a:xfrm>
              <a:off x="3139169" y="2718137"/>
              <a:ext cx="579005" cy="1015663"/>
            </a:xfrm>
            <a:prstGeom prst="rect">
              <a:avLst/>
            </a:prstGeom>
          </p:spPr>
          <p:txBody>
            <a:bodyPr wrap="none" anchor="ctr">
              <a:spAutoFit/>
            </a:bodyPr>
            <a:lstStyle/>
            <a:p>
              <a:pPr algn="ctr"/>
              <a:r>
                <a:rPr lang="en-US" sz="6000" dirty="0" smtClean="0">
                  <a:solidFill>
                    <a:schemeClr val="tx1">
                      <a:lumMod val="65000"/>
                      <a:lumOff val="35000"/>
                    </a:schemeClr>
                  </a:solidFill>
                  <a:latin typeface="Myriad Pro" pitchFamily="34" charset="0"/>
                  <a:ea typeface="Adobe Fan Heiti Std B" pitchFamily="34" charset="-128"/>
                </a:rPr>
                <a:t>4</a:t>
              </a:r>
              <a:endParaRPr lang="en-US" dirty="0">
                <a:solidFill>
                  <a:schemeClr val="tx1">
                    <a:lumMod val="65000"/>
                    <a:lumOff val="35000"/>
                  </a:schemeClr>
                </a:solidFill>
              </a:endParaRPr>
            </a:p>
          </p:txBody>
        </p:sp>
        <p:cxnSp>
          <p:nvCxnSpPr>
            <p:cNvPr id="25" name="Straight Connector 24"/>
            <p:cNvCxnSpPr/>
            <p:nvPr/>
          </p:nvCxnSpPr>
          <p:spPr>
            <a:xfrm>
              <a:off x="3093392"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692394" y="2718137"/>
            <a:ext cx="685800" cy="1015663"/>
            <a:chOff x="4692394" y="2718137"/>
            <a:chExt cx="685800" cy="1015663"/>
          </a:xfrm>
        </p:grpSpPr>
        <p:sp>
          <p:nvSpPr>
            <p:cNvPr id="4" name="Rounded Rectangle 3"/>
            <p:cNvSpPr/>
            <p:nvPr/>
          </p:nvSpPr>
          <p:spPr>
            <a:xfrm>
              <a:off x="4692394"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3" name="Rectangle 102"/>
            <p:cNvSpPr/>
            <p:nvPr/>
          </p:nvSpPr>
          <p:spPr>
            <a:xfrm>
              <a:off x="4740969" y="2718137"/>
              <a:ext cx="579005" cy="1015663"/>
            </a:xfrm>
            <a:prstGeom prst="rect">
              <a:avLst/>
            </a:prstGeom>
          </p:spPr>
          <p:txBody>
            <a:bodyPr wrap="none" anchor="ctr">
              <a:spAutoFit/>
            </a:bodyPr>
            <a:lstStyle/>
            <a:p>
              <a:pPr algn="ctr"/>
              <a:r>
                <a:rPr lang="en-US" sz="6000" dirty="0" smtClean="0">
                  <a:solidFill>
                    <a:schemeClr val="tx1">
                      <a:lumMod val="65000"/>
                      <a:lumOff val="35000"/>
                    </a:schemeClr>
                  </a:solidFill>
                  <a:latin typeface="Myriad Pro" pitchFamily="34" charset="0"/>
                  <a:ea typeface="Adobe Fan Heiti Std B" pitchFamily="34" charset="-128"/>
                </a:rPr>
                <a:t>6</a:t>
              </a:r>
              <a:endParaRPr lang="en-US" dirty="0">
                <a:solidFill>
                  <a:schemeClr val="tx1">
                    <a:lumMod val="65000"/>
                    <a:lumOff val="35000"/>
                  </a:schemeClr>
                </a:solidFill>
              </a:endParaRPr>
            </a:p>
          </p:txBody>
        </p:sp>
        <p:cxnSp>
          <p:nvCxnSpPr>
            <p:cNvPr id="7" name="Straight Connector 6"/>
            <p:cNvCxnSpPr/>
            <p:nvPr/>
          </p:nvCxnSpPr>
          <p:spPr>
            <a:xfrm>
              <a:off x="4706650"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3959019" y="2718137"/>
            <a:ext cx="685800" cy="1015663"/>
            <a:chOff x="3959019" y="2718137"/>
            <a:chExt cx="685800" cy="1015663"/>
          </a:xfrm>
        </p:grpSpPr>
        <p:sp>
          <p:nvSpPr>
            <p:cNvPr id="27" name="Rounded Rectangle 26"/>
            <p:cNvSpPr/>
            <p:nvPr/>
          </p:nvSpPr>
          <p:spPr>
            <a:xfrm>
              <a:off x="3959019"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2" name="Rectangle 101"/>
            <p:cNvSpPr/>
            <p:nvPr/>
          </p:nvSpPr>
          <p:spPr>
            <a:xfrm>
              <a:off x="4000958" y="2718137"/>
              <a:ext cx="579005" cy="1015663"/>
            </a:xfrm>
            <a:prstGeom prst="rect">
              <a:avLst/>
            </a:prstGeom>
          </p:spPr>
          <p:txBody>
            <a:bodyPr wrap="none" anchor="ctr">
              <a:spAutoFit/>
            </a:bodyPr>
            <a:lstStyle/>
            <a:p>
              <a:pPr algn="ctr"/>
              <a:r>
                <a:rPr lang="en-US" sz="6000" dirty="0" smtClean="0">
                  <a:solidFill>
                    <a:schemeClr val="tx1">
                      <a:lumMod val="65000"/>
                      <a:lumOff val="35000"/>
                    </a:schemeClr>
                  </a:solidFill>
                  <a:latin typeface="Myriad Pro" pitchFamily="34" charset="0"/>
                  <a:ea typeface="Adobe Fan Heiti Std B" pitchFamily="34" charset="-128"/>
                </a:rPr>
                <a:t>5</a:t>
              </a:r>
              <a:endParaRPr lang="en-US" dirty="0">
                <a:solidFill>
                  <a:schemeClr val="tx1">
                    <a:lumMod val="65000"/>
                    <a:lumOff val="35000"/>
                  </a:schemeClr>
                </a:solidFill>
              </a:endParaRPr>
            </a:p>
          </p:txBody>
        </p:sp>
        <p:cxnSp>
          <p:nvCxnSpPr>
            <p:cNvPr id="28" name="Straight Connector 27"/>
            <p:cNvCxnSpPr/>
            <p:nvPr/>
          </p:nvCxnSpPr>
          <p:spPr>
            <a:xfrm>
              <a:off x="3973275"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5425768" y="2718137"/>
            <a:ext cx="685800" cy="1015663"/>
            <a:chOff x="5425768" y="2718137"/>
            <a:chExt cx="685800" cy="1015663"/>
          </a:xfrm>
        </p:grpSpPr>
        <p:sp>
          <p:nvSpPr>
            <p:cNvPr id="30" name="Rounded Rectangle 29"/>
            <p:cNvSpPr/>
            <p:nvPr/>
          </p:nvSpPr>
          <p:spPr>
            <a:xfrm>
              <a:off x="5425768"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4" name="Rectangle 103"/>
            <p:cNvSpPr/>
            <p:nvPr/>
          </p:nvSpPr>
          <p:spPr>
            <a:xfrm>
              <a:off x="5474343" y="2718137"/>
              <a:ext cx="579005" cy="1015663"/>
            </a:xfrm>
            <a:prstGeom prst="rect">
              <a:avLst/>
            </a:prstGeom>
          </p:spPr>
          <p:txBody>
            <a:bodyPr wrap="none" anchor="ctr">
              <a:spAutoFit/>
            </a:bodyPr>
            <a:lstStyle/>
            <a:p>
              <a:pPr algn="ctr"/>
              <a:r>
                <a:rPr lang="en-US" sz="6000" dirty="0" smtClean="0">
                  <a:solidFill>
                    <a:schemeClr val="tx1">
                      <a:lumMod val="65000"/>
                      <a:lumOff val="35000"/>
                    </a:schemeClr>
                  </a:solidFill>
                  <a:latin typeface="Myriad Pro" pitchFamily="34" charset="0"/>
                  <a:ea typeface="Adobe Fan Heiti Std B" pitchFamily="34" charset="-128"/>
                </a:rPr>
                <a:t>7</a:t>
              </a:r>
              <a:endParaRPr lang="en-US" dirty="0">
                <a:solidFill>
                  <a:schemeClr val="tx1">
                    <a:lumMod val="65000"/>
                    <a:lumOff val="35000"/>
                  </a:schemeClr>
                </a:solidFill>
              </a:endParaRPr>
            </a:p>
          </p:txBody>
        </p:sp>
        <p:cxnSp>
          <p:nvCxnSpPr>
            <p:cNvPr id="31" name="Straight Connector 30"/>
            <p:cNvCxnSpPr/>
            <p:nvPr/>
          </p:nvCxnSpPr>
          <p:spPr>
            <a:xfrm>
              <a:off x="5440024"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6305651" y="2718137"/>
            <a:ext cx="685800" cy="1015663"/>
            <a:chOff x="6305651" y="2718137"/>
            <a:chExt cx="685800" cy="1015663"/>
          </a:xfrm>
        </p:grpSpPr>
        <p:sp>
          <p:nvSpPr>
            <p:cNvPr id="33" name="Rounded Rectangle 32"/>
            <p:cNvSpPr/>
            <p:nvPr/>
          </p:nvSpPr>
          <p:spPr>
            <a:xfrm>
              <a:off x="6305651"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5" name="Rectangle 104"/>
            <p:cNvSpPr/>
            <p:nvPr/>
          </p:nvSpPr>
          <p:spPr>
            <a:xfrm>
              <a:off x="6359048" y="2718137"/>
              <a:ext cx="579005" cy="1015663"/>
            </a:xfrm>
            <a:prstGeom prst="rect">
              <a:avLst/>
            </a:prstGeom>
          </p:spPr>
          <p:txBody>
            <a:bodyPr wrap="none" anchor="ctr">
              <a:spAutoFit/>
            </a:bodyPr>
            <a:lstStyle/>
            <a:p>
              <a:pPr algn="ctr"/>
              <a:r>
                <a:rPr lang="en-US" sz="6000" dirty="0">
                  <a:solidFill>
                    <a:schemeClr val="tx1">
                      <a:lumMod val="65000"/>
                      <a:lumOff val="35000"/>
                    </a:schemeClr>
                  </a:solidFill>
                  <a:latin typeface="Myriad Pro" pitchFamily="34" charset="0"/>
                  <a:ea typeface="Adobe Fan Heiti Std B" pitchFamily="34" charset="-128"/>
                </a:rPr>
                <a:t>8</a:t>
              </a:r>
              <a:endParaRPr lang="en-US" dirty="0">
                <a:solidFill>
                  <a:schemeClr val="tx1">
                    <a:lumMod val="65000"/>
                    <a:lumOff val="35000"/>
                  </a:schemeClr>
                </a:solidFill>
              </a:endParaRPr>
            </a:p>
          </p:txBody>
        </p:sp>
        <p:cxnSp>
          <p:nvCxnSpPr>
            <p:cNvPr id="34" name="Straight Connector 33"/>
            <p:cNvCxnSpPr/>
            <p:nvPr/>
          </p:nvCxnSpPr>
          <p:spPr>
            <a:xfrm>
              <a:off x="6319907"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7039026" y="2718137"/>
            <a:ext cx="685800" cy="1015663"/>
            <a:chOff x="7039026" y="2718137"/>
            <a:chExt cx="685800" cy="1015663"/>
          </a:xfrm>
        </p:grpSpPr>
        <p:sp>
          <p:nvSpPr>
            <p:cNvPr id="36" name="Rounded Rectangle 35"/>
            <p:cNvSpPr/>
            <p:nvPr/>
          </p:nvSpPr>
          <p:spPr>
            <a:xfrm>
              <a:off x="7039026"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6" name="Rectangle 105"/>
            <p:cNvSpPr/>
            <p:nvPr/>
          </p:nvSpPr>
          <p:spPr>
            <a:xfrm>
              <a:off x="7099059" y="2718137"/>
              <a:ext cx="579005" cy="1015663"/>
            </a:xfrm>
            <a:prstGeom prst="rect">
              <a:avLst/>
            </a:prstGeom>
          </p:spPr>
          <p:txBody>
            <a:bodyPr wrap="none" anchor="ctr">
              <a:spAutoFit/>
            </a:bodyPr>
            <a:lstStyle/>
            <a:p>
              <a:pPr algn="ctr"/>
              <a:r>
                <a:rPr lang="en-US" sz="6000" dirty="0" smtClean="0">
                  <a:solidFill>
                    <a:schemeClr val="tx1">
                      <a:lumMod val="65000"/>
                      <a:lumOff val="35000"/>
                    </a:schemeClr>
                  </a:solidFill>
                  <a:latin typeface="Myriad Pro" pitchFamily="34" charset="0"/>
                  <a:ea typeface="Adobe Fan Heiti Std B" pitchFamily="34" charset="-128"/>
                </a:rPr>
                <a:t>9</a:t>
              </a:r>
              <a:endParaRPr lang="en-US" dirty="0">
                <a:solidFill>
                  <a:schemeClr val="tx1">
                    <a:lumMod val="65000"/>
                    <a:lumOff val="35000"/>
                  </a:schemeClr>
                </a:solidFill>
              </a:endParaRPr>
            </a:p>
          </p:txBody>
        </p:sp>
        <p:cxnSp>
          <p:nvCxnSpPr>
            <p:cNvPr id="37" name="Straight Connector 36"/>
            <p:cNvCxnSpPr/>
            <p:nvPr/>
          </p:nvCxnSpPr>
          <p:spPr>
            <a:xfrm>
              <a:off x="7053282"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7772400" y="2718137"/>
            <a:ext cx="685800" cy="1015663"/>
            <a:chOff x="7772400" y="2718137"/>
            <a:chExt cx="685800" cy="1015663"/>
          </a:xfrm>
        </p:grpSpPr>
        <p:sp>
          <p:nvSpPr>
            <p:cNvPr id="49" name="Rounded Rectangle 48"/>
            <p:cNvSpPr/>
            <p:nvPr/>
          </p:nvSpPr>
          <p:spPr>
            <a:xfrm>
              <a:off x="7772400" y="2745909"/>
              <a:ext cx="685800" cy="960120"/>
            </a:xfrm>
            <a:prstGeom prst="roundRect">
              <a:avLst>
                <a:gd name="adj" fmla="val 8526"/>
              </a:avLst>
            </a:prstGeom>
            <a:gradFill flip="none" rotWithShape="1">
              <a:gsLst>
                <a:gs pos="0">
                  <a:schemeClr val="bg1">
                    <a:lumMod val="97000"/>
                  </a:schemeClr>
                </a:gs>
                <a:gs pos="100000">
                  <a:schemeClr val="bg1">
                    <a:lumMod val="75000"/>
                  </a:schemeClr>
                </a:gs>
              </a:gsLst>
              <a:lin ang="5400000" scaled="1"/>
              <a:tileRect/>
            </a:gradFill>
            <a:ln w="12700">
              <a:solidFill>
                <a:schemeClr val="bg1">
                  <a:lumMod val="65000"/>
                </a:schemeClr>
              </a:solidFill>
            </a:ln>
            <a:effectLst>
              <a:reflection blurRad="6350" stA="400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Myriad Pro" pitchFamily="34" charset="0"/>
                <a:ea typeface="Adobe Fan Heiti Std B" pitchFamily="34" charset="-128"/>
              </a:endParaRPr>
            </a:p>
          </p:txBody>
        </p:sp>
        <p:sp>
          <p:nvSpPr>
            <p:cNvPr id="107" name="Rectangle 106"/>
            <p:cNvSpPr/>
            <p:nvPr/>
          </p:nvSpPr>
          <p:spPr>
            <a:xfrm>
              <a:off x="7832433" y="2718137"/>
              <a:ext cx="579005" cy="1015663"/>
            </a:xfrm>
            <a:prstGeom prst="rect">
              <a:avLst/>
            </a:prstGeom>
          </p:spPr>
          <p:txBody>
            <a:bodyPr wrap="none" anchor="ctr">
              <a:spAutoFit/>
            </a:bodyPr>
            <a:lstStyle/>
            <a:p>
              <a:pPr algn="ctr"/>
              <a:r>
                <a:rPr lang="en-US" sz="6000" dirty="0" smtClean="0">
                  <a:solidFill>
                    <a:schemeClr val="tx1">
                      <a:lumMod val="65000"/>
                      <a:lumOff val="35000"/>
                    </a:schemeClr>
                  </a:solidFill>
                  <a:latin typeface="Myriad Pro" pitchFamily="34" charset="0"/>
                  <a:ea typeface="Adobe Fan Heiti Std B" pitchFamily="34" charset="-128"/>
                </a:rPr>
                <a:t>0</a:t>
              </a:r>
              <a:endParaRPr lang="en-US" dirty="0">
                <a:solidFill>
                  <a:schemeClr val="tx1">
                    <a:lumMod val="65000"/>
                    <a:lumOff val="35000"/>
                  </a:schemeClr>
                </a:solidFill>
              </a:endParaRPr>
            </a:p>
          </p:txBody>
        </p:sp>
        <p:cxnSp>
          <p:nvCxnSpPr>
            <p:cNvPr id="50" name="Straight Connector 49"/>
            <p:cNvCxnSpPr/>
            <p:nvPr/>
          </p:nvCxnSpPr>
          <p:spPr>
            <a:xfrm>
              <a:off x="7786656" y="3225969"/>
              <a:ext cx="658368" cy="0"/>
            </a:xfrm>
            <a:prstGeom prst="line">
              <a:avLst/>
            </a:prstGeom>
            <a:ln w="25400">
              <a:solidFill>
                <a:schemeClr val="tx1">
                  <a:lumMod val="50000"/>
                  <a:lumOff val="50000"/>
                  <a:alpha val="7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Odometer Shape with Digits Template</a:t>
            </a:r>
            <a:endParaRPr lang="en-US" dirty="0"/>
          </a:p>
        </p:txBody>
      </p:sp>
      <p:grpSp>
        <p:nvGrpSpPr>
          <p:cNvPr id="56" name="Group 55"/>
          <p:cNvGrpSpPr/>
          <p:nvPr/>
        </p:nvGrpSpPr>
        <p:grpSpPr>
          <a:xfrm>
            <a:off x="2032127" y="4800600"/>
            <a:ext cx="5079746" cy="1690047"/>
            <a:chOff x="54591" y="1410352"/>
            <a:chExt cx="7609690" cy="1690047"/>
          </a:xfrm>
        </p:grpSpPr>
        <p:sp>
          <p:nvSpPr>
            <p:cNvPr id="57" name="Rectangle 56"/>
            <p:cNvSpPr/>
            <p:nvPr/>
          </p:nvSpPr>
          <p:spPr>
            <a:xfrm>
              <a:off x="54591" y="1410352"/>
              <a:ext cx="4109438" cy="304800"/>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ea typeface="+mn-ea"/>
                  <a:cs typeface="Arial" pitchFamily="34" charset="0"/>
                </a:rPr>
                <a:t>Sample Heading</a:t>
              </a:r>
              <a:endParaRPr kumimoji="0" lang="en-US" sz="1800" b="1"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mn-ea"/>
                <a:cs typeface="Arial" pitchFamily="34" charset="0"/>
              </a:endParaRPr>
            </a:p>
          </p:txBody>
        </p:sp>
        <p:sp>
          <p:nvSpPr>
            <p:cNvPr id="58" name="Rectangle 57"/>
            <p:cNvSpPr/>
            <p:nvPr/>
          </p:nvSpPr>
          <p:spPr>
            <a:xfrm>
              <a:off x="54591" y="1742962"/>
              <a:ext cx="7609690" cy="135743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a:t>
              </a:r>
            </a:p>
          </p:txBody>
        </p:sp>
      </p:grpSp>
    </p:spTree>
    <p:extLst>
      <p:ext uri="{BB962C8B-B14F-4D97-AF65-F5344CB8AC3E}">
        <p14:creationId xmlns:p14="http://schemas.microsoft.com/office/powerpoint/2010/main" val="79193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Odometer Shape with Digits Template</a:t>
            </a:r>
            <a:endParaRPr lang="en-US" dirty="0"/>
          </a:p>
        </p:txBody>
      </p:sp>
      <p:sp>
        <p:nvSpPr>
          <p:cNvPr id="3" name="Rounded Rectangle 2"/>
          <p:cNvSpPr/>
          <p:nvPr/>
        </p:nvSpPr>
        <p:spPr>
          <a:xfrm>
            <a:off x="1981200" y="1828800"/>
            <a:ext cx="5181600" cy="1956628"/>
          </a:xfrm>
          <a:prstGeom prst="roundRect">
            <a:avLst>
              <a:gd name="adj" fmla="val 5198"/>
            </a:avLst>
          </a:prstGeom>
          <a:gradFill flip="none" rotWithShape="1">
            <a:gsLst>
              <a:gs pos="100000">
                <a:schemeClr val="bg1">
                  <a:lumMod val="75000"/>
                </a:schemeClr>
              </a:gs>
              <a:gs pos="0">
                <a:schemeClr val="bg1">
                  <a:lumMod val="75000"/>
                </a:schemeClr>
              </a:gs>
              <a:gs pos="50300">
                <a:schemeClr val="bg1">
                  <a:lumMod val="95000"/>
                </a:schemeClr>
              </a:gs>
            </a:gsLst>
            <a:lin ang="16200000" scaled="1"/>
            <a:tileRect/>
          </a:gradFill>
          <a:ln>
            <a:noFill/>
          </a:ln>
          <a:effectLst>
            <a:outerShdw blurRad="635000" sx="102000" sy="102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98702" y="1876090"/>
            <a:ext cx="974947" cy="1862048"/>
          </a:xfrm>
          <a:prstGeom prst="rect">
            <a:avLst/>
          </a:prstGeom>
          <a:noFill/>
        </p:spPr>
        <p:txBody>
          <a:bodyPr wrap="none" rtlCol="0" anchor="ctr">
            <a:spAutoFit/>
          </a:bodyPr>
          <a:lstStyle/>
          <a:p>
            <a:pPr algn="ctr"/>
            <a:r>
              <a:rPr lang="en-US" sz="11500" dirty="0">
                <a:solidFill>
                  <a:schemeClr val="tx1">
                    <a:lumMod val="85000"/>
                    <a:lumOff val="15000"/>
                  </a:schemeClr>
                </a:solidFill>
                <a:latin typeface="Myriad Pro Light" pitchFamily="34" charset="0"/>
              </a:rPr>
              <a:t>2</a:t>
            </a:r>
            <a:endParaRPr lang="en-US" sz="11500" dirty="0">
              <a:solidFill>
                <a:schemeClr val="tx1">
                  <a:lumMod val="85000"/>
                  <a:lumOff val="15000"/>
                </a:schemeClr>
              </a:solidFill>
              <a:latin typeface="Myriad Pro Light" pitchFamily="34" charset="0"/>
            </a:endParaRPr>
          </a:p>
        </p:txBody>
      </p:sp>
      <p:sp>
        <p:nvSpPr>
          <p:cNvPr id="5" name="TextBox 4"/>
          <p:cNvSpPr txBox="1"/>
          <p:nvPr/>
        </p:nvSpPr>
        <p:spPr>
          <a:xfrm>
            <a:off x="3397186" y="1876090"/>
            <a:ext cx="974947" cy="1862048"/>
          </a:xfrm>
          <a:prstGeom prst="rect">
            <a:avLst/>
          </a:prstGeom>
          <a:noFill/>
        </p:spPr>
        <p:txBody>
          <a:bodyPr wrap="none" rtlCol="0" anchor="ctr">
            <a:spAutoFit/>
          </a:bodyPr>
          <a:lstStyle/>
          <a:p>
            <a:pPr algn="ctr"/>
            <a:r>
              <a:rPr lang="en-US" sz="11500" dirty="0">
                <a:solidFill>
                  <a:schemeClr val="tx1">
                    <a:lumMod val="85000"/>
                    <a:lumOff val="15000"/>
                  </a:schemeClr>
                </a:solidFill>
                <a:latin typeface="Myriad Pro Light" pitchFamily="34" charset="0"/>
              </a:rPr>
              <a:t>0</a:t>
            </a:r>
            <a:endParaRPr lang="en-US" sz="11500" dirty="0">
              <a:solidFill>
                <a:schemeClr val="tx1">
                  <a:lumMod val="85000"/>
                  <a:lumOff val="15000"/>
                </a:schemeClr>
              </a:solidFill>
              <a:latin typeface="Myriad Pro Light" pitchFamily="34" charset="0"/>
            </a:endParaRPr>
          </a:p>
        </p:txBody>
      </p:sp>
      <p:sp>
        <p:nvSpPr>
          <p:cNvPr id="6" name="TextBox 5"/>
          <p:cNvSpPr txBox="1"/>
          <p:nvPr/>
        </p:nvSpPr>
        <p:spPr>
          <a:xfrm>
            <a:off x="4754661" y="1876090"/>
            <a:ext cx="974947" cy="1862048"/>
          </a:xfrm>
          <a:prstGeom prst="rect">
            <a:avLst/>
          </a:prstGeom>
          <a:noFill/>
        </p:spPr>
        <p:txBody>
          <a:bodyPr wrap="none" rtlCol="0" anchor="ctr">
            <a:spAutoFit/>
          </a:bodyPr>
          <a:lstStyle/>
          <a:p>
            <a:pPr algn="ctr"/>
            <a:r>
              <a:rPr lang="en-US" sz="11500" dirty="0" smtClean="0">
                <a:solidFill>
                  <a:schemeClr val="tx1">
                    <a:lumMod val="85000"/>
                    <a:lumOff val="15000"/>
                  </a:schemeClr>
                </a:solidFill>
                <a:latin typeface="Myriad Pro Light" pitchFamily="34" charset="0"/>
              </a:rPr>
              <a:t>1</a:t>
            </a:r>
            <a:endParaRPr lang="en-US" sz="11500" dirty="0">
              <a:solidFill>
                <a:schemeClr val="tx1">
                  <a:lumMod val="85000"/>
                  <a:lumOff val="15000"/>
                </a:schemeClr>
              </a:solidFill>
              <a:latin typeface="Myriad Pro Light" pitchFamily="34" charset="0"/>
            </a:endParaRPr>
          </a:p>
        </p:txBody>
      </p:sp>
      <p:sp>
        <p:nvSpPr>
          <p:cNvPr id="7" name="TextBox 6"/>
          <p:cNvSpPr txBox="1"/>
          <p:nvPr/>
        </p:nvSpPr>
        <p:spPr>
          <a:xfrm>
            <a:off x="6112138" y="1876090"/>
            <a:ext cx="974947" cy="1862048"/>
          </a:xfrm>
          <a:prstGeom prst="rect">
            <a:avLst/>
          </a:prstGeom>
          <a:noFill/>
        </p:spPr>
        <p:txBody>
          <a:bodyPr wrap="none" rtlCol="0" anchor="ctr">
            <a:spAutoFit/>
          </a:bodyPr>
          <a:lstStyle/>
          <a:p>
            <a:pPr algn="ctr"/>
            <a:r>
              <a:rPr lang="en-US" sz="11500" dirty="0">
                <a:solidFill>
                  <a:srgbClr val="C00000"/>
                </a:solidFill>
                <a:latin typeface="Myriad Pro Light" pitchFamily="34" charset="0"/>
              </a:rPr>
              <a:t>3</a:t>
            </a:r>
            <a:endParaRPr lang="en-US" sz="11500" dirty="0">
              <a:solidFill>
                <a:srgbClr val="C00000"/>
              </a:solidFill>
              <a:latin typeface="Myriad Pro Light" pitchFamily="34" charset="0"/>
            </a:endParaRPr>
          </a:p>
        </p:txBody>
      </p:sp>
      <p:sp>
        <p:nvSpPr>
          <p:cNvPr id="8" name="Rectangle 7"/>
          <p:cNvSpPr/>
          <p:nvPr/>
        </p:nvSpPr>
        <p:spPr>
          <a:xfrm>
            <a:off x="3183061" y="1828800"/>
            <a:ext cx="45720" cy="19566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51240" y="1828800"/>
            <a:ext cx="45720" cy="19566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19420" y="1828800"/>
            <a:ext cx="45720" cy="19566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032127" y="4724400"/>
            <a:ext cx="5079746" cy="1690047"/>
            <a:chOff x="54591" y="1410352"/>
            <a:chExt cx="7609690" cy="1690047"/>
          </a:xfrm>
        </p:grpSpPr>
        <p:sp>
          <p:nvSpPr>
            <p:cNvPr id="12" name="Rectangle 11"/>
            <p:cNvSpPr/>
            <p:nvPr/>
          </p:nvSpPr>
          <p:spPr>
            <a:xfrm>
              <a:off x="54591" y="1410352"/>
              <a:ext cx="4109438" cy="304800"/>
            </a:xfrm>
            <a:prstGeom prst="rect">
              <a:avLst/>
            </a:prstGeom>
            <a:no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ea typeface="+mn-ea"/>
                  <a:cs typeface="Arial" pitchFamily="34" charset="0"/>
                </a:rPr>
                <a:t>Sample Heading</a:t>
              </a:r>
              <a:endParaRPr kumimoji="0" lang="en-US" sz="1800" b="1"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mn-ea"/>
                <a:cs typeface="Arial" pitchFamily="34" charset="0"/>
              </a:endParaRPr>
            </a:p>
          </p:txBody>
        </p:sp>
        <p:sp>
          <p:nvSpPr>
            <p:cNvPr id="13" name="Rectangle 12"/>
            <p:cNvSpPr/>
            <p:nvPr/>
          </p:nvSpPr>
          <p:spPr>
            <a:xfrm>
              <a:off x="54591" y="1742962"/>
              <a:ext cx="7609690" cy="135743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 Again, this is a dummy text, enter your own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 </a:t>
              </a:r>
              <a:r>
                <a:rPr kumimoji="0" lang="en-US" sz="1400" b="0" i="0" u="none" strike="noStrike" kern="0" cap="none" spc="0" normalizeH="0" baseline="0" noProof="0" dirty="0">
                  <a:ln>
                    <a:noFill/>
                  </a:ln>
                  <a:solidFill>
                    <a:sysClr val="windowText" lastClr="000000">
                      <a:lumMod val="65000"/>
                      <a:lumOff val="35000"/>
                    </a:sys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ysClr val="windowText" lastClr="000000">
                      <a:lumMod val="65000"/>
                      <a:lumOff val="35000"/>
                    </a:sysClr>
                  </a:solidFill>
                  <a:effectLst/>
                  <a:uLnTx/>
                  <a:uFillTx/>
                  <a:latin typeface="Arial" pitchFamily="34" charset="0"/>
                  <a:cs typeface="Arial" pitchFamily="34" charset="0"/>
                </a:rPr>
                <a:t>.</a:t>
              </a:r>
            </a:p>
          </p:txBody>
        </p:sp>
      </p:grpSp>
    </p:spTree>
    <p:extLst>
      <p:ext uri="{BB962C8B-B14F-4D97-AF65-F5344CB8AC3E}">
        <p14:creationId xmlns:p14="http://schemas.microsoft.com/office/powerpoint/2010/main" val="44144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Upload to Slide Online.com</a:t>
            </a:r>
          </a:p>
        </p:txBody>
      </p:sp>
      <p:sp>
        <p:nvSpPr>
          <p:cNvPr id="7" name="Rectangle 6">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815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503</Words>
  <Application>Microsoft Office PowerPoint</Application>
  <PresentationFormat>On-screen Show (4:3)</PresentationFormat>
  <Paragraphs>64</Paragraphs>
  <Slides>6</Slides>
  <Notes>1</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1_Office Theme</vt:lpstr>
      <vt:lpstr>Odometer Shape with Digits Template</vt:lpstr>
      <vt:lpstr>Odometer Shape with Digits Template</vt:lpstr>
      <vt:lpstr>Odometer Shape with Digits Template</vt:lpstr>
      <vt:lpstr>Odometer Shape with Digits Template</vt:lpstr>
      <vt:lpstr>Odometer Shape with Digits 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Aminul Islam</dc:creator>
  <cp:lastModifiedBy>Md Aminul Islam</cp:lastModifiedBy>
  <cp:revision>14</cp:revision>
  <dcterms:created xsi:type="dcterms:W3CDTF">2013-05-28T12:25:33Z</dcterms:created>
  <dcterms:modified xsi:type="dcterms:W3CDTF">2013-05-28T13:46:56Z</dcterms:modified>
</cp:coreProperties>
</file>