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57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DB4A59-B95D-4F12-9337-8378213D22E8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F0419-69D0-4A83-B47D-BA8C4E2A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8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6149-3CBD-4A35-B1EE-F490C6F4A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Health service &amp;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16178B-3ACF-47AE-9549-3F7ACD46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971800"/>
            <a:ext cx="8689976" cy="342900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  <a:cs typeface="Aldhabi" panose="020B0604020202020204" pitchFamily="2" charset="-78"/>
              </a:rPr>
              <a:t>Mini project</a:t>
            </a:r>
          </a:p>
          <a:p>
            <a:r>
              <a:rPr lang="en-US" dirty="0">
                <a:latin typeface="Agency FB" panose="020B0503020202020204" pitchFamily="34" charset="0"/>
                <a:cs typeface="Aldhabi" panose="020B0604020202020204" pitchFamily="2" charset="-78"/>
              </a:rPr>
              <a:t>Presented by</a:t>
            </a:r>
          </a:p>
          <a:p>
            <a:r>
              <a:rPr lang="en-US" sz="2000" dirty="0">
                <a:latin typeface="Arial Black" panose="020B0A04020102020204" pitchFamily="34" charset="0"/>
                <a:cs typeface="Aparajita" panose="020B0502040204020203" pitchFamily="18" charset="0"/>
              </a:rPr>
              <a:t>Aniket </a:t>
            </a:r>
            <a:r>
              <a:rPr lang="en-US" sz="2000" dirty="0" err="1">
                <a:latin typeface="Arial Black" panose="020B0A04020102020204" pitchFamily="34" charset="0"/>
                <a:cs typeface="Aparajita" panose="020B0502040204020203" pitchFamily="18" charset="0"/>
              </a:rPr>
              <a:t>Sulke</a:t>
            </a:r>
            <a:endParaRPr lang="en-US" sz="2000" dirty="0">
              <a:latin typeface="Arial Black" panose="020B0A04020102020204" pitchFamily="34" charset="0"/>
              <a:cs typeface="Aparajita" panose="020B0502040204020203" pitchFamily="18" charset="0"/>
            </a:endParaRPr>
          </a:p>
          <a:p>
            <a:r>
              <a:rPr lang="en-US" sz="2000" dirty="0">
                <a:latin typeface="Arial Black" panose="020B0A04020102020204" pitchFamily="34" charset="0"/>
                <a:cs typeface="Aparajita" panose="020B0502040204020203" pitchFamily="18" charset="0"/>
              </a:rPr>
              <a:t>Rushabh Bokade</a:t>
            </a:r>
          </a:p>
          <a:p>
            <a:r>
              <a:rPr lang="en-US" sz="2000" dirty="0">
                <a:latin typeface="Arial Black" panose="020B0A04020102020204" pitchFamily="34" charset="0"/>
                <a:cs typeface="Aparajita" panose="020B0502040204020203" pitchFamily="18" charset="0"/>
              </a:rPr>
              <a:t>Gaurav </a:t>
            </a:r>
            <a:r>
              <a:rPr lang="en-US" sz="2000" dirty="0" err="1">
                <a:latin typeface="Arial Black" panose="020B0A04020102020204" pitchFamily="34" charset="0"/>
                <a:cs typeface="Aparajita" panose="020B0502040204020203" pitchFamily="18" charset="0"/>
              </a:rPr>
              <a:t>Mahto</a:t>
            </a:r>
            <a:endParaRPr lang="en-US" sz="2000" dirty="0">
              <a:latin typeface="Arial Black" panose="020B0A04020102020204" pitchFamily="34" charset="0"/>
              <a:cs typeface="Aparajita" panose="020B0502040204020203" pitchFamily="18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&amp; Guide by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Rajeshwari </a:t>
            </a:r>
            <a:r>
              <a:rPr lang="en-US" sz="2000" dirty="0" err="1">
                <a:latin typeface="Arial Black" panose="020B0A04020102020204" pitchFamily="34" charset="0"/>
              </a:rPr>
              <a:t>Goudar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122F8-F1CD-49D4-A804-0A515D32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0EF312-F994-4462-95F5-C8C6250C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 Able to predict his diseases &amp; what cure should be taken by him.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 Able to try cure &amp; using medicines advice by application with quantity we will free from side-effect of that medicine or drugs.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 Find hospital nearer to his destination hospital &amp; it again show that hospital website home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E913B-6B91-4BF4-8825-EEF7EE0B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5046E-BCFA-4CF1-9182-ADDB655A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[01]  Chung </a:t>
            </a:r>
            <a:r>
              <a:rPr lang="en-IN" dirty="0" err="1"/>
              <a:t>Laung</a:t>
            </a:r>
            <a:r>
              <a:rPr lang="en-IN" dirty="0"/>
              <a:t> Liu, “Elements of Discrete Mathematics”, 4th edition. Practice-Hall, 1977. (ISBN-9781259006395)</a:t>
            </a:r>
          </a:p>
          <a:p>
            <a:endParaRPr lang="en-IN" dirty="0"/>
          </a:p>
          <a:p>
            <a:r>
              <a:rPr lang="en-IN" dirty="0"/>
              <a:t>[02]  https://brilliant.org/wiki/dijkstras-short-path-finder/</a:t>
            </a:r>
          </a:p>
          <a:p>
            <a:endParaRPr lang="en-IN" dirty="0"/>
          </a:p>
          <a:p>
            <a:r>
              <a:rPr lang="en-IN" dirty="0"/>
              <a:t>[03]  https://www.webharvy.com/articles/what-is-web-scraping.html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49" y="389625"/>
            <a:ext cx="7745574" cy="6002821"/>
          </a:xfrm>
        </p:spPr>
      </p:pic>
    </p:spTree>
    <p:extLst>
      <p:ext uri="{BB962C8B-B14F-4D97-AF65-F5344CB8AC3E}">
        <p14:creationId xmlns:p14="http://schemas.microsoft.com/office/powerpoint/2010/main" val="26800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40712-9F1F-4EE6-80F6-91EA3F37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C267E9-FBB2-44B4-AC7B-F8EC57C6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9131"/>
            <a:ext cx="10018713" cy="347207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Introduction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DSGT </a:t>
            </a:r>
            <a:r>
              <a:rPr lang="en-US" dirty="0" smtClean="0">
                <a:latin typeface="Bahnschrift Condensed" panose="020B0502040204020203" pitchFamily="34" charset="0"/>
              </a:rPr>
              <a:t>concepts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Algorithm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Outcome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Conclusion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60" y="2675267"/>
            <a:ext cx="2906024" cy="29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69E54-4980-4240-8ED2-F896453A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62270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B40DB6-FF8E-4D85-A5B2-CF9A139E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8157"/>
            <a:ext cx="10018713" cy="33130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Objectives-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Predict the disease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Identification of Medicines &amp; its quantity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Directly access your hospital webpage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Finding hospital nearest to your destination hospital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Determining common symptoms of diseases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12" y="5088220"/>
            <a:ext cx="1889760" cy="1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37DF6-D53C-4E49-B037-771FCDD1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728" y="267419"/>
            <a:ext cx="3419061" cy="5035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D56DA5-120A-499E-8A74-9CC8D082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70" y="702366"/>
            <a:ext cx="10018713" cy="5168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Advantages-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Better access to healthcare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Improved quality of care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Low cost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Visual tools help to prescribe disease easily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Useful to find the nearest hospital and its website automatically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Disadvantages-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Accuracy is minimum in certain cases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Internet connections required to redirect to the webpage</a:t>
            </a:r>
          </a:p>
          <a:p>
            <a:endParaRPr lang="en-US" dirty="0">
              <a:latin typeface="Bahnschrift Condensed" panose="020B0502040204020203" pitchFamily="34" charset="0"/>
            </a:endParaRPr>
          </a:p>
          <a:p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A1908-C49C-4DC7-9B4A-08DF9B79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DSGT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BE53B0-63FC-405E-8967-5FA32B6F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32" y="2355574"/>
            <a:ext cx="8640351" cy="2146852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Principle of Inclusion &amp; Exclusion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Dijkstra's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38" y="4344109"/>
            <a:ext cx="2660386" cy="2234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9" y="4762027"/>
            <a:ext cx="2609347" cy="1398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26EB9-D790-401A-B419-923E0CD4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39D83-9C36-47C8-8EBD-D5B0C6D8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Patient will be able to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Find out his/her disease.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Counter that disease before having appointment with doctor.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Find out nearer hospital than his destination hospital.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Access website of  that hospital easily. </a:t>
            </a:r>
          </a:p>
          <a:p>
            <a:pPr marL="0" indent="0">
              <a:buNone/>
            </a:pP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53" y="-224287"/>
            <a:ext cx="10018713" cy="1752599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98" y="2510288"/>
            <a:ext cx="10019280" cy="3556958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 smtClean="0"/>
              <a:t>Step 1:  Enter the required details</a:t>
            </a:r>
          </a:p>
          <a:p>
            <a:r>
              <a:rPr lang="en-IN" sz="8000" dirty="0" smtClean="0"/>
              <a:t>Step 2: convert string input into list</a:t>
            </a:r>
          </a:p>
          <a:p>
            <a:r>
              <a:rPr lang="en-IN" sz="8000" dirty="0" smtClean="0"/>
              <a:t>Step 3:</a:t>
            </a:r>
            <a:r>
              <a:rPr lang="en-IN" sz="8000" dirty="0"/>
              <a:t> </a:t>
            </a:r>
            <a:r>
              <a:rPr lang="en-IN" sz="8000" dirty="0" smtClean="0"/>
              <a:t>Compare each symptom in the list and increase the count at each match and store each count in list.</a:t>
            </a:r>
          </a:p>
          <a:p>
            <a:r>
              <a:rPr lang="en-IN" sz="8000" dirty="0" smtClean="0"/>
              <a:t>Step 4 : Store maximum count in a variable</a:t>
            </a:r>
          </a:p>
          <a:p>
            <a:pPr marL="457200" lvl="1" indent="0">
              <a:buNone/>
            </a:pPr>
            <a:r>
              <a:rPr lang="en-IN" sz="6400" dirty="0" err="1" smtClean="0"/>
              <a:t>MaxSymtomsCount</a:t>
            </a:r>
            <a:r>
              <a:rPr lang="en-IN" sz="6400" dirty="0" smtClean="0"/>
              <a:t> </a:t>
            </a:r>
            <a:r>
              <a:rPr lang="en-IN" sz="6400" dirty="0"/>
              <a:t>= max(</a:t>
            </a:r>
            <a:r>
              <a:rPr lang="en-IN" sz="6400" dirty="0" err="1"/>
              <a:t>countArr</a:t>
            </a:r>
            <a:r>
              <a:rPr lang="en-IN" sz="6400" dirty="0" smtClean="0"/>
              <a:t>)</a:t>
            </a:r>
          </a:p>
          <a:p>
            <a:r>
              <a:rPr lang="en-IN" sz="8000" dirty="0" smtClean="0"/>
              <a:t>Step 5: Plot the graph between count and disease and predict the disease</a:t>
            </a:r>
          </a:p>
          <a:p>
            <a:r>
              <a:rPr lang="en-IN" sz="8000" dirty="0" smtClean="0"/>
              <a:t>Step 6: </a:t>
            </a:r>
            <a:r>
              <a:rPr lang="en-IN" sz="8000" dirty="0" err="1" smtClean="0"/>
              <a:t>def</a:t>
            </a:r>
            <a:r>
              <a:rPr lang="en-IN" sz="8000" dirty="0" smtClean="0"/>
              <a:t> patient() :</a:t>
            </a:r>
          </a:p>
          <a:p>
            <a:r>
              <a:rPr lang="en-IN" sz="8000" dirty="0" smtClean="0"/>
              <a:t> 		Use rule of inclusion and exclusion </a:t>
            </a:r>
          </a:p>
          <a:p>
            <a:r>
              <a:rPr lang="en-IN" sz="8000" dirty="0" smtClean="0"/>
              <a:t>Step 7 : </a:t>
            </a:r>
            <a:r>
              <a:rPr lang="en-IN" sz="8000" dirty="0" err="1" smtClean="0"/>
              <a:t>def</a:t>
            </a:r>
            <a:r>
              <a:rPr lang="en-IN" sz="8000" dirty="0" smtClean="0"/>
              <a:t> </a:t>
            </a:r>
            <a:r>
              <a:rPr lang="en-IN" sz="8000" dirty="0" err="1" smtClean="0"/>
              <a:t>anasthesia</a:t>
            </a:r>
            <a:r>
              <a:rPr lang="en-IN" sz="8000" dirty="0" smtClean="0"/>
              <a:t>() :</a:t>
            </a:r>
          </a:p>
          <a:p>
            <a:pPr marL="914400" lvl="2" indent="0">
              <a:buNone/>
            </a:pPr>
            <a:r>
              <a:rPr lang="en-IN" sz="6400" dirty="0" err="1" smtClean="0"/>
              <a:t>Calulate</a:t>
            </a:r>
            <a:r>
              <a:rPr lang="en-IN" sz="6400" dirty="0" smtClean="0"/>
              <a:t> the </a:t>
            </a:r>
            <a:r>
              <a:rPr lang="en-IN" sz="6400" dirty="0" err="1" smtClean="0"/>
              <a:t>anasthesia</a:t>
            </a:r>
            <a:r>
              <a:rPr lang="en-IN" sz="6400" dirty="0" smtClean="0"/>
              <a:t> drugs using details</a:t>
            </a:r>
            <a:endParaRPr lang="en-IN" sz="6400" dirty="0"/>
          </a:p>
          <a:p>
            <a:r>
              <a:rPr lang="en-IN" sz="8000" dirty="0" smtClean="0"/>
              <a:t>Step 8 : </a:t>
            </a:r>
            <a:r>
              <a:rPr lang="en-IN" sz="8000" dirty="0" err="1" smtClean="0"/>
              <a:t>def</a:t>
            </a:r>
            <a:r>
              <a:rPr lang="en-IN" sz="8000" dirty="0" smtClean="0"/>
              <a:t> </a:t>
            </a:r>
            <a:r>
              <a:rPr lang="en-IN" sz="8000" dirty="0" err="1" smtClean="0"/>
              <a:t>dijekstra’s</a:t>
            </a:r>
            <a:r>
              <a:rPr lang="en-IN" sz="8000" dirty="0" smtClean="0"/>
              <a:t>() :</a:t>
            </a:r>
          </a:p>
          <a:p>
            <a:pPr marL="457200" lvl="1" indent="0">
              <a:buNone/>
            </a:pPr>
            <a:r>
              <a:rPr lang="en-IN" sz="6400" dirty="0" smtClean="0"/>
              <a:t>	Path shortest hospital using </a:t>
            </a:r>
            <a:r>
              <a:rPr lang="en-IN" sz="6400" dirty="0" err="1" smtClean="0"/>
              <a:t>dijekstra’s</a:t>
            </a:r>
            <a:r>
              <a:rPr lang="en-IN" sz="6400" dirty="0" smtClean="0"/>
              <a:t> algorithm</a:t>
            </a:r>
          </a:p>
          <a:p>
            <a:pPr marL="457200" lvl="1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/>
          </a:p>
          <a:p>
            <a:pPr marL="1371600" lvl="3" indent="0">
              <a:buNone/>
            </a:pPr>
            <a:endParaRPr lang="en-IN" dirty="0" smtClean="0"/>
          </a:p>
          <a:p>
            <a:pPr marL="1371600" lvl="3" indent="0">
              <a:buNone/>
            </a:pPr>
            <a:endParaRPr lang="en-IN" dirty="0" smtClean="0"/>
          </a:p>
          <a:p>
            <a:pPr marL="1371600" lvl="3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7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386" y="16714"/>
            <a:ext cx="5572096" cy="841075"/>
          </a:xfrm>
        </p:spPr>
        <p:txBody>
          <a:bodyPr/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69" y="857789"/>
            <a:ext cx="5615799" cy="5784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7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5" y="211349"/>
            <a:ext cx="8375681" cy="6512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Sequence State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36" y="2106929"/>
            <a:ext cx="8126293" cy="3991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0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139</TotalTime>
  <Words>317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Health service &amp; monitoring</vt:lpstr>
      <vt:lpstr>Content </vt:lpstr>
      <vt:lpstr>Introduction </vt:lpstr>
      <vt:lpstr>PowerPoint Presentation</vt:lpstr>
      <vt:lpstr>DSGT concepts</vt:lpstr>
      <vt:lpstr>Outcomes</vt:lpstr>
      <vt:lpstr>Algorithm</vt:lpstr>
      <vt:lpstr>Use Case</vt:lpstr>
      <vt:lpstr>Sequence State Diagram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service &amp; monitoring</dc:title>
  <dc:creator>rb</dc:creator>
  <cp:lastModifiedBy>Shubham</cp:lastModifiedBy>
  <cp:revision>13</cp:revision>
  <dcterms:created xsi:type="dcterms:W3CDTF">2019-04-22T04:28:03Z</dcterms:created>
  <dcterms:modified xsi:type="dcterms:W3CDTF">2019-04-22T09:04:49Z</dcterms:modified>
</cp:coreProperties>
</file>