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5394C-B000-467F-9AEE-01371562F53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0ADC59-E904-4354-B664-C0EE6B08A829}">
      <dgm:prSet phldrT="[Text]" custT="1"/>
      <dgm:spPr/>
      <dgm:t>
        <a:bodyPr/>
        <a:lstStyle/>
        <a:p>
          <a:pPr algn="ctr"/>
          <a:r>
            <a:rPr lang="en-IN" sz="2000"/>
            <a:t>Customer</a:t>
          </a:r>
        </a:p>
      </dgm:t>
    </dgm:pt>
    <dgm:pt modelId="{9E7BC09A-5177-4CD5-8D51-064E4A5D4A9A}" type="parTrans" cxnId="{E6CDF045-3818-44D9-98F1-2C753DE95897}">
      <dgm:prSet/>
      <dgm:spPr/>
      <dgm:t>
        <a:bodyPr/>
        <a:lstStyle/>
        <a:p>
          <a:endParaRPr lang="en-IN"/>
        </a:p>
      </dgm:t>
    </dgm:pt>
    <dgm:pt modelId="{BC4AEA0F-50A9-4368-ACF3-2BB93A7A3971}" type="sibTrans" cxnId="{E6CDF045-3818-44D9-98F1-2C753DE95897}">
      <dgm:prSet/>
      <dgm:spPr/>
      <dgm:t>
        <a:bodyPr/>
        <a:lstStyle/>
        <a:p>
          <a:endParaRPr lang="en-IN"/>
        </a:p>
      </dgm:t>
    </dgm:pt>
    <dgm:pt modelId="{16111151-9078-4925-99BD-95893DC9212F}">
      <dgm:prSet phldrT="[Text]" custT="1"/>
      <dgm:spPr/>
      <dgm:t>
        <a:bodyPr/>
        <a:lstStyle/>
        <a:p>
          <a:r>
            <a:rPr lang="en-IN" sz="2400"/>
            <a:t>Name</a:t>
          </a:r>
        </a:p>
      </dgm:t>
    </dgm:pt>
    <dgm:pt modelId="{78FC2333-E350-4E1C-A886-A6B5C2C4E6D7}" type="parTrans" cxnId="{7A7DD73B-3D48-40CD-89C2-E0EC9976F75E}">
      <dgm:prSet/>
      <dgm:spPr/>
      <dgm:t>
        <a:bodyPr/>
        <a:lstStyle/>
        <a:p>
          <a:endParaRPr lang="en-IN"/>
        </a:p>
      </dgm:t>
    </dgm:pt>
    <dgm:pt modelId="{816B6077-CD86-451B-9C11-0203253E608B}" type="sibTrans" cxnId="{7A7DD73B-3D48-40CD-89C2-E0EC9976F75E}">
      <dgm:prSet/>
      <dgm:spPr/>
      <dgm:t>
        <a:bodyPr/>
        <a:lstStyle/>
        <a:p>
          <a:endParaRPr lang="en-IN"/>
        </a:p>
      </dgm:t>
    </dgm:pt>
    <dgm:pt modelId="{24A348E1-E3B7-4221-A50A-971BFEF49749}">
      <dgm:prSet phldrT="[Text]" custT="1"/>
      <dgm:spPr/>
      <dgm:t>
        <a:bodyPr/>
        <a:lstStyle/>
        <a:p>
          <a:r>
            <a:rPr lang="en-IN" sz="2000"/>
            <a:t>Date of Joining</a:t>
          </a:r>
        </a:p>
      </dgm:t>
    </dgm:pt>
    <dgm:pt modelId="{7A834FC2-E8DF-4012-B0A8-3EB35FF73275}" type="parTrans" cxnId="{3CFB0C9E-8DF8-444A-955F-2A1035EEA618}">
      <dgm:prSet/>
      <dgm:spPr/>
      <dgm:t>
        <a:bodyPr/>
        <a:lstStyle/>
        <a:p>
          <a:endParaRPr lang="en-IN"/>
        </a:p>
      </dgm:t>
    </dgm:pt>
    <dgm:pt modelId="{020FA902-B554-4BF9-939F-139D8D650D05}" type="sibTrans" cxnId="{3CFB0C9E-8DF8-444A-955F-2A1035EEA618}">
      <dgm:prSet/>
      <dgm:spPr/>
      <dgm:t>
        <a:bodyPr/>
        <a:lstStyle/>
        <a:p>
          <a:endParaRPr lang="en-IN"/>
        </a:p>
      </dgm:t>
    </dgm:pt>
    <dgm:pt modelId="{D7789B38-4C2C-44E1-BFB0-EF6EE0303086}">
      <dgm:prSet phldrT="[Text]" custT="1"/>
      <dgm:spPr/>
      <dgm:t>
        <a:bodyPr/>
        <a:lstStyle/>
        <a:p>
          <a:r>
            <a:rPr lang="en-IN" sz="2400"/>
            <a:t>Contact</a:t>
          </a:r>
        </a:p>
      </dgm:t>
    </dgm:pt>
    <dgm:pt modelId="{7D7E9853-301D-4EC0-8CA6-B2100077E33B}" type="parTrans" cxnId="{579B9404-2A52-4534-9D74-4CF3C5E07E85}">
      <dgm:prSet/>
      <dgm:spPr/>
      <dgm:t>
        <a:bodyPr/>
        <a:lstStyle/>
        <a:p>
          <a:endParaRPr lang="en-IN"/>
        </a:p>
      </dgm:t>
    </dgm:pt>
    <dgm:pt modelId="{862AED67-3183-41AF-8A49-E6ADFEFFE38F}" type="sibTrans" cxnId="{579B9404-2A52-4534-9D74-4CF3C5E07E85}">
      <dgm:prSet/>
      <dgm:spPr/>
      <dgm:t>
        <a:bodyPr/>
        <a:lstStyle/>
        <a:p>
          <a:endParaRPr lang="en-IN"/>
        </a:p>
      </dgm:t>
    </dgm:pt>
    <dgm:pt modelId="{2FDD1B5F-7BBB-4F8B-8148-EA1AE3E97E9C}">
      <dgm:prSet phldrT="[Text]" custT="1"/>
      <dgm:spPr/>
      <dgm:t>
        <a:bodyPr/>
        <a:lstStyle/>
        <a:p>
          <a:r>
            <a:rPr lang="en-IN" sz="2400"/>
            <a:t>Payment</a:t>
          </a:r>
        </a:p>
      </dgm:t>
    </dgm:pt>
    <dgm:pt modelId="{5F5112DD-D3BC-4FF7-A5BC-320309E3BACB}" type="parTrans" cxnId="{7F557867-83B6-443D-B8BB-B315DF2BC79B}">
      <dgm:prSet/>
      <dgm:spPr/>
      <dgm:t>
        <a:bodyPr/>
        <a:lstStyle/>
        <a:p>
          <a:endParaRPr lang="en-IN"/>
        </a:p>
      </dgm:t>
    </dgm:pt>
    <dgm:pt modelId="{8AE52A0B-817B-4C22-A6AC-AD0722EE66B6}" type="sibTrans" cxnId="{7F557867-83B6-443D-B8BB-B315DF2BC79B}">
      <dgm:prSet/>
      <dgm:spPr/>
      <dgm:t>
        <a:bodyPr/>
        <a:lstStyle/>
        <a:p>
          <a:endParaRPr lang="en-IN"/>
        </a:p>
      </dgm:t>
    </dgm:pt>
    <dgm:pt modelId="{301B9B5A-5500-4C28-9E71-00293360CCDA}" type="pres">
      <dgm:prSet presAssocID="{E785394C-B000-467F-9AEE-01371562F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FB871D2-9050-4F32-A014-554FC2A1C102}" type="pres">
      <dgm:prSet presAssocID="{9B0ADC59-E904-4354-B664-C0EE6B08A829}" presName="hierRoot1" presStyleCnt="0">
        <dgm:presLayoutVars>
          <dgm:hierBranch val="init"/>
        </dgm:presLayoutVars>
      </dgm:prSet>
      <dgm:spPr/>
    </dgm:pt>
    <dgm:pt modelId="{27FE7A07-5BED-42B6-A582-A43B9738F0E1}" type="pres">
      <dgm:prSet presAssocID="{9B0ADC59-E904-4354-B664-C0EE6B08A829}" presName="rootComposite1" presStyleCnt="0"/>
      <dgm:spPr/>
    </dgm:pt>
    <dgm:pt modelId="{A5F8B3FD-9B20-4D1B-96AF-A1E671B1A86B}" type="pres">
      <dgm:prSet presAssocID="{9B0ADC59-E904-4354-B664-C0EE6B08A829}" presName="rootText1" presStyleLbl="node0" presStyleIdx="0" presStyleCnt="1" custLinFactNeighborX="-4019" custLinFactNeighborY="-6208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7A20A0-C1FF-46B4-9C22-E6EC04026003}" type="pres">
      <dgm:prSet presAssocID="{9B0ADC59-E904-4354-B664-C0EE6B08A829}" presName="rootConnector1" presStyleLbl="node1" presStyleIdx="0" presStyleCnt="0"/>
      <dgm:spPr/>
      <dgm:t>
        <a:bodyPr/>
        <a:lstStyle/>
        <a:p>
          <a:endParaRPr lang="en-IN"/>
        </a:p>
      </dgm:t>
    </dgm:pt>
    <dgm:pt modelId="{814A570D-B2C3-4579-A572-AA52E1BC5CD9}" type="pres">
      <dgm:prSet presAssocID="{9B0ADC59-E904-4354-B664-C0EE6B08A829}" presName="hierChild2" presStyleCnt="0"/>
      <dgm:spPr/>
    </dgm:pt>
    <dgm:pt modelId="{EAD6043A-CA8F-4551-9EE6-98F7A5A3DC6E}" type="pres">
      <dgm:prSet presAssocID="{78FC2333-E350-4E1C-A886-A6B5C2C4E6D7}" presName="Name37" presStyleLbl="parChTrans1D2" presStyleIdx="0" presStyleCnt="4"/>
      <dgm:spPr/>
      <dgm:t>
        <a:bodyPr/>
        <a:lstStyle/>
        <a:p>
          <a:endParaRPr lang="en-IN"/>
        </a:p>
      </dgm:t>
    </dgm:pt>
    <dgm:pt modelId="{3ADF2298-160A-464D-8730-B6139C243FA6}" type="pres">
      <dgm:prSet presAssocID="{16111151-9078-4925-99BD-95893DC9212F}" presName="hierRoot2" presStyleCnt="0">
        <dgm:presLayoutVars>
          <dgm:hierBranch val="init"/>
        </dgm:presLayoutVars>
      </dgm:prSet>
      <dgm:spPr/>
    </dgm:pt>
    <dgm:pt modelId="{EED76F7F-160D-4B73-A5E3-18C125382AEE}" type="pres">
      <dgm:prSet presAssocID="{16111151-9078-4925-99BD-95893DC9212F}" presName="rootComposite" presStyleCnt="0"/>
      <dgm:spPr/>
    </dgm:pt>
    <dgm:pt modelId="{BC58EB9A-041E-4029-BF9A-C26B7B9FE8A4}" type="pres">
      <dgm:prSet presAssocID="{16111151-9078-4925-99BD-95893DC9212F}" presName="rootText" presStyleLbl="node2" presStyleIdx="0" presStyleCnt="4" custLinFactNeighborX="45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D17EBA-5541-4775-993A-15FBF4810C89}" type="pres">
      <dgm:prSet presAssocID="{16111151-9078-4925-99BD-95893DC9212F}" presName="rootConnector" presStyleLbl="node2" presStyleIdx="0" presStyleCnt="4"/>
      <dgm:spPr/>
      <dgm:t>
        <a:bodyPr/>
        <a:lstStyle/>
        <a:p>
          <a:endParaRPr lang="en-IN"/>
        </a:p>
      </dgm:t>
    </dgm:pt>
    <dgm:pt modelId="{B0A0C050-B985-4CC6-8684-CDA54249F952}" type="pres">
      <dgm:prSet presAssocID="{16111151-9078-4925-99BD-95893DC9212F}" presName="hierChild4" presStyleCnt="0"/>
      <dgm:spPr/>
    </dgm:pt>
    <dgm:pt modelId="{F12AF092-0A49-458B-9A20-6A457FDB43FA}" type="pres">
      <dgm:prSet presAssocID="{16111151-9078-4925-99BD-95893DC9212F}" presName="hierChild5" presStyleCnt="0"/>
      <dgm:spPr/>
    </dgm:pt>
    <dgm:pt modelId="{26F54B15-FA17-4D5F-8A5C-F7FAB3332CB6}" type="pres">
      <dgm:prSet presAssocID="{7A834FC2-E8DF-4012-B0A8-3EB35FF73275}" presName="Name37" presStyleLbl="parChTrans1D2" presStyleIdx="1" presStyleCnt="4"/>
      <dgm:spPr/>
      <dgm:t>
        <a:bodyPr/>
        <a:lstStyle/>
        <a:p>
          <a:endParaRPr lang="en-IN"/>
        </a:p>
      </dgm:t>
    </dgm:pt>
    <dgm:pt modelId="{7C940473-4A59-4D1E-81FA-1889A943D2FE}" type="pres">
      <dgm:prSet presAssocID="{24A348E1-E3B7-4221-A50A-971BFEF49749}" presName="hierRoot2" presStyleCnt="0">
        <dgm:presLayoutVars>
          <dgm:hierBranch val="init"/>
        </dgm:presLayoutVars>
      </dgm:prSet>
      <dgm:spPr/>
    </dgm:pt>
    <dgm:pt modelId="{B592A74F-30ED-4ED3-B0FA-53F170B566CC}" type="pres">
      <dgm:prSet presAssocID="{24A348E1-E3B7-4221-A50A-971BFEF49749}" presName="rootComposite" presStyleCnt="0"/>
      <dgm:spPr/>
    </dgm:pt>
    <dgm:pt modelId="{7C221F22-1EC3-451D-86A1-E1D91F32E36C}" type="pres">
      <dgm:prSet presAssocID="{24A348E1-E3B7-4221-A50A-971BFEF49749}" presName="rootText" presStyleLbl="node2" presStyleIdx="1" presStyleCnt="4" custScaleX="111307" custScaleY="9856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AFEA9F4-B9C8-4B81-BE06-3744A988A350}" type="pres">
      <dgm:prSet presAssocID="{24A348E1-E3B7-4221-A50A-971BFEF49749}" presName="rootConnector" presStyleLbl="node2" presStyleIdx="1" presStyleCnt="4"/>
      <dgm:spPr/>
      <dgm:t>
        <a:bodyPr/>
        <a:lstStyle/>
        <a:p>
          <a:endParaRPr lang="en-IN"/>
        </a:p>
      </dgm:t>
    </dgm:pt>
    <dgm:pt modelId="{F9E97BB0-9A9F-4C90-9F18-A7002FA0CB23}" type="pres">
      <dgm:prSet presAssocID="{24A348E1-E3B7-4221-A50A-971BFEF49749}" presName="hierChild4" presStyleCnt="0"/>
      <dgm:spPr/>
    </dgm:pt>
    <dgm:pt modelId="{35364F2A-79BE-4994-B9D4-FF8D2222FDC0}" type="pres">
      <dgm:prSet presAssocID="{24A348E1-E3B7-4221-A50A-971BFEF49749}" presName="hierChild5" presStyleCnt="0"/>
      <dgm:spPr/>
    </dgm:pt>
    <dgm:pt modelId="{96EDF27C-09DF-4667-A34F-95ADE270EBE6}" type="pres">
      <dgm:prSet presAssocID="{7D7E9853-301D-4EC0-8CA6-B2100077E33B}" presName="Name37" presStyleLbl="parChTrans1D2" presStyleIdx="2" presStyleCnt="4"/>
      <dgm:spPr/>
      <dgm:t>
        <a:bodyPr/>
        <a:lstStyle/>
        <a:p>
          <a:endParaRPr lang="en-IN"/>
        </a:p>
      </dgm:t>
    </dgm:pt>
    <dgm:pt modelId="{958AC7D8-4B3A-4850-A192-E29A54B0DE8E}" type="pres">
      <dgm:prSet presAssocID="{D7789B38-4C2C-44E1-BFB0-EF6EE0303086}" presName="hierRoot2" presStyleCnt="0">
        <dgm:presLayoutVars>
          <dgm:hierBranch val="init"/>
        </dgm:presLayoutVars>
      </dgm:prSet>
      <dgm:spPr/>
    </dgm:pt>
    <dgm:pt modelId="{BA07E9FD-3EC7-4BD1-9943-5354CDD19F1D}" type="pres">
      <dgm:prSet presAssocID="{D7789B38-4C2C-44E1-BFB0-EF6EE0303086}" presName="rootComposite" presStyleCnt="0"/>
      <dgm:spPr/>
    </dgm:pt>
    <dgm:pt modelId="{EBC799E9-C465-4AEB-B4B9-46B390C0B991}" type="pres">
      <dgm:prSet presAssocID="{D7789B38-4C2C-44E1-BFB0-EF6EE030308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DB2FAF-DF0B-499D-8302-F81D684BE927}" type="pres">
      <dgm:prSet presAssocID="{D7789B38-4C2C-44E1-BFB0-EF6EE0303086}" presName="rootConnector" presStyleLbl="node2" presStyleIdx="2" presStyleCnt="4"/>
      <dgm:spPr/>
      <dgm:t>
        <a:bodyPr/>
        <a:lstStyle/>
        <a:p>
          <a:endParaRPr lang="en-IN"/>
        </a:p>
      </dgm:t>
    </dgm:pt>
    <dgm:pt modelId="{87260DB7-84C1-4C82-913D-2A8E8E888A9A}" type="pres">
      <dgm:prSet presAssocID="{D7789B38-4C2C-44E1-BFB0-EF6EE0303086}" presName="hierChild4" presStyleCnt="0"/>
      <dgm:spPr/>
    </dgm:pt>
    <dgm:pt modelId="{7D6BD3EA-9DC0-44F4-8B2C-C0B186A3B42F}" type="pres">
      <dgm:prSet presAssocID="{D7789B38-4C2C-44E1-BFB0-EF6EE0303086}" presName="hierChild5" presStyleCnt="0"/>
      <dgm:spPr/>
    </dgm:pt>
    <dgm:pt modelId="{D1E8B46A-77CA-4E04-B2C3-5C802CF93A23}" type="pres">
      <dgm:prSet presAssocID="{5F5112DD-D3BC-4FF7-A5BC-320309E3BACB}" presName="Name37" presStyleLbl="parChTrans1D2" presStyleIdx="3" presStyleCnt="4"/>
      <dgm:spPr/>
      <dgm:t>
        <a:bodyPr/>
        <a:lstStyle/>
        <a:p>
          <a:endParaRPr lang="en-IN"/>
        </a:p>
      </dgm:t>
    </dgm:pt>
    <dgm:pt modelId="{C378019B-8BDC-48F7-BE26-D0B65A0BE011}" type="pres">
      <dgm:prSet presAssocID="{2FDD1B5F-7BBB-4F8B-8148-EA1AE3E97E9C}" presName="hierRoot2" presStyleCnt="0">
        <dgm:presLayoutVars>
          <dgm:hierBranch val="init"/>
        </dgm:presLayoutVars>
      </dgm:prSet>
      <dgm:spPr/>
    </dgm:pt>
    <dgm:pt modelId="{AFEF1160-7199-4B0E-B74C-E6A12D16F7DD}" type="pres">
      <dgm:prSet presAssocID="{2FDD1B5F-7BBB-4F8B-8148-EA1AE3E97E9C}" presName="rootComposite" presStyleCnt="0"/>
      <dgm:spPr/>
    </dgm:pt>
    <dgm:pt modelId="{F9463553-3219-4434-ACD1-18BC385437FB}" type="pres">
      <dgm:prSet presAssocID="{2FDD1B5F-7BBB-4F8B-8148-EA1AE3E97E9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2E577B-803B-4B5C-AB92-A419A8D1AC65}" type="pres">
      <dgm:prSet presAssocID="{2FDD1B5F-7BBB-4F8B-8148-EA1AE3E97E9C}" presName="rootConnector" presStyleLbl="node2" presStyleIdx="3" presStyleCnt="4"/>
      <dgm:spPr/>
      <dgm:t>
        <a:bodyPr/>
        <a:lstStyle/>
        <a:p>
          <a:endParaRPr lang="en-IN"/>
        </a:p>
      </dgm:t>
    </dgm:pt>
    <dgm:pt modelId="{F27EBBAA-8F7E-4AF6-8A2B-224B719209FE}" type="pres">
      <dgm:prSet presAssocID="{2FDD1B5F-7BBB-4F8B-8148-EA1AE3E97E9C}" presName="hierChild4" presStyleCnt="0"/>
      <dgm:spPr/>
    </dgm:pt>
    <dgm:pt modelId="{7C7BB017-DC4B-4359-8779-4C2E7F99070B}" type="pres">
      <dgm:prSet presAssocID="{2FDD1B5F-7BBB-4F8B-8148-EA1AE3E97E9C}" presName="hierChild5" presStyleCnt="0"/>
      <dgm:spPr/>
    </dgm:pt>
    <dgm:pt modelId="{460BF9F4-4A01-4FCB-8B29-9BB6E09804D5}" type="pres">
      <dgm:prSet presAssocID="{9B0ADC59-E904-4354-B664-C0EE6B08A829}" presName="hierChild3" presStyleCnt="0"/>
      <dgm:spPr/>
    </dgm:pt>
  </dgm:ptLst>
  <dgm:cxnLst>
    <dgm:cxn modelId="{A75040B0-5DC8-4E6F-8E8F-FC3043A9C4C4}" type="presOf" srcId="{D7789B38-4C2C-44E1-BFB0-EF6EE0303086}" destId="{2ADB2FAF-DF0B-499D-8302-F81D684BE927}" srcOrd="1" destOrd="0" presId="urn:microsoft.com/office/officeart/2005/8/layout/orgChart1"/>
    <dgm:cxn modelId="{1D64B1D0-361E-4C81-AEF8-1445D1A03F53}" type="presOf" srcId="{9B0ADC59-E904-4354-B664-C0EE6B08A829}" destId="{A77A20A0-C1FF-46B4-9C22-E6EC04026003}" srcOrd="1" destOrd="0" presId="urn:microsoft.com/office/officeart/2005/8/layout/orgChart1"/>
    <dgm:cxn modelId="{3B353C5C-D7AA-4497-8FA9-FDE1B8F3A1AE}" type="presOf" srcId="{D7789B38-4C2C-44E1-BFB0-EF6EE0303086}" destId="{EBC799E9-C465-4AEB-B4B9-46B390C0B991}" srcOrd="0" destOrd="0" presId="urn:microsoft.com/office/officeart/2005/8/layout/orgChart1"/>
    <dgm:cxn modelId="{917B67DA-EAAA-4451-9BCD-51B5A66CF7D1}" type="presOf" srcId="{2FDD1B5F-7BBB-4F8B-8148-EA1AE3E97E9C}" destId="{872E577B-803B-4B5C-AB92-A419A8D1AC65}" srcOrd="1" destOrd="0" presId="urn:microsoft.com/office/officeart/2005/8/layout/orgChart1"/>
    <dgm:cxn modelId="{3CFB0C9E-8DF8-444A-955F-2A1035EEA618}" srcId="{9B0ADC59-E904-4354-B664-C0EE6B08A829}" destId="{24A348E1-E3B7-4221-A50A-971BFEF49749}" srcOrd="1" destOrd="0" parTransId="{7A834FC2-E8DF-4012-B0A8-3EB35FF73275}" sibTransId="{020FA902-B554-4BF9-939F-139D8D650D05}"/>
    <dgm:cxn modelId="{1BA3786D-10E6-4357-BD68-7C1141A054BD}" type="presOf" srcId="{5F5112DD-D3BC-4FF7-A5BC-320309E3BACB}" destId="{D1E8B46A-77CA-4E04-B2C3-5C802CF93A23}" srcOrd="0" destOrd="0" presId="urn:microsoft.com/office/officeart/2005/8/layout/orgChart1"/>
    <dgm:cxn modelId="{0F2D77D7-BFAD-45DD-BD40-C7B573EA5CE0}" type="presOf" srcId="{16111151-9078-4925-99BD-95893DC9212F}" destId="{BC58EB9A-041E-4029-BF9A-C26B7B9FE8A4}" srcOrd="0" destOrd="0" presId="urn:microsoft.com/office/officeart/2005/8/layout/orgChart1"/>
    <dgm:cxn modelId="{563197FA-2BB9-4000-9AEF-027B0AD69835}" type="presOf" srcId="{7D7E9853-301D-4EC0-8CA6-B2100077E33B}" destId="{96EDF27C-09DF-4667-A34F-95ADE270EBE6}" srcOrd="0" destOrd="0" presId="urn:microsoft.com/office/officeart/2005/8/layout/orgChart1"/>
    <dgm:cxn modelId="{579B9404-2A52-4534-9D74-4CF3C5E07E85}" srcId="{9B0ADC59-E904-4354-B664-C0EE6B08A829}" destId="{D7789B38-4C2C-44E1-BFB0-EF6EE0303086}" srcOrd="2" destOrd="0" parTransId="{7D7E9853-301D-4EC0-8CA6-B2100077E33B}" sibTransId="{862AED67-3183-41AF-8A49-E6ADFEFFE38F}"/>
    <dgm:cxn modelId="{95047DC7-8BAA-487A-BBA7-8D4BD3A2D5E7}" type="presOf" srcId="{2FDD1B5F-7BBB-4F8B-8148-EA1AE3E97E9C}" destId="{F9463553-3219-4434-ACD1-18BC385437FB}" srcOrd="0" destOrd="0" presId="urn:microsoft.com/office/officeart/2005/8/layout/orgChart1"/>
    <dgm:cxn modelId="{61D50819-5779-45E8-B329-2FEA96D2CB0E}" type="presOf" srcId="{E785394C-B000-467F-9AEE-01371562F531}" destId="{301B9B5A-5500-4C28-9E71-00293360CCDA}" srcOrd="0" destOrd="0" presId="urn:microsoft.com/office/officeart/2005/8/layout/orgChart1"/>
    <dgm:cxn modelId="{7673DD1A-5398-4E42-A507-2D8BDE9CBC03}" type="presOf" srcId="{24A348E1-E3B7-4221-A50A-971BFEF49749}" destId="{6AFEA9F4-B9C8-4B81-BE06-3744A988A350}" srcOrd="1" destOrd="0" presId="urn:microsoft.com/office/officeart/2005/8/layout/orgChart1"/>
    <dgm:cxn modelId="{2E268B95-B65E-4C36-BA2D-FE3A9BD14CD5}" type="presOf" srcId="{9B0ADC59-E904-4354-B664-C0EE6B08A829}" destId="{A5F8B3FD-9B20-4D1B-96AF-A1E671B1A86B}" srcOrd="0" destOrd="0" presId="urn:microsoft.com/office/officeart/2005/8/layout/orgChart1"/>
    <dgm:cxn modelId="{7F557867-83B6-443D-B8BB-B315DF2BC79B}" srcId="{9B0ADC59-E904-4354-B664-C0EE6B08A829}" destId="{2FDD1B5F-7BBB-4F8B-8148-EA1AE3E97E9C}" srcOrd="3" destOrd="0" parTransId="{5F5112DD-D3BC-4FF7-A5BC-320309E3BACB}" sibTransId="{8AE52A0B-817B-4C22-A6AC-AD0722EE66B6}"/>
    <dgm:cxn modelId="{58065005-1E05-46A1-95BA-24A0259D4DC6}" type="presOf" srcId="{24A348E1-E3B7-4221-A50A-971BFEF49749}" destId="{7C221F22-1EC3-451D-86A1-E1D91F32E36C}" srcOrd="0" destOrd="0" presId="urn:microsoft.com/office/officeart/2005/8/layout/orgChart1"/>
    <dgm:cxn modelId="{E6CDF045-3818-44D9-98F1-2C753DE95897}" srcId="{E785394C-B000-467F-9AEE-01371562F531}" destId="{9B0ADC59-E904-4354-B664-C0EE6B08A829}" srcOrd="0" destOrd="0" parTransId="{9E7BC09A-5177-4CD5-8D51-064E4A5D4A9A}" sibTransId="{BC4AEA0F-50A9-4368-ACF3-2BB93A7A3971}"/>
    <dgm:cxn modelId="{983ABA2E-1796-45DB-949B-A72166E0BF2D}" type="presOf" srcId="{7A834FC2-E8DF-4012-B0A8-3EB35FF73275}" destId="{26F54B15-FA17-4D5F-8A5C-F7FAB3332CB6}" srcOrd="0" destOrd="0" presId="urn:microsoft.com/office/officeart/2005/8/layout/orgChart1"/>
    <dgm:cxn modelId="{9608B874-BAFD-4753-95B6-714AEC678E8B}" type="presOf" srcId="{78FC2333-E350-4E1C-A886-A6B5C2C4E6D7}" destId="{EAD6043A-CA8F-4551-9EE6-98F7A5A3DC6E}" srcOrd="0" destOrd="0" presId="urn:microsoft.com/office/officeart/2005/8/layout/orgChart1"/>
    <dgm:cxn modelId="{E591F8B6-AA16-4AA8-BC3D-DF2247392865}" type="presOf" srcId="{16111151-9078-4925-99BD-95893DC9212F}" destId="{4CD17EBA-5541-4775-993A-15FBF4810C89}" srcOrd="1" destOrd="0" presId="urn:microsoft.com/office/officeart/2005/8/layout/orgChart1"/>
    <dgm:cxn modelId="{7A7DD73B-3D48-40CD-89C2-E0EC9976F75E}" srcId="{9B0ADC59-E904-4354-B664-C0EE6B08A829}" destId="{16111151-9078-4925-99BD-95893DC9212F}" srcOrd="0" destOrd="0" parTransId="{78FC2333-E350-4E1C-A886-A6B5C2C4E6D7}" sibTransId="{816B6077-CD86-451B-9C11-0203253E608B}"/>
    <dgm:cxn modelId="{425CAF63-BC8F-4923-92C7-DD2EF396FCF0}" type="presParOf" srcId="{301B9B5A-5500-4C28-9E71-00293360CCDA}" destId="{2FB871D2-9050-4F32-A014-554FC2A1C102}" srcOrd="0" destOrd="0" presId="urn:microsoft.com/office/officeart/2005/8/layout/orgChart1"/>
    <dgm:cxn modelId="{1B59F0E4-0ADB-477F-BD18-14A6B5BBCFC4}" type="presParOf" srcId="{2FB871D2-9050-4F32-A014-554FC2A1C102}" destId="{27FE7A07-5BED-42B6-A582-A43B9738F0E1}" srcOrd="0" destOrd="0" presId="urn:microsoft.com/office/officeart/2005/8/layout/orgChart1"/>
    <dgm:cxn modelId="{EA65E0C0-5B2A-4112-89EB-87AC517519F4}" type="presParOf" srcId="{27FE7A07-5BED-42B6-A582-A43B9738F0E1}" destId="{A5F8B3FD-9B20-4D1B-96AF-A1E671B1A86B}" srcOrd="0" destOrd="0" presId="urn:microsoft.com/office/officeart/2005/8/layout/orgChart1"/>
    <dgm:cxn modelId="{4DB6A5B6-AA51-456B-B5E2-26E52254FF2C}" type="presParOf" srcId="{27FE7A07-5BED-42B6-A582-A43B9738F0E1}" destId="{A77A20A0-C1FF-46B4-9C22-E6EC04026003}" srcOrd="1" destOrd="0" presId="urn:microsoft.com/office/officeart/2005/8/layout/orgChart1"/>
    <dgm:cxn modelId="{83213431-C593-4229-9A47-80C7B9A2FF68}" type="presParOf" srcId="{2FB871D2-9050-4F32-A014-554FC2A1C102}" destId="{814A570D-B2C3-4579-A572-AA52E1BC5CD9}" srcOrd="1" destOrd="0" presId="urn:microsoft.com/office/officeart/2005/8/layout/orgChart1"/>
    <dgm:cxn modelId="{9945F5B2-EEE5-488F-97FC-12AE3950245C}" type="presParOf" srcId="{814A570D-B2C3-4579-A572-AA52E1BC5CD9}" destId="{EAD6043A-CA8F-4551-9EE6-98F7A5A3DC6E}" srcOrd="0" destOrd="0" presId="urn:microsoft.com/office/officeart/2005/8/layout/orgChart1"/>
    <dgm:cxn modelId="{1D11C446-56FE-450B-8520-10F15DC20033}" type="presParOf" srcId="{814A570D-B2C3-4579-A572-AA52E1BC5CD9}" destId="{3ADF2298-160A-464D-8730-B6139C243FA6}" srcOrd="1" destOrd="0" presId="urn:microsoft.com/office/officeart/2005/8/layout/orgChart1"/>
    <dgm:cxn modelId="{957B4393-ABDD-41EA-A423-A333C21615C7}" type="presParOf" srcId="{3ADF2298-160A-464D-8730-B6139C243FA6}" destId="{EED76F7F-160D-4B73-A5E3-18C125382AEE}" srcOrd="0" destOrd="0" presId="urn:microsoft.com/office/officeart/2005/8/layout/orgChart1"/>
    <dgm:cxn modelId="{D5EE778B-18C7-4640-8C16-939BF8B082DB}" type="presParOf" srcId="{EED76F7F-160D-4B73-A5E3-18C125382AEE}" destId="{BC58EB9A-041E-4029-BF9A-C26B7B9FE8A4}" srcOrd="0" destOrd="0" presId="urn:microsoft.com/office/officeart/2005/8/layout/orgChart1"/>
    <dgm:cxn modelId="{B2B65FDA-35C6-4DA1-84AB-BFCEA6962E27}" type="presParOf" srcId="{EED76F7F-160D-4B73-A5E3-18C125382AEE}" destId="{4CD17EBA-5541-4775-993A-15FBF4810C89}" srcOrd="1" destOrd="0" presId="urn:microsoft.com/office/officeart/2005/8/layout/orgChart1"/>
    <dgm:cxn modelId="{8AACD847-AF00-4979-9BB1-736D2AF8964D}" type="presParOf" srcId="{3ADF2298-160A-464D-8730-B6139C243FA6}" destId="{B0A0C050-B985-4CC6-8684-CDA54249F952}" srcOrd="1" destOrd="0" presId="urn:microsoft.com/office/officeart/2005/8/layout/orgChart1"/>
    <dgm:cxn modelId="{A16F6D9B-44C3-4BAE-8C49-48237407C22A}" type="presParOf" srcId="{3ADF2298-160A-464D-8730-B6139C243FA6}" destId="{F12AF092-0A49-458B-9A20-6A457FDB43FA}" srcOrd="2" destOrd="0" presId="urn:microsoft.com/office/officeart/2005/8/layout/orgChart1"/>
    <dgm:cxn modelId="{EA6645AD-2D7C-4FC1-A6CC-217F359155A8}" type="presParOf" srcId="{814A570D-B2C3-4579-A572-AA52E1BC5CD9}" destId="{26F54B15-FA17-4D5F-8A5C-F7FAB3332CB6}" srcOrd="2" destOrd="0" presId="urn:microsoft.com/office/officeart/2005/8/layout/orgChart1"/>
    <dgm:cxn modelId="{31D0E3DD-2922-4EB3-A168-6ABECC67B282}" type="presParOf" srcId="{814A570D-B2C3-4579-A572-AA52E1BC5CD9}" destId="{7C940473-4A59-4D1E-81FA-1889A943D2FE}" srcOrd="3" destOrd="0" presId="urn:microsoft.com/office/officeart/2005/8/layout/orgChart1"/>
    <dgm:cxn modelId="{7076412C-3408-4F9C-B2FF-DF80B2A06A7F}" type="presParOf" srcId="{7C940473-4A59-4D1E-81FA-1889A943D2FE}" destId="{B592A74F-30ED-4ED3-B0FA-53F170B566CC}" srcOrd="0" destOrd="0" presId="urn:microsoft.com/office/officeart/2005/8/layout/orgChart1"/>
    <dgm:cxn modelId="{7AFE2FA1-831F-4B2F-B23A-A2375136AA7B}" type="presParOf" srcId="{B592A74F-30ED-4ED3-B0FA-53F170B566CC}" destId="{7C221F22-1EC3-451D-86A1-E1D91F32E36C}" srcOrd="0" destOrd="0" presId="urn:microsoft.com/office/officeart/2005/8/layout/orgChart1"/>
    <dgm:cxn modelId="{7DF3C12B-6275-46E2-AD1C-892FEE30C697}" type="presParOf" srcId="{B592A74F-30ED-4ED3-B0FA-53F170B566CC}" destId="{6AFEA9F4-B9C8-4B81-BE06-3744A988A350}" srcOrd="1" destOrd="0" presId="urn:microsoft.com/office/officeart/2005/8/layout/orgChart1"/>
    <dgm:cxn modelId="{B0046B6F-BE99-4437-A760-011A3DA4C1E0}" type="presParOf" srcId="{7C940473-4A59-4D1E-81FA-1889A943D2FE}" destId="{F9E97BB0-9A9F-4C90-9F18-A7002FA0CB23}" srcOrd="1" destOrd="0" presId="urn:microsoft.com/office/officeart/2005/8/layout/orgChart1"/>
    <dgm:cxn modelId="{C717DD78-6A8D-4148-902E-41F3C93D79B7}" type="presParOf" srcId="{7C940473-4A59-4D1E-81FA-1889A943D2FE}" destId="{35364F2A-79BE-4994-B9D4-FF8D2222FDC0}" srcOrd="2" destOrd="0" presId="urn:microsoft.com/office/officeart/2005/8/layout/orgChart1"/>
    <dgm:cxn modelId="{33A90EDA-8F20-4349-BA14-8BB543EDDF83}" type="presParOf" srcId="{814A570D-B2C3-4579-A572-AA52E1BC5CD9}" destId="{96EDF27C-09DF-4667-A34F-95ADE270EBE6}" srcOrd="4" destOrd="0" presId="urn:microsoft.com/office/officeart/2005/8/layout/orgChart1"/>
    <dgm:cxn modelId="{D8CBAF3D-758A-4B15-B35A-6C621444045B}" type="presParOf" srcId="{814A570D-B2C3-4579-A572-AA52E1BC5CD9}" destId="{958AC7D8-4B3A-4850-A192-E29A54B0DE8E}" srcOrd="5" destOrd="0" presId="urn:microsoft.com/office/officeart/2005/8/layout/orgChart1"/>
    <dgm:cxn modelId="{84152A0A-02E4-468C-BFB2-FB05CED763DF}" type="presParOf" srcId="{958AC7D8-4B3A-4850-A192-E29A54B0DE8E}" destId="{BA07E9FD-3EC7-4BD1-9943-5354CDD19F1D}" srcOrd="0" destOrd="0" presId="urn:microsoft.com/office/officeart/2005/8/layout/orgChart1"/>
    <dgm:cxn modelId="{348A6B8A-86F1-4D03-A26F-F14F754584F8}" type="presParOf" srcId="{BA07E9FD-3EC7-4BD1-9943-5354CDD19F1D}" destId="{EBC799E9-C465-4AEB-B4B9-46B390C0B991}" srcOrd="0" destOrd="0" presId="urn:microsoft.com/office/officeart/2005/8/layout/orgChart1"/>
    <dgm:cxn modelId="{7E21D196-9E4D-45AC-997E-D6292DC206E5}" type="presParOf" srcId="{BA07E9FD-3EC7-4BD1-9943-5354CDD19F1D}" destId="{2ADB2FAF-DF0B-499D-8302-F81D684BE927}" srcOrd="1" destOrd="0" presId="urn:microsoft.com/office/officeart/2005/8/layout/orgChart1"/>
    <dgm:cxn modelId="{EF13650A-738E-4E4D-8B33-AE6C89A0B147}" type="presParOf" srcId="{958AC7D8-4B3A-4850-A192-E29A54B0DE8E}" destId="{87260DB7-84C1-4C82-913D-2A8E8E888A9A}" srcOrd="1" destOrd="0" presId="urn:microsoft.com/office/officeart/2005/8/layout/orgChart1"/>
    <dgm:cxn modelId="{E9A875F1-CA1F-4B52-8C2C-325D92DEE5E7}" type="presParOf" srcId="{958AC7D8-4B3A-4850-A192-E29A54B0DE8E}" destId="{7D6BD3EA-9DC0-44F4-8B2C-C0B186A3B42F}" srcOrd="2" destOrd="0" presId="urn:microsoft.com/office/officeart/2005/8/layout/orgChart1"/>
    <dgm:cxn modelId="{367315F4-4271-4153-9308-7DC92E81465B}" type="presParOf" srcId="{814A570D-B2C3-4579-A572-AA52E1BC5CD9}" destId="{D1E8B46A-77CA-4E04-B2C3-5C802CF93A23}" srcOrd="6" destOrd="0" presId="urn:microsoft.com/office/officeart/2005/8/layout/orgChart1"/>
    <dgm:cxn modelId="{AAA0C803-D7C1-4A2A-8AA2-7D71629F823D}" type="presParOf" srcId="{814A570D-B2C3-4579-A572-AA52E1BC5CD9}" destId="{C378019B-8BDC-48F7-BE26-D0B65A0BE011}" srcOrd="7" destOrd="0" presId="urn:microsoft.com/office/officeart/2005/8/layout/orgChart1"/>
    <dgm:cxn modelId="{33F6498E-BBEB-4B2A-92CE-6C87E4027E20}" type="presParOf" srcId="{C378019B-8BDC-48F7-BE26-D0B65A0BE011}" destId="{AFEF1160-7199-4B0E-B74C-E6A12D16F7DD}" srcOrd="0" destOrd="0" presId="urn:microsoft.com/office/officeart/2005/8/layout/orgChart1"/>
    <dgm:cxn modelId="{2671D5CB-11AD-41F2-834C-B9A5EECEB5D7}" type="presParOf" srcId="{AFEF1160-7199-4B0E-B74C-E6A12D16F7DD}" destId="{F9463553-3219-4434-ACD1-18BC385437FB}" srcOrd="0" destOrd="0" presId="urn:microsoft.com/office/officeart/2005/8/layout/orgChart1"/>
    <dgm:cxn modelId="{99467A1F-1D0E-4FFB-A54D-1CA828F89E63}" type="presParOf" srcId="{AFEF1160-7199-4B0E-B74C-E6A12D16F7DD}" destId="{872E577B-803B-4B5C-AB92-A419A8D1AC65}" srcOrd="1" destOrd="0" presId="urn:microsoft.com/office/officeart/2005/8/layout/orgChart1"/>
    <dgm:cxn modelId="{CD2239FE-E303-4391-97A3-76A50FF800EC}" type="presParOf" srcId="{C378019B-8BDC-48F7-BE26-D0B65A0BE011}" destId="{F27EBBAA-8F7E-4AF6-8A2B-224B719209FE}" srcOrd="1" destOrd="0" presId="urn:microsoft.com/office/officeart/2005/8/layout/orgChart1"/>
    <dgm:cxn modelId="{1BD5C3A4-BF12-4855-AE58-0F70E2D61EB4}" type="presParOf" srcId="{C378019B-8BDC-48F7-BE26-D0B65A0BE011}" destId="{7C7BB017-DC4B-4359-8779-4C2E7F99070B}" srcOrd="2" destOrd="0" presId="urn:microsoft.com/office/officeart/2005/8/layout/orgChart1"/>
    <dgm:cxn modelId="{1E4C7A2F-B6BC-4021-8829-BBB2D1513C51}" type="presParOf" srcId="{2FB871D2-9050-4F32-A014-554FC2A1C102}" destId="{460BF9F4-4A01-4FCB-8B29-9BB6E09804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90E2D-C1F8-481B-9E6A-D4F34DE70B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D83A5E-8F05-40B6-8494-ECA5CC9EC289}">
      <dgm:prSet phldrT="[Text]"/>
      <dgm:spPr/>
      <dgm:t>
        <a:bodyPr/>
        <a:lstStyle/>
        <a:p>
          <a:r>
            <a:rPr lang="en-IN" dirty="0" smtClean="0"/>
            <a:t>Display</a:t>
          </a:r>
          <a:endParaRPr lang="en-IN" dirty="0"/>
        </a:p>
      </dgm:t>
    </dgm:pt>
    <dgm:pt modelId="{11A1DEBC-ACCC-4509-86B9-61E197849F34}" type="parTrans" cxnId="{59EF1554-CF37-427E-B0BF-735752AF62F7}">
      <dgm:prSet/>
      <dgm:spPr/>
      <dgm:t>
        <a:bodyPr/>
        <a:lstStyle/>
        <a:p>
          <a:endParaRPr lang="en-IN"/>
        </a:p>
      </dgm:t>
    </dgm:pt>
    <dgm:pt modelId="{64C46A46-39A9-432F-9082-3CDABB5B25CC}" type="sibTrans" cxnId="{59EF1554-CF37-427E-B0BF-735752AF62F7}">
      <dgm:prSet/>
      <dgm:spPr/>
      <dgm:t>
        <a:bodyPr/>
        <a:lstStyle/>
        <a:p>
          <a:endParaRPr lang="en-IN"/>
        </a:p>
      </dgm:t>
    </dgm:pt>
    <dgm:pt modelId="{E9DBB661-79E6-4659-9653-E492FF0D6FC6}">
      <dgm:prSet phldrT="[Text]"/>
      <dgm:spPr/>
      <dgm:t>
        <a:bodyPr/>
        <a:lstStyle/>
        <a:p>
          <a:r>
            <a:rPr lang="en-IN"/>
            <a:t>Name</a:t>
          </a:r>
        </a:p>
      </dgm:t>
    </dgm:pt>
    <dgm:pt modelId="{E77378FB-C102-47D8-ACB8-8EF1B07A300B}" type="parTrans" cxnId="{8A019E93-8BBB-4462-BAD3-0E4A4A3C01D6}">
      <dgm:prSet/>
      <dgm:spPr/>
      <dgm:t>
        <a:bodyPr/>
        <a:lstStyle/>
        <a:p>
          <a:endParaRPr lang="en-IN"/>
        </a:p>
      </dgm:t>
    </dgm:pt>
    <dgm:pt modelId="{BE1CD702-7D1B-42C8-88A2-E1E2603124A4}" type="sibTrans" cxnId="{8A019E93-8BBB-4462-BAD3-0E4A4A3C01D6}">
      <dgm:prSet/>
      <dgm:spPr/>
      <dgm:t>
        <a:bodyPr/>
        <a:lstStyle/>
        <a:p>
          <a:endParaRPr lang="en-IN"/>
        </a:p>
      </dgm:t>
    </dgm:pt>
    <dgm:pt modelId="{F2D6A07C-1066-4135-9DF8-53273EB26533}">
      <dgm:prSet phldrT="[Text]"/>
      <dgm:spPr/>
      <dgm:t>
        <a:bodyPr/>
        <a:lstStyle/>
        <a:p>
          <a:r>
            <a:rPr lang="en-IN"/>
            <a:t>Date of Joining</a:t>
          </a:r>
        </a:p>
      </dgm:t>
    </dgm:pt>
    <dgm:pt modelId="{95A76347-C113-4F70-8C71-13031B28F32A}" type="sibTrans" cxnId="{F9BD884B-F0AE-42BA-907C-C4208DACD6E0}">
      <dgm:prSet/>
      <dgm:spPr/>
      <dgm:t>
        <a:bodyPr/>
        <a:lstStyle/>
        <a:p>
          <a:endParaRPr lang="en-IN"/>
        </a:p>
      </dgm:t>
    </dgm:pt>
    <dgm:pt modelId="{591FB735-1832-4123-88DC-3C72C9D808FE}" type="parTrans" cxnId="{F9BD884B-F0AE-42BA-907C-C4208DACD6E0}">
      <dgm:prSet/>
      <dgm:spPr/>
      <dgm:t>
        <a:bodyPr/>
        <a:lstStyle/>
        <a:p>
          <a:endParaRPr lang="en-IN"/>
        </a:p>
      </dgm:t>
    </dgm:pt>
    <dgm:pt modelId="{74BE3B87-AB27-41FF-B2F6-3F2E4291381F}">
      <dgm:prSet phldrT="[Text]"/>
      <dgm:spPr/>
      <dgm:t>
        <a:bodyPr/>
        <a:lstStyle/>
        <a:p>
          <a:r>
            <a:rPr lang="en-IN"/>
            <a:t>Payment</a:t>
          </a:r>
        </a:p>
      </dgm:t>
    </dgm:pt>
    <dgm:pt modelId="{E1DCE4A1-092C-4B3A-B6B8-642FB91CCC33}" type="parTrans" cxnId="{F39EF813-0670-4D4A-B153-FED26C11AF39}">
      <dgm:prSet/>
      <dgm:spPr/>
      <dgm:t>
        <a:bodyPr/>
        <a:lstStyle/>
        <a:p>
          <a:endParaRPr lang="en-IN"/>
        </a:p>
      </dgm:t>
    </dgm:pt>
    <dgm:pt modelId="{1F3CB39F-FFD7-4ED4-8D85-37756135E4B4}" type="sibTrans" cxnId="{F39EF813-0670-4D4A-B153-FED26C11AF39}">
      <dgm:prSet/>
      <dgm:spPr/>
      <dgm:t>
        <a:bodyPr/>
        <a:lstStyle/>
        <a:p>
          <a:endParaRPr lang="en-IN"/>
        </a:p>
      </dgm:t>
    </dgm:pt>
    <dgm:pt modelId="{B680101F-D0CF-4B97-A16C-E4D3F9C7BF55}">
      <dgm:prSet phldrT="[Text]"/>
      <dgm:spPr/>
      <dgm:t>
        <a:bodyPr/>
        <a:lstStyle/>
        <a:p>
          <a:r>
            <a:rPr lang="en-IN"/>
            <a:t>Dinner</a:t>
          </a:r>
        </a:p>
      </dgm:t>
    </dgm:pt>
    <dgm:pt modelId="{4EF6D995-37ED-414B-84F3-DD86D1884599}" type="parTrans" cxnId="{DAE60A3E-284E-47C8-9E3C-5CAB02E73848}">
      <dgm:prSet/>
      <dgm:spPr/>
      <dgm:t>
        <a:bodyPr/>
        <a:lstStyle/>
        <a:p>
          <a:endParaRPr lang="en-IN"/>
        </a:p>
      </dgm:t>
    </dgm:pt>
    <dgm:pt modelId="{428A8C3F-5D83-47C5-8E49-01F67191BF85}" type="sibTrans" cxnId="{DAE60A3E-284E-47C8-9E3C-5CAB02E73848}">
      <dgm:prSet/>
      <dgm:spPr/>
      <dgm:t>
        <a:bodyPr/>
        <a:lstStyle/>
        <a:p>
          <a:endParaRPr lang="en-IN"/>
        </a:p>
      </dgm:t>
    </dgm:pt>
    <dgm:pt modelId="{912DFEC4-68D8-4C4D-B6FC-F44B1499662D}">
      <dgm:prSet phldrT="[Text]"/>
      <dgm:spPr/>
      <dgm:t>
        <a:bodyPr/>
        <a:lstStyle/>
        <a:p>
          <a:r>
            <a:rPr lang="en-IN"/>
            <a:t>Contact No</a:t>
          </a:r>
        </a:p>
      </dgm:t>
    </dgm:pt>
    <dgm:pt modelId="{7AF48523-C4B8-48CF-9018-AAEABB37ECC9}" type="parTrans" cxnId="{EBBEEB01-E8DC-4F2F-9F1B-AE2C069868C3}">
      <dgm:prSet/>
      <dgm:spPr/>
      <dgm:t>
        <a:bodyPr/>
        <a:lstStyle/>
        <a:p>
          <a:endParaRPr lang="en-IN"/>
        </a:p>
      </dgm:t>
    </dgm:pt>
    <dgm:pt modelId="{4A646DF3-16F6-4CE4-868F-8471EEA959DD}" type="sibTrans" cxnId="{EBBEEB01-E8DC-4F2F-9F1B-AE2C069868C3}">
      <dgm:prSet/>
      <dgm:spPr/>
      <dgm:t>
        <a:bodyPr/>
        <a:lstStyle/>
        <a:p>
          <a:endParaRPr lang="en-IN"/>
        </a:p>
      </dgm:t>
    </dgm:pt>
    <dgm:pt modelId="{B1AEB73B-556A-4167-BED8-2DAE98C3D63C}">
      <dgm:prSet phldrT="[Text]"/>
      <dgm:spPr/>
      <dgm:t>
        <a:bodyPr/>
        <a:lstStyle/>
        <a:p>
          <a:r>
            <a:rPr lang="en-IN"/>
            <a:t>Attendance</a:t>
          </a:r>
        </a:p>
      </dgm:t>
    </dgm:pt>
    <dgm:pt modelId="{C781BB73-5762-4301-BBF6-5D64A88A2683}" type="parTrans" cxnId="{41B49199-62EC-4635-8A2D-03041A376A4B}">
      <dgm:prSet/>
      <dgm:spPr/>
      <dgm:t>
        <a:bodyPr/>
        <a:lstStyle/>
        <a:p>
          <a:endParaRPr lang="en-IN"/>
        </a:p>
      </dgm:t>
    </dgm:pt>
    <dgm:pt modelId="{DAD686DC-7017-4578-A434-589DF8A7DA16}" type="sibTrans" cxnId="{41B49199-62EC-4635-8A2D-03041A376A4B}">
      <dgm:prSet/>
      <dgm:spPr/>
      <dgm:t>
        <a:bodyPr/>
        <a:lstStyle/>
        <a:p>
          <a:endParaRPr lang="en-IN"/>
        </a:p>
      </dgm:t>
    </dgm:pt>
    <dgm:pt modelId="{4E9C8A14-01DE-42A5-9A20-9532EA274B27}">
      <dgm:prSet phldrT="[Text]"/>
      <dgm:spPr/>
      <dgm:t>
        <a:bodyPr/>
        <a:lstStyle/>
        <a:p>
          <a:r>
            <a:rPr lang="en-IN"/>
            <a:t>Date</a:t>
          </a:r>
        </a:p>
      </dgm:t>
    </dgm:pt>
    <dgm:pt modelId="{C0A157D5-C493-4BD4-959D-823A2FF887A7}" type="parTrans" cxnId="{FDFB01C0-391A-473F-A79D-145A11E83139}">
      <dgm:prSet/>
      <dgm:spPr/>
      <dgm:t>
        <a:bodyPr/>
        <a:lstStyle/>
        <a:p>
          <a:endParaRPr lang="en-IN"/>
        </a:p>
      </dgm:t>
    </dgm:pt>
    <dgm:pt modelId="{184A90BC-9995-4CF2-9A38-12FD94EB05AF}" type="sibTrans" cxnId="{FDFB01C0-391A-473F-A79D-145A11E83139}">
      <dgm:prSet/>
      <dgm:spPr/>
      <dgm:t>
        <a:bodyPr/>
        <a:lstStyle/>
        <a:p>
          <a:endParaRPr lang="en-IN"/>
        </a:p>
      </dgm:t>
    </dgm:pt>
    <dgm:pt modelId="{48F4DC6B-CDFC-4BD5-BD42-2BF8C7B3ED61}">
      <dgm:prSet phldrT="[Text]"/>
      <dgm:spPr/>
      <dgm:t>
        <a:bodyPr/>
        <a:lstStyle/>
        <a:p>
          <a:r>
            <a:rPr lang="en-IN"/>
            <a:t>Lunch</a:t>
          </a:r>
        </a:p>
      </dgm:t>
    </dgm:pt>
    <dgm:pt modelId="{69E7E827-0BD1-4130-9051-5BD2146CEE7B}" type="parTrans" cxnId="{91874788-89D5-4E38-A2F6-E9AA6AB215E7}">
      <dgm:prSet/>
      <dgm:spPr/>
      <dgm:t>
        <a:bodyPr/>
        <a:lstStyle/>
        <a:p>
          <a:endParaRPr lang="en-IN"/>
        </a:p>
      </dgm:t>
    </dgm:pt>
    <dgm:pt modelId="{5459F413-5958-4027-BD0E-2E9042ABA77F}" type="sibTrans" cxnId="{91874788-89D5-4E38-A2F6-E9AA6AB215E7}">
      <dgm:prSet/>
      <dgm:spPr/>
      <dgm:t>
        <a:bodyPr/>
        <a:lstStyle/>
        <a:p>
          <a:endParaRPr lang="en-IN"/>
        </a:p>
      </dgm:t>
    </dgm:pt>
    <dgm:pt modelId="{80701935-4746-4165-BCFA-0DCBCA4F6742}" type="pres">
      <dgm:prSet presAssocID="{98190E2D-C1F8-481B-9E6A-D4F34DE70B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2772D4D-D79A-4D03-B98D-7FF38A5E4654}" type="pres">
      <dgm:prSet presAssocID="{69D83A5E-8F05-40B6-8494-ECA5CC9EC289}" presName="hierRoot1" presStyleCnt="0"/>
      <dgm:spPr/>
    </dgm:pt>
    <dgm:pt modelId="{C0466A14-F58B-4653-AC45-B89D36506C67}" type="pres">
      <dgm:prSet presAssocID="{69D83A5E-8F05-40B6-8494-ECA5CC9EC289}" presName="composite" presStyleCnt="0"/>
      <dgm:spPr/>
    </dgm:pt>
    <dgm:pt modelId="{6D1D0B18-6F99-475E-88B5-64BD8103620F}" type="pres">
      <dgm:prSet presAssocID="{69D83A5E-8F05-40B6-8494-ECA5CC9EC289}" presName="background" presStyleLbl="node0" presStyleIdx="0" presStyleCnt="1"/>
      <dgm:spPr/>
    </dgm:pt>
    <dgm:pt modelId="{EFE721B5-2040-46B8-AC92-63653CD318B9}" type="pres">
      <dgm:prSet presAssocID="{69D83A5E-8F05-40B6-8494-ECA5CC9EC2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8AEF07-7A0E-4DCE-B2DC-50251DDCBD18}" type="pres">
      <dgm:prSet presAssocID="{69D83A5E-8F05-40B6-8494-ECA5CC9EC289}" presName="hierChild2" presStyleCnt="0"/>
      <dgm:spPr/>
    </dgm:pt>
    <dgm:pt modelId="{53AB0D60-723B-47DD-9B0D-EB0B55F6E986}" type="pres">
      <dgm:prSet presAssocID="{E77378FB-C102-47D8-ACB8-8EF1B07A300B}" presName="Name10" presStyleLbl="parChTrans1D2" presStyleIdx="0" presStyleCnt="5"/>
      <dgm:spPr/>
      <dgm:t>
        <a:bodyPr/>
        <a:lstStyle/>
        <a:p>
          <a:endParaRPr lang="en-IN"/>
        </a:p>
      </dgm:t>
    </dgm:pt>
    <dgm:pt modelId="{CA7BCDC8-19E2-417B-995E-347940A2E677}" type="pres">
      <dgm:prSet presAssocID="{E9DBB661-79E6-4659-9653-E492FF0D6FC6}" presName="hierRoot2" presStyleCnt="0"/>
      <dgm:spPr/>
    </dgm:pt>
    <dgm:pt modelId="{8D3EB8FB-BE3B-46C9-9553-E42FC5E849DE}" type="pres">
      <dgm:prSet presAssocID="{E9DBB661-79E6-4659-9653-E492FF0D6FC6}" presName="composite2" presStyleCnt="0"/>
      <dgm:spPr/>
    </dgm:pt>
    <dgm:pt modelId="{ED4FE30D-EED6-45AE-AEB6-191B0D12B2D5}" type="pres">
      <dgm:prSet presAssocID="{E9DBB661-79E6-4659-9653-E492FF0D6FC6}" presName="background2" presStyleLbl="node2" presStyleIdx="0" presStyleCnt="5"/>
      <dgm:spPr/>
    </dgm:pt>
    <dgm:pt modelId="{05F926D7-7E2D-405C-A5A4-AE42FF1EC6FF}" type="pres">
      <dgm:prSet presAssocID="{E9DBB661-79E6-4659-9653-E492FF0D6FC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1F7D85-ACF5-42DC-8327-54AC0048A829}" type="pres">
      <dgm:prSet presAssocID="{E9DBB661-79E6-4659-9653-E492FF0D6FC6}" presName="hierChild3" presStyleCnt="0"/>
      <dgm:spPr/>
    </dgm:pt>
    <dgm:pt modelId="{90E7ACAF-9807-46C0-AC99-8EE5BD0478B5}" type="pres">
      <dgm:prSet presAssocID="{591FB735-1832-4123-88DC-3C72C9D808FE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8305821-30DA-4C1E-A9EC-89928442CC3E}" type="pres">
      <dgm:prSet presAssocID="{F2D6A07C-1066-4135-9DF8-53273EB26533}" presName="hierRoot2" presStyleCnt="0"/>
      <dgm:spPr/>
    </dgm:pt>
    <dgm:pt modelId="{AEC1BA78-FF8B-488E-BB90-BDD6FB570410}" type="pres">
      <dgm:prSet presAssocID="{F2D6A07C-1066-4135-9DF8-53273EB26533}" presName="composite2" presStyleCnt="0"/>
      <dgm:spPr/>
    </dgm:pt>
    <dgm:pt modelId="{E90CAF1F-F9A2-4CE3-87D1-01F17ACE9360}" type="pres">
      <dgm:prSet presAssocID="{F2D6A07C-1066-4135-9DF8-53273EB26533}" presName="background2" presStyleLbl="node2" presStyleIdx="1" presStyleCnt="5"/>
      <dgm:spPr/>
    </dgm:pt>
    <dgm:pt modelId="{742CA475-2434-4BF8-9E2C-43BB86F3DD15}" type="pres">
      <dgm:prSet presAssocID="{F2D6A07C-1066-4135-9DF8-53273EB26533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DC0A63-516B-4093-B1CA-77D598D57763}" type="pres">
      <dgm:prSet presAssocID="{F2D6A07C-1066-4135-9DF8-53273EB26533}" presName="hierChild3" presStyleCnt="0"/>
      <dgm:spPr/>
    </dgm:pt>
    <dgm:pt modelId="{FC7BD420-F8A8-4FB6-81D7-93529DCBB478}" type="pres">
      <dgm:prSet presAssocID="{7AF48523-C4B8-48CF-9018-AAEABB37ECC9}" presName="Name10" presStyleLbl="parChTrans1D2" presStyleIdx="2" presStyleCnt="5"/>
      <dgm:spPr/>
      <dgm:t>
        <a:bodyPr/>
        <a:lstStyle/>
        <a:p>
          <a:endParaRPr lang="en-IN"/>
        </a:p>
      </dgm:t>
    </dgm:pt>
    <dgm:pt modelId="{EE24BC57-021C-432D-88F9-6BAC7755C50E}" type="pres">
      <dgm:prSet presAssocID="{912DFEC4-68D8-4C4D-B6FC-F44B1499662D}" presName="hierRoot2" presStyleCnt="0"/>
      <dgm:spPr/>
    </dgm:pt>
    <dgm:pt modelId="{8EBF6667-5223-486C-99F2-5E269C24D098}" type="pres">
      <dgm:prSet presAssocID="{912DFEC4-68D8-4C4D-B6FC-F44B1499662D}" presName="composite2" presStyleCnt="0"/>
      <dgm:spPr/>
    </dgm:pt>
    <dgm:pt modelId="{F4535793-E76F-483C-A663-1978B6B0FD5E}" type="pres">
      <dgm:prSet presAssocID="{912DFEC4-68D8-4C4D-B6FC-F44B1499662D}" presName="background2" presStyleLbl="node2" presStyleIdx="2" presStyleCnt="5"/>
      <dgm:spPr/>
    </dgm:pt>
    <dgm:pt modelId="{A0D72212-3432-4519-95DB-9117D99DC80F}" type="pres">
      <dgm:prSet presAssocID="{912DFEC4-68D8-4C4D-B6FC-F44B1499662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3774EA-A3F1-4C20-885E-5B864234867F}" type="pres">
      <dgm:prSet presAssocID="{912DFEC4-68D8-4C4D-B6FC-F44B1499662D}" presName="hierChild3" presStyleCnt="0"/>
      <dgm:spPr/>
    </dgm:pt>
    <dgm:pt modelId="{7E087978-66F5-465F-9E65-2B2D732C2C75}" type="pres">
      <dgm:prSet presAssocID="{E1DCE4A1-092C-4B3A-B6B8-642FB91CCC33}" presName="Name10" presStyleLbl="parChTrans1D2" presStyleIdx="3" presStyleCnt="5"/>
      <dgm:spPr/>
      <dgm:t>
        <a:bodyPr/>
        <a:lstStyle/>
        <a:p>
          <a:endParaRPr lang="en-IN"/>
        </a:p>
      </dgm:t>
    </dgm:pt>
    <dgm:pt modelId="{ABEAEBA6-7252-42FD-84A5-99FBDDED3D5E}" type="pres">
      <dgm:prSet presAssocID="{74BE3B87-AB27-41FF-B2F6-3F2E4291381F}" presName="hierRoot2" presStyleCnt="0"/>
      <dgm:spPr/>
    </dgm:pt>
    <dgm:pt modelId="{26F9AA3D-736D-4CEB-B7DE-6978A1332FDC}" type="pres">
      <dgm:prSet presAssocID="{74BE3B87-AB27-41FF-B2F6-3F2E4291381F}" presName="composite2" presStyleCnt="0"/>
      <dgm:spPr/>
    </dgm:pt>
    <dgm:pt modelId="{3C14D0B2-F71E-486D-A17F-04A32FEA0A83}" type="pres">
      <dgm:prSet presAssocID="{74BE3B87-AB27-41FF-B2F6-3F2E4291381F}" presName="background2" presStyleLbl="node2" presStyleIdx="3" presStyleCnt="5"/>
      <dgm:spPr/>
    </dgm:pt>
    <dgm:pt modelId="{8B6F9A54-4E3F-49F8-8FDD-E93BCF2E6231}" type="pres">
      <dgm:prSet presAssocID="{74BE3B87-AB27-41FF-B2F6-3F2E4291381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D1BA7E-EC06-4145-96BA-1B866B51CCF7}" type="pres">
      <dgm:prSet presAssocID="{74BE3B87-AB27-41FF-B2F6-3F2E4291381F}" presName="hierChild3" presStyleCnt="0"/>
      <dgm:spPr/>
    </dgm:pt>
    <dgm:pt modelId="{49DBDB33-C3AA-4398-9F8A-A54B328F9916}" type="pres">
      <dgm:prSet presAssocID="{C781BB73-5762-4301-BBF6-5D64A88A2683}" presName="Name10" presStyleLbl="parChTrans1D2" presStyleIdx="4" presStyleCnt="5"/>
      <dgm:spPr/>
      <dgm:t>
        <a:bodyPr/>
        <a:lstStyle/>
        <a:p>
          <a:endParaRPr lang="en-IN"/>
        </a:p>
      </dgm:t>
    </dgm:pt>
    <dgm:pt modelId="{478CE213-C75E-40A8-8F06-D0D1771D3EEC}" type="pres">
      <dgm:prSet presAssocID="{B1AEB73B-556A-4167-BED8-2DAE98C3D63C}" presName="hierRoot2" presStyleCnt="0"/>
      <dgm:spPr/>
    </dgm:pt>
    <dgm:pt modelId="{7B3A2E4B-F974-4043-95A8-E046CD32B002}" type="pres">
      <dgm:prSet presAssocID="{B1AEB73B-556A-4167-BED8-2DAE98C3D63C}" presName="composite2" presStyleCnt="0"/>
      <dgm:spPr/>
    </dgm:pt>
    <dgm:pt modelId="{5B8D8986-53E5-4686-89C1-77AAEBD270CB}" type="pres">
      <dgm:prSet presAssocID="{B1AEB73B-556A-4167-BED8-2DAE98C3D63C}" presName="background2" presStyleLbl="node2" presStyleIdx="4" presStyleCnt="5"/>
      <dgm:spPr/>
    </dgm:pt>
    <dgm:pt modelId="{9B5DCF3B-8649-446A-9780-9AD73AFD00E9}" type="pres">
      <dgm:prSet presAssocID="{B1AEB73B-556A-4167-BED8-2DAE98C3D63C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A0AF7-6BED-4F05-8D5B-85A77DAB8A68}" type="pres">
      <dgm:prSet presAssocID="{B1AEB73B-556A-4167-BED8-2DAE98C3D63C}" presName="hierChild3" presStyleCnt="0"/>
      <dgm:spPr/>
    </dgm:pt>
    <dgm:pt modelId="{C44E5E2F-066A-4088-B983-3B0421FF3B17}" type="pres">
      <dgm:prSet presAssocID="{C0A157D5-C493-4BD4-959D-823A2FF887A7}" presName="Name17" presStyleLbl="parChTrans1D3" presStyleIdx="0" presStyleCnt="1"/>
      <dgm:spPr/>
      <dgm:t>
        <a:bodyPr/>
        <a:lstStyle/>
        <a:p>
          <a:endParaRPr lang="en-IN"/>
        </a:p>
      </dgm:t>
    </dgm:pt>
    <dgm:pt modelId="{CE1B74F8-6F84-487F-AAFB-DBEE7C50361E}" type="pres">
      <dgm:prSet presAssocID="{4E9C8A14-01DE-42A5-9A20-9532EA274B27}" presName="hierRoot3" presStyleCnt="0"/>
      <dgm:spPr/>
    </dgm:pt>
    <dgm:pt modelId="{761EB33C-5DC4-4944-97BF-1A92CBD909D9}" type="pres">
      <dgm:prSet presAssocID="{4E9C8A14-01DE-42A5-9A20-9532EA274B27}" presName="composite3" presStyleCnt="0"/>
      <dgm:spPr/>
    </dgm:pt>
    <dgm:pt modelId="{A50A5884-46BD-4C42-BEB2-ECE4A44AF239}" type="pres">
      <dgm:prSet presAssocID="{4E9C8A14-01DE-42A5-9A20-9532EA274B27}" presName="background3" presStyleLbl="node3" presStyleIdx="0" presStyleCnt="1"/>
      <dgm:spPr/>
    </dgm:pt>
    <dgm:pt modelId="{45EFE8D2-6478-4A89-8D79-16AC61278E1C}" type="pres">
      <dgm:prSet presAssocID="{4E9C8A14-01DE-42A5-9A20-9532EA274B2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E85AA9-838A-4D49-AB72-3FEB773D3F54}" type="pres">
      <dgm:prSet presAssocID="{4E9C8A14-01DE-42A5-9A20-9532EA274B27}" presName="hierChild4" presStyleCnt="0"/>
      <dgm:spPr/>
    </dgm:pt>
    <dgm:pt modelId="{33C6E546-FCF2-4BEE-88DC-385D774E53AF}" type="pres">
      <dgm:prSet presAssocID="{69E7E827-0BD1-4130-9051-5BD2146CEE7B}" presName="Name23" presStyleLbl="parChTrans1D4" presStyleIdx="0" presStyleCnt="2"/>
      <dgm:spPr/>
      <dgm:t>
        <a:bodyPr/>
        <a:lstStyle/>
        <a:p>
          <a:endParaRPr lang="en-IN"/>
        </a:p>
      </dgm:t>
    </dgm:pt>
    <dgm:pt modelId="{3D2DF313-4426-4E71-9CF9-BA48DA6105E5}" type="pres">
      <dgm:prSet presAssocID="{48F4DC6B-CDFC-4BD5-BD42-2BF8C7B3ED61}" presName="hierRoot4" presStyleCnt="0"/>
      <dgm:spPr/>
    </dgm:pt>
    <dgm:pt modelId="{ED41A221-EDFD-4238-9D07-0A462CE07F2F}" type="pres">
      <dgm:prSet presAssocID="{48F4DC6B-CDFC-4BD5-BD42-2BF8C7B3ED61}" presName="composite4" presStyleCnt="0"/>
      <dgm:spPr/>
    </dgm:pt>
    <dgm:pt modelId="{4510A79A-64A2-4535-AB92-99A455CDCE17}" type="pres">
      <dgm:prSet presAssocID="{48F4DC6B-CDFC-4BD5-BD42-2BF8C7B3ED61}" presName="background4" presStyleLbl="node4" presStyleIdx="0" presStyleCnt="2"/>
      <dgm:spPr/>
    </dgm:pt>
    <dgm:pt modelId="{0B245219-8CF5-4864-B389-BBC200EACDAC}" type="pres">
      <dgm:prSet presAssocID="{48F4DC6B-CDFC-4BD5-BD42-2BF8C7B3ED6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AD5D18-006D-4D0E-886D-FD4CA1A97B1C}" type="pres">
      <dgm:prSet presAssocID="{48F4DC6B-CDFC-4BD5-BD42-2BF8C7B3ED61}" presName="hierChild5" presStyleCnt="0"/>
      <dgm:spPr/>
    </dgm:pt>
    <dgm:pt modelId="{6D9ABCE3-F639-4154-8F1E-2374BCEDC8E7}" type="pres">
      <dgm:prSet presAssocID="{4EF6D995-37ED-414B-84F3-DD86D1884599}" presName="Name23" presStyleLbl="parChTrans1D4" presStyleIdx="1" presStyleCnt="2"/>
      <dgm:spPr/>
      <dgm:t>
        <a:bodyPr/>
        <a:lstStyle/>
        <a:p>
          <a:endParaRPr lang="en-IN"/>
        </a:p>
      </dgm:t>
    </dgm:pt>
    <dgm:pt modelId="{DEA87150-1C10-4B26-839D-A8A66DFD3A1D}" type="pres">
      <dgm:prSet presAssocID="{B680101F-D0CF-4B97-A16C-E4D3F9C7BF55}" presName="hierRoot4" presStyleCnt="0"/>
      <dgm:spPr/>
    </dgm:pt>
    <dgm:pt modelId="{2A796B84-FF5F-4466-BC95-BF039DC9E539}" type="pres">
      <dgm:prSet presAssocID="{B680101F-D0CF-4B97-A16C-E4D3F9C7BF55}" presName="composite4" presStyleCnt="0"/>
      <dgm:spPr/>
    </dgm:pt>
    <dgm:pt modelId="{6BDFBA93-2706-4BB3-ACCF-62328361251C}" type="pres">
      <dgm:prSet presAssocID="{B680101F-D0CF-4B97-A16C-E4D3F9C7BF55}" presName="background4" presStyleLbl="node4" presStyleIdx="1" presStyleCnt="2"/>
      <dgm:spPr/>
    </dgm:pt>
    <dgm:pt modelId="{FF424DF4-988F-42C2-9814-EC616F1D4C49}" type="pres">
      <dgm:prSet presAssocID="{B680101F-D0CF-4B97-A16C-E4D3F9C7BF5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FD662E-3B35-4929-B30E-F0FEE6E2015D}" type="pres">
      <dgm:prSet presAssocID="{B680101F-D0CF-4B97-A16C-E4D3F9C7BF55}" presName="hierChild5" presStyleCnt="0"/>
      <dgm:spPr/>
    </dgm:pt>
  </dgm:ptLst>
  <dgm:cxnLst>
    <dgm:cxn modelId="{812E6716-6CCF-4F74-8776-7A6BD4F9A8ED}" type="presOf" srcId="{E1DCE4A1-092C-4B3A-B6B8-642FB91CCC33}" destId="{7E087978-66F5-465F-9E65-2B2D732C2C75}" srcOrd="0" destOrd="0" presId="urn:microsoft.com/office/officeart/2005/8/layout/hierarchy1"/>
    <dgm:cxn modelId="{205A610A-615F-4225-9908-D5F35E0A0DA9}" type="presOf" srcId="{98190E2D-C1F8-481B-9E6A-D4F34DE70B9E}" destId="{80701935-4746-4165-BCFA-0DCBCA4F6742}" srcOrd="0" destOrd="0" presId="urn:microsoft.com/office/officeart/2005/8/layout/hierarchy1"/>
    <dgm:cxn modelId="{0219B7F5-0426-41A7-80B6-B8C5C686966A}" type="presOf" srcId="{912DFEC4-68D8-4C4D-B6FC-F44B1499662D}" destId="{A0D72212-3432-4519-95DB-9117D99DC80F}" srcOrd="0" destOrd="0" presId="urn:microsoft.com/office/officeart/2005/8/layout/hierarchy1"/>
    <dgm:cxn modelId="{47705C31-6228-4B42-A3C3-14C301265827}" type="presOf" srcId="{B680101F-D0CF-4B97-A16C-E4D3F9C7BF55}" destId="{FF424DF4-988F-42C2-9814-EC616F1D4C49}" srcOrd="0" destOrd="0" presId="urn:microsoft.com/office/officeart/2005/8/layout/hierarchy1"/>
    <dgm:cxn modelId="{FDFB01C0-391A-473F-A79D-145A11E83139}" srcId="{B1AEB73B-556A-4167-BED8-2DAE98C3D63C}" destId="{4E9C8A14-01DE-42A5-9A20-9532EA274B27}" srcOrd="0" destOrd="0" parTransId="{C0A157D5-C493-4BD4-959D-823A2FF887A7}" sibTransId="{184A90BC-9995-4CF2-9A38-12FD94EB05AF}"/>
    <dgm:cxn modelId="{00F3E806-F3DE-47AD-88A1-8C107C6061B1}" type="presOf" srcId="{591FB735-1832-4123-88DC-3C72C9D808FE}" destId="{90E7ACAF-9807-46C0-AC99-8EE5BD0478B5}" srcOrd="0" destOrd="0" presId="urn:microsoft.com/office/officeart/2005/8/layout/hierarchy1"/>
    <dgm:cxn modelId="{EBBEEB01-E8DC-4F2F-9F1B-AE2C069868C3}" srcId="{69D83A5E-8F05-40B6-8494-ECA5CC9EC289}" destId="{912DFEC4-68D8-4C4D-B6FC-F44B1499662D}" srcOrd="2" destOrd="0" parTransId="{7AF48523-C4B8-48CF-9018-AAEABB37ECC9}" sibTransId="{4A646DF3-16F6-4CE4-868F-8471EEA959DD}"/>
    <dgm:cxn modelId="{F39EF813-0670-4D4A-B153-FED26C11AF39}" srcId="{69D83A5E-8F05-40B6-8494-ECA5CC9EC289}" destId="{74BE3B87-AB27-41FF-B2F6-3F2E4291381F}" srcOrd="3" destOrd="0" parTransId="{E1DCE4A1-092C-4B3A-B6B8-642FB91CCC33}" sibTransId="{1F3CB39F-FFD7-4ED4-8D85-37756135E4B4}"/>
    <dgm:cxn modelId="{86F74A08-19E9-437D-A4C3-075A6E5AECE2}" type="presOf" srcId="{74BE3B87-AB27-41FF-B2F6-3F2E4291381F}" destId="{8B6F9A54-4E3F-49F8-8FDD-E93BCF2E6231}" srcOrd="0" destOrd="0" presId="urn:microsoft.com/office/officeart/2005/8/layout/hierarchy1"/>
    <dgm:cxn modelId="{E678EA38-4B0E-47DA-AC28-C45CE7FD6186}" type="presOf" srcId="{C0A157D5-C493-4BD4-959D-823A2FF887A7}" destId="{C44E5E2F-066A-4088-B983-3B0421FF3B17}" srcOrd="0" destOrd="0" presId="urn:microsoft.com/office/officeart/2005/8/layout/hierarchy1"/>
    <dgm:cxn modelId="{6D5F1C23-3269-4B8D-96FB-AAAECDA40ED6}" type="presOf" srcId="{C781BB73-5762-4301-BBF6-5D64A88A2683}" destId="{49DBDB33-C3AA-4398-9F8A-A54B328F9916}" srcOrd="0" destOrd="0" presId="urn:microsoft.com/office/officeart/2005/8/layout/hierarchy1"/>
    <dgm:cxn modelId="{F9BD884B-F0AE-42BA-907C-C4208DACD6E0}" srcId="{69D83A5E-8F05-40B6-8494-ECA5CC9EC289}" destId="{F2D6A07C-1066-4135-9DF8-53273EB26533}" srcOrd="1" destOrd="0" parTransId="{591FB735-1832-4123-88DC-3C72C9D808FE}" sibTransId="{95A76347-C113-4F70-8C71-13031B28F32A}"/>
    <dgm:cxn modelId="{91874788-89D5-4E38-A2F6-E9AA6AB215E7}" srcId="{4E9C8A14-01DE-42A5-9A20-9532EA274B27}" destId="{48F4DC6B-CDFC-4BD5-BD42-2BF8C7B3ED61}" srcOrd="0" destOrd="0" parTransId="{69E7E827-0BD1-4130-9051-5BD2146CEE7B}" sibTransId="{5459F413-5958-4027-BD0E-2E9042ABA77F}"/>
    <dgm:cxn modelId="{86074192-AD7A-43BF-B38E-6248A36F007A}" type="presOf" srcId="{F2D6A07C-1066-4135-9DF8-53273EB26533}" destId="{742CA475-2434-4BF8-9E2C-43BB86F3DD15}" srcOrd="0" destOrd="0" presId="urn:microsoft.com/office/officeart/2005/8/layout/hierarchy1"/>
    <dgm:cxn modelId="{950421EF-A25B-4F14-9E6B-17F40EB0D13E}" type="presOf" srcId="{B1AEB73B-556A-4167-BED8-2DAE98C3D63C}" destId="{9B5DCF3B-8649-446A-9780-9AD73AFD00E9}" srcOrd="0" destOrd="0" presId="urn:microsoft.com/office/officeart/2005/8/layout/hierarchy1"/>
    <dgm:cxn modelId="{62284DA2-BF83-49A6-91D7-EE547F6FED5A}" type="presOf" srcId="{4E9C8A14-01DE-42A5-9A20-9532EA274B27}" destId="{45EFE8D2-6478-4A89-8D79-16AC61278E1C}" srcOrd="0" destOrd="0" presId="urn:microsoft.com/office/officeart/2005/8/layout/hierarchy1"/>
    <dgm:cxn modelId="{F8F69AA4-44CD-46C1-90D1-BF597DB87B32}" type="presOf" srcId="{7AF48523-C4B8-48CF-9018-AAEABB37ECC9}" destId="{FC7BD420-F8A8-4FB6-81D7-93529DCBB478}" srcOrd="0" destOrd="0" presId="urn:microsoft.com/office/officeart/2005/8/layout/hierarchy1"/>
    <dgm:cxn modelId="{7363A3E8-3245-4760-B95D-C3E4270EA155}" type="presOf" srcId="{69D83A5E-8F05-40B6-8494-ECA5CC9EC289}" destId="{EFE721B5-2040-46B8-AC92-63653CD318B9}" srcOrd="0" destOrd="0" presId="urn:microsoft.com/office/officeart/2005/8/layout/hierarchy1"/>
    <dgm:cxn modelId="{41B49199-62EC-4635-8A2D-03041A376A4B}" srcId="{69D83A5E-8F05-40B6-8494-ECA5CC9EC289}" destId="{B1AEB73B-556A-4167-BED8-2DAE98C3D63C}" srcOrd="4" destOrd="0" parTransId="{C781BB73-5762-4301-BBF6-5D64A88A2683}" sibTransId="{DAD686DC-7017-4578-A434-589DF8A7DA16}"/>
    <dgm:cxn modelId="{A21E0670-198B-4D57-B025-90ED1B326540}" type="presOf" srcId="{E77378FB-C102-47D8-ACB8-8EF1B07A300B}" destId="{53AB0D60-723B-47DD-9B0D-EB0B55F6E986}" srcOrd="0" destOrd="0" presId="urn:microsoft.com/office/officeart/2005/8/layout/hierarchy1"/>
    <dgm:cxn modelId="{8A019E93-8BBB-4462-BAD3-0E4A4A3C01D6}" srcId="{69D83A5E-8F05-40B6-8494-ECA5CC9EC289}" destId="{E9DBB661-79E6-4659-9653-E492FF0D6FC6}" srcOrd="0" destOrd="0" parTransId="{E77378FB-C102-47D8-ACB8-8EF1B07A300B}" sibTransId="{BE1CD702-7D1B-42C8-88A2-E1E2603124A4}"/>
    <dgm:cxn modelId="{B0C53ABC-9E8A-4AC4-9548-A9A347A0BBC2}" type="presOf" srcId="{E9DBB661-79E6-4659-9653-E492FF0D6FC6}" destId="{05F926D7-7E2D-405C-A5A4-AE42FF1EC6FF}" srcOrd="0" destOrd="0" presId="urn:microsoft.com/office/officeart/2005/8/layout/hierarchy1"/>
    <dgm:cxn modelId="{A9DDD07F-CE60-4CA2-A710-1D00DBBE8C91}" type="presOf" srcId="{48F4DC6B-CDFC-4BD5-BD42-2BF8C7B3ED61}" destId="{0B245219-8CF5-4864-B389-BBC200EACDAC}" srcOrd="0" destOrd="0" presId="urn:microsoft.com/office/officeart/2005/8/layout/hierarchy1"/>
    <dgm:cxn modelId="{59EF1554-CF37-427E-B0BF-735752AF62F7}" srcId="{98190E2D-C1F8-481B-9E6A-D4F34DE70B9E}" destId="{69D83A5E-8F05-40B6-8494-ECA5CC9EC289}" srcOrd="0" destOrd="0" parTransId="{11A1DEBC-ACCC-4509-86B9-61E197849F34}" sibTransId="{64C46A46-39A9-432F-9082-3CDABB5B25CC}"/>
    <dgm:cxn modelId="{178F0DC6-7D21-4F37-8478-BDFD6917373D}" type="presOf" srcId="{69E7E827-0BD1-4130-9051-5BD2146CEE7B}" destId="{33C6E546-FCF2-4BEE-88DC-385D774E53AF}" srcOrd="0" destOrd="0" presId="urn:microsoft.com/office/officeart/2005/8/layout/hierarchy1"/>
    <dgm:cxn modelId="{DAE60A3E-284E-47C8-9E3C-5CAB02E73848}" srcId="{4E9C8A14-01DE-42A5-9A20-9532EA274B27}" destId="{B680101F-D0CF-4B97-A16C-E4D3F9C7BF55}" srcOrd="1" destOrd="0" parTransId="{4EF6D995-37ED-414B-84F3-DD86D1884599}" sibTransId="{428A8C3F-5D83-47C5-8E49-01F67191BF85}"/>
    <dgm:cxn modelId="{96C7B6E2-6588-4703-BEFB-BCE26B86BE98}" type="presOf" srcId="{4EF6D995-37ED-414B-84F3-DD86D1884599}" destId="{6D9ABCE3-F639-4154-8F1E-2374BCEDC8E7}" srcOrd="0" destOrd="0" presId="urn:microsoft.com/office/officeart/2005/8/layout/hierarchy1"/>
    <dgm:cxn modelId="{FDDD7ABC-DADE-4774-AAE2-37632BD82113}" type="presParOf" srcId="{80701935-4746-4165-BCFA-0DCBCA4F6742}" destId="{32772D4D-D79A-4D03-B98D-7FF38A5E4654}" srcOrd="0" destOrd="0" presId="urn:microsoft.com/office/officeart/2005/8/layout/hierarchy1"/>
    <dgm:cxn modelId="{4559CCE3-62CA-4C14-B06E-34F361ADA1C3}" type="presParOf" srcId="{32772D4D-D79A-4D03-B98D-7FF38A5E4654}" destId="{C0466A14-F58B-4653-AC45-B89D36506C67}" srcOrd="0" destOrd="0" presId="urn:microsoft.com/office/officeart/2005/8/layout/hierarchy1"/>
    <dgm:cxn modelId="{A9FFEAC1-4E1F-458A-A4FC-71534D0F1A57}" type="presParOf" srcId="{C0466A14-F58B-4653-AC45-B89D36506C67}" destId="{6D1D0B18-6F99-475E-88B5-64BD8103620F}" srcOrd="0" destOrd="0" presId="urn:microsoft.com/office/officeart/2005/8/layout/hierarchy1"/>
    <dgm:cxn modelId="{641F52F3-2BA6-4C33-8D98-637689A08135}" type="presParOf" srcId="{C0466A14-F58B-4653-AC45-B89D36506C67}" destId="{EFE721B5-2040-46B8-AC92-63653CD318B9}" srcOrd="1" destOrd="0" presId="urn:microsoft.com/office/officeart/2005/8/layout/hierarchy1"/>
    <dgm:cxn modelId="{F316A62A-01C7-455D-A641-245027692B7A}" type="presParOf" srcId="{32772D4D-D79A-4D03-B98D-7FF38A5E4654}" destId="{868AEF07-7A0E-4DCE-B2DC-50251DDCBD18}" srcOrd="1" destOrd="0" presId="urn:microsoft.com/office/officeart/2005/8/layout/hierarchy1"/>
    <dgm:cxn modelId="{EA131D7D-2105-42BE-A615-DFC5DE697E15}" type="presParOf" srcId="{868AEF07-7A0E-4DCE-B2DC-50251DDCBD18}" destId="{53AB0D60-723B-47DD-9B0D-EB0B55F6E986}" srcOrd="0" destOrd="0" presId="urn:microsoft.com/office/officeart/2005/8/layout/hierarchy1"/>
    <dgm:cxn modelId="{AD56A742-8267-4968-A59C-C3EDDA4B9D6F}" type="presParOf" srcId="{868AEF07-7A0E-4DCE-B2DC-50251DDCBD18}" destId="{CA7BCDC8-19E2-417B-995E-347940A2E677}" srcOrd="1" destOrd="0" presId="urn:microsoft.com/office/officeart/2005/8/layout/hierarchy1"/>
    <dgm:cxn modelId="{057F5A81-5F33-4C49-960B-3BD3D00A1668}" type="presParOf" srcId="{CA7BCDC8-19E2-417B-995E-347940A2E677}" destId="{8D3EB8FB-BE3B-46C9-9553-E42FC5E849DE}" srcOrd="0" destOrd="0" presId="urn:microsoft.com/office/officeart/2005/8/layout/hierarchy1"/>
    <dgm:cxn modelId="{43181E58-D978-487B-B801-66550E3C43CB}" type="presParOf" srcId="{8D3EB8FB-BE3B-46C9-9553-E42FC5E849DE}" destId="{ED4FE30D-EED6-45AE-AEB6-191B0D12B2D5}" srcOrd="0" destOrd="0" presId="urn:microsoft.com/office/officeart/2005/8/layout/hierarchy1"/>
    <dgm:cxn modelId="{2F73AD9E-91C9-4A4F-A03F-A102B4CCFA9D}" type="presParOf" srcId="{8D3EB8FB-BE3B-46C9-9553-E42FC5E849DE}" destId="{05F926D7-7E2D-405C-A5A4-AE42FF1EC6FF}" srcOrd="1" destOrd="0" presId="urn:microsoft.com/office/officeart/2005/8/layout/hierarchy1"/>
    <dgm:cxn modelId="{27C2D76B-EAEE-4034-9674-ACF8D982FFA5}" type="presParOf" srcId="{CA7BCDC8-19E2-417B-995E-347940A2E677}" destId="{D51F7D85-ACF5-42DC-8327-54AC0048A829}" srcOrd="1" destOrd="0" presId="urn:microsoft.com/office/officeart/2005/8/layout/hierarchy1"/>
    <dgm:cxn modelId="{E0030FB7-3681-4A1C-B959-1D63FD55EB1B}" type="presParOf" srcId="{868AEF07-7A0E-4DCE-B2DC-50251DDCBD18}" destId="{90E7ACAF-9807-46C0-AC99-8EE5BD0478B5}" srcOrd="2" destOrd="0" presId="urn:microsoft.com/office/officeart/2005/8/layout/hierarchy1"/>
    <dgm:cxn modelId="{BC556C8C-F955-4201-9032-DE65CAFC39F2}" type="presParOf" srcId="{868AEF07-7A0E-4DCE-B2DC-50251DDCBD18}" destId="{E8305821-30DA-4C1E-A9EC-89928442CC3E}" srcOrd="3" destOrd="0" presId="urn:microsoft.com/office/officeart/2005/8/layout/hierarchy1"/>
    <dgm:cxn modelId="{CE2A5794-AD5E-45FE-92D1-E3948BA17133}" type="presParOf" srcId="{E8305821-30DA-4C1E-A9EC-89928442CC3E}" destId="{AEC1BA78-FF8B-488E-BB90-BDD6FB570410}" srcOrd="0" destOrd="0" presId="urn:microsoft.com/office/officeart/2005/8/layout/hierarchy1"/>
    <dgm:cxn modelId="{358B5638-42E9-4760-B934-2CF6F0FF5873}" type="presParOf" srcId="{AEC1BA78-FF8B-488E-BB90-BDD6FB570410}" destId="{E90CAF1F-F9A2-4CE3-87D1-01F17ACE9360}" srcOrd="0" destOrd="0" presId="urn:microsoft.com/office/officeart/2005/8/layout/hierarchy1"/>
    <dgm:cxn modelId="{70651E94-C517-42C2-A766-CCC3B653B580}" type="presParOf" srcId="{AEC1BA78-FF8B-488E-BB90-BDD6FB570410}" destId="{742CA475-2434-4BF8-9E2C-43BB86F3DD15}" srcOrd="1" destOrd="0" presId="urn:microsoft.com/office/officeart/2005/8/layout/hierarchy1"/>
    <dgm:cxn modelId="{BCD8BEE3-8CDC-4E61-8BA1-47A25F17A9D6}" type="presParOf" srcId="{E8305821-30DA-4C1E-A9EC-89928442CC3E}" destId="{66DC0A63-516B-4093-B1CA-77D598D57763}" srcOrd="1" destOrd="0" presId="urn:microsoft.com/office/officeart/2005/8/layout/hierarchy1"/>
    <dgm:cxn modelId="{B0840C0B-5291-4AA9-89E6-AC3B4F75AB14}" type="presParOf" srcId="{868AEF07-7A0E-4DCE-B2DC-50251DDCBD18}" destId="{FC7BD420-F8A8-4FB6-81D7-93529DCBB478}" srcOrd="4" destOrd="0" presId="urn:microsoft.com/office/officeart/2005/8/layout/hierarchy1"/>
    <dgm:cxn modelId="{8D5F1341-46DC-4FAD-A785-21532FEBF0FE}" type="presParOf" srcId="{868AEF07-7A0E-4DCE-B2DC-50251DDCBD18}" destId="{EE24BC57-021C-432D-88F9-6BAC7755C50E}" srcOrd="5" destOrd="0" presId="urn:microsoft.com/office/officeart/2005/8/layout/hierarchy1"/>
    <dgm:cxn modelId="{51F6C27B-CD1F-4E48-906D-42768FBFA205}" type="presParOf" srcId="{EE24BC57-021C-432D-88F9-6BAC7755C50E}" destId="{8EBF6667-5223-486C-99F2-5E269C24D098}" srcOrd="0" destOrd="0" presId="urn:microsoft.com/office/officeart/2005/8/layout/hierarchy1"/>
    <dgm:cxn modelId="{D47E7A50-3BDB-40C6-A312-798B29154CA0}" type="presParOf" srcId="{8EBF6667-5223-486C-99F2-5E269C24D098}" destId="{F4535793-E76F-483C-A663-1978B6B0FD5E}" srcOrd="0" destOrd="0" presId="urn:microsoft.com/office/officeart/2005/8/layout/hierarchy1"/>
    <dgm:cxn modelId="{030E8967-183A-4EBD-996C-99DE2203CC00}" type="presParOf" srcId="{8EBF6667-5223-486C-99F2-5E269C24D098}" destId="{A0D72212-3432-4519-95DB-9117D99DC80F}" srcOrd="1" destOrd="0" presId="urn:microsoft.com/office/officeart/2005/8/layout/hierarchy1"/>
    <dgm:cxn modelId="{1686BE89-C0CA-4CA6-8276-D871904DFA1C}" type="presParOf" srcId="{EE24BC57-021C-432D-88F9-6BAC7755C50E}" destId="{733774EA-A3F1-4C20-885E-5B864234867F}" srcOrd="1" destOrd="0" presId="urn:microsoft.com/office/officeart/2005/8/layout/hierarchy1"/>
    <dgm:cxn modelId="{559A2C32-E714-49F0-8E0A-BB81078EDDBF}" type="presParOf" srcId="{868AEF07-7A0E-4DCE-B2DC-50251DDCBD18}" destId="{7E087978-66F5-465F-9E65-2B2D732C2C75}" srcOrd="6" destOrd="0" presId="urn:microsoft.com/office/officeart/2005/8/layout/hierarchy1"/>
    <dgm:cxn modelId="{17D38625-CA7E-46E6-9802-1EAE2EF89A85}" type="presParOf" srcId="{868AEF07-7A0E-4DCE-B2DC-50251DDCBD18}" destId="{ABEAEBA6-7252-42FD-84A5-99FBDDED3D5E}" srcOrd="7" destOrd="0" presId="urn:microsoft.com/office/officeart/2005/8/layout/hierarchy1"/>
    <dgm:cxn modelId="{D393F2D0-70C5-4B58-AB7E-F3276E51E2CE}" type="presParOf" srcId="{ABEAEBA6-7252-42FD-84A5-99FBDDED3D5E}" destId="{26F9AA3D-736D-4CEB-B7DE-6978A1332FDC}" srcOrd="0" destOrd="0" presId="urn:microsoft.com/office/officeart/2005/8/layout/hierarchy1"/>
    <dgm:cxn modelId="{9438262B-5573-47C0-AD8F-F72019769CE1}" type="presParOf" srcId="{26F9AA3D-736D-4CEB-B7DE-6978A1332FDC}" destId="{3C14D0B2-F71E-486D-A17F-04A32FEA0A83}" srcOrd="0" destOrd="0" presId="urn:microsoft.com/office/officeart/2005/8/layout/hierarchy1"/>
    <dgm:cxn modelId="{F2686FE3-0D5C-413F-9425-0AA8DA423746}" type="presParOf" srcId="{26F9AA3D-736D-4CEB-B7DE-6978A1332FDC}" destId="{8B6F9A54-4E3F-49F8-8FDD-E93BCF2E6231}" srcOrd="1" destOrd="0" presId="urn:microsoft.com/office/officeart/2005/8/layout/hierarchy1"/>
    <dgm:cxn modelId="{777B2923-028A-4EA0-90D0-D78EC380A083}" type="presParOf" srcId="{ABEAEBA6-7252-42FD-84A5-99FBDDED3D5E}" destId="{68D1BA7E-EC06-4145-96BA-1B866B51CCF7}" srcOrd="1" destOrd="0" presId="urn:microsoft.com/office/officeart/2005/8/layout/hierarchy1"/>
    <dgm:cxn modelId="{F83A57AC-7F6F-4D67-BB5F-BB64507FDA5E}" type="presParOf" srcId="{868AEF07-7A0E-4DCE-B2DC-50251DDCBD18}" destId="{49DBDB33-C3AA-4398-9F8A-A54B328F9916}" srcOrd="8" destOrd="0" presId="urn:microsoft.com/office/officeart/2005/8/layout/hierarchy1"/>
    <dgm:cxn modelId="{7301F8D0-8DE0-4325-9E89-3F0B9AEF4A7B}" type="presParOf" srcId="{868AEF07-7A0E-4DCE-B2DC-50251DDCBD18}" destId="{478CE213-C75E-40A8-8F06-D0D1771D3EEC}" srcOrd="9" destOrd="0" presId="urn:microsoft.com/office/officeart/2005/8/layout/hierarchy1"/>
    <dgm:cxn modelId="{1F5FB10C-EE08-4196-A1BA-BD697190E4DA}" type="presParOf" srcId="{478CE213-C75E-40A8-8F06-D0D1771D3EEC}" destId="{7B3A2E4B-F974-4043-95A8-E046CD32B002}" srcOrd="0" destOrd="0" presId="urn:microsoft.com/office/officeart/2005/8/layout/hierarchy1"/>
    <dgm:cxn modelId="{89848F81-5A44-4DCD-8671-A6448129373B}" type="presParOf" srcId="{7B3A2E4B-F974-4043-95A8-E046CD32B002}" destId="{5B8D8986-53E5-4686-89C1-77AAEBD270CB}" srcOrd="0" destOrd="0" presId="urn:microsoft.com/office/officeart/2005/8/layout/hierarchy1"/>
    <dgm:cxn modelId="{3E8209EC-C130-416D-9AAE-B65FDFB50EA9}" type="presParOf" srcId="{7B3A2E4B-F974-4043-95A8-E046CD32B002}" destId="{9B5DCF3B-8649-446A-9780-9AD73AFD00E9}" srcOrd="1" destOrd="0" presId="urn:microsoft.com/office/officeart/2005/8/layout/hierarchy1"/>
    <dgm:cxn modelId="{B4CC99FA-56D9-4576-8CFB-815C79001E43}" type="presParOf" srcId="{478CE213-C75E-40A8-8F06-D0D1771D3EEC}" destId="{4C5A0AF7-6BED-4F05-8D5B-85A77DAB8A68}" srcOrd="1" destOrd="0" presId="urn:microsoft.com/office/officeart/2005/8/layout/hierarchy1"/>
    <dgm:cxn modelId="{D69B103D-DBCA-4422-8650-FF4C940D03EA}" type="presParOf" srcId="{4C5A0AF7-6BED-4F05-8D5B-85A77DAB8A68}" destId="{C44E5E2F-066A-4088-B983-3B0421FF3B17}" srcOrd="0" destOrd="0" presId="urn:microsoft.com/office/officeart/2005/8/layout/hierarchy1"/>
    <dgm:cxn modelId="{1FFC4C79-F6C8-41C6-BCF8-8A620892F769}" type="presParOf" srcId="{4C5A0AF7-6BED-4F05-8D5B-85A77DAB8A68}" destId="{CE1B74F8-6F84-487F-AAFB-DBEE7C50361E}" srcOrd="1" destOrd="0" presId="urn:microsoft.com/office/officeart/2005/8/layout/hierarchy1"/>
    <dgm:cxn modelId="{6791CBA2-1473-4122-A67F-749AA0CF5BB9}" type="presParOf" srcId="{CE1B74F8-6F84-487F-AAFB-DBEE7C50361E}" destId="{761EB33C-5DC4-4944-97BF-1A92CBD909D9}" srcOrd="0" destOrd="0" presId="urn:microsoft.com/office/officeart/2005/8/layout/hierarchy1"/>
    <dgm:cxn modelId="{485318DC-6B9B-494A-B213-19CDF64B3638}" type="presParOf" srcId="{761EB33C-5DC4-4944-97BF-1A92CBD909D9}" destId="{A50A5884-46BD-4C42-BEB2-ECE4A44AF239}" srcOrd="0" destOrd="0" presId="urn:microsoft.com/office/officeart/2005/8/layout/hierarchy1"/>
    <dgm:cxn modelId="{CDDED9BB-AD95-4FC9-8B06-D40F9930F93B}" type="presParOf" srcId="{761EB33C-5DC4-4944-97BF-1A92CBD909D9}" destId="{45EFE8D2-6478-4A89-8D79-16AC61278E1C}" srcOrd="1" destOrd="0" presId="urn:microsoft.com/office/officeart/2005/8/layout/hierarchy1"/>
    <dgm:cxn modelId="{D94EC3ED-5249-486C-84D5-042371CFCEE8}" type="presParOf" srcId="{CE1B74F8-6F84-487F-AAFB-DBEE7C50361E}" destId="{C9E85AA9-838A-4D49-AB72-3FEB773D3F54}" srcOrd="1" destOrd="0" presId="urn:microsoft.com/office/officeart/2005/8/layout/hierarchy1"/>
    <dgm:cxn modelId="{07E57B4C-7554-402A-B3AA-B4D79FB98AB3}" type="presParOf" srcId="{C9E85AA9-838A-4D49-AB72-3FEB773D3F54}" destId="{33C6E546-FCF2-4BEE-88DC-385D774E53AF}" srcOrd="0" destOrd="0" presId="urn:microsoft.com/office/officeart/2005/8/layout/hierarchy1"/>
    <dgm:cxn modelId="{272367EC-0EF3-47C2-8EA1-9430DBF39E54}" type="presParOf" srcId="{C9E85AA9-838A-4D49-AB72-3FEB773D3F54}" destId="{3D2DF313-4426-4E71-9CF9-BA48DA6105E5}" srcOrd="1" destOrd="0" presId="urn:microsoft.com/office/officeart/2005/8/layout/hierarchy1"/>
    <dgm:cxn modelId="{D1FEE711-3CD8-4036-B574-74C79B925E7C}" type="presParOf" srcId="{3D2DF313-4426-4E71-9CF9-BA48DA6105E5}" destId="{ED41A221-EDFD-4238-9D07-0A462CE07F2F}" srcOrd="0" destOrd="0" presId="urn:microsoft.com/office/officeart/2005/8/layout/hierarchy1"/>
    <dgm:cxn modelId="{BE282EF6-8696-4CB8-A031-38DAC930B452}" type="presParOf" srcId="{ED41A221-EDFD-4238-9D07-0A462CE07F2F}" destId="{4510A79A-64A2-4535-AB92-99A455CDCE17}" srcOrd="0" destOrd="0" presId="urn:microsoft.com/office/officeart/2005/8/layout/hierarchy1"/>
    <dgm:cxn modelId="{B1C36298-534B-4868-B23B-D14A62E79D19}" type="presParOf" srcId="{ED41A221-EDFD-4238-9D07-0A462CE07F2F}" destId="{0B245219-8CF5-4864-B389-BBC200EACDAC}" srcOrd="1" destOrd="0" presId="urn:microsoft.com/office/officeart/2005/8/layout/hierarchy1"/>
    <dgm:cxn modelId="{418CB731-8D97-46A7-97F8-B5321B2189EF}" type="presParOf" srcId="{3D2DF313-4426-4E71-9CF9-BA48DA6105E5}" destId="{99AD5D18-006D-4D0E-886D-FD4CA1A97B1C}" srcOrd="1" destOrd="0" presId="urn:microsoft.com/office/officeart/2005/8/layout/hierarchy1"/>
    <dgm:cxn modelId="{B105AA0A-F4ED-42DA-9B58-09AF9958B4B7}" type="presParOf" srcId="{C9E85AA9-838A-4D49-AB72-3FEB773D3F54}" destId="{6D9ABCE3-F639-4154-8F1E-2374BCEDC8E7}" srcOrd="2" destOrd="0" presId="urn:microsoft.com/office/officeart/2005/8/layout/hierarchy1"/>
    <dgm:cxn modelId="{5817DD6B-5DA9-4711-BBE5-9681ED7C8725}" type="presParOf" srcId="{C9E85AA9-838A-4D49-AB72-3FEB773D3F54}" destId="{DEA87150-1C10-4B26-839D-A8A66DFD3A1D}" srcOrd="3" destOrd="0" presId="urn:microsoft.com/office/officeart/2005/8/layout/hierarchy1"/>
    <dgm:cxn modelId="{90A75A3D-68E2-4179-B5F2-0B740173198A}" type="presParOf" srcId="{DEA87150-1C10-4B26-839D-A8A66DFD3A1D}" destId="{2A796B84-FF5F-4466-BC95-BF039DC9E539}" srcOrd="0" destOrd="0" presId="urn:microsoft.com/office/officeart/2005/8/layout/hierarchy1"/>
    <dgm:cxn modelId="{1328121D-890E-4524-AC36-7D45806E5952}" type="presParOf" srcId="{2A796B84-FF5F-4466-BC95-BF039DC9E539}" destId="{6BDFBA93-2706-4BB3-ACCF-62328361251C}" srcOrd="0" destOrd="0" presId="urn:microsoft.com/office/officeart/2005/8/layout/hierarchy1"/>
    <dgm:cxn modelId="{52B067A7-7783-478B-8476-9581BC8949AB}" type="presParOf" srcId="{2A796B84-FF5F-4466-BC95-BF039DC9E539}" destId="{FF424DF4-988F-42C2-9814-EC616F1D4C49}" srcOrd="1" destOrd="0" presId="urn:microsoft.com/office/officeart/2005/8/layout/hierarchy1"/>
    <dgm:cxn modelId="{B218A329-D386-4886-8B4B-2EDFD654266E}" type="presParOf" srcId="{DEA87150-1C10-4B26-839D-A8A66DFD3A1D}" destId="{28FD662E-3B35-4929-B30E-F0FEE6E201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9704B-1C6C-4DA5-8272-537C60D6174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EB6E21-C093-4351-B9B2-6714488FCE0C}">
      <dgm:prSet phldrT="[Text]"/>
      <dgm:spPr/>
      <dgm:t>
        <a:bodyPr/>
        <a:lstStyle/>
        <a:p>
          <a:r>
            <a:rPr lang="en-IN" dirty="0"/>
            <a:t>Operations</a:t>
          </a:r>
        </a:p>
      </dgm:t>
    </dgm:pt>
    <dgm:pt modelId="{F34F1AE3-9CD6-4E7D-AB5E-D0700AA389F0}" type="parTrans" cxnId="{4BBFBC73-7731-488C-BF50-8B894F58E898}">
      <dgm:prSet/>
      <dgm:spPr/>
      <dgm:t>
        <a:bodyPr/>
        <a:lstStyle/>
        <a:p>
          <a:endParaRPr lang="en-IN"/>
        </a:p>
      </dgm:t>
    </dgm:pt>
    <dgm:pt modelId="{9D4A72E1-D284-455B-87FB-E53BAF6B5A8F}" type="sibTrans" cxnId="{4BBFBC73-7731-488C-BF50-8B894F58E898}">
      <dgm:prSet/>
      <dgm:spPr/>
      <dgm:t>
        <a:bodyPr/>
        <a:lstStyle/>
        <a:p>
          <a:endParaRPr lang="en-IN"/>
        </a:p>
      </dgm:t>
    </dgm:pt>
    <dgm:pt modelId="{77BDC5FC-3DCF-471A-8C01-AB43DA7442A8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5987B44D-6945-4867-B7AB-51760696F6D8}" type="parTrans" cxnId="{FE9628C7-8401-46D2-98BD-1A5EB624F6ED}">
      <dgm:prSet/>
      <dgm:spPr/>
      <dgm:t>
        <a:bodyPr/>
        <a:lstStyle/>
        <a:p>
          <a:endParaRPr lang="en-IN"/>
        </a:p>
      </dgm:t>
    </dgm:pt>
    <dgm:pt modelId="{BBAF2CB0-C661-41CA-89D1-DC07E7192941}" type="sibTrans" cxnId="{FE9628C7-8401-46D2-98BD-1A5EB624F6ED}">
      <dgm:prSet/>
      <dgm:spPr/>
      <dgm:t>
        <a:bodyPr/>
        <a:lstStyle/>
        <a:p>
          <a:endParaRPr lang="en-IN"/>
        </a:p>
      </dgm:t>
    </dgm:pt>
    <dgm:pt modelId="{24EEAF36-1262-40BB-BCBB-099E00672081}">
      <dgm:prSet phldrT="[Text]"/>
      <dgm:spPr/>
      <dgm:t>
        <a:bodyPr/>
        <a:lstStyle/>
        <a:p>
          <a:r>
            <a:rPr lang="en-IN"/>
            <a:t>Display</a:t>
          </a:r>
        </a:p>
      </dgm:t>
    </dgm:pt>
    <dgm:pt modelId="{C5BD5886-37E8-428C-94AA-E8F91EF500BB}" type="parTrans" cxnId="{D908C385-7D71-4E31-B46A-183C16D685AC}">
      <dgm:prSet/>
      <dgm:spPr/>
      <dgm:t>
        <a:bodyPr/>
        <a:lstStyle/>
        <a:p>
          <a:endParaRPr lang="en-IN"/>
        </a:p>
      </dgm:t>
    </dgm:pt>
    <dgm:pt modelId="{B3E93752-C0F6-4B7D-BE3A-ED26213765E9}" type="sibTrans" cxnId="{D908C385-7D71-4E31-B46A-183C16D685AC}">
      <dgm:prSet/>
      <dgm:spPr/>
      <dgm:t>
        <a:bodyPr/>
        <a:lstStyle/>
        <a:p>
          <a:endParaRPr lang="en-IN"/>
        </a:p>
      </dgm:t>
    </dgm:pt>
    <dgm:pt modelId="{D7FB44DC-DFDF-46BE-8386-309707FCB156}">
      <dgm:prSet phldrT="[Text]"/>
      <dgm:spPr/>
      <dgm:t>
        <a:bodyPr/>
        <a:lstStyle/>
        <a:p>
          <a:r>
            <a:rPr lang="en-IN"/>
            <a:t>Search</a:t>
          </a:r>
        </a:p>
      </dgm:t>
    </dgm:pt>
    <dgm:pt modelId="{37E960E2-7EFC-44D7-BB0D-DBF0BFAED15B}" type="parTrans" cxnId="{729E7076-7778-4C39-A66D-2F3D494CE586}">
      <dgm:prSet/>
      <dgm:spPr/>
      <dgm:t>
        <a:bodyPr/>
        <a:lstStyle/>
        <a:p>
          <a:endParaRPr lang="en-IN"/>
        </a:p>
      </dgm:t>
    </dgm:pt>
    <dgm:pt modelId="{DF183F2A-FD6E-4C32-8F89-81B171033F53}" type="sibTrans" cxnId="{729E7076-7778-4C39-A66D-2F3D494CE586}">
      <dgm:prSet/>
      <dgm:spPr/>
      <dgm:t>
        <a:bodyPr/>
        <a:lstStyle/>
        <a:p>
          <a:endParaRPr lang="en-IN"/>
        </a:p>
      </dgm:t>
    </dgm:pt>
    <dgm:pt modelId="{633B7088-B8D8-4167-941C-C5BAD8490489}">
      <dgm:prSet phldrT="[Text]"/>
      <dgm:spPr/>
      <dgm:t>
        <a:bodyPr/>
        <a:lstStyle/>
        <a:p>
          <a:r>
            <a:rPr lang="en-IN"/>
            <a:t>Delete</a:t>
          </a:r>
        </a:p>
      </dgm:t>
    </dgm:pt>
    <dgm:pt modelId="{04DA8866-557D-404E-9B81-BD8D0C06524C}" type="parTrans" cxnId="{E266DCC5-F6DD-4725-81D9-A82F4D661EA5}">
      <dgm:prSet/>
      <dgm:spPr/>
      <dgm:t>
        <a:bodyPr/>
        <a:lstStyle/>
        <a:p>
          <a:endParaRPr lang="en-IN"/>
        </a:p>
      </dgm:t>
    </dgm:pt>
    <dgm:pt modelId="{5F737BBE-8E3E-4C59-A88C-559B43C68935}" type="sibTrans" cxnId="{E266DCC5-F6DD-4725-81D9-A82F4D661EA5}">
      <dgm:prSet/>
      <dgm:spPr/>
      <dgm:t>
        <a:bodyPr/>
        <a:lstStyle/>
        <a:p>
          <a:endParaRPr lang="en-IN"/>
        </a:p>
      </dgm:t>
    </dgm:pt>
    <dgm:pt modelId="{28C48E00-1BBA-4E0A-94F5-D46010744C23}">
      <dgm:prSet phldrT="[Text]"/>
      <dgm:spPr/>
      <dgm:t>
        <a:bodyPr/>
        <a:lstStyle/>
        <a:p>
          <a:r>
            <a:rPr lang="en-IN"/>
            <a:t>Update</a:t>
          </a:r>
        </a:p>
      </dgm:t>
    </dgm:pt>
    <dgm:pt modelId="{5F886785-04AC-4433-8584-0DBC548270BE}" type="parTrans" cxnId="{69C6577B-ADAA-4D92-9629-ECB889CE2DC2}">
      <dgm:prSet/>
      <dgm:spPr/>
      <dgm:t>
        <a:bodyPr/>
        <a:lstStyle/>
        <a:p>
          <a:endParaRPr lang="en-IN"/>
        </a:p>
      </dgm:t>
    </dgm:pt>
    <dgm:pt modelId="{ECD62527-8DC3-45DE-AE25-B7B7C94726D5}" type="sibTrans" cxnId="{69C6577B-ADAA-4D92-9629-ECB889CE2DC2}">
      <dgm:prSet/>
      <dgm:spPr/>
      <dgm:t>
        <a:bodyPr/>
        <a:lstStyle/>
        <a:p>
          <a:endParaRPr lang="en-IN"/>
        </a:p>
      </dgm:t>
    </dgm:pt>
    <dgm:pt modelId="{197F31ED-B36E-4A7B-9200-2AA91867DF65}">
      <dgm:prSet phldrT="[Text]"/>
      <dgm:spPr/>
      <dgm:t>
        <a:bodyPr/>
        <a:lstStyle/>
        <a:p>
          <a:r>
            <a:rPr lang="en-IN" dirty="0" smtClean="0"/>
            <a:t>Insert</a:t>
          </a:r>
          <a:endParaRPr lang="en-IN" dirty="0"/>
        </a:p>
      </dgm:t>
    </dgm:pt>
    <dgm:pt modelId="{398F2030-D18C-4C16-A494-8F5C9CE623FD}" type="parTrans" cxnId="{D0C431B3-5F96-451D-A047-1C9C64716C7B}">
      <dgm:prSet/>
      <dgm:spPr/>
      <dgm:t>
        <a:bodyPr/>
        <a:lstStyle/>
        <a:p>
          <a:endParaRPr lang="en-IN"/>
        </a:p>
      </dgm:t>
    </dgm:pt>
    <dgm:pt modelId="{93EA4CE7-6363-46A1-8E89-8BC5CE3D8B01}" type="sibTrans" cxnId="{D0C431B3-5F96-451D-A047-1C9C64716C7B}">
      <dgm:prSet/>
      <dgm:spPr/>
      <dgm:t>
        <a:bodyPr/>
        <a:lstStyle/>
        <a:p>
          <a:endParaRPr lang="en-IN"/>
        </a:p>
      </dgm:t>
    </dgm:pt>
    <dgm:pt modelId="{925F622A-D66C-434D-8093-C599C09CB983}" type="pres">
      <dgm:prSet presAssocID="{70E9704B-1C6C-4DA5-8272-537C60D617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852AB4C-133C-4296-9BA5-DED2CF61C568}" type="pres">
      <dgm:prSet presAssocID="{5BEB6E21-C093-4351-B9B2-6714488FCE0C}" presName="hierRoot1" presStyleCnt="0"/>
      <dgm:spPr/>
    </dgm:pt>
    <dgm:pt modelId="{99D205C2-37FC-4B7E-B06D-2BBEF5C4D9A6}" type="pres">
      <dgm:prSet presAssocID="{5BEB6E21-C093-4351-B9B2-6714488FCE0C}" presName="composite" presStyleCnt="0"/>
      <dgm:spPr/>
    </dgm:pt>
    <dgm:pt modelId="{D1608887-6C2B-4A1A-9374-7DE4E025DE1D}" type="pres">
      <dgm:prSet presAssocID="{5BEB6E21-C093-4351-B9B2-6714488FCE0C}" presName="background" presStyleLbl="node0" presStyleIdx="0" presStyleCnt="1"/>
      <dgm:spPr/>
    </dgm:pt>
    <dgm:pt modelId="{D917A728-CC1D-48F6-979E-B785E48BB6AC}" type="pres">
      <dgm:prSet presAssocID="{5BEB6E21-C093-4351-B9B2-6714488FCE0C}" presName="text" presStyleLbl="fgAcc0" presStyleIdx="0" presStyleCnt="1" custLinFactNeighborX="-4179" custLinFactNeighborY="-440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5919C2-BA9F-438B-AF1B-324F6C356940}" type="pres">
      <dgm:prSet presAssocID="{5BEB6E21-C093-4351-B9B2-6714488FCE0C}" presName="hierChild2" presStyleCnt="0"/>
      <dgm:spPr/>
    </dgm:pt>
    <dgm:pt modelId="{A003AFB1-971F-4D37-90A9-2009E3E29010}" type="pres">
      <dgm:prSet presAssocID="{5987B44D-6945-4867-B7AB-51760696F6D8}" presName="Name10" presStyleLbl="parChTrans1D2" presStyleIdx="0" presStyleCnt="6"/>
      <dgm:spPr/>
      <dgm:t>
        <a:bodyPr/>
        <a:lstStyle/>
        <a:p>
          <a:endParaRPr lang="en-IN"/>
        </a:p>
      </dgm:t>
    </dgm:pt>
    <dgm:pt modelId="{3027CB36-B8EB-48D2-8107-A5C3820FC2C3}" type="pres">
      <dgm:prSet presAssocID="{77BDC5FC-3DCF-471A-8C01-AB43DA7442A8}" presName="hierRoot2" presStyleCnt="0"/>
      <dgm:spPr/>
    </dgm:pt>
    <dgm:pt modelId="{9ED138C7-7550-4E8C-928A-D6EF06FD9513}" type="pres">
      <dgm:prSet presAssocID="{77BDC5FC-3DCF-471A-8C01-AB43DA7442A8}" presName="composite2" presStyleCnt="0"/>
      <dgm:spPr/>
    </dgm:pt>
    <dgm:pt modelId="{DB93C384-0B59-4F68-AD56-14CCE42B8D1A}" type="pres">
      <dgm:prSet presAssocID="{77BDC5FC-3DCF-471A-8C01-AB43DA7442A8}" presName="background2" presStyleLbl="node2" presStyleIdx="0" presStyleCnt="6"/>
      <dgm:spPr/>
    </dgm:pt>
    <dgm:pt modelId="{2829AAF7-46E7-4E4E-9916-AE8CD5D56BE5}" type="pres">
      <dgm:prSet presAssocID="{77BDC5FC-3DCF-471A-8C01-AB43DA7442A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A2A403-F343-4D0B-9F39-E1809618DA64}" type="pres">
      <dgm:prSet presAssocID="{77BDC5FC-3DCF-471A-8C01-AB43DA7442A8}" presName="hierChild3" presStyleCnt="0"/>
      <dgm:spPr/>
    </dgm:pt>
    <dgm:pt modelId="{48D01A55-7249-41B6-B377-0A8DE5671B54}" type="pres">
      <dgm:prSet presAssocID="{398F2030-D18C-4C16-A494-8F5C9CE623FD}" presName="Name10" presStyleLbl="parChTrans1D2" presStyleIdx="1" presStyleCnt="6"/>
      <dgm:spPr/>
      <dgm:t>
        <a:bodyPr/>
        <a:lstStyle/>
        <a:p>
          <a:endParaRPr lang="en-IN"/>
        </a:p>
      </dgm:t>
    </dgm:pt>
    <dgm:pt modelId="{A206D788-BC23-43A9-972E-8BFC6E265BDD}" type="pres">
      <dgm:prSet presAssocID="{197F31ED-B36E-4A7B-9200-2AA91867DF65}" presName="hierRoot2" presStyleCnt="0"/>
      <dgm:spPr/>
    </dgm:pt>
    <dgm:pt modelId="{08405604-A324-45CD-9B71-FAF03DF2D647}" type="pres">
      <dgm:prSet presAssocID="{197F31ED-B36E-4A7B-9200-2AA91867DF65}" presName="composite2" presStyleCnt="0"/>
      <dgm:spPr/>
    </dgm:pt>
    <dgm:pt modelId="{146FDE55-6460-4C6B-AE40-E72B01F43798}" type="pres">
      <dgm:prSet presAssocID="{197F31ED-B36E-4A7B-9200-2AA91867DF65}" presName="background2" presStyleLbl="node2" presStyleIdx="1" presStyleCnt="6"/>
      <dgm:spPr/>
    </dgm:pt>
    <dgm:pt modelId="{7D787798-4CE5-4B45-92C9-253C2D98548D}" type="pres">
      <dgm:prSet presAssocID="{197F31ED-B36E-4A7B-9200-2AA91867DF65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C2787E-D05C-4C5B-A345-F8EE263D910E}" type="pres">
      <dgm:prSet presAssocID="{197F31ED-B36E-4A7B-9200-2AA91867DF65}" presName="hierChild3" presStyleCnt="0"/>
      <dgm:spPr/>
    </dgm:pt>
    <dgm:pt modelId="{DD4A009C-D7E7-4A1D-B638-3FEC5C57666B}" type="pres">
      <dgm:prSet presAssocID="{C5BD5886-37E8-428C-94AA-E8F91EF500BB}" presName="Name10" presStyleLbl="parChTrans1D2" presStyleIdx="2" presStyleCnt="6"/>
      <dgm:spPr/>
      <dgm:t>
        <a:bodyPr/>
        <a:lstStyle/>
        <a:p>
          <a:endParaRPr lang="en-IN"/>
        </a:p>
      </dgm:t>
    </dgm:pt>
    <dgm:pt modelId="{23EAC6B4-7695-4CC6-80EC-3EA3E8B077B0}" type="pres">
      <dgm:prSet presAssocID="{24EEAF36-1262-40BB-BCBB-099E00672081}" presName="hierRoot2" presStyleCnt="0"/>
      <dgm:spPr/>
    </dgm:pt>
    <dgm:pt modelId="{C8A76ECC-F174-4E7F-B0CC-A6D8088C2617}" type="pres">
      <dgm:prSet presAssocID="{24EEAF36-1262-40BB-BCBB-099E00672081}" presName="composite2" presStyleCnt="0"/>
      <dgm:spPr/>
    </dgm:pt>
    <dgm:pt modelId="{0855FA76-DB68-4EC3-8A48-00ACE91E3A7F}" type="pres">
      <dgm:prSet presAssocID="{24EEAF36-1262-40BB-BCBB-099E00672081}" presName="background2" presStyleLbl="node2" presStyleIdx="2" presStyleCnt="6"/>
      <dgm:spPr/>
    </dgm:pt>
    <dgm:pt modelId="{BD4C9B7D-BDC0-4D88-AF88-7BCFF12B24CC}" type="pres">
      <dgm:prSet presAssocID="{24EEAF36-1262-40BB-BCBB-099E00672081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FD0E77-82C3-422E-941F-403BD3A2AC23}" type="pres">
      <dgm:prSet presAssocID="{24EEAF36-1262-40BB-BCBB-099E00672081}" presName="hierChild3" presStyleCnt="0"/>
      <dgm:spPr/>
    </dgm:pt>
    <dgm:pt modelId="{4B0B1502-64DD-4209-98CE-AE17D14AE0A7}" type="pres">
      <dgm:prSet presAssocID="{37E960E2-7EFC-44D7-BB0D-DBF0BFAED15B}" presName="Name10" presStyleLbl="parChTrans1D2" presStyleIdx="3" presStyleCnt="6"/>
      <dgm:spPr/>
      <dgm:t>
        <a:bodyPr/>
        <a:lstStyle/>
        <a:p>
          <a:endParaRPr lang="en-IN"/>
        </a:p>
      </dgm:t>
    </dgm:pt>
    <dgm:pt modelId="{2482EC7A-8C61-460D-AD41-68051D08EE14}" type="pres">
      <dgm:prSet presAssocID="{D7FB44DC-DFDF-46BE-8386-309707FCB156}" presName="hierRoot2" presStyleCnt="0"/>
      <dgm:spPr/>
    </dgm:pt>
    <dgm:pt modelId="{55C691E6-020A-4D75-B0BD-2285549DE7E1}" type="pres">
      <dgm:prSet presAssocID="{D7FB44DC-DFDF-46BE-8386-309707FCB156}" presName="composite2" presStyleCnt="0"/>
      <dgm:spPr/>
    </dgm:pt>
    <dgm:pt modelId="{38EDA1C1-28DE-4115-8906-402241EA1CC6}" type="pres">
      <dgm:prSet presAssocID="{D7FB44DC-DFDF-46BE-8386-309707FCB156}" presName="background2" presStyleLbl="node2" presStyleIdx="3" presStyleCnt="6"/>
      <dgm:spPr/>
    </dgm:pt>
    <dgm:pt modelId="{4EE03B22-3BB5-475F-B120-EE3CE2D36582}" type="pres">
      <dgm:prSet presAssocID="{D7FB44DC-DFDF-46BE-8386-309707FCB156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9B7815-0187-4963-9874-5BCFA16116CF}" type="pres">
      <dgm:prSet presAssocID="{D7FB44DC-DFDF-46BE-8386-309707FCB156}" presName="hierChild3" presStyleCnt="0"/>
      <dgm:spPr/>
    </dgm:pt>
    <dgm:pt modelId="{817E2C56-1B5C-4946-B3BE-C8B9E956A6AA}" type="pres">
      <dgm:prSet presAssocID="{5F886785-04AC-4433-8584-0DBC548270BE}" presName="Name10" presStyleLbl="parChTrans1D2" presStyleIdx="4" presStyleCnt="6"/>
      <dgm:spPr/>
      <dgm:t>
        <a:bodyPr/>
        <a:lstStyle/>
        <a:p>
          <a:endParaRPr lang="en-IN"/>
        </a:p>
      </dgm:t>
    </dgm:pt>
    <dgm:pt modelId="{BC5E4A02-A841-472B-9BB3-6182F925949A}" type="pres">
      <dgm:prSet presAssocID="{28C48E00-1BBA-4E0A-94F5-D46010744C23}" presName="hierRoot2" presStyleCnt="0"/>
      <dgm:spPr/>
    </dgm:pt>
    <dgm:pt modelId="{4307E4E7-B708-48E0-8FC3-B48D43C1896F}" type="pres">
      <dgm:prSet presAssocID="{28C48E00-1BBA-4E0A-94F5-D46010744C23}" presName="composite2" presStyleCnt="0"/>
      <dgm:spPr/>
    </dgm:pt>
    <dgm:pt modelId="{C436FBF9-14D6-4CC4-96CE-4629B37A7ADE}" type="pres">
      <dgm:prSet presAssocID="{28C48E00-1BBA-4E0A-94F5-D46010744C23}" presName="background2" presStyleLbl="node2" presStyleIdx="4" presStyleCnt="6"/>
      <dgm:spPr/>
    </dgm:pt>
    <dgm:pt modelId="{0B41C933-462D-4CB9-AD7E-FEEDE443D731}" type="pres">
      <dgm:prSet presAssocID="{28C48E00-1BBA-4E0A-94F5-D46010744C2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B5ED8B-65D1-402E-AFBA-219221394FCE}" type="pres">
      <dgm:prSet presAssocID="{28C48E00-1BBA-4E0A-94F5-D46010744C23}" presName="hierChild3" presStyleCnt="0"/>
      <dgm:spPr/>
    </dgm:pt>
    <dgm:pt modelId="{CEDE8156-F090-4C6F-9647-CDF0C646DB5F}" type="pres">
      <dgm:prSet presAssocID="{04DA8866-557D-404E-9B81-BD8D0C06524C}" presName="Name10" presStyleLbl="parChTrans1D2" presStyleIdx="5" presStyleCnt="6"/>
      <dgm:spPr/>
      <dgm:t>
        <a:bodyPr/>
        <a:lstStyle/>
        <a:p>
          <a:endParaRPr lang="en-IN"/>
        </a:p>
      </dgm:t>
    </dgm:pt>
    <dgm:pt modelId="{231654F4-3812-4EE2-8B83-4CD2AEF12AC0}" type="pres">
      <dgm:prSet presAssocID="{633B7088-B8D8-4167-941C-C5BAD8490489}" presName="hierRoot2" presStyleCnt="0"/>
      <dgm:spPr/>
    </dgm:pt>
    <dgm:pt modelId="{C806E0E6-E089-46B2-A638-93252D13E408}" type="pres">
      <dgm:prSet presAssocID="{633B7088-B8D8-4167-941C-C5BAD8490489}" presName="composite2" presStyleCnt="0"/>
      <dgm:spPr/>
    </dgm:pt>
    <dgm:pt modelId="{A0BE1223-AA33-4BD6-82C9-F120C4973592}" type="pres">
      <dgm:prSet presAssocID="{633B7088-B8D8-4167-941C-C5BAD8490489}" presName="background2" presStyleLbl="node2" presStyleIdx="5" presStyleCnt="6"/>
      <dgm:spPr/>
    </dgm:pt>
    <dgm:pt modelId="{F631EBD6-BFBF-4E7B-94A3-00FB8B2824AF}" type="pres">
      <dgm:prSet presAssocID="{633B7088-B8D8-4167-941C-C5BAD8490489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C22F5F-020A-4492-A58F-3CECDE425F9D}" type="pres">
      <dgm:prSet presAssocID="{633B7088-B8D8-4167-941C-C5BAD8490489}" presName="hierChild3" presStyleCnt="0"/>
      <dgm:spPr/>
    </dgm:pt>
  </dgm:ptLst>
  <dgm:cxnLst>
    <dgm:cxn modelId="{BE3A4C6F-66A9-4C25-86C1-9D63502EA46F}" type="presOf" srcId="{5F886785-04AC-4433-8584-0DBC548270BE}" destId="{817E2C56-1B5C-4946-B3BE-C8B9E956A6AA}" srcOrd="0" destOrd="0" presId="urn:microsoft.com/office/officeart/2005/8/layout/hierarchy1"/>
    <dgm:cxn modelId="{15B5BE4E-0FC2-4902-8427-E300364F4EA4}" type="presOf" srcId="{197F31ED-B36E-4A7B-9200-2AA91867DF65}" destId="{7D787798-4CE5-4B45-92C9-253C2D98548D}" srcOrd="0" destOrd="0" presId="urn:microsoft.com/office/officeart/2005/8/layout/hierarchy1"/>
    <dgm:cxn modelId="{1950290A-A578-4000-A427-AD6BFF42B3AC}" type="presOf" srcId="{70E9704B-1C6C-4DA5-8272-537C60D6174C}" destId="{925F622A-D66C-434D-8093-C599C09CB983}" srcOrd="0" destOrd="0" presId="urn:microsoft.com/office/officeart/2005/8/layout/hierarchy1"/>
    <dgm:cxn modelId="{08062026-6C51-416B-862B-B36B0AA3E038}" type="presOf" srcId="{C5BD5886-37E8-428C-94AA-E8F91EF500BB}" destId="{DD4A009C-D7E7-4A1D-B638-3FEC5C57666B}" srcOrd="0" destOrd="0" presId="urn:microsoft.com/office/officeart/2005/8/layout/hierarchy1"/>
    <dgm:cxn modelId="{4BBFBC73-7731-488C-BF50-8B894F58E898}" srcId="{70E9704B-1C6C-4DA5-8272-537C60D6174C}" destId="{5BEB6E21-C093-4351-B9B2-6714488FCE0C}" srcOrd="0" destOrd="0" parTransId="{F34F1AE3-9CD6-4E7D-AB5E-D0700AA389F0}" sibTransId="{9D4A72E1-D284-455B-87FB-E53BAF6B5A8F}"/>
    <dgm:cxn modelId="{0ED4840E-5D36-4F60-B07E-9BC37D4BE7DD}" type="presOf" srcId="{5BEB6E21-C093-4351-B9B2-6714488FCE0C}" destId="{D917A728-CC1D-48F6-979E-B785E48BB6AC}" srcOrd="0" destOrd="0" presId="urn:microsoft.com/office/officeart/2005/8/layout/hierarchy1"/>
    <dgm:cxn modelId="{969E319E-31D6-4B15-89C1-070397FE2E96}" type="presOf" srcId="{D7FB44DC-DFDF-46BE-8386-309707FCB156}" destId="{4EE03B22-3BB5-475F-B120-EE3CE2D36582}" srcOrd="0" destOrd="0" presId="urn:microsoft.com/office/officeart/2005/8/layout/hierarchy1"/>
    <dgm:cxn modelId="{F7615B92-D025-4B87-9755-921EB9FC479C}" type="presOf" srcId="{77BDC5FC-3DCF-471A-8C01-AB43DA7442A8}" destId="{2829AAF7-46E7-4E4E-9916-AE8CD5D56BE5}" srcOrd="0" destOrd="0" presId="urn:microsoft.com/office/officeart/2005/8/layout/hierarchy1"/>
    <dgm:cxn modelId="{729E7076-7778-4C39-A66D-2F3D494CE586}" srcId="{5BEB6E21-C093-4351-B9B2-6714488FCE0C}" destId="{D7FB44DC-DFDF-46BE-8386-309707FCB156}" srcOrd="3" destOrd="0" parTransId="{37E960E2-7EFC-44D7-BB0D-DBF0BFAED15B}" sibTransId="{DF183F2A-FD6E-4C32-8F89-81B171033F53}"/>
    <dgm:cxn modelId="{B584DCFF-D551-405E-BF81-ACE48B4CDA7F}" type="presOf" srcId="{37E960E2-7EFC-44D7-BB0D-DBF0BFAED15B}" destId="{4B0B1502-64DD-4209-98CE-AE17D14AE0A7}" srcOrd="0" destOrd="0" presId="urn:microsoft.com/office/officeart/2005/8/layout/hierarchy1"/>
    <dgm:cxn modelId="{4F225709-0384-4FA4-BF16-9BCC582A2604}" type="presOf" srcId="{5987B44D-6945-4867-B7AB-51760696F6D8}" destId="{A003AFB1-971F-4D37-90A9-2009E3E29010}" srcOrd="0" destOrd="0" presId="urn:microsoft.com/office/officeart/2005/8/layout/hierarchy1"/>
    <dgm:cxn modelId="{E266DCC5-F6DD-4725-81D9-A82F4D661EA5}" srcId="{5BEB6E21-C093-4351-B9B2-6714488FCE0C}" destId="{633B7088-B8D8-4167-941C-C5BAD8490489}" srcOrd="5" destOrd="0" parTransId="{04DA8866-557D-404E-9B81-BD8D0C06524C}" sibTransId="{5F737BBE-8E3E-4C59-A88C-559B43C68935}"/>
    <dgm:cxn modelId="{92D93061-1041-4A89-A456-AA1F01CF04EA}" type="presOf" srcId="{398F2030-D18C-4C16-A494-8F5C9CE623FD}" destId="{48D01A55-7249-41B6-B377-0A8DE5671B54}" srcOrd="0" destOrd="0" presId="urn:microsoft.com/office/officeart/2005/8/layout/hierarchy1"/>
    <dgm:cxn modelId="{C97AA45E-862B-4CAB-AA2C-4C5B6B1C26DE}" type="presOf" srcId="{28C48E00-1BBA-4E0A-94F5-D46010744C23}" destId="{0B41C933-462D-4CB9-AD7E-FEEDE443D731}" srcOrd="0" destOrd="0" presId="urn:microsoft.com/office/officeart/2005/8/layout/hierarchy1"/>
    <dgm:cxn modelId="{8DB65971-6EA5-46F9-BB2C-69E5D0A03612}" type="presOf" srcId="{633B7088-B8D8-4167-941C-C5BAD8490489}" destId="{F631EBD6-BFBF-4E7B-94A3-00FB8B2824AF}" srcOrd="0" destOrd="0" presId="urn:microsoft.com/office/officeart/2005/8/layout/hierarchy1"/>
    <dgm:cxn modelId="{DD562807-07E4-442F-8BAE-7C2DF9B06978}" type="presOf" srcId="{04DA8866-557D-404E-9B81-BD8D0C06524C}" destId="{CEDE8156-F090-4C6F-9647-CDF0C646DB5F}" srcOrd="0" destOrd="0" presId="urn:microsoft.com/office/officeart/2005/8/layout/hierarchy1"/>
    <dgm:cxn modelId="{FE9628C7-8401-46D2-98BD-1A5EB624F6ED}" srcId="{5BEB6E21-C093-4351-B9B2-6714488FCE0C}" destId="{77BDC5FC-3DCF-471A-8C01-AB43DA7442A8}" srcOrd="0" destOrd="0" parTransId="{5987B44D-6945-4867-B7AB-51760696F6D8}" sibTransId="{BBAF2CB0-C661-41CA-89D1-DC07E7192941}"/>
    <dgm:cxn modelId="{05F97666-2A3A-475F-9EC7-3E47A8B018F7}" type="presOf" srcId="{24EEAF36-1262-40BB-BCBB-099E00672081}" destId="{BD4C9B7D-BDC0-4D88-AF88-7BCFF12B24CC}" srcOrd="0" destOrd="0" presId="urn:microsoft.com/office/officeart/2005/8/layout/hierarchy1"/>
    <dgm:cxn modelId="{69C6577B-ADAA-4D92-9629-ECB889CE2DC2}" srcId="{5BEB6E21-C093-4351-B9B2-6714488FCE0C}" destId="{28C48E00-1BBA-4E0A-94F5-D46010744C23}" srcOrd="4" destOrd="0" parTransId="{5F886785-04AC-4433-8584-0DBC548270BE}" sibTransId="{ECD62527-8DC3-45DE-AE25-B7B7C94726D5}"/>
    <dgm:cxn modelId="{D908C385-7D71-4E31-B46A-183C16D685AC}" srcId="{5BEB6E21-C093-4351-B9B2-6714488FCE0C}" destId="{24EEAF36-1262-40BB-BCBB-099E00672081}" srcOrd="2" destOrd="0" parTransId="{C5BD5886-37E8-428C-94AA-E8F91EF500BB}" sibTransId="{B3E93752-C0F6-4B7D-BE3A-ED26213765E9}"/>
    <dgm:cxn modelId="{D0C431B3-5F96-451D-A047-1C9C64716C7B}" srcId="{5BEB6E21-C093-4351-B9B2-6714488FCE0C}" destId="{197F31ED-B36E-4A7B-9200-2AA91867DF65}" srcOrd="1" destOrd="0" parTransId="{398F2030-D18C-4C16-A494-8F5C9CE623FD}" sibTransId="{93EA4CE7-6363-46A1-8E89-8BC5CE3D8B01}"/>
    <dgm:cxn modelId="{09527C73-DB93-44AF-8B34-2CA453882AAA}" type="presParOf" srcId="{925F622A-D66C-434D-8093-C599C09CB983}" destId="{2852AB4C-133C-4296-9BA5-DED2CF61C568}" srcOrd="0" destOrd="0" presId="urn:microsoft.com/office/officeart/2005/8/layout/hierarchy1"/>
    <dgm:cxn modelId="{49539619-C23A-4D5B-A0AB-B37D1F6C5C3B}" type="presParOf" srcId="{2852AB4C-133C-4296-9BA5-DED2CF61C568}" destId="{99D205C2-37FC-4B7E-B06D-2BBEF5C4D9A6}" srcOrd="0" destOrd="0" presId="urn:microsoft.com/office/officeart/2005/8/layout/hierarchy1"/>
    <dgm:cxn modelId="{5210EE41-A1EF-4F8B-BEDA-9D12336A92EB}" type="presParOf" srcId="{99D205C2-37FC-4B7E-B06D-2BBEF5C4D9A6}" destId="{D1608887-6C2B-4A1A-9374-7DE4E025DE1D}" srcOrd="0" destOrd="0" presId="urn:microsoft.com/office/officeart/2005/8/layout/hierarchy1"/>
    <dgm:cxn modelId="{F0F21148-409D-4A05-9C76-E9D1AEA2C4E7}" type="presParOf" srcId="{99D205C2-37FC-4B7E-B06D-2BBEF5C4D9A6}" destId="{D917A728-CC1D-48F6-979E-B785E48BB6AC}" srcOrd="1" destOrd="0" presId="urn:microsoft.com/office/officeart/2005/8/layout/hierarchy1"/>
    <dgm:cxn modelId="{D2BB3112-668E-4837-BCCB-CDA7B15918C1}" type="presParOf" srcId="{2852AB4C-133C-4296-9BA5-DED2CF61C568}" destId="{575919C2-BA9F-438B-AF1B-324F6C356940}" srcOrd="1" destOrd="0" presId="urn:microsoft.com/office/officeart/2005/8/layout/hierarchy1"/>
    <dgm:cxn modelId="{89ECF626-8E29-4588-9ACF-2D3737B90A84}" type="presParOf" srcId="{575919C2-BA9F-438B-AF1B-324F6C356940}" destId="{A003AFB1-971F-4D37-90A9-2009E3E29010}" srcOrd="0" destOrd="0" presId="urn:microsoft.com/office/officeart/2005/8/layout/hierarchy1"/>
    <dgm:cxn modelId="{2ECF0AC6-75F1-4744-B0FD-205BA8890B8F}" type="presParOf" srcId="{575919C2-BA9F-438B-AF1B-324F6C356940}" destId="{3027CB36-B8EB-48D2-8107-A5C3820FC2C3}" srcOrd="1" destOrd="0" presId="urn:microsoft.com/office/officeart/2005/8/layout/hierarchy1"/>
    <dgm:cxn modelId="{7ECB584D-F878-40E4-8D77-6E2A4D748756}" type="presParOf" srcId="{3027CB36-B8EB-48D2-8107-A5C3820FC2C3}" destId="{9ED138C7-7550-4E8C-928A-D6EF06FD9513}" srcOrd="0" destOrd="0" presId="urn:microsoft.com/office/officeart/2005/8/layout/hierarchy1"/>
    <dgm:cxn modelId="{EA8B75D4-8614-4302-AE7A-34CD1266B253}" type="presParOf" srcId="{9ED138C7-7550-4E8C-928A-D6EF06FD9513}" destId="{DB93C384-0B59-4F68-AD56-14CCE42B8D1A}" srcOrd="0" destOrd="0" presId="urn:microsoft.com/office/officeart/2005/8/layout/hierarchy1"/>
    <dgm:cxn modelId="{3A7C8801-A4D5-4E21-A7E3-A1DB45AF4167}" type="presParOf" srcId="{9ED138C7-7550-4E8C-928A-D6EF06FD9513}" destId="{2829AAF7-46E7-4E4E-9916-AE8CD5D56BE5}" srcOrd="1" destOrd="0" presId="urn:microsoft.com/office/officeart/2005/8/layout/hierarchy1"/>
    <dgm:cxn modelId="{271E6474-20CB-44E2-BC7E-7686DFD3F981}" type="presParOf" srcId="{3027CB36-B8EB-48D2-8107-A5C3820FC2C3}" destId="{6FA2A403-F343-4D0B-9F39-E1809618DA64}" srcOrd="1" destOrd="0" presId="urn:microsoft.com/office/officeart/2005/8/layout/hierarchy1"/>
    <dgm:cxn modelId="{044E019F-8955-4D2B-BA98-B77379C0478E}" type="presParOf" srcId="{575919C2-BA9F-438B-AF1B-324F6C356940}" destId="{48D01A55-7249-41B6-B377-0A8DE5671B54}" srcOrd="2" destOrd="0" presId="urn:microsoft.com/office/officeart/2005/8/layout/hierarchy1"/>
    <dgm:cxn modelId="{68B60CF2-4060-457B-9442-A67BD76D4570}" type="presParOf" srcId="{575919C2-BA9F-438B-AF1B-324F6C356940}" destId="{A206D788-BC23-43A9-972E-8BFC6E265BDD}" srcOrd="3" destOrd="0" presId="urn:microsoft.com/office/officeart/2005/8/layout/hierarchy1"/>
    <dgm:cxn modelId="{CEFBC893-DA12-4F0F-BE35-5335110E7F46}" type="presParOf" srcId="{A206D788-BC23-43A9-972E-8BFC6E265BDD}" destId="{08405604-A324-45CD-9B71-FAF03DF2D647}" srcOrd="0" destOrd="0" presId="urn:microsoft.com/office/officeart/2005/8/layout/hierarchy1"/>
    <dgm:cxn modelId="{AF345464-A137-4F8F-B55E-7F8E6877C98B}" type="presParOf" srcId="{08405604-A324-45CD-9B71-FAF03DF2D647}" destId="{146FDE55-6460-4C6B-AE40-E72B01F43798}" srcOrd="0" destOrd="0" presId="urn:microsoft.com/office/officeart/2005/8/layout/hierarchy1"/>
    <dgm:cxn modelId="{3F172526-E068-49D5-9288-826814D6321E}" type="presParOf" srcId="{08405604-A324-45CD-9B71-FAF03DF2D647}" destId="{7D787798-4CE5-4B45-92C9-253C2D98548D}" srcOrd="1" destOrd="0" presId="urn:microsoft.com/office/officeart/2005/8/layout/hierarchy1"/>
    <dgm:cxn modelId="{A95AC2C1-B2F3-46D2-88D4-B7A38EECD769}" type="presParOf" srcId="{A206D788-BC23-43A9-972E-8BFC6E265BDD}" destId="{B2C2787E-D05C-4C5B-A345-F8EE263D910E}" srcOrd="1" destOrd="0" presId="urn:microsoft.com/office/officeart/2005/8/layout/hierarchy1"/>
    <dgm:cxn modelId="{221A992C-ADDC-40DF-B24F-D7DB6165C3C0}" type="presParOf" srcId="{575919C2-BA9F-438B-AF1B-324F6C356940}" destId="{DD4A009C-D7E7-4A1D-B638-3FEC5C57666B}" srcOrd="4" destOrd="0" presId="urn:microsoft.com/office/officeart/2005/8/layout/hierarchy1"/>
    <dgm:cxn modelId="{5BCE1259-B864-4286-893E-678C7E2A69C8}" type="presParOf" srcId="{575919C2-BA9F-438B-AF1B-324F6C356940}" destId="{23EAC6B4-7695-4CC6-80EC-3EA3E8B077B0}" srcOrd="5" destOrd="0" presId="urn:microsoft.com/office/officeart/2005/8/layout/hierarchy1"/>
    <dgm:cxn modelId="{C48468D2-10CA-4F0B-AA0D-765CF4BBE68A}" type="presParOf" srcId="{23EAC6B4-7695-4CC6-80EC-3EA3E8B077B0}" destId="{C8A76ECC-F174-4E7F-B0CC-A6D8088C2617}" srcOrd="0" destOrd="0" presId="urn:microsoft.com/office/officeart/2005/8/layout/hierarchy1"/>
    <dgm:cxn modelId="{24AC32F8-0CCE-4CBB-8A5F-3E2D09FAC275}" type="presParOf" srcId="{C8A76ECC-F174-4E7F-B0CC-A6D8088C2617}" destId="{0855FA76-DB68-4EC3-8A48-00ACE91E3A7F}" srcOrd="0" destOrd="0" presId="urn:microsoft.com/office/officeart/2005/8/layout/hierarchy1"/>
    <dgm:cxn modelId="{DF93D986-CA48-4C10-A82C-3860845AE81D}" type="presParOf" srcId="{C8A76ECC-F174-4E7F-B0CC-A6D8088C2617}" destId="{BD4C9B7D-BDC0-4D88-AF88-7BCFF12B24CC}" srcOrd="1" destOrd="0" presId="urn:microsoft.com/office/officeart/2005/8/layout/hierarchy1"/>
    <dgm:cxn modelId="{F4E802C4-8F4C-4687-95E8-A8F6E8327BAB}" type="presParOf" srcId="{23EAC6B4-7695-4CC6-80EC-3EA3E8B077B0}" destId="{E4FD0E77-82C3-422E-941F-403BD3A2AC23}" srcOrd="1" destOrd="0" presId="urn:microsoft.com/office/officeart/2005/8/layout/hierarchy1"/>
    <dgm:cxn modelId="{59E31C0D-C40F-4618-ACE2-7A0A4F1561B2}" type="presParOf" srcId="{575919C2-BA9F-438B-AF1B-324F6C356940}" destId="{4B0B1502-64DD-4209-98CE-AE17D14AE0A7}" srcOrd="6" destOrd="0" presId="urn:microsoft.com/office/officeart/2005/8/layout/hierarchy1"/>
    <dgm:cxn modelId="{1EB628EB-34A6-4809-92DE-0254B3D83F0E}" type="presParOf" srcId="{575919C2-BA9F-438B-AF1B-324F6C356940}" destId="{2482EC7A-8C61-460D-AD41-68051D08EE14}" srcOrd="7" destOrd="0" presId="urn:microsoft.com/office/officeart/2005/8/layout/hierarchy1"/>
    <dgm:cxn modelId="{B270513B-4D81-4A77-8539-3B6D04A1EB21}" type="presParOf" srcId="{2482EC7A-8C61-460D-AD41-68051D08EE14}" destId="{55C691E6-020A-4D75-B0BD-2285549DE7E1}" srcOrd="0" destOrd="0" presId="urn:microsoft.com/office/officeart/2005/8/layout/hierarchy1"/>
    <dgm:cxn modelId="{C6533B33-46EC-4828-969A-1E37755F440F}" type="presParOf" srcId="{55C691E6-020A-4D75-B0BD-2285549DE7E1}" destId="{38EDA1C1-28DE-4115-8906-402241EA1CC6}" srcOrd="0" destOrd="0" presId="urn:microsoft.com/office/officeart/2005/8/layout/hierarchy1"/>
    <dgm:cxn modelId="{851953CC-45EC-4104-BD41-B849F2D5943F}" type="presParOf" srcId="{55C691E6-020A-4D75-B0BD-2285549DE7E1}" destId="{4EE03B22-3BB5-475F-B120-EE3CE2D36582}" srcOrd="1" destOrd="0" presId="urn:microsoft.com/office/officeart/2005/8/layout/hierarchy1"/>
    <dgm:cxn modelId="{E431438F-949A-488E-9D48-31A21783871A}" type="presParOf" srcId="{2482EC7A-8C61-460D-AD41-68051D08EE14}" destId="{409B7815-0187-4963-9874-5BCFA16116CF}" srcOrd="1" destOrd="0" presId="urn:microsoft.com/office/officeart/2005/8/layout/hierarchy1"/>
    <dgm:cxn modelId="{8DFAF0E6-19F3-4C2F-AE71-24FA2D8E7D3B}" type="presParOf" srcId="{575919C2-BA9F-438B-AF1B-324F6C356940}" destId="{817E2C56-1B5C-4946-B3BE-C8B9E956A6AA}" srcOrd="8" destOrd="0" presId="urn:microsoft.com/office/officeart/2005/8/layout/hierarchy1"/>
    <dgm:cxn modelId="{03835FBB-BA70-4826-9023-EC8D507C3EB1}" type="presParOf" srcId="{575919C2-BA9F-438B-AF1B-324F6C356940}" destId="{BC5E4A02-A841-472B-9BB3-6182F925949A}" srcOrd="9" destOrd="0" presId="urn:microsoft.com/office/officeart/2005/8/layout/hierarchy1"/>
    <dgm:cxn modelId="{5A6E534A-F96C-46F8-AE25-35962C6668EF}" type="presParOf" srcId="{BC5E4A02-A841-472B-9BB3-6182F925949A}" destId="{4307E4E7-B708-48E0-8FC3-B48D43C1896F}" srcOrd="0" destOrd="0" presId="urn:microsoft.com/office/officeart/2005/8/layout/hierarchy1"/>
    <dgm:cxn modelId="{726E4485-414C-4293-A321-8CE9E69F4265}" type="presParOf" srcId="{4307E4E7-B708-48E0-8FC3-B48D43C1896F}" destId="{C436FBF9-14D6-4CC4-96CE-4629B37A7ADE}" srcOrd="0" destOrd="0" presId="urn:microsoft.com/office/officeart/2005/8/layout/hierarchy1"/>
    <dgm:cxn modelId="{D2206527-2C03-4AA9-AF90-5DF17E4D769E}" type="presParOf" srcId="{4307E4E7-B708-48E0-8FC3-B48D43C1896F}" destId="{0B41C933-462D-4CB9-AD7E-FEEDE443D731}" srcOrd="1" destOrd="0" presId="urn:microsoft.com/office/officeart/2005/8/layout/hierarchy1"/>
    <dgm:cxn modelId="{8640B2F6-C615-4370-8EAA-8811B9F41FCA}" type="presParOf" srcId="{BC5E4A02-A841-472B-9BB3-6182F925949A}" destId="{86B5ED8B-65D1-402E-AFBA-219221394FCE}" srcOrd="1" destOrd="0" presId="urn:microsoft.com/office/officeart/2005/8/layout/hierarchy1"/>
    <dgm:cxn modelId="{FE195FAD-97CF-4E23-A073-2CCD3E37BC04}" type="presParOf" srcId="{575919C2-BA9F-438B-AF1B-324F6C356940}" destId="{CEDE8156-F090-4C6F-9647-CDF0C646DB5F}" srcOrd="10" destOrd="0" presId="urn:microsoft.com/office/officeart/2005/8/layout/hierarchy1"/>
    <dgm:cxn modelId="{707E2B0E-903F-49C6-8F5A-E15E2D0AC3BD}" type="presParOf" srcId="{575919C2-BA9F-438B-AF1B-324F6C356940}" destId="{231654F4-3812-4EE2-8B83-4CD2AEF12AC0}" srcOrd="11" destOrd="0" presId="urn:microsoft.com/office/officeart/2005/8/layout/hierarchy1"/>
    <dgm:cxn modelId="{CD67AED9-DAC0-4F2A-A139-BA43522442E0}" type="presParOf" srcId="{231654F4-3812-4EE2-8B83-4CD2AEF12AC0}" destId="{C806E0E6-E089-46B2-A638-93252D13E408}" srcOrd="0" destOrd="0" presId="urn:microsoft.com/office/officeart/2005/8/layout/hierarchy1"/>
    <dgm:cxn modelId="{320B98E8-206C-48EF-9E88-EDB307413996}" type="presParOf" srcId="{C806E0E6-E089-46B2-A638-93252D13E408}" destId="{A0BE1223-AA33-4BD6-82C9-F120C4973592}" srcOrd="0" destOrd="0" presId="urn:microsoft.com/office/officeart/2005/8/layout/hierarchy1"/>
    <dgm:cxn modelId="{548316E1-714B-4E86-8EE6-8A97246DB664}" type="presParOf" srcId="{C806E0E6-E089-46B2-A638-93252D13E408}" destId="{F631EBD6-BFBF-4E7B-94A3-00FB8B2824AF}" srcOrd="1" destOrd="0" presId="urn:microsoft.com/office/officeart/2005/8/layout/hierarchy1"/>
    <dgm:cxn modelId="{1D0CA23D-CD7B-4A9F-ACE7-25A248721EB6}" type="presParOf" srcId="{231654F4-3812-4EE2-8B83-4CD2AEF12AC0}" destId="{B3C22F5F-020A-4492-A58F-3CECDE425F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B46A-77CA-4E04-B2C3-5C802CF93A23}">
      <dsp:nvSpPr>
        <dsp:cNvPr id="0" name=""/>
        <dsp:cNvSpPr/>
      </dsp:nvSpPr>
      <dsp:spPr>
        <a:xfrm>
          <a:off x="4045154" y="1543127"/>
          <a:ext cx="3312861" cy="90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53"/>
              </a:lnTo>
              <a:lnTo>
                <a:pt x="3312861" y="719853"/>
              </a:lnTo>
              <a:lnTo>
                <a:pt x="3312861" y="901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F27C-09DF-4667-A34F-95ADE270EBE6}">
      <dsp:nvSpPr>
        <dsp:cNvPr id="0" name=""/>
        <dsp:cNvSpPr/>
      </dsp:nvSpPr>
      <dsp:spPr>
        <a:xfrm>
          <a:off x="4045154" y="1543127"/>
          <a:ext cx="1216031" cy="90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853"/>
              </a:lnTo>
              <a:lnTo>
                <a:pt x="1216031" y="719853"/>
              </a:lnTo>
              <a:lnTo>
                <a:pt x="1216031" y="901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54B15-FA17-4D5F-8A5C-F7FAB3332CB6}">
      <dsp:nvSpPr>
        <dsp:cNvPr id="0" name=""/>
        <dsp:cNvSpPr/>
      </dsp:nvSpPr>
      <dsp:spPr>
        <a:xfrm>
          <a:off x="3066384" y="1543127"/>
          <a:ext cx="978769" cy="901810"/>
        </a:xfrm>
        <a:custGeom>
          <a:avLst/>
          <a:gdLst/>
          <a:ahLst/>
          <a:cxnLst/>
          <a:rect l="0" t="0" r="0" b="0"/>
          <a:pathLst>
            <a:path>
              <a:moveTo>
                <a:pt x="978769" y="0"/>
              </a:moveTo>
              <a:lnTo>
                <a:pt x="978769" y="719853"/>
              </a:lnTo>
              <a:lnTo>
                <a:pt x="0" y="719853"/>
              </a:lnTo>
              <a:lnTo>
                <a:pt x="0" y="901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6043A-CA8F-4551-9EE6-98F7A5A3DC6E}">
      <dsp:nvSpPr>
        <dsp:cNvPr id="0" name=""/>
        <dsp:cNvSpPr/>
      </dsp:nvSpPr>
      <dsp:spPr>
        <a:xfrm>
          <a:off x="950813" y="1543127"/>
          <a:ext cx="3094340" cy="901810"/>
        </a:xfrm>
        <a:custGeom>
          <a:avLst/>
          <a:gdLst/>
          <a:ahLst/>
          <a:cxnLst/>
          <a:rect l="0" t="0" r="0" b="0"/>
          <a:pathLst>
            <a:path>
              <a:moveTo>
                <a:pt x="3094340" y="0"/>
              </a:moveTo>
              <a:lnTo>
                <a:pt x="3094340" y="719853"/>
              </a:lnTo>
              <a:lnTo>
                <a:pt x="0" y="719853"/>
              </a:lnTo>
              <a:lnTo>
                <a:pt x="0" y="901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B3FD-9B20-4D1B-96AF-A1E671B1A86B}">
      <dsp:nvSpPr>
        <dsp:cNvPr id="0" name=""/>
        <dsp:cNvSpPr/>
      </dsp:nvSpPr>
      <dsp:spPr>
        <a:xfrm>
          <a:off x="3178695" y="676668"/>
          <a:ext cx="1732917" cy="86645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/>
            <a:t>Customer</a:t>
          </a:r>
        </a:p>
      </dsp:txBody>
      <dsp:txXfrm>
        <a:off x="3178695" y="676668"/>
        <a:ext cx="1732917" cy="866458"/>
      </dsp:txXfrm>
    </dsp:sp>
    <dsp:sp modelId="{BC58EB9A-041E-4029-BF9A-C26B7B9FE8A4}">
      <dsp:nvSpPr>
        <dsp:cNvPr id="0" name=""/>
        <dsp:cNvSpPr/>
      </dsp:nvSpPr>
      <dsp:spPr>
        <a:xfrm>
          <a:off x="84354" y="2444937"/>
          <a:ext cx="1732917" cy="86645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Name</a:t>
          </a:r>
        </a:p>
      </dsp:txBody>
      <dsp:txXfrm>
        <a:off x="84354" y="2444937"/>
        <a:ext cx="1732917" cy="866458"/>
      </dsp:txXfrm>
    </dsp:sp>
    <dsp:sp modelId="{7C221F22-1EC3-451D-86A1-E1D91F32E36C}">
      <dsp:nvSpPr>
        <dsp:cNvPr id="0" name=""/>
        <dsp:cNvSpPr/>
      </dsp:nvSpPr>
      <dsp:spPr>
        <a:xfrm>
          <a:off x="2101955" y="2444937"/>
          <a:ext cx="1928858" cy="8539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/>
            <a:t>Date of Joining</a:t>
          </a:r>
        </a:p>
      </dsp:txBody>
      <dsp:txXfrm>
        <a:off x="2101955" y="2444937"/>
        <a:ext cx="1928858" cy="853999"/>
      </dsp:txXfrm>
    </dsp:sp>
    <dsp:sp modelId="{EBC799E9-C465-4AEB-B4B9-46B390C0B991}">
      <dsp:nvSpPr>
        <dsp:cNvPr id="0" name=""/>
        <dsp:cNvSpPr/>
      </dsp:nvSpPr>
      <dsp:spPr>
        <a:xfrm>
          <a:off x="4394726" y="2444937"/>
          <a:ext cx="1732917" cy="86645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Contact</a:t>
          </a:r>
        </a:p>
      </dsp:txBody>
      <dsp:txXfrm>
        <a:off x="4394726" y="2444937"/>
        <a:ext cx="1732917" cy="866458"/>
      </dsp:txXfrm>
    </dsp:sp>
    <dsp:sp modelId="{F9463553-3219-4434-ACD1-18BC385437FB}">
      <dsp:nvSpPr>
        <dsp:cNvPr id="0" name=""/>
        <dsp:cNvSpPr/>
      </dsp:nvSpPr>
      <dsp:spPr>
        <a:xfrm>
          <a:off x="6491556" y="2444937"/>
          <a:ext cx="1732917" cy="86645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Payment</a:t>
          </a:r>
        </a:p>
      </dsp:txBody>
      <dsp:txXfrm>
        <a:off x="6491556" y="2444937"/>
        <a:ext cx="1732917" cy="866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ABCE3-F639-4154-8F1E-2374BCEDC8E7}">
      <dsp:nvSpPr>
        <dsp:cNvPr id="0" name=""/>
        <dsp:cNvSpPr/>
      </dsp:nvSpPr>
      <dsp:spPr>
        <a:xfrm>
          <a:off x="6334050" y="3140952"/>
          <a:ext cx="718036" cy="34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72"/>
              </a:lnTo>
              <a:lnTo>
                <a:pt x="718036" y="232872"/>
              </a:lnTo>
              <a:lnTo>
                <a:pt x="718036" y="3417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6E546-FCF2-4BEE-88DC-385D774E53AF}">
      <dsp:nvSpPr>
        <dsp:cNvPr id="0" name=""/>
        <dsp:cNvSpPr/>
      </dsp:nvSpPr>
      <dsp:spPr>
        <a:xfrm>
          <a:off x="5616014" y="3140952"/>
          <a:ext cx="718036" cy="341719"/>
        </a:xfrm>
        <a:custGeom>
          <a:avLst/>
          <a:gdLst/>
          <a:ahLst/>
          <a:cxnLst/>
          <a:rect l="0" t="0" r="0" b="0"/>
          <a:pathLst>
            <a:path>
              <a:moveTo>
                <a:pt x="718036" y="0"/>
              </a:moveTo>
              <a:lnTo>
                <a:pt x="718036" y="232872"/>
              </a:lnTo>
              <a:lnTo>
                <a:pt x="0" y="232872"/>
              </a:lnTo>
              <a:lnTo>
                <a:pt x="0" y="3417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E5E2F-066A-4088-B983-3B0421FF3B17}">
      <dsp:nvSpPr>
        <dsp:cNvPr id="0" name=""/>
        <dsp:cNvSpPr/>
      </dsp:nvSpPr>
      <dsp:spPr>
        <a:xfrm>
          <a:off x="6288330" y="2053127"/>
          <a:ext cx="91440" cy="341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DB33-C3AA-4398-9F8A-A54B328F9916}">
      <dsp:nvSpPr>
        <dsp:cNvPr id="0" name=""/>
        <dsp:cNvSpPr/>
      </dsp:nvSpPr>
      <dsp:spPr>
        <a:xfrm>
          <a:off x="3461905" y="965303"/>
          <a:ext cx="2872144" cy="34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72"/>
              </a:lnTo>
              <a:lnTo>
                <a:pt x="2872144" y="232872"/>
              </a:lnTo>
              <a:lnTo>
                <a:pt x="2872144" y="34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87978-66F5-465F-9E65-2B2D732C2C75}">
      <dsp:nvSpPr>
        <dsp:cNvPr id="0" name=""/>
        <dsp:cNvSpPr/>
      </dsp:nvSpPr>
      <dsp:spPr>
        <a:xfrm>
          <a:off x="3461905" y="965303"/>
          <a:ext cx="1436072" cy="34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72"/>
              </a:lnTo>
              <a:lnTo>
                <a:pt x="1436072" y="232872"/>
              </a:lnTo>
              <a:lnTo>
                <a:pt x="1436072" y="34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BD420-F8A8-4FB6-81D7-93529DCBB478}">
      <dsp:nvSpPr>
        <dsp:cNvPr id="0" name=""/>
        <dsp:cNvSpPr/>
      </dsp:nvSpPr>
      <dsp:spPr>
        <a:xfrm>
          <a:off x="3416185" y="965303"/>
          <a:ext cx="91440" cy="341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ACAF-9807-46C0-AC99-8EE5BD0478B5}">
      <dsp:nvSpPr>
        <dsp:cNvPr id="0" name=""/>
        <dsp:cNvSpPr/>
      </dsp:nvSpPr>
      <dsp:spPr>
        <a:xfrm>
          <a:off x="2025833" y="965303"/>
          <a:ext cx="1436072" cy="341719"/>
        </a:xfrm>
        <a:custGeom>
          <a:avLst/>
          <a:gdLst/>
          <a:ahLst/>
          <a:cxnLst/>
          <a:rect l="0" t="0" r="0" b="0"/>
          <a:pathLst>
            <a:path>
              <a:moveTo>
                <a:pt x="1436072" y="0"/>
              </a:moveTo>
              <a:lnTo>
                <a:pt x="1436072" y="232872"/>
              </a:lnTo>
              <a:lnTo>
                <a:pt x="0" y="232872"/>
              </a:lnTo>
              <a:lnTo>
                <a:pt x="0" y="34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B0D60-723B-47DD-9B0D-EB0B55F6E986}">
      <dsp:nvSpPr>
        <dsp:cNvPr id="0" name=""/>
        <dsp:cNvSpPr/>
      </dsp:nvSpPr>
      <dsp:spPr>
        <a:xfrm>
          <a:off x="589761" y="965303"/>
          <a:ext cx="2872144" cy="341719"/>
        </a:xfrm>
        <a:custGeom>
          <a:avLst/>
          <a:gdLst/>
          <a:ahLst/>
          <a:cxnLst/>
          <a:rect l="0" t="0" r="0" b="0"/>
          <a:pathLst>
            <a:path>
              <a:moveTo>
                <a:pt x="2872144" y="0"/>
              </a:moveTo>
              <a:lnTo>
                <a:pt x="2872144" y="232872"/>
              </a:lnTo>
              <a:lnTo>
                <a:pt x="0" y="232872"/>
              </a:lnTo>
              <a:lnTo>
                <a:pt x="0" y="34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D0B18-6F99-475E-88B5-64BD8103620F}">
      <dsp:nvSpPr>
        <dsp:cNvPr id="0" name=""/>
        <dsp:cNvSpPr/>
      </dsp:nvSpPr>
      <dsp:spPr>
        <a:xfrm>
          <a:off x="2874421" y="219198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721B5-2040-46B8-AC92-63653CD318B9}">
      <dsp:nvSpPr>
        <dsp:cNvPr id="0" name=""/>
        <dsp:cNvSpPr/>
      </dsp:nvSpPr>
      <dsp:spPr>
        <a:xfrm>
          <a:off x="3004973" y="343222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Display</a:t>
          </a:r>
          <a:endParaRPr lang="en-IN" sz="1800" kern="1200" dirty="0"/>
        </a:p>
      </dsp:txBody>
      <dsp:txXfrm>
        <a:off x="3026826" y="365075"/>
        <a:ext cx="1131262" cy="702398"/>
      </dsp:txXfrm>
    </dsp:sp>
    <dsp:sp modelId="{ED4FE30D-EED6-45AE-AEB6-191B0D12B2D5}">
      <dsp:nvSpPr>
        <dsp:cNvPr id="0" name=""/>
        <dsp:cNvSpPr/>
      </dsp:nvSpPr>
      <dsp:spPr>
        <a:xfrm>
          <a:off x="2277" y="130702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6D7-7E2D-405C-A5A4-AE42FF1EC6FF}">
      <dsp:nvSpPr>
        <dsp:cNvPr id="0" name=""/>
        <dsp:cNvSpPr/>
      </dsp:nvSpPr>
      <dsp:spPr>
        <a:xfrm>
          <a:off x="132829" y="1431047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Name</a:t>
          </a:r>
        </a:p>
      </dsp:txBody>
      <dsp:txXfrm>
        <a:off x="154682" y="1452900"/>
        <a:ext cx="1131262" cy="702398"/>
      </dsp:txXfrm>
    </dsp:sp>
    <dsp:sp modelId="{E90CAF1F-F9A2-4CE3-87D1-01F17ACE9360}">
      <dsp:nvSpPr>
        <dsp:cNvPr id="0" name=""/>
        <dsp:cNvSpPr/>
      </dsp:nvSpPr>
      <dsp:spPr>
        <a:xfrm>
          <a:off x="1438349" y="130702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CA475-2434-4BF8-9E2C-43BB86F3DD15}">
      <dsp:nvSpPr>
        <dsp:cNvPr id="0" name=""/>
        <dsp:cNvSpPr/>
      </dsp:nvSpPr>
      <dsp:spPr>
        <a:xfrm>
          <a:off x="1568901" y="1431047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Date of Joining</a:t>
          </a:r>
        </a:p>
      </dsp:txBody>
      <dsp:txXfrm>
        <a:off x="1590754" y="1452900"/>
        <a:ext cx="1131262" cy="702398"/>
      </dsp:txXfrm>
    </dsp:sp>
    <dsp:sp modelId="{F4535793-E76F-483C-A663-1978B6B0FD5E}">
      <dsp:nvSpPr>
        <dsp:cNvPr id="0" name=""/>
        <dsp:cNvSpPr/>
      </dsp:nvSpPr>
      <dsp:spPr>
        <a:xfrm>
          <a:off x="2874421" y="130702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72212-3432-4519-95DB-9117D99DC80F}">
      <dsp:nvSpPr>
        <dsp:cNvPr id="0" name=""/>
        <dsp:cNvSpPr/>
      </dsp:nvSpPr>
      <dsp:spPr>
        <a:xfrm>
          <a:off x="3004973" y="1431047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Contact No</a:t>
          </a:r>
        </a:p>
      </dsp:txBody>
      <dsp:txXfrm>
        <a:off x="3026826" y="1452900"/>
        <a:ext cx="1131262" cy="702398"/>
      </dsp:txXfrm>
    </dsp:sp>
    <dsp:sp modelId="{3C14D0B2-F71E-486D-A17F-04A32FEA0A83}">
      <dsp:nvSpPr>
        <dsp:cNvPr id="0" name=""/>
        <dsp:cNvSpPr/>
      </dsp:nvSpPr>
      <dsp:spPr>
        <a:xfrm>
          <a:off x="4310494" y="130702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9A54-4E3F-49F8-8FDD-E93BCF2E6231}">
      <dsp:nvSpPr>
        <dsp:cNvPr id="0" name=""/>
        <dsp:cNvSpPr/>
      </dsp:nvSpPr>
      <dsp:spPr>
        <a:xfrm>
          <a:off x="4441046" y="1431047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Payment</a:t>
          </a:r>
        </a:p>
      </dsp:txBody>
      <dsp:txXfrm>
        <a:off x="4462899" y="1452900"/>
        <a:ext cx="1131262" cy="702398"/>
      </dsp:txXfrm>
    </dsp:sp>
    <dsp:sp modelId="{5B8D8986-53E5-4686-89C1-77AAEBD270CB}">
      <dsp:nvSpPr>
        <dsp:cNvPr id="0" name=""/>
        <dsp:cNvSpPr/>
      </dsp:nvSpPr>
      <dsp:spPr>
        <a:xfrm>
          <a:off x="5746566" y="130702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CF3B-8649-446A-9780-9AD73AFD00E9}">
      <dsp:nvSpPr>
        <dsp:cNvPr id="0" name=""/>
        <dsp:cNvSpPr/>
      </dsp:nvSpPr>
      <dsp:spPr>
        <a:xfrm>
          <a:off x="5877118" y="1431047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Attendance</a:t>
          </a:r>
        </a:p>
      </dsp:txBody>
      <dsp:txXfrm>
        <a:off x="5898971" y="1452900"/>
        <a:ext cx="1131262" cy="702398"/>
      </dsp:txXfrm>
    </dsp:sp>
    <dsp:sp modelId="{A50A5884-46BD-4C42-BEB2-ECE4A44AF239}">
      <dsp:nvSpPr>
        <dsp:cNvPr id="0" name=""/>
        <dsp:cNvSpPr/>
      </dsp:nvSpPr>
      <dsp:spPr>
        <a:xfrm>
          <a:off x="5746566" y="2394847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E8D2-6478-4A89-8D79-16AC61278E1C}">
      <dsp:nvSpPr>
        <dsp:cNvPr id="0" name=""/>
        <dsp:cNvSpPr/>
      </dsp:nvSpPr>
      <dsp:spPr>
        <a:xfrm>
          <a:off x="5877118" y="2518872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Date</a:t>
          </a:r>
        </a:p>
      </dsp:txBody>
      <dsp:txXfrm>
        <a:off x="5898971" y="2540725"/>
        <a:ext cx="1131262" cy="702398"/>
      </dsp:txXfrm>
    </dsp:sp>
    <dsp:sp modelId="{4510A79A-64A2-4535-AB92-99A455CDCE17}">
      <dsp:nvSpPr>
        <dsp:cNvPr id="0" name=""/>
        <dsp:cNvSpPr/>
      </dsp:nvSpPr>
      <dsp:spPr>
        <a:xfrm>
          <a:off x="5028530" y="348267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5219-8CF5-4864-B389-BBC200EACDAC}">
      <dsp:nvSpPr>
        <dsp:cNvPr id="0" name=""/>
        <dsp:cNvSpPr/>
      </dsp:nvSpPr>
      <dsp:spPr>
        <a:xfrm>
          <a:off x="5159082" y="3606696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Lunch</a:t>
          </a:r>
        </a:p>
      </dsp:txBody>
      <dsp:txXfrm>
        <a:off x="5180935" y="3628549"/>
        <a:ext cx="1131262" cy="702398"/>
      </dsp:txXfrm>
    </dsp:sp>
    <dsp:sp modelId="{6BDFBA93-2706-4BB3-ACCF-62328361251C}">
      <dsp:nvSpPr>
        <dsp:cNvPr id="0" name=""/>
        <dsp:cNvSpPr/>
      </dsp:nvSpPr>
      <dsp:spPr>
        <a:xfrm>
          <a:off x="6464602" y="3482672"/>
          <a:ext cx="1174968" cy="74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24DF4-988F-42C2-9814-EC616F1D4C49}">
      <dsp:nvSpPr>
        <dsp:cNvPr id="0" name=""/>
        <dsp:cNvSpPr/>
      </dsp:nvSpPr>
      <dsp:spPr>
        <a:xfrm>
          <a:off x="6595154" y="3606696"/>
          <a:ext cx="1174968" cy="746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Dinner</a:t>
          </a:r>
        </a:p>
      </dsp:txBody>
      <dsp:txXfrm>
        <a:off x="6617007" y="3628549"/>
        <a:ext cx="1131262" cy="702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8156-F090-4C6F-9647-CDF0C646DB5F}">
      <dsp:nvSpPr>
        <dsp:cNvPr id="0" name=""/>
        <dsp:cNvSpPr/>
      </dsp:nvSpPr>
      <dsp:spPr>
        <a:xfrm>
          <a:off x="3643501" y="1700981"/>
          <a:ext cx="3210900" cy="59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2"/>
              </a:lnTo>
              <a:lnTo>
                <a:pt x="3210900" y="495262"/>
              </a:lnTo>
              <a:lnTo>
                <a:pt x="3210900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E2C56-1B5C-4946-B3BE-C8B9E956A6AA}">
      <dsp:nvSpPr>
        <dsp:cNvPr id="0" name=""/>
        <dsp:cNvSpPr/>
      </dsp:nvSpPr>
      <dsp:spPr>
        <a:xfrm>
          <a:off x="3643501" y="1700981"/>
          <a:ext cx="1943869" cy="59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2"/>
              </a:lnTo>
              <a:lnTo>
                <a:pt x="1943869" y="495262"/>
              </a:lnTo>
              <a:lnTo>
                <a:pt x="1943869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B1502-64DD-4209-98CE-AE17D14AE0A7}">
      <dsp:nvSpPr>
        <dsp:cNvPr id="0" name=""/>
        <dsp:cNvSpPr/>
      </dsp:nvSpPr>
      <dsp:spPr>
        <a:xfrm>
          <a:off x="3643501" y="1700981"/>
          <a:ext cx="676837" cy="59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2"/>
              </a:lnTo>
              <a:lnTo>
                <a:pt x="676837" y="495262"/>
              </a:lnTo>
              <a:lnTo>
                <a:pt x="676837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A009C-D7E7-4A1D-B638-3FEC5C57666B}">
      <dsp:nvSpPr>
        <dsp:cNvPr id="0" name=""/>
        <dsp:cNvSpPr/>
      </dsp:nvSpPr>
      <dsp:spPr>
        <a:xfrm>
          <a:off x="3053307" y="1700981"/>
          <a:ext cx="590193" cy="591297"/>
        </a:xfrm>
        <a:custGeom>
          <a:avLst/>
          <a:gdLst/>
          <a:ahLst/>
          <a:cxnLst/>
          <a:rect l="0" t="0" r="0" b="0"/>
          <a:pathLst>
            <a:path>
              <a:moveTo>
                <a:pt x="590193" y="0"/>
              </a:moveTo>
              <a:lnTo>
                <a:pt x="590193" y="495262"/>
              </a:lnTo>
              <a:lnTo>
                <a:pt x="0" y="495262"/>
              </a:lnTo>
              <a:lnTo>
                <a:pt x="0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1A55-7249-41B6-B377-0A8DE5671B54}">
      <dsp:nvSpPr>
        <dsp:cNvPr id="0" name=""/>
        <dsp:cNvSpPr/>
      </dsp:nvSpPr>
      <dsp:spPr>
        <a:xfrm>
          <a:off x="1786276" y="1700981"/>
          <a:ext cx="1857224" cy="591297"/>
        </a:xfrm>
        <a:custGeom>
          <a:avLst/>
          <a:gdLst/>
          <a:ahLst/>
          <a:cxnLst/>
          <a:rect l="0" t="0" r="0" b="0"/>
          <a:pathLst>
            <a:path>
              <a:moveTo>
                <a:pt x="1857224" y="0"/>
              </a:moveTo>
              <a:lnTo>
                <a:pt x="1857224" y="495262"/>
              </a:lnTo>
              <a:lnTo>
                <a:pt x="0" y="495262"/>
              </a:lnTo>
              <a:lnTo>
                <a:pt x="0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AFB1-971F-4D37-90A9-2009E3E29010}">
      <dsp:nvSpPr>
        <dsp:cNvPr id="0" name=""/>
        <dsp:cNvSpPr/>
      </dsp:nvSpPr>
      <dsp:spPr>
        <a:xfrm>
          <a:off x="519245" y="1700981"/>
          <a:ext cx="3124256" cy="591297"/>
        </a:xfrm>
        <a:custGeom>
          <a:avLst/>
          <a:gdLst/>
          <a:ahLst/>
          <a:cxnLst/>
          <a:rect l="0" t="0" r="0" b="0"/>
          <a:pathLst>
            <a:path>
              <a:moveTo>
                <a:pt x="3124256" y="0"/>
              </a:moveTo>
              <a:lnTo>
                <a:pt x="3124256" y="495262"/>
              </a:lnTo>
              <a:lnTo>
                <a:pt x="0" y="495262"/>
              </a:lnTo>
              <a:lnTo>
                <a:pt x="0" y="591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8887-6C2B-4A1A-9374-7DE4E025DE1D}">
      <dsp:nvSpPr>
        <dsp:cNvPr id="0" name=""/>
        <dsp:cNvSpPr/>
      </dsp:nvSpPr>
      <dsp:spPr>
        <a:xfrm>
          <a:off x="3125170" y="1042701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7A728-CC1D-48F6-979E-B785E48BB6AC}">
      <dsp:nvSpPr>
        <dsp:cNvPr id="0" name=""/>
        <dsp:cNvSpPr/>
      </dsp:nvSpPr>
      <dsp:spPr>
        <a:xfrm>
          <a:off x="3240355" y="1152127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Operations</a:t>
          </a:r>
        </a:p>
      </dsp:txBody>
      <dsp:txXfrm>
        <a:off x="3259635" y="1171407"/>
        <a:ext cx="998102" cy="619720"/>
      </dsp:txXfrm>
    </dsp:sp>
    <dsp:sp modelId="{DB93C384-0B59-4F68-AD56-14CCE42B8D1A}">
      <dsp:nvSpPr>
        <dsp:cNvPr id="0" name=""/>
        <dsp:cNvSpPr/>
      </dsp:nvSpPr>
      <dsp:spPr>
        <a:xfrm>
          <a:off x="914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29AAF7-46E7-4E4E-9916-AE8CD5D56BE5}">
      <dsp:nvSpPr>
        <dsp:cNvPr id="0" name=""/>
        <dsp:cNvSpPr/>
      </dsp:nvSpPr>
      <dsp:spPr>
        <a:xfrm>
          <a:off x="116098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Login</a:t>
          </a:r>
          <a:endParaRPr lang="en-IN" sz="1600" kern="1200" dirty="0"/>
        </a:p>
      </dsp:txBody>
      <dsp:txXfrm>
        <a:off x="135378" y="2420984"/>
        <a:ext cx="998102" cy="619720"/>
      </dsp:txXfrm>
    </dsp:sp>
    <dsp:sp modelId="{146FDE55-6460-4C6B-AE40-E72B01F43798}">
      <dsp:nvSpPr>
        <dsp:cNvPr id="0" name=""/>
        <dsp:cNvSpPr/>
      </dsp:nvSpPr>
      <dsp:spPr>
        <a:xfrm>
          <a:off x="1267945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787798-4CE5-4B45-92C9-253C2D98548D}">
      <dsp:nvSpPr>
        <dsp:cNvPr id="0" name=""/>
        <dsp:cNvSpPr/>
      </dsp:nvSpPr>
      <dsp:spPr>
        <a:xfrm>
          <a:off x="1383130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Insert</a:t>
          </a:r>
          <a:endParaRPr lang="en-IN" sz="1600" kern="1200" dirty="0"/>
        </a:p>
      </dsp:txBody>
      <dsp:txXfrm>
        <a:off x="1402410" y="2420984"/>
        <a:ext cx="998102" cy="619720"/>
      </dsp:txXfrm>
    </dsp:sp>
    <dsp:sp modelId="{0855FA76-DB68-4EC3-8A48-00ACE91E3A7F}">
      <dsp:nvSpPr>
        <dsp:cNvPr id="0" name=""/>
        <dsp:cNvSpPr/>
      </dsp:nvSpPr>
      <dsp:spPr>
        <a:xfrm>
          <a:off x="2534976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4C9B7D-BDC0-4D88-AF88-7BCFF12B24CC}">
      <dsp:nvSpPr>
        <dsp:cNvPr id="0" name=""/>
        <dsp:cNvSpPr/>
      </dsp:nvSpPr>
      <dsp:spPr>
        <a:xfrm>
          <a:off x="2650161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Display</a:t>
          </a:r>
        </a:p>
      </dsp:txBody>
      <dsp:txXfrm>
        <a:off x="2669441" y="2420984"/>
        <a:ext cx="998102" cy="619720"/>
      </dsp:txXfrm>
    </dsp:sp>
    <dsp:sp modelId="{38EDA1C1-28DE-4115-8906-402241EA1CC6}">
      <dsp:nvSpPr>
        <dsp:cNvPr id="0" name=""/>
        <dsp:cNvSpPr/>
      </dsp:nvSpPr>
      <dsp:spPr>
        <a:xfrm>
          <a:off x="3802008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E03B22-3BB5-475F-B120-EE3CE2D36582}">
      <dsp:nvSpPr>
        <dsp:cNvPr id="0" name=""/>
        <dsp:cNvSpPr/>
      </dsp:nvSpPr>
      <dsp:spPr>
        <a:xfrm>
          <a:off x="3917193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Search</a:t>
          </a:r>
        </a:p>
      </dsp:txBody>
      <dsp:txXfrm>
        <a:off x="3936473" y="2420984"/>
        <a:ext cx="998102" cy="619720"/>
      </dsp:txXfrm>
    </dsp:sp>
    <dsp:sp modelId="{C436FBF9-14D6-4CC4-96CE-4629B37A7ADE}">
      <dsp:nvSpPr>
        <dsp:cNvPr id="0" name=""/>
        <dsp:cNvSpPr/>
      </dsp:nvSpPr>
      <dsp:spPr>
        <a:xfrm>
          <a:off x="5069039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41C933-462D-4CB9-AD7E-FEEDE443D731}">
      <dsp:nvSpPr>
        <dsp:cNvPr id="0" name=""/>
        <dsp:cNvSpPr/>
      </dsp:nvSpPr>
      <dsp:spPr>
        <a:xfrm>
          <a:off x="5184224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Update</a:t>
          </a:r>
        </a:p>
      </dsp:txBody>
      <dsp:txXfrm>
        <a:off x="5203504" y="2420984"/>
        <a:ext cx="998102" cy="619720"/>
      </dsp:txXfrm>
    </dsp:sp>
    <dsp:sp modelId="{A0BE1223-AA33-4BD6-82C9-F120C4973592}">
      <dsp:nvSpPr>
        <dsp:cNvPr id="0" name=""/>
        <dsp:cNvSpPr/>
      </dsp:nvSpPr>
      <dsp:spPr>
        <a:xfrm>
          <a:off x="6336071" y="2292279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31EBD6-BFBF-4E7B-94A3-00FB8B2824AF}">
      <dsp:nvSpPr>
        <dsp:cNvPr id="0" name=""/>
        <dsp:cNvSpPr/>
      </dsp:nvSpPr>
      <dsp:spPr>
        <a:xfrm>
          <a:off x="6451255" y="2401704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Delete</a:t>
          </a:r>
        </a:p>
      </dsp:txBody>
      <dsp:txXfrm>
        <a:off x="6470535" y="2420984"/>
        <a:ext cx="998102" cy="6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C26E3E-F051-422B-9295-F60F8BEE5D62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9A5789-EABA-4FCF-B259-D1245E46B0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4077072"/>
            <a:ext cx="6400800" cy="1752600"/>
          </a:xfrm>
        </p:spPr>
        <p:txBody>
          <a:bodyPr/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	Group </a:t>
            </a:r>
            <a:r>
              <a:rPr lang="en-IN" sz="3600" b="1" dirty="0" smtClean="0">
                <a:solidFill>
                  <a:srgbClr val="FF0000"/>
                </a:solidFill>
              </a:rPr>
              <a:t>Members 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Aniket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Sulke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307)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Manoj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Kale (302)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/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MESS MANAGEMENT SYSTEM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mess managemen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22" y="3284984"/>
            <a:ext cx="3790578" cy="29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dirty="0" smtClean="0"/>
              <a:t>Login </a:t>
            </a:r>
            <a:r>
              <a:rPr lang="en-IN" sz="3200" dirty="0" smtClean="0"/>
              <a:t>of admin</a:t>
            </a:r>
          </a:p>
          <a:p>
            <a:r>
              <a:rPr lang="en-IN" sz="3200" dirty="0" smtClean="0"/>
              <a:t>Insertion </a:t>
            </a:r>
            <a:r>
              <a:rPr lang="en-IN" sz="3200" dirty="0" smtClean="0"/>
              <a:t>of customers information </a:t>
            </a:r>
            <a:endParaRPr lang="en-IN" sz="3200" dirty="0" smtClean="0"/>
          </a:p>
          <a:p>
            <a:r>
              <a:rPr lang="en-IN" sz="3200" dirty="0" smtClean="0"/>
              <a:t>Adding </a:t>
            </a:r>
            <a:r>
              <a:rPr lang="en-IN" sz="3200" dirty="0" smtClean="0"/>
              <a:t>the everyday attendance </a:t>
            </a:r>
            <a:endParaRPr lang="en-IN" sz="3200" dirty="0"/>
          </a:p>
          <a:p>
            <a:r>
              <a:rPr lang="en-IN" sz="3200" dirty="0" smtClean="0"/>
              <a:t>Updating </a:t>
            </a:r>
            <a:r>
              <a:rPr lang="en-IN" sz="3200" dirty="0" smtClean="0"/>
              <a:t>the Customers Information </a:t>
            </a:r>
          </a:p>
          <a:p>
            <a:r>
              <a:rPr lang="en-IN" sz="3200" dirty="0" smtClean="0"/>
              <a:t>Displaying </a:t>
            </a:r>
            <a:r>
              <a:rPr lang="en-IN" sz="3200" dirty="0" smtClean="0"/>
              <a:t>the Customer Information </a:t>
            </a:r>
          </a:p>
          <a:p>
            <a:r>
              <a:rPr lang="en-IN" sz="3200" dirty="0" smtClean="0"/>
              <a:t>Deleting </a:t>
            </a:r>
            <a:r>
              <a:rPr lang="en-IN" sz="3200" dirty="0" smtClean="0"/>
              <a:t>the Customer Information </a:t>
            </a:r>
          </a:p>
          <a:p>
            <a:r>
              <a:rPr lang="en-IN" sz="3200" dirty="0" smtClean="0"/>
              <a:t> Giving receipt of payment </a:t>
            </a:r>
            <a:r>
              <a:rPr lang="en-IN" sz="3200" dirty="0" smtClean="0"/>
              <a:t>to Customers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ell MT" pitchFamily="18" charset="0"/>
              </a:rPr>
              <a:t>Outcome and Impact</a:t>
            </a:r>
            <a:endParaRPr lang="en-IN" b="1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 in mess management the owner or anyone who manages the mess writes the Customers info in notebook</a:t>
            </a:r>
            <a:r>
              <a:rPr lang="en-US" dirty="0" smtClean="0"/>
              <a:t>. </a:t>
            </a:r>
          </a:p>
          <a:p>
            <a:r>
              <a:rPr lang="en-US" dirty="0"/>
              <a:t>It is very hard and tedious to search a customer in notebook everyday for </a:t>
            </a:r>
            <a:r>
              <a:rPr lang="en-US" dirty="0" smtClean="0"/>
              <a:t>attendance</a:t>
            </a:r>
          </a:p>
          <a:p>
            <a:r>
              <a:rPr lang="en-US" dirty="0"/>
              <a:t>So to overcome all these problems we designed our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Our system will keep the information of all customers, it will search any customer within a sec, it will add attendances everyday and it will display the Customer Information without taking to much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outcome of system is that the mess management will become very easy and it will not take to much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83180" cy="659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Introduction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Problem Statement </a:t>
            </a:r>
          </a:p>
          <a:p>
            <a:pPr lvl="1"/>
            <a:r>
              <a:rPr lang="en-IN" dirty="0" smtClean="0"/>
              <a:t>To write a program for mess management system to display and store the  customer information with various operations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sz="3200" dirty="0" smtClean="0"/>
              <a:t>Customer Survey</a:t>
            </a:r>
          </a:p>
          <a:p>
            <a:r>
              <a:rPr lang="en-IN" sz="3600" dirty="0" smtClean="0"/>
              <a:t>Objectives </a:t>
            </a:r>
          </a:p>
          <a:p>
            <a:pPr lvl="1"/>
            <a:r>
              <a:rPr lang="en-IN" dirty="0"/>
              <a:t>To make the user friendly mess management system.</a:t>
            </a:r>
          </a:p>
          <a:p>
            <a:pPr lvl="1"/>
            <a:r>
              <a:rPr lang="en-IN" dirty="0"/>
              <a:t>To provide login for security purpose.</a:t>
            </a:r>
          </a:p>
          <a:p>
            <a:pPr lvl="1"/>
            <a:r>
              <a:rPr lang="en-IN" dirty="0"/>
              <a:t>To provide various operations such as insertion of data, modification of data, deletion and searching of data.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9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772400" cy="1143000"/>
          </a:xfrm>
        </p:spPr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Requirement Specification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600" dirty="0"/>
              <a:t>The basic information of new customer should be add and display with their </a:t>
            </a:r>
            <a:r>
              <a:rPr lang="en-US" sz="3600" dirty="0" smtClean="0"/>
              <a:t>time.</a:t>
            </a:r>
            <a:endParaRPr lang="en-IN" sz="3600" dirty="0"/>
          </a:p>
          <a:p>
            <a:pPr lvl="0"/>
            <a:r>
              <a:rPr lang="en-US" sz="3600" dirty="0"/>
              <a:t>The registration done only if the customer pays the minimum amount.</a:t>
            </a:r>
            <a:endParaRPr lang="en-IN" sz="3600" dirty="0"/>
          </a:p>
          <a:p>
            <a:pPr lvl="0"/>
            <a:r>
              <a:rPr lang="en-US" sz="3600" dirty="0"/>
              <a:t>The deletion and searching the information of any member can be done.</a:t>
            </a:r>
            <a:endParaRPr lang="en-IN" sz="3600" dirty="0"/>
          </a:p>
          <a:p>
            <a:pPr lvl="0"/>
            <a:r>
              <a:rPr lang="en-US" sz="3600" dirty="0"/>
              <a:t>The customer information should be display in menu.</a:t>
            </a:r>
            <a:endParaRPr lang="en-IN" sz="3600" dirty="0"/>
          </a:p>
          <a:p>
            <a:pPr lvl="0"/>
            <a:r>
              <a:rPr lang="en-US" sz="3600" dirty="0"/>
              <a:t>The attendance can be done every day.</a:t>
            </a:r>
            <a:endParaRPr lang="en-IN" sz="3600" dirty="0"/>
          </a:p>
          <a:p>
            <a:pPr lvl="0"/>
            <a:r>
              <a:rPr lang="en-US" sz="3600" dirty="0"/>
              <a:t>The total number of lunch and dinners of each member should be display with their pending amount.</a:t>
            </a:r>
            <a:endParaRPr lang="en-IN" sz="3600" dirty="0"/>
          </a:p>
          <a:p>
            <a:pPr lvl="0"/>
            <a:r>
              <a:rPr lang="en-US" sz="3600" dirty="0"/>
              <a:t>The </a:t>
            </a:r>
            <a:r>
              <a:rPr lang="en-US" sz="3600" dirty="0" smtClean="0"/>
              <a:t>information of a customer should be </a:t>
            </a:r>
            <a:r>
              <a:rPr lang="en-US" sz="3600" dirty="0"/>
              <a:t>stored in file.</a:t>
            </a:r>
            <a:endParaRPr lang="en-IN" sz="3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46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/>
          <a:lstStyle/>
          <a:p>
            <a:r>
              <a:rPr lang="en-IN" sz="3200" dirty="0" smtClean="0"/>
              <a:t>Analysis of different data structures</a:t>
            </a:r>
          </a:p>
          <a:p>
            <a:r>
              <a:rPr lang="en-IN" sz="3200" dirty="0" smtClean="0"/>
              <a:t>What is linked list ?</a:t>
            </a:r>
          </a:p>
          <a:p>
            <a:r>
              <a:rPr lang="en-IN" sz="3200" dirty="0" smtClean="0"/>
              <a:t>Why linked list ?</a:t>
            </a:r>
          </a:p>
          <a:p>
            <a:r>
              <a:rPr lang="en-IN" sz="3200" dirty="0" smtClean="0"/>
              <a:t>Singly linked list</a:t>
            </a:r>
          </a:p>
          <a:p>
            <a:r>
              <a:rPr lang="en-IN" sz="3200" dirty="0" smtClean="0"/>
              <a:t>Advantages </a:t>
            </a:r>
          </a:p>
          <a:p>
            <a:r>
              <a:rPr lang="en-IN" sz="3200" dirty="0" smtClean="0"/>
              <a:t>Different operations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 descr="Image result for Linked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157192"/>
            <a:ext cx="6621336" cy="15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Block Diagrams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3064064"/>
              </p:ext>
            </p:extLst>
          </p:nvPr>
        </p:nvGraphicFramePr>
        <p:xfrm>
          <a:off x="539552" y="213285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120" y="1799622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Basic customer information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64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1143000"/>
          </a:xfrm>
        </p:spPr>
        <p:txBody>
          <a:bodyPr/>
          <a:lstStyle/>
          <a:p>
            <a:pPr algn="l"/>
            <a:r>
              <a:rPr lang="en-IN" dirty="0" smtClean="0"/>
              <a:t> </a:t>
            </a:r>
            <a:r>
              <a:rPr lang="en-IN" sz="3200" dirty="0" smtClean="0"/>
              <a:t>Display of information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4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Different operations performed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2582513"/>
              </p:ext>
            </p:extLst>
          </p:nvPr>
        </p:nvGraphicFramePr>
        <p:xfrm>
          <a:off x="899592" y="1700808"/>
          <a:ext cx="7488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1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Steps :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Start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Declare </a:t>
            </a:r>
            <a:r>
              <a:rPr lang="en-US" dirty="0"/>
              <a:t>integer and string variables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Creation of node class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the new node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If (payment &gt;=500) </a:t>
            </a:r>
            <a:r>
              <a:rPr lang="en-US" dirty="0" err="1"/>
              <a:t>goto</a:t>
            </a:r>
            <a:r>
              <a:rPr lang="en-US" dirty="0"/>
              <a:t> step 6 else </a:t>
            </a:r>
            <a:r>
              <a:rPr lang="en-US" dirty="0" err="1"/>
              <a:t>goto</a:t>
            </a:r>
            <a:r>
              <a:rPr lang="en-US" dirty="0"/>
              <a:t> step 4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Insert the information of the new customer in a node in created linked list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Display  </a:t>
            </a:r>
            <a:r>
              <a:rPr lang="en-US" dirty="0"/>
              <a:t>the information of all customers or any particular customer 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information of new member is display with the  time of mess of a </a:t>
            </a:r>
            <a:r>
              <a:rPr lang="en-US" dirty="0" smtClean="0"/>
              <a:t>member </a:t>
            </a:r>
            <a:r>
              <a:rPr lang="en-US" dirty="0"/>
              <a:t>i.e. lunch, dinner or both lunch and dinner 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a new node </a:t>
            </a:r>
            <a:r>
              <a:rPr lang="en-US" dirty="0" err="1"/>
              <a:t>i.e</a:t>
            </a:r>
            <a:r>
              <a:rPr lang="en-US" dirty="0"/>
              <a:t> attend</a:t>
            </a:r>
            <a:endParaRPr lang="en-IN" dirty="0"/>
          </a:p>
          <a:p>
            <a:endParaRPr lang="en-IN" dirty="0"/>
          </a:p>
        </p:txBody>
      </p:sp>
      <p:pic>
        <p:nvPicPr>
          <p:cNvPr id="3074" name="Picture 2" descr="Image result for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466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sz="3100" dirty="0" smtClean="0"/>
              <a:t>8.    Create a new node </a:t>
            </a:r>
            <a:r>
              <a:rPr lang="en-IN" sz="3100" dirty="0" err="1" smtClean="0"/>
              <a:t>i.e</a:t>
            </a:r>
            <a:r>
              <a:rPr lang="en-IN" sz="3100" dirty="0" smtClean="0"/>
              <a:t> attend</a:t>
            </a:r>
            <a:endParaRPr lang="en-US" sz="3100" dirty="0" smtClean="0"/>
          </a:p>
          <a:p>
            <a:pPr marL="0" lvl="0" indent="0">
              <a:buNone/>
            </a:pPr>
            <a:r>
              <a:rPr lang="en-US" sz="3100" dirty="0" smtClean="0"/>
              <a:t>9.    The attendance will be add for each student with date in         the  node attend and it will display along with the information</a:t>
            </a:r>
            <a:endParaRPr lang="en-IN" sz="3100" dirty="0" smtClean="0"/>
          </a:p>
          <a:p>
            <a:pPr marL="0" lvl="0" indent="0">
              <a:buNone/>
            </a:pPr>
            <a:r>
              <a:rPr lang="en-US" sz="3100" dirty="0" smtClean="0"/>
              <a:t>10. The pending amount of a customer is displayed along with   total number of lunch and dinners in a created linked list </a:t>
            </a:r>
            <a:endParaRPr lang="en-IN" sz="3100" dirty="0" smtClean="0"/>
          </a:p>
          <a:p>
            <a:pPr marL="0" lvl="0" indent="0">
              <a:buNone/>
            </a:pPr>
            <a:r>
              <a:rPr lang="en-US" sz="3100" dirty="0" smtClean="0"/>
              <a:t>11. The information of any customer can be search using the    name through created linked list</a:t>
            </a:r>
            <a:endParaRPr lang="en-IN" sz="3100" dirty="0" smtClean="0"/>
          </a:p>
          <a:p>
            <a:pPr marL="0" lvl="0" indent="0">
              <a:buNone/>
            </a:pPr>
            <a:r>
              <a:rPr lang="en-US" sz="3100" dirty="0" smtClean="0"/>
              <a:t>12. Deletion of the information of any customer by searching and linking previous node </a:t>
            </a:r>
            <a:endParaRPr lang="en-IN" sz="3100" dirty="0" smtClean="0"/>
          </a:p>
          <a:p>
            <a:pPr marL="0" lvl="0" indent="0">
              <a:buNone/>
            </a:pPr>
            <a:r>
              <a:rPr lang="en-US" sz="3100" dirty="0" smtClean="0"/>
              <a:t>13. Each customer’s data can be modified by searching through the linked list</a:t>
            </a:r>
            <a:endParaRPr lang="en-IN" sz="3100" dirty="0" smtClean="0"/>
          </a:p>
          <a:p>
            <a:pPr marL="0" lvl="0" indent="0">
              <a:buNone/>
            </a:pPr>
            <a:r>
              <a:rPr lang="en-US" sz="3100" dirty="0" smtClean="0"/>
              <a:t>14. stop</a:t>
            </a:r>
            <a:endParaRPr lang="en-IN" sz="31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8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</TotalTime>
  <Words>459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MESS MANAGEMENT SYSTEM</vt:lpstr>
      <vt:lpstr>Introduction</vt:lpstr>
      <vt:lpstr>Requirement Specification</vt:lpstr>
      <vt:lpstr>Data Structure</vt:lpstr>
      <vt:lpstr>Block Diagrams</vt:lpstr>
      <vt:lpstr> Display of information</vt:lpstr>
      <vt:lpstr>Different operations performed </vt:lpstr>
      <vt:lpstr>Algorithm</vt:lpstr>
      <vt:lpstr>PowerPoint Presentation</vt:lpstr>
      <vt:lpstr>Features</vt:lpstr>
      <vt:lpstr>Outcome and Impact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MANAGEMENT SYSTEM</dc:title>
  <dc:creator>Shubham</dc:creator>
  <cp:lastModifiedBy>Shubham</cp:lastModifiedBy>
  <cp:revision>8</cp:revision>
  <dcterms:created xsi:type="dcterms:W3CDTF">2018-10-03T18:08:50Z</dcterms:created>
  <dcterms:modified xsi:type="dcterms:W3CDTF">2018-10-04T04:32:18Z</dcterms:modified>
</cp:coreProperties>
</file>