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Default Extension="bin" ContentType="application/vnd.openxmlformats-officedocument.oleObject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2" r:id="rId4"/>
    <p:sldId id="266" r:id="rId5"/>
    <p:sldId id="270" r:id="rId6"/>
    <p:sldId id="274" r:id="rId7"/>
    <p:sldId id="271" r:id="rId8"/>
    <p:sldId id="273" r:id="rId9"/>
    <p:sldId id="267" r:id="rId10"/>
    <p:sldId id="265" r:id="rId11"/>
  </p:sldIdLst>
  <p:sldSz cx="12190413" cy="6858000"/>
  <p:notesSz cx="6858000" cy="9144000"/>
  <p:defaultTextStyle>
    <a:defPPr>
      <a:defRPr lang="en-US"/>
    </a:defPPr>
    <a:lvl1pPr marL="0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398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797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195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593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990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4388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1786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9185" algn="l" defTabSz="91479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-84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8D609-A13B-4F3E-B736-EA19C0A09630}" type="doc">
      <dgm:prSet loTypeId="urn:microsoft.com/office/officeart/2005/8/layout/hList6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DE868D37-7B4E-4B80-8CB5-8EBAD3AF543C}">
      <dgm:prSet phldrT="[文本]"/>
      <dgm:spPr/>
      <dgm:t>
        <a:bodyPr/>
        <a:lstStyle/>
        <a:p>
          <a:r>
            <a:rPr lang="en-US" altLang="zh-CN" dirty="0" smtClean="0"/>
            <a:t>Tail</a:t>
          </a:r>
          <a:endParaRPr lang="zh-CN" altLang="en-US" dirty="0"/>
        </a:p>
      </dgm:t>
    </dgm:pt>
    <dgm:pt modelId="{DD6FEFCF-C83A-4B4B-BB31-7C02204B7F5F}" type="parTrans" cxnId="{E9FF6B86-9D20-493A-90E5-C936784894A0}">
      <dgm:prSet/>
      <dgm:spPr/>
      <dgm:t>
        <a:bodyPr/>
        <a:lstStyle/>
        <a:p>
          <a:endParaRPr lang="zh-CN" altLang="en-US"/>
        </a:p>
      </dgm:t>
    </dgm:pt>
    <dgm:pt modelId="{D86173AB-49E8-487A-AEF0-E0E41887D460}" type="sibTrans" cxnId="{E9FF6B86-9D20-493A-90E5-C936784894A0}">
      <dgm:prSet/>
      <dgm:spPr/>
      <dgm:t>
        <a:bodyPr/>
        <a:lstStyle/>
        <a:p>
          <a:endParaRPr lang="zh-CN" altLang="en-US"/>
        </a:p>
      </dgm:t>
    </dgm:pt>
    <dgm:pt modelId="{F8E1C36E-EE71-49F0-954F-02F742689355}">
      <dgm:prSet phldrT="[文本]"/>
      <dgm:spPr/>
      <dgm:t>
        <a:bodyPr/>
        <a:lstStyle/>
        <a:p>
          <a:r>
            <a:rPr lang="en-US" altLang="zh-CN" dirty="0" smtClean="0"/>
            <a:t>#Query</a:t>
          </a:r>
          <a:r>
            <a:rPr lang="zh-CN" altLang="en-US" dirty="0" smtClean="0"/>
            <a:t>：</a:t>
          </a:r>
          <a:r>
            <a:rPr lang="en-US" altLang="zh-CN" dirty="0" smtClean="0"/>
            <a:t>400</a:t>
          </a:r>
          <a:r>
            <a:rPr lang="zh-CN" altLang="en-US" dirty="0" smtClean="0"/>
            <a:t>万</a:t>
          </a:r>
          <a:endParaRPr lang="zh-CN" altLang="en-US" dirty="0"/>
        </a:p>
      </dgm:t>
    </dgm:pt>
    <dgm:pt modelId="{311EF451-F474-4F66-AF6F-2242CC6308F6}" type="parTrans" cxnId="{4B0E25C1-AF94-4621-99D6-F06E5DF529AC}">
      <dgm:prSet/>
      <dgm:spPr/>
      <dgm:t>
        <a:bodyPr/>
        <a:lstStyle/>
        <a:p>
          <a:endParaRPr lang="zh-CN" altLang="en-US"/>
        </a:p>
      </dgm:t>
    </dgm:pt>
    <dgm:pt modelId="{CB3CA53A-C2D6-4E35-8949-2D91F218B285}" type="sibTrans" cxnId="{4B0E25C1-AF94-4621-99D6-F06E5DF529AC}">
      <dgm:prSet/>
      <dgm:spPr/>
      <dgm:t>
        <a:bodyPr/>
        <a:lstStyle/>
        <a:p>
          <a:endParaRPr lang="zh-CN" altLang="en-US"/>
        </a:p>
      </dgm:t>
    </dgm:pt>
    <dgm:pt modelId="{7665EB1C-8977-422C-9D5A-0154BE01DD06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流量：</a:t>
          </a:r>
          <a:r>
            <a:rPr lang="en-US" altLang="zh-CN" dirty="0" smtClean="0"/>
            <a:t>40%</a:t>
          </a:r>
          <a:endParaRPr lang="zh-CN" altLang="en-US" dirty="0"/>
        </a:p>
      </dgm:t>
    </dgm:pt>
    <dgm:pt modelId="{7E59348B-531E-4806-BC6D-86A7010B2535}" type="parTrans" cxnId="{0B07D794-3DB8-48A3-AFAF-8F023414F66E}">
      <dgm:prSet/>
      <dgm:spPr/>
      <dgm:t>
        <a:bodyPr/>
        <a:lstStyle/>
        <a:p>
          <a:endParaRPr lang="zh-CN" altLang="en-US"/>
        </a:p>
      </dgm:t>
    </dgm:pt>
    <dgm:pt modelId="{ADD6F38C-21F0-48F9-88D3-37639083CFD7}" type="sibTrans" cxnId="{0B07D794-3DB8-48A3-AFAF-8F023414F66E}">
      <dgm:prSet/>
      <dgm:spPr/>
      <dgm:t>
        <a:bodyPr/>
        <a:lstStyle/>
        <a:p>
          <a:endParaRPr lang="zh-CN" altLang="en-US"/>
        </a:p>
      </dgm:t>
    </dgm:pt>
    <dgm:pt modelId="{D855439D-7A51-4216-B07E-F326DDBF8DD3}">
      <dgm:prSet phldrT="[文本]"/>
      <dgm:spPr/>
      <dgm:t>
        <a:bodyPr/>
        <a:lstStyle/>
        <a:p>
          <a:r>
            <a:rPr lang="en-US" altLang="zh-CN" dirty="0" smtClean="0"/>
            <a:t>Top</a:t>
          </a:r>
          <a:endParaRPr lang="zh-CN" altLang="en-US" dirty="0"/>
        </a:p>
      </dgm:t>
    </dgm:pt>
    <dgm:pt modelId="{D48240BF-2DD1-4FF3-A51B-D697B2AF3D42}" type="parTrans" cxnId="{50DEB85C-51BC-4887-AD45-616C04CB3E3F}">
      <dgm:prSet/>
      <dgm:spPr/>
      <dgm:t>
        <a:bodyPr/>
        <a:lstStyle/>
        <a:p>
          <a:endParaRPr lang="zh-CN" altLang="en-US"/>
        </a:p>
      </dgm:t>
    </dgm:pt>
    <dgm:pt modelId="{A39AF517-2C9B-441C-9D03-47DCE7EE35BE}" type="sibTrans" cxnId="{50DEB85C-51BC-4887-AD45-616C04CB3E3F}">
      <dgm:prSet/>
      <dgm:spPr/>
      <dgm:t>
        <a:bodyPr/>
        <a:lstStyle/>
        <a:p>
          <a:endParaRPr lang="zh-CN" altLang="en-US"/>
        </a:p>
      </dgm:t>
    </dgm:pt>
    <dgm:pt modelId="{B3AC73C1-31BA-4B65-8E50-B55ADD0EA36B}">
      <dgm:prSet phldrT="[文本]"/>
      <dgm:spPr/>
      <dgm:t>
        <a:bodyPr/>
        <a:lstStyle/>
        <a:p>
          <a:r>
            <a:rPr lang="en-US" altLang="zh-CN" dirty="0" smtClean="0"/>
            <a:t>#Query</a:t>
          </a:r>
          <a:r>
            <a:rPr lang="zh-CN" altLang="en-US" dirty="0" smtClean="0"/>
            <a:t>：</a:t>
          </a:r>
          <a:r>
            <a:rPr lang="en-US" altLang="zh-CN" dirty="0" smtClean="0"/>
            <a:t>6</a:t>
          </a:r>
          <a:r>
            <a:rPr lang="zh-CN" altLang="en-US" dirty="0" smtClean="0"/>
            <a:t>万</a:t>
          </a:r>
          <a:endParaRPr lang="zh-CN" altLang="en-US" dirty="0"/>
        </a:p>
      </dgm:t>
    </dgm:pt>
    <dgm:pt modelId="{FCA7996B-F9D1-4081-8CB7-A69F4EA44990}" type="parTrans" cxnId="{767AEF7E-F4A6-4DF8-8F8B-F94DB2E16F6D}">
      <dgm:prSet/>
      <dgm:spPr/>
      <dgm:t>
        <a:bodyPr/>
        <a:lstStyle/>
        <a:p>
          <a:endParaRPr lang="zh-CN" altLang="en-US"/>
        </a:p>
      </dgm:t>
    </dgm:pt>
    <dgm:pt modelId="{8A292530-4801-4C52-898A-A98C58E92CB7}" type="sibTrans" cxnId="{767AEF7E-F4A6-4DF8-8F8B-F94DB2E16F6D}">
      <dgm:prSet/>
      <dgm:spPr/>
      <dgm:t>
        <a:bodyPr/>
        <a:lstStyle/>
        <a:p>
          <a:endParaRPr lang="zh-CN" altLang="en-US"/>
        </a:p>
      </dgm:t>
    </dgm:pt>
    <dgm:pt modelId="{2FB6A83A-A85B-42AC-9495-D9B8AB6B75B2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流量：</a:t>
          </a:r>
          <a:r>
            <a:rPr lang="en-US" altLang="zh-CN" dirty="0" smtClean="0"/>
            <a:t>60%</a:t>
          </a:r>
          <a:endParaRPr lang="zh-CN" altLang="en-US" dirty="0"/>
        </a:p>
      </dgm:t>
    </dgm:pt>
    <dgm:pt modelId="{A2B26B6B-3508-4C6F-8AE2-0D44AC1C2952}" type="parTrans" cxnId="{EB3D7561-F650-4B06-AAD9-E0E70418191C}">
      <dgm:prSet/>
      <dgm:spPr/>
      <dgm:t>
        <a:bodyPr/>
        <a:lstStyle/>
        <a:p>
          <a:endParaRPr lang="zh-CN" altLang="en-US"/>
        </a:p>
      </dgm:t>
    </dgm:pt>
    <dgm:pt modelId="{10FA66EB-0677-48DF-A724-5C1EAB93CDD4}" type="sibTrans" cxnId="{EB3D7561-F650-4B06-AAD9-E0E70418191C}">
      <dgm:prSet/>
      <dgm:spPr/>
      <dgm:t>
        <a:bodyPr/>
        <a:lstStyle/>
        <a:p>
          <a:endParaRPr lang="zh-CN" altLang="en-US"/>
        </a:p>
      </dgm:t>
    </dgm:pt>
    <dgm:pt modelId="{0DA62BB2-4ED6-4994-897C-A47FE57F557F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特征：反馈聚类</a:t>
          </a:r>
          <a:r>
            <a:rPr lang="en-US" altLang="zh-CN" dirty="0" smtClean="0"/>
            <a:t>+</a:t>
          </a:r>
          <a:r>
            <a:rPr lang="zh-CN" altLang="en-US" dirty="0" smtClean="0"/>
            <a:t>相关性</a:t>
          </a:r>
          <a:endParaRPr lang="zh-CN" altLang="en-US" dirty="0"/>
        </a:p>
      </dgm:t>
    </dgm:pt>
    <dgm:pt modelId="{890F4CC9-47E4-4E91-802B-09FB709D48C0}" type="parTrans" cxnId="{1A3F5B65-3ACE-479E-A800-5C8B1013E6CE}">
      <dgm:prSet/>
      <dgm:spPr/>
      <dgm:t>
        <a:bodyPr/>
        <a:lstStyle/>
        <a:p>
          <a:endParaRPr lang="zh-CN" altLang="en-US"/>
        </a:p>
      </dgm:t>
    </dgm:pt>
    <dgm:pt modelId="{58CCA49C-5DFC-49F6-B52B-D8EF481F0E78}" type="sibTrans" cxnId="{1A3F5B65-3ACE-479E-A800-5C8B1013E6CE}">
      <dgm:prSet/>
      <dgm:spPr/>
      <dgm:t>
        <a:bodyPr/>
        <a:lstStyle/>
        <a:p>
          <a:endParaRPr lang="zh-CN" altLang="en-US"/>
        </a:p>
      </dgm:t>
    </dgm:pt>
    <dgm:pt modelId="{32C17867-D2B6-4F19-B448-7D7341A9990B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特征：反馈</a:t>
          </a:r>
          <a:r>
            <a:rPr lang="en-US" altLang="zh-CN" dirty="0" smtClean="0"/>
            <a:t>+</a:t>
          </a:r>
          <a:r>
            <a:rPr lang="zh-CN" altLang="en-US" dirty="0" smtClean="0"/>
            <a:t>相关性</a:t>
          </a:r>
          <a:endParaRPr lang="zh-CN" altLang="en-US" dirty="0"/>
        </a:p>
      </dgm:t>
    </dgm:pt>
    <dgm:pt modelId="{4335C081-632C-4CD1-A972-294217827BC6}" type="parTrans" cxnId="{76CAC290-DAC6-42F6-A1AC-BF9B76B990A4}">
      <dgm:prSet/>
      <dgm:spPr/>
      <dgm:t>
        <a:bodyPr/>
        <a:lstStyle/>
        <a:p>
          <a:endParaRPr lang="zh-CN" altLang="en-US"/>
        </a:p>
      </dgm:t>
    </dgm:pt>
    <dgm:pt modelId="{6B05F532-68A9-4C83-B83A-1B6C4771783B}" type="sibTrans" cxnId="{76CAC290-DAC6-42F6-A1AC-BF9B76B990A4}">
      <dgm:prSet/>
      <dgm:spPr/>
      <dgm:t>
        <a:bodyPr/>
        <a:lstStyle/>
        <a:p>
          <a:endParaRPr lang="zh-CN" altLang="en-US"/>
        </a:p>
      </dgm:t>
    </dgm:pt>
    <dgm:pt modelId="{01A461E1-E0B7-4B0A-805F-F8EC7FF6DEE3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模型：</a:t>
          </a:r>
          <a:r>
            <a:rPr lang="en-US" altLang="zh-CN" dirty="0" smtClean="0"/>
            <a:t>MLR</a:t>
          </a:r>
          <a:endParaRPr lang="zh-CN" altLang="en-US" dirty="0"/>
        </a:p>
      </dgm:t>
    </dgm:pt>
    <dgm:pt modelId="{BF9AEEA8-F88E-4203-9AB2-D4270F6B2F42}" type="parTrans" cxnId="{9B29DA0B-28EB-41B1-8253-D17DE3E35061}">
      <dgm:prSet/>
      <dgm:spPr/>
      <dgm:t>
        <a:bodyPr/>
        <a:lstStyle/>
        <a:p>
          <a:endParaRPr lang="zh-CN" altLang="en-US"/>
        </a:p>
      </dgm:t>
    </dgm:pt>
    <dgm:pt modelId="{47DC1550-69A5-47C7-B307-B9957C64E318}" type="sibTrans" cxnId="{9B29DA0B-28EB-41B1-8253-D17DE3E35061}">
      <dgm:prSet/>
      <dgm:spPr/>
      <dgm:t>
        <a:bodyPr/>
        <a:lstStyle/>
        <a:p>
          <a:endParaRPr lang="zh-CN" altLang="en-US"/>
        </a:p>
      </dgm:t>
    </dgm:pt>
    <dgm:pt modelId="{DE791759-202B-4ED1-9C94-845A6BA134F8}">
      <dgm:prSet phldrT="[文本]"/>
      <dgm:spPr/>
      <dgm:t>
        <a:bodyPr/>
        <a:lstStyle/>
        <a:p>
          <a:r>
            <a:rPr lang="en-US" altLang="zh-CN" dirty="0" smtClean="0"/>
            <a:t>#</a:t>
          </a:r>
          <a:r>
            <a:rPr lang="zh-CN" altLang="en-US" dirty="0" smtClean="0"/>
            <a:t>模型：</a:t>
          </a:r>
          <a:r>
            <a:rPr lang="en-US" altLang="zh-CN" dirty="0" smtClean="0"/>
            <a:t>MLR</a:t>
          </a:r>
          <a:endParaRPr lang="zh-CN" altLang="en-US" dirty="0"/>
        </a:p>
      </dgm:t>
    </dgm:pt>
    <dgm:pt modelId="{2901A3F8-4653-49F1-A6DD-C551133AD8D8}" type="parTrans" cxnId="{95BA02AC-4F5A-4F8E-8377-BABA52076800}">
      <dgm:prSet/>
      <dgm:spPr/>
      <dgm:t>
        <a:bodyPr/>
        <a:lstStyle/>
        <a:p>
          <a:endParaRPr lang="zh-CN" altLang="en-US"/>
        </a:p>
      </dgm:t>
    </dgm:pt>
    <dgm:pt modelId="{AA762B57-FA23-46F4-8B43-86EC5E1CB466}" type="sibTrans" cxnId="{95BA02AC-4F5A-4F8E-8377-BABA52076800}">
      <dgm:prSet/>
      <dgm:spPr/>
      <dgm:t>
        <a:bodyPr/>
        <a:lstStyle/>
        <a:p>
          <a:endParaRPr lang="zh-CN" altLang="en-US"/>
        </a:p>
      </dgm:t>
    </dgm:pt>
    <dgm:pt modelId="{17039CAA-CE56-4D83-9A85-3CB67155E7FD}" type="pres">
      <dgm:prSet presAssocID="{4408D609-A13B-4F3E-B736-EA19C0A096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CC6C86-84FB-4A0B-9E04-1A2000D31624}" type="pres">
      <dgm:prSet presAssocID="{DE868D37-7B4E-4B80-8CB5-8EBAD3AF543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673BB5-9F74-4B23-97BC-9BB1708BB941}" type="pres">
      <dgm:prSet presAssocID="{D86173AB-49E8-487A-AEF0-E0E41887D460}" presName="sibTrans" presStyleCnt="0"/>
      <dgm:spPr/>
    </dgm:pt>
    <dgm:pt modelId="{66ABD489-5EAF-4A5B-B738-75CF026EFA0A}" type="pres">
      <dgm:prSet presAssocID="{D855439D-7A51-4216-B07E-F326DDBF8DD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0E3D9-9093-4779-948F-2B59DA7965C8}" type="presOf" srcId="{2FB6A83A-A85B-42AC-9495-D9B8AB6B75B2}" destId="{66ABD489-5EAF-4A5B-B738-75CF026EFA0A}" srcOrd="0" destOrd="2" presId="urn:microsoft.com/office/officeart/2005/8/layout/hList6"/>
    <dgm:cxn modelId="{6F27AD9F-E261-41CC-9D33-7DE5D7AA3C40}" type="presOf" srcId="{D855439D-7A51-4216-B07E-F326DDBF8DD3}" destId="{66ABD489-5EAF-4A5B-B738-75CF026EFA0A}" srcOrd="0" destOrd="0" presId="urn:microsoft.com/office/officeart/2005/8/layout/hList6"/>
    <dgm:cxn modelId="{E9FF6B86-9D20-493A-90E5-C936784894A0}" srcId="{4408D609-A13B-4F3E-B736-EA19C0A09630}" destId="{DE868D37-7B4E-4B80-8CB5-8EBAD3AF543C}" srcOrd="0" destOrd="0" parTransId="{DD6FEFCF-C83A-4B4B-BB31-7C02204B7F5F}" sibTransId="{D86173AB-49E8-487A-AEF0-E0E41887D460}"/>
    <dgm:cxn modelId="{76CAC290-DAC6-42F6-A1AC-BF9B76B990A4}" srcId="{D855439D-7A51-4216-B07E-F326DDBF8DD3}" destId="{32C17867-D2B6-4F19-B448-7D7341A9990B}" srcOrd="2" destOrd="0" parTransId="{4335C081-632C-4CD1-A972-294217827BC6}" sibTransId="{6B05F532-68A9-4C83-B83A-1B6C4771783B}"/>
    <dgm:cxn modelId="{0B40F298-2DB3-4EE0-A174-181F1E1A8973}" type="presOf" srcId="{DE791759-202B-4ED1-9C94-845A6BA134F8}" destId="{66ABD489-5EAF-4A5B-B738-75CF026EFA0A}" srcOrd="0" destOrd="4" presId="urn:microsoft.com/office/officeart/2005/8/layout/hList6"/>
    <dgm:cxn modelId="{0B07D794-3DB8-48A3-AFAF-8F023414F66E}" srcId="{DE868D37-7B4E-4B80-8CB5-8EBAD3AF543C}" destId="{7665EB1C-8977-422C-9D5A-0154BE01DD06}" srcOrd="1" destOrd="0" parTransId="{7E59348B-531E-4806-BC6D-86A7010B2535}" sibTransId="{ADD6F38C-21F0-48F9-88D3-37639083CFD7}"/>
    <dgm:cxn modelId="{F996E1CB-A0DE-4DF9-9D48-11A815620843}" type="presOf" srcId="{F8E1C36E-EE71-49F0-954F-02F742689355}" destId="{32CC6C86-84FB-4A0B-9E04-1A2000D31624}" srcOrd="0" destOrd="1" presId="urn:microsoft.com/office/officeart/2005/8/layout/hList6"/>
    <dgm:cxn modelId="{EB3D7561-F650-4B06-AAD9-E0E70418191C}" srcId="{D855439D-7A51-4216-B07E-F326DDBF8DD3}" destId="{2FB6A83A-A85B-42AC-9495-D9B8AB6B75B2}" srcOrd="1" destOrd="0" parTransId="{A2B26B6B-3508-4C6F-8AE2-0D44AC1C2952}" sibTransId="{10FA66EB-0677-48DF-A724-5C1EAB93CDD4}"/>
    <dgm:cxn modelId="{6B9C5620-90EB-457B-BD5C-964CC27D54BF}" type="presOf" srcId="{32C17867-D2B6-4F19-B448-7D7341A9990B}" destId="{66ABD489-5EAF-4A5B-B738-75CF026EFA0A}" srcOrd="0" destOrd="3" presId="urn:microsoft.com/office/officeart/2005/8/layout/hList6"/>
    <dgm:cxn modelId="{6FBCFC54-AD3F-46C3-8BF8-41EE7B09517B}" type="presOf" srcId="{4408D609-A13B-4F3E-B736-EA19C0A09630}" destId="{17039CAA-CE56-4D83-9A85-3CB67155E7FD}" srcOrd="0" destOrd="0" presId="urn:microsoft.com/office/officeart/2005/8/layout/hList6"/>
    <dgm:cxn modelId="{1A3F5B65-3ACE-479E-A800-5C8B1013E6CE}" srcId="{DE868D37-7B4E-4B80-8CB5-8EBAD3AF543C}" destId="{0DA62BB2-4ED6-4994-897C-A47FE57F557F}" srcOrd="2" destOrd="0" parTransId="{890F4CC9-47E4-4E91-802B-09FB709D48C0}" sibTransId="{58CCA49C-5DFC-49F6-B52B-D8EF481F0E78}"/>
    <dgm:cxn modelId="{95BA02AC-4F5A-4F8E-8377-BABA52076800}" srcId="{D855439D-7A51-4216-B07E-F326DDBF8DD3}" destId="{DE791759-202B-4ED1-9C94-845A6BA134F8}" srcOrd="3" destOrd="0" parTransId="{2901A3F8-4653-49F1-A6DD-C551133AD8D8}" sibTransId="{AA762B57-FA23-46F4-8B43-86EC5E1CB466}"/>
    <dgm:cxn modelId="{E50BE9BA-D06A-418A-995B-E9C91EFD608F}" type="presOf" srcId="{0DA62BB2-4ED6-4994-897C-A47FE57F557F}" destId="{32CC6C86-84FB-4A0B-9E04-1A2000D31624}" srcOrd="0" destOrd="3" presId="urn:microsoft.com/office/officeart/2005/8/layout/hList6"/>
    <dgm:cxn modelId="{4B0E25C1-AF94-4621-99D6-F06E5DF529AC}" srcId="{DE868D37-7B4E-4B80-8CB5-8EBAD3AF543C}" destId="{F8E1C36E-EE71-49F0-954F-02F742689355}" srcOrd="0" destOrd="0" parTransId="{311EF451-F474-4F66-AF6F-2242CC6308F6}" sibTransId="{CB3CA53A-C2D6-4E35-8949-2D91F218B285}"/>
    <dgm:cxn modelId="{50DEB85C-51BC-4887-AD45-616C04CB3E3F}" srcId="{4408D609-A13B-4F3E-B736-EA19C0A09630}" destId="{D855439D-7A51-4216-B07E-F326DDBF8DD3}" srcOrd="1" destOrd="0" parTransId="{D48240BF-2DD1-4FF3-A51B-D697B2AF3D42}" sibTransId="{A39AF517-2C9B-441C-9D03-47DCE7EE35BE}"/>
    <dgm:cxn modelId="{73D5AD87-687B-4940-B2E1-A790E494435D}" type="presOf" srcId="{01A461E1-E0B7-4B0A-805F-F8EC7FF6DEE3}" destId="{32CC6C86-84FB-4A0B-9E04-1A2000D31624}" srcOrd="0" destOrd="4" presId="urn:microsoft.com/office/officeart/2005/8/layout/hList6"/>
    <dgm:cxn modelId="{07070110-7107-4EBC-8AAF-708156578501}" type="presOf" srcId="{7665EB1C-8977-422C-9D5A-0154BE01DD06}" destId="{32CC6C86-84FB-4A0B-9E04-1A2000D31624}" srcOrd="0" destOrd="2" presId="urn:microsoft.com/office/officeart/2005/8/layout/hList6"/>
    <dgm:cxn modelId="{7CD9E779-5FAB-4CEE-9F26-33E7AE13A4A9}" type="presOf" srcId="{DE868D37-7B4E-4B80-8CB5-8EBAD3AF543C}" destId="{32CC6C86-84FB-4A0B-9E04-1A2000D31624}" srcOrd="0" destOrd="0" presId="urn:microsoft.com/office/officeart/2005/8/layout/hList6"/>
    <dgm:cxn modelId="{767AEF7E-F4A6-4DF8-8F8B-F94DB2E16F6D}" srcId="{D855439D-7A51-4216-B07E-F326DDBF8DD3}" destId="{B3AC73C1-31BA-4B65-8E50-B55ADD0EA36B}" srcOrd="0" destOrd="0" parTransId="{FCA7996B-F9D1-4081-8CB7-A69F4EA44990}" sibTransId="{8A292530-4801-4C52-898A-A98C58E92CB7}"/>
    <dgm:cxn modelId="{9B29DA0B-28EB-41B1-8253-D17DE3E35061}" srcId="{DE868D37-7B4E-4B80-8CB5-8EBAD3AF543C}" destId="{01A461E1-E0B7-4B0A-805F-F8EC7FF6DEE3}" srcOrd="3" destOrd="0" parTransId="{BF9AEEA8-F88E-4203-9AB2-D4270F6B2F42}" sibTransId="{47DC1550-69A5-47C7-B307-B9957C64E318}"/>
    <dgm:cxn modelId="{E10D2726-C30A-4985-A784-1D1E536E7CF8}" type="presOf" srcId="{B3AC73C1-31BA-4B65-8E50-B55ADD0EA36B}" destId="{66ABD489-5EAF-4A5B-B738-75CF026EFA0A}" srcOrd="0" destOrd="1" presId="urn:microsoft.com/office/officeart/2005/8/layout/hList6"/>
    <dgm:cxn modelId="{265365CA-0AAA-4772-A718-E7E90547E062}" type="presParOf" srcId="{17039CAA-CE56-4D83-9A85-3CB67155E7FD}" destId="{32CC6C86-84FB-4A0B-9E04-1A2000D31624}" srcOrd="0" destOrd="0" presId="urn:microsoft.com/office/officeart/2005/8/layout/hList6"/>
    <dgm:cxn modelId="{7DFFD3D1-B226-43AE-A191-CFB837C15121}" type="presParOf" srcId="{17039CAA-CE56-4D83-9A85-3CB67155E7FD}" destId="{9A673BB5-9F74-4B23-97BC-9BB1708BB941}" srcOrd="1" destOrd="0" presId="urn:microsoft.com/office/officeart/2005/8/layout/hList6"/>
    <dgm:cxn modelId="{57509601-322A-462D-B706-E872C27F1374}" type="presParOf" srcId="{17039CAA-CE56-4D83-9A85-3CB67155E7FD}" destId="{66ABD489-5EAF-4A5B-B738-75CF026EFA0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B017C-392C-4CA7-A36C-9B626F06E1DE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8431FA5-C2FA-4B15-9E6F-BB493E0FA723}">
      <dgm:prSet phldrT="[文本]"/>
      <dgm:spPr/>
      <dgm:t>
        <a:bodyPr/>
        <a:lstStyle/>
        <a:p>
          <a:r>
            <a:rPr lang="zh-CN" altLang="en-US" dirty="0" smtClean="0"/>
            <a:t>场景特征</a:t>
          </a:r>
          <a:endParaRPr lang="zh-CN" altLang="en-US" dirty="0"/>
        </a:p>
      </dgm:t>
    </dgm:pt>
    <dgm:pt modelId="{8F8F3966-56A9-4214-8251-39444DA1BE1E}" type="parTrans" cxnId="{C0C84D76-4E0A-49E5-A0DB-60ECB37A7013}">
      <dgm:prSet/>
      <dgm:spPr/>
      <dgm:t>
        <a:bodyPr/>
        <a:lstStyle/>
        <a:p>
          <a:endParaRPr lang="zh-CN" altLang="en-US"/>
        </a:p>
      </dgm:t>
    </dgm:pt>
    <dgm:pt modelId="{0191FB18-D7E7-48B6-9569-89DC49E70127}" type="sibTrans" cxnId="{C0C84D76-4E0A-49E5-A0DB-60ECB37A7013}">
      <dgm:prSet/>
      <dgm:spPr/>
      <dgm:t>
        <a:bodyPr/>
        <a:lstStyle/>
        <a:p>
          <a:endParaRPr lang="zh-CN" altLang="en-US"/>
        </a:p>
      </dgm:t>
    </dgm:pt>
    <dgm:pt modelId="{E0578400-D212-484C-A247-B76DD87A2628}">
      <dgm:prSet phldrT="[文本]"/>
      <dgm:spPr/>
      <dgm:t>
        <a:bodyPr/>
        <a:lstStyle/>
        <a:p>
          <a:r>
            <a:rPr lang="zh-CN" altLang="en-US" dirty="0" smtClean="0"/>
            <a:t>主搜</a:t>
          </a:r>
          <a:endParaRPr lang="zh-CN" altLang="en-US" dirty="0"/>
        </a:p>
      </dgm:t>
    </dgm:pt>
    <dgm:pt modelId="{68BBDE52-6A8E-43EB-8C29-B9B03F21E9CB}" type="parTrans" cxnId="{E8001711-192C-432B-A5AD-3E28795C5A0F}">
      <dgm:prSet/>
      <dgm:spPr/>
      <dgm:t>
        <a:bodyPr/>
        <a:lstStyle/>
        <a:p>
          <a:endParaRPr lang="zh-CN" altLang="en-US"/>
        </a:p>
      </dgm:t>
    </dgm:pt>
    <dgm:pt modelId="{D01BBDCC-8020-48C3-AA90-1F8FB2C06B90}" type="sibTrans" cxnId="{E8001711-192C-432B-A5AD-3E28795C5A0F}">
      <dgm:prSet/>
      <dgm:spPr/>
      <dgm:t>
        <a:bodyPr/>
        <a:lstStyle/>
        <a:p>
          <a:endParaRPr lang="zh-CN" altLang="en-US"/>
        </a:p>
      </dgm:t>
    </dgm:pt>
    <dgm:pt modelId="{40E5E452-5C11-445D-A1FB-F43D176707A4}">
      <dgm:prSet phldrT="[文本]"/>
      <dgm:spPr/>
      <dgm:t>
        <a:bodyPr/>
        <a:lstStyle/>
        <a:p>
          <a:r>
            <a:rPr lang="en-US" altLang="zh-CN" dirty="0" smtClean="0"/>
            <a:t>S8</a:t>
          </a:r>
          <a:endParaRPr lang="zh-CN" altLang="en-US" dirty="0"/>
        </a:p>
      </dgm:t>
    </dgm:pt>
    <dgm:pt modelId="{79F8C3B4-6793-4D14-9818-D51823806987}" type="parTrans" cxnId="{0D4354CF-F3FD-4E2F-8954-1BC4B91D29E9}">
      <dgm:prSet/>
      <dgm:spPr/>
      <dgm:t>
        <a:bodyPr/>
        <a:lstStyle/>
        <a:p>
          <a:endParaRPr lang="zh-CN" altLang="en-US"/>
        </a:p>
      </dgm:t>
    </dgm:pt>
    <dgm:pt modelId="{4457C8BC-DAB9-4F3B-B01E-DA889B921D3B}" type="sibTrans" cxnId="{0D4354CF-F3FD-4E2F-8954-1BC4B91D29E9}">
      <dgm:prSet/>
      <dgm:spPr/>
      <dgm:t>
        <a:bodyPr/>
        <a:lstStyle/>
        <a:p>
          <a:endParaRPr lang="zh-CN" altLang="en-US"/>
        </a:p>
      </dgm:t>
    </dgm:pt>
    <dgm:pt modelId="{382E66B3-653E-4F3D-85DB-BF318A5C386B}">
      <dgm:prSet phldrT="[文本]"/>
      <dgm:spPr/>
      <dgm:t>
        <a:bodyPr/>
        <a:lstStyle/>
        <a:p>
          <a:r>
            <a:rPr lang="zh-CN" altLang="en-US" dirty="0" smtClean="0"/>
            <a:t>静态特征</a:t>
          </a:r>
          <a:endParaRPr lang="zh-CN" altLang="en-US" dirty="0"/>
        </a:p>
      </dgm:t>
    </dgm:pt>
    <dgm:pt modelId="{A1C77C3A-D035-4100-884F-2E4C38BD0490}" type="parTrans" cxnId="{0494F6C0-D701-4211-B877-029FF45E9388}">
      <dgm:prSet/>
      <dgm:spPr/>
      <dgm:t>
        <a:bodyPr/>
        <a:lstStyle/>
        <a:p>
          <a:endParaRPr lang="zh-CN" altLang="en-US"/>
        </a:p>
      </dgm:t>
    </dgm:pt>
    <dgm:pt modelId="{DE391F47-C05B-476C-B15A-A39D8144FA53}" type="sibTrans" cxnId="{0494F6C0-D701-4211-B877-029FF45E9388}">
      <dgm:prSet/>
      <dgm:spPr/>
      <dgm:t>
        <a:bodyPr/>
        <a:lstStyle/>
        <a:p>
          <a:endParaRPr lang="zh-CN" altLang="en-US"/>
        </a:p>
      </dgm:t>
    </dgm:pt>
    <dgm:pt modelId="{5B5F2903-067A-4F3B-9FCB-032AE292D529}">
      <dgm:prSet phldrT="[文本]"/>
      <dgm:spPr/>
      <dgm:t>
        <a:bodyPr/>
        <a:lstStyle/>
        <a:p>
          <a:r>
            <a:rPr lang="en-US" altLang="zh-CN" dirty="0" smtClean="0"/>
            <a:t>Query</a:t>
          </a:r>
          <a:endParaRPr lang="zh-CN" altLang="en-US" dirty="0"/>
        </a:p>
      </dgm:t>
    </dgm:pt>
    <dgm:pt modelId="{2AC4602C-2725-4E61-9C44-1A86AA7A8CA5}" type="parTrans" cxnId="{03BA26E6-8C55-4FC3-8D30-FCFD8A7CFE85}">
      <dgm:prSet/>
      <dgm:spPr/>
      <dgm:t>
        <a:bodyPr/>
        <a:lstStyle/>
        <a:p>
          <a:endParaRPr lang="zh-CN" altLang="en-US"/>
        </a:p>
      </dgm:t>
    </dgm:pt>
    <dgm:pt modelId="{06E91E83-B207-4489-9E90-D3781EA57B27}" type="sibTrans" cxnId="{03BA26E6-8C55-4FC3-8D30-FCFD8A7CFE85}">
      <dgm:prSet/>
      <dgm:spPr/>
      <dgm:t>
        <a:bodyPr/>
        <a:lstStyle/>
        <a:p>
          <a:endParaRPr lang="zh-CN" altLang="en-US"/>
        </a:p>
      </dgm:t>
    </dgm:pt>
    <dgm:pt modelId="{E067BDCC-3EF7-4DC2-BCD1-DC49E91B24C5}">
      <dgm:prSet phldrT="[文本]"/>
      <dgm:spPr/>
      <dgm:t>
        <a:bodyPr/>
        <a:lstStyle/>
        <a:p>
          <a:r>
            <a:rPr lang="zh-CN" altLang="en-US" dirty="0" smtClean="0"/>
            <a:t>如意投</a:t>
          </a:r>
          <a:endParaRPr lang="zh-CN" altLang="en-US" dirty="0"/>
        </a:p>
      </dgm:t>
    </dgm:pt>
    <dgm:pt modelId="{D319C953-2640-4020-B4EF-CBD28D1FE6C3}" type="parTrans" cxnId="{686E4FF0-3EE1-43E4-86E7-5D77F713B6F5}">
      <dgm:prSet/>
      <dgm:spPr/>
      <dgm:t>
        <a:bodyPr/>
        <a:lstStyle/>
        <a:p>
          <a:endParaRPr lang="zh-CN" altLang="en-US"/>
        </a:p>
      </dgm:t>
    </dgm:pt>
    <dgm:pt modelId="{54448C4F-E75A-4FE8-813C-ECF7BFC04B78}" type="sibTrans" cxnId="{686E4FF0-3EE1-43E4-86E7-5D77F713B6F5}">
      <dgm:prSet/>
      <dgm:spPr/>
      <dgm:t>
        <a:bodyPr/>
        <a:lstStyle/>
        <a:p>
          <a:endParaRPr lang="zh-CN" altLang="en-US"/>
        </a:p>
      </dgm:t>
    </dgm:pt>
    <dgm:pt modelId="{AFB059CD-E2EA-4DD6-A9FE-C771786B252B}">
      <dgm:prSet phldrT="[文本]"/>
      <dgm:spPr/>
      <dgm:t>
        <a:bodyPr/>
        <a:lstStyle/>
        <a:p>
          <a:r>
            <a:rPr lang="en-US" altLang="zh-CN" dirty="0" smtClean="0"/>
            <a:t>Shop</a:t>
          </a:r>
          <a:endParaRPr lang="zh-CN" altLang="en-US" dirty="0"/>
        </a:p>
      </dgm:t>
    </dgm:pt>
    <dgm:pt modelId="{E9D89602-DB5C-4CA3-B357-B7F1CBE5211B}" type="parTrans" cxnId="{84DEF9E2-D386-41EF-A4C7-2CDA9C24492A}">
      <dgm:prSet/>
      <dgm:spPr/>
      <dgm:t>
        <a:bodyPr/>
        <a:lstStyle/>
        <a:p>
          <a:endParaRPr lang="zh-CN" altLang="en-US"/>
        </a:p>
      </dgm:t>
    </dgm:pt>
    <dgm:pt modelId="{0C058863-D83D-4F38-9241-8C7FE1B5A4B7}" type="sibTrans" cxnId="{84DEF9E2-D386-41EF-A4C7-2CDA9C24492A}">
      <dgm:prSet/>
      <dgm:spPr/>
      <dgm:t>
        <a:bodyPr/>
        <a:lstStyle/>
        <a:p>
          <a:endParaRPr lang="zh-CN" altLang="en-US"/>
        </a:p>
      </dgm:t>
    </dgm:pt>
    <dgm:pt modelId="{60AFBCAD-149E-4C24-AE0C-F8388154AD78}">
      <dgm:prSet phldrT="[文本]"/>
      <dgm:spPr/>
      <dgm:t>
        <a:bodyPr/>
        <a:lstStyle/>
        <a:p>
          <a:r>
            <a:rPr lang="en-US" altLang="zh-CN" dirty="0" smtClean="0"/>
            <a:t>Ad</a:t>
          </a:r>
          <a:endParaRPr lang="zh-CN" altLang="en-US" dirty="0"/>
        </a:p>
      </dgm:t>
    </dgm:pt>
    <dgm:pt modelId="{94FA3A33-BAFF-4A72-A4F3-0B0702316ABA}" type="parTrans" cxnId="{BD1D1FF3-FCA1-42DC-9DDB-D52529B2438D}">
      <dgm:prSet/>
      <dgm:spPr/>
      <dgm:t>
        <a:bodyPr/>
        <a:lstStyle/>
        <a:p>
          <a:endParaRPr lang="zh-CN" altLang="en-US"/>
        </a:p>
      </dgm:t>
    </dgm:pt>
    <dgm:pt modelId="{AEDE56D7-FE49-4A83-AA8C-8C3E0D84E571}" type="sibTrans" cxnId="{BD1D1FF3-FCA1-42DC-9DDB-D52529B2438D}">
      <dgm:prSet/>
      <dgm:spPr/>
      <dgm:t>
        <a:bodyPr/>
        <a:lstStyle/>
        <a:p>
          <a:endParaRPr lang="zh-CN" altLang="en-US"/>
        </a:p>
      </dgm:t>
    </dgm:pt>
    <dgm:pt modelId="{2FBE9435-E7D9-43AF-AE54-7CA0AD887473}">
      <dgm:prSet phldrT="[文本]"/>
      <dgm:spPr/>
      <dgm:t>
        <a:bodyPr/>
        <a:lstStyle/>
        <a:p>
          <a:r>
            <a:rPr lang="zh-CN" altLang="en-US" dirty="0" smtClean="0"/>
            <a:t>反馈特征</a:t>
          </a:r>
          <a:endParaRPr lang="zh-CN" altLang="en-US" dirty="0"/>
        </a:p>
      </dgm:t>
    </dgm:pt>
    <dgm:pt modelId="{B959BC96-E856-4AFA-AE72-440B5F0D4F53}" type="parTrans" cxnId="{B1C2E5A8-9D12-4866-ACF0-FC89C471A8B1}">
      <dgm:prSet/>
      <dgm:spPr/>
      <dgm:t>
        <a:bodyPr/>
        <a:lstStyle/>
        <a:p>
          <a:endParaRPr lang="zh-CN" altLang="en-US"/>
        </a:p>
      </dgm:t>
    </dgm:pt>
    <dgm:pt modelId="{8CF8FDD9-30D5-43D9-AD37-A9CB26AA695F}" type="sibTrans" cxnId="{B1C2E5A8-9D12-4866-ACF0-FC89C471A8B1}">
      <dgm:prSet/>
      <dgm:spPr/>
      <dgm:t>
        <a:bodyPr/>
        <a:lstStyle/>
        <a:p>
          <a:endParaRPr lang="zh-CN" altLang="en-US"/>
        </a:p>
      </dgm:t>
    </dgm:pt>
    <dgm:pt modelId="{E61FF342-1BA5-4122-8668-A185867AD882}">
      <dgm:prSet phldrT="[文本]"/>
      <dgm:spPr/>
      <dgm:t>
        <a:bodyPr/>
        <a:lstStyle/>
        <a:p>
          <a:r>
            <a:rPr lang="en-US" altLang="zh-CN" dirty="0" smtClean="0"/>
            <a:t>Ad</a:t>
          </a:r>
          <a:endParaRPr lang="zh-CN" altLang="en-US" dirty="0"/>
        </a:p>
      </dgm:t>
    </dgm:pt>
    <dgm:pt modelId="{059C9692-9456-4995-846F-4DF3FEF715D1}" type="parTrans" cxnId="{2FA254A1-AB0D-4ECD-B300-AE2D89B2B772}">
      <dgm:prSet/>
      <dgm:spPr/>
      <dgm:t>
        <a:bodyPr/>
        <a:lstStyle/>
        <a:p>
          <a:endParaRPr lang="zh-CN" altLang="en-US"/>
        </a:p>
      </dgm:t>
    </dgm:pt>
    <dgm:pt modelId="{CA0D74B1-849A-42CA-B924-2EE8A9887816}" type="sibTrans" cxnId="{2FA254A1-AB0D-4ECD-B300-AE2D89B2B772}">
      <dgm:prSet/>
      <dgm:spPr/>
      <dgm:t>
        <a:bodyPr/>
        <a:lstStyle/>
        <a:p>
          <a:endParaRPr lang="zh-CN" altLang="en-US"/>
        </a:p>
      </dgm:t>
    </dgm:pt>
    <dgm:pt modelId="{77DAC948-7DBD-49D6-A035-E698E11F0775}">
      <dgm:prSet phldrT="[文本]"/>
      <dgm:spPr/>
      <dgm:t>
        <a:bodyPr/>
        <a:lstStyle/>
        <a:p>
          <a:r>
            <a:rPr lang="en-US" altLang="zh-CN" dirty="0" smtClean="0"/>
            <a:t>Query-Ad</a:t>
          </a:r>
          <a:endParaRPr lang="zh-CN" altLang="en-US" dirty="0"/>
        </a:p>
      </dgm:t>
    </dgm:pt>
    <dgm:pt modelId="{90859EDE-8767-401D-A41D-80024584B55F}" type="parTrans" cxnId="{7916734C-AB5F-4FBB-A211-2638FC507F21}">
      <dgm:prSet/>
      <dgm:spPr/>
      <dgm:t>
        <a:bodyPr/>
        <a:lstStyle/>
        <a:p>
          <a:endParaRPr lang="zh-CN" altLang="en-US"/>
        </a:p>
      </dgm:t>
    </dgm:pt>
    <dgm:pt modelId="{CF77E7AC-1F65-49BD-A899-1A8C2E59794C}" type="sibTrans" cxnId="{7916734C-AB5F-4FBB-A211-2638FC507F21}">
      <dgm:prSet/>
      <dgm:spPr/>
      <dgm:t>
        <a:bodyPr/>
        <a:lstStyle/>
        <a:p>
          <a:endParaRPr lang="zh-CN" altLang="en-US"/>
        </a:p>
      </dgm:t>
    </dgm:pt>
    <dgm:pt modelId="{DB967E65-67C5-458B-A89C-CB8F2E2CB874}">
      <dgm:prSet phldrT="[文本]"/>
      <dgm:spPr/>
      <dgm:t>
        <a:bodyPr/>
        <a:lstStyle/>
        <a:p>
          <a:r>
            <a:rPr lang="zh-CN" altLang="en-US" dirty="0" smtClean="0"/>
            <a:t>相关性</a:t>
          </a:r>
          <a:endParaRPr lang="zh-CN" altLang="en-US" dirty="0"/>
        </a:p>
      </dgm:t>
    </dgm:pt>
    <dgm:pt modelId="{97A3BD5F-82CD-40DB-AE0C-B5899CAB1D6D}" type="parTrans" cxnId="{D4CE8018-C7A2-4103-B508-75220AB15FDD}">
      <dgm:prSet/>
      <dgm:spPr/>
      <dgm:t>
        <a:bodyPr/>
        <a:lstStyle/>
        <a:p>
          <a:endParaRPr lang="zh-CN" altLang="en-US"/>
        </a:p>
      </dgm:t>
    </dgm:pt>
    <dgm:pt modelId="{B1F9A427-38BB-404B-B899-0D9C85D0FDEC}" type="sibTrans" cxnId="{D4CE8018-C7A2-4103-B508-75220AB15FDD}">
      <dgm:prSet/>
      <dgm:spPr/>
      <dgm:t>
        <a:bodyPr/>
        <a:lstStyle/>
        <a:p>
          <a:endParaRPr lang="zh-CN" altLang="en-US"/>
        </a:p>
      </dgm:t>
    </dgm:pt>
    <dgm:pt modelId="{586FDAFF-E05E-43AB-9DAD-A9F2C670892B}">
      <dgm:prSet phldrT="[文本]"/>
      <dgm:spPr/>
      <dgm:t>
        <a:bodyPr/>
        <a:lstStyle/>
        <a:p>
          <a:r>
            <a:rPr lang="zh-CN" altLang="en-US" dirty="0" smtClean="0"/>
            <a:t>分值</a:t>
          </a:r>
          <a:endParaRPr lang="zh-CN" altLang="en-US" dirty="0"/>
        </a:p>
      </dgm:t>
    </dgm:pt>
    <dgm:pt modelId="{15CBA97C-13FE-4074-AA8C-E4CF45A28BB3}" type="parTrans" cxnId="{7EBE8031-75D8-4038-A4A3-2C305B5EDC30}">
      <dgm:prSet/>
      <dgm:spPr/>
      <dgm:t>
        <a:bodyPr/>
        <a:lstStyle/>
        <a:p>
          <a:endParaRPr lang="zh-CN" altLang="en-US"/>
        </a:p>
      </dgm:t>
    </dgm:pt>
    <dgm:pt modelId="{1C4E5F74-5156-4247-87EB-183F2F02D715}" type="sibTrans" cxnId="{7EBE8031-75D8-4038-A4A3-2C305B5EDC30}">
      <dgm:prSet/>
      <dgm:spPr/>
      <dgm:t>
        <a:bodyPr/>
        <a:lstStyle/>
        <a:p>
          <a:endParaRPr lang="zh-CN" altLang="en-US"/>
        </a:p>
      </dgm:t>
    </dgm:pt>
    <dgm:pt modelId="{13BE790F-20D7-47B0-9913-E64B89937F30}" type="pres">
      <dgm:prSet presAssocID="{F29B017C-392C-4CA7-A36C-9B626F06E1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B367DB-DEB0-4C90-BFA8-FB39DD3CEDA7}" type="pres">
      <dgm:prSet presAssocID="{D8431FA5-C2FA-4B15-9E6F-BB493E0FA723}" presName="root" presStyleCnt="0"/>
      <dgm:spPr/>
    </dgm:pt>
    <dgm:pt modelId="{7C437A7C-1932-4CFA-90CD-F93CE5D62D94}" type="pres">
      <dgm:prSet presAssocID="{D8431FA5-C2FA-4B15-9E6F-BB493E0FA723}" presName="rootComposite" presStyleCnt="0"/>
      <dgm:spPr/>
    </dgm:pt>
    <dgm:pt modelId="{8568EA57-93FF-4C3D-9FFF-6F10F77DF4BD}" type="pres">
      <dgm:prSet presAssocID="{D8431FA5-C2FA-4B15-9E6F-BB493E0FA723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331CAD6A-200E-4426-8F36-ED266AAEDB97}" type="pres">
      <dgm:prSet presAssocID="{D8431FA5-C2FA-4B15-9E6F-BB493E0FA723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97047B77-A781-49A7-8292-477AA10609D3}" type="pres">
      <dgm:prSet presAssocID="{D8431FA5-C2FA-4B15-9E6F-BB493E0FA723}" presName="childShape" presStyleCnt="0"/>
      <dgm:spPr/>
    </dgm:pt>
    <dgm:pt modelId="{7250EBFF-060F-4EA4-ABEA-3A40DF1F00A4}" type="pres">
      <dgm:prSet presAssocID="{68BBDE52-6A8E-43EB-8C29-B9B03F21E9CB}" presName="Name13" presStyleLbl="parChTrans1D2" presStyleIdx="0" presStyleCnt="9"/>
      <dgm:spPr/>
      <dgm:t>
        <a:bodyPr/>
        <a:lstStyle/>
        <a:p>
          <a:endParaRPr lang="zh-CN" altLang="en-US"/>
        </a:p>
      </dgm:t>
    </dgm:pt>
    <dgm:pt modelId="{8EBB6917-825F-4FF9-9E2A-6CC4723E9FE5}" type="pres">
      <dgm:prSet presAssocID="{E0578400-D212-484C-A247-B76DD87A262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893CF-5088-4778-AB4E-C843B20F7E2C}" type="pres">
      <dgm:prSet presAssocID="{79F8C3B4-6793-4D14-9818-D51823806987}" presName="Name13" presStyleLbl="parChTrans1D2" presStyleIdx="1" presStyleCnt="9"/>
      <dgm:spPr/>
      <dgm:t>
        <a:bodyPr/>
        <a:lstStyle/>
        <a:p>
          <a:endParaRPr lang="zh-CN" altLang="en-US"/>
        </a:p>
      </dgm:t>
    </dgm:pt>
    <dgm:pt modelId="{EE4A1442-8473-4CAE-82E8-E5D3B9E09527}" type="pres">
      <dgm:prSet presAssocID="{40E5E452-5C11-445D-A1FB-F43D176707A4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4F0E5-DD3E-4083-9E3C-77BD8DDAB4BA}" type="pres">
      <dgm:prSet presAssocID="{D319C953-2640-4020-B4EF-CBD28D1FE6C3}" presName="Name13" presStyleLbl="parChTrans1D2" presStyleIdx="2" presStyleCnt="9"/>
      <dgm:spPr/>
      <dgm:t>
        <a:bodyPr/>
        <a:lstStyle/>
        <a:p>
          <a:endParaRPr lang="zh-CN" altLang="en-US"/>
        </a:p>
      </dgm:t>
    </dgm:pt>
    <dgm:pt modelId="{D5574438-A15B-4CA3-939D-0210CDD6E107}" type="pres">
      <dgm:prSet presAssocID="{E067BDCC-3EF7-4DC2-BCD1-DC49E91B24C5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4DEB3A-AB2B-4679-8FAD-9F45F77E21F5}" type="pres">
      <dgm:prSet presAssocID="{382E66B3-653E-4F3D-85DB-BF318A5C386B}" presName="root" presStyleCnt="0"/>
      <dgm:spPr/>
    </dgm:pt>
    <dgm:pt modelId="{224F48AA-193B-4F4D-BA9E-3EBE554B6C33}" type="pres">
      <dgm:prSet presAssocID="{382E66B3-653E-4F3D-85DB-BF318A5C386B}" presName="rootComposite" presStyleCnt="0"/>
      <dgm:spPr/>
    </dgm:pt>
    <dgm:pt modelId="{4E081E4A-53C7-4FF1-9E4A-858793F19B53}" type="pres">
      <dgm:prSet presAssocID="{382E66B3-653E-4F3D-85DB-BF318A5C386B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89490BF1-0F88-42EB-82B5-559122F0BE5F}" type="pres">
      <dgm:prSet presAssocID="{382E66B3-653E-4F3D-85DB-BF318A5C386B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2D003F95-7444-4686-968E-CF57A4EF73FB}" type="pres">
      <dgm:prSet presAssocID="{382E66B3-653E-4F3D-85DB-BF318A5C386B}" presName="childShape" presStyleCnt="0"/>
      <dgm:spPr/>
    </dgm:pt>
    <dgm:pt modelId="{A01541A9-D93B-439A-8284-C6A4A4CBF095}" type="pres">
      <dgm:prSet presAssocID="{E9D89602-DB5C-4CA3-B357-B7F1CBE5211B}" presName="Name13" presStyleLbl="parChTrans1D2" presStyleIdx="3" presStyleCnt="9"/>
      <dgm:spPr/>
      <dgm:t>
        <a:bodyPr/>
        <a:lstStyle/>
        <a:p>
          <a:endParaRPr lang="zh-CN" altLang="en-US"/>
        </a:p>
      </dgm:t>
    </dgm:pt>
    <dgm:pt modelId="{ADC9FF86-ED36-4475-8429-F0E96A45E392}" type="pres">
      <dgm:prSet presAssocID="{AFB059CD-E2EA-4DD6-A9FE-C771786B252B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C48AC-DC38-4DA2-BAA3-B951EFA22D96}" type="pres">
      <dgm:prSet presAssocID="{94FA3A33-BAFF-4A72-A4F3-0B0702316ABA}" presName="Name13" presStyleLbl="parChTrans1D2" presStyleIdx="4" presStyleCnt="9"/>
      <dgm:spPr/>
      <dgm:t>
        <a:bodyPr/>
        <a:lstStyle/>
        <a:p>
          <a:endParaRPr lang="zh-CN" altLang="en-US"/>
        </a:p>
      </dgm:t>
    </dgm:pt>
    <dgm:pt modelId="{98E57806-BBD3-45EB-A47C-36429648F851}" type="pres">
      <dgm:prSet presAssocID="{60AFBCAD-149E-4C24-AE0C-F8388154AD78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7AE46-A8F5-4730-B355-158514453844}" type="pres">
      <dgm:prSet presAssocID="{2FBE9435-E7D9-43AF-AE54-7CA0AD887473}" presName="root" presStyleCnt="0"/>
      <dgm:spPr/>
    </dgm:pt>
    <dgm:pt modelId="{8E33CF7B-EAB2-418B-B8DB-BCDE8319A732}" type="pres">
      <dgm:prSet presAssocID="{2FBE9435-E7D9-43AF-AE54-7CA0AD887473}" presName="rootComposite" presStyleCnt="0"/>
      <dgm:spPr/>
    </dgm:pt>
    <dgm:pt modelId="{4987F274-53A6-4203-93CC-2FAC5C435DDC}" type="pres">
      <dgm:prSet presAssocID="{2FBE9435-E7D9-43AF-AE54-7CA0AD887473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C24EB56E-53D2-4BA4-91E3-74030E22E3AF}" type="pres">
      <dgm:prSet presAssocID="{2FBE9435-E7D9-43AF-AE54-7CA0AD887473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5B312B3B-C736-4A65-ACD2-978DDCF04E5C}" type="pres">
      <dgm:prSet presAssocID="{2FBE9435-E7D9-43AF-AE54-7CA0AD887473}" presName="childShape" presStyleCnt="0"/>
      <dgm:spPr/>
    </dgm:pt>
    <dgm:pt modelId="{87F7F111-EC58-463C-9AC2-B0CAB5A19850}" type="pres">
      <dgm:prSet presAssocID="{2AC4602C-2725-4E61-9C44-1A86AA7A8CA5}" presName="Name13" presStyleLbl="parChTrans1D2" presStyleIdx="5" presStyleCnt="9"/>
      <dgm:spPr/>
      <dgm:t>
        <a:bodyPr/>
        <a:lstStyle/>
        <a:p>
          <a:endParaRPr lang="zh-CN" altLang="en-US"/>
        </a:p>
      </dgm:t>
    </dgm:pt>
    <dgm:pt modelId="{3FD17B37-C887-40CA-8869-C679FF35EA30}" type="pres">
      <dgm:prSet presAssocID="{5B5F2903-067A-4F3B-9FCB-032AE292D529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6AF57-9228-408E-B9FE-82F394F8946D}" type="pres">
      <dgm:prSet presAssocID="{059C9692-9456-4995-846F-4DF3FEF715D1}" presName="Name13" presStyleLbl="parChTrans1D2" presStyleIdx="6" presStyleCnt="9"/>
      <dgm:spPr/>
      <dgm:t>
        <a:bodyPr/>
        <a:lstStyle/>
        <a:p>
          <a:endParaRPr lang="zh-CN" altLang="en-US"/>
        </a:p>
      </dgm:t>
    </dgm:pt>
    <dgm:pt modelId="{8D947572-B1AE-44DF-9E58-E4FBF2ED2725}" type="pres">
      <dgm:prSet presAssocID="{E61FF342-1BA5-4122-8668-A185867AD882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7594A6-E44C-484D-BD47-AEE26E48B27D}" type="pres">
      <dgm:prSet presAssocID="{90859EDE-8767-401D-A41D-80024584B55F}" presName="Name13" presStyleLbl="parChTrans1D2" presStyleIdx="7" presStyleCnt="9"/>
      <dgm:spPr/>
      <dgm:t>
        <a:bodyPr/>
        <a:lstStyle/>
        <a:p>
          <a:endParaRPr lang="zh-CN" altLang="en-US"/>
        </a:p>
      </dgm:t>
    </dgm:pt>
    <dgm:pt modelId="{A12A4C93-8202-49C6-BFB0-8E99A4733977}" type="pres">
      <dgm:prSet presAssocID="{77DAC948-7DBD-49D6-A035-E698E11F0775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9BDF7D-7F73-4B58-9B28-C67BB0431CE1}" type="pres">
      <dgm:prSet presAssocID="{DB967E65-67C5-458B-A89C-CB8F2E2CB874}" presName="root" presStyleCnt="0"/>
      <dgm:spPr/>
    </dgm:pt>
    <dgm:pt modelId="{A15828D9-1228-473B-8934-C9BDD17EA4ED}" type="pres">
      <dgm:prSet presAssocID="{DB967E65-67C5-458B-A89C-CB8F2E2CB874}" presName="rootComposite" presStyleCnt="0"/>
      <dgm:spPr/>
    </dgm:pt>
    <dgm:pt modelId="{CEDFC176-5638-48AF-954C-1304253FC686}" type="pres">
      <dgm:prSet presAssocID="{DB967E65-67C5-458B-A89C-CB8F2E2CB874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CD2C333C-4041-4AF7-9DE2-C425C6506F1B}" type="pres">
      <dgm:prSet presAssocID="{DB967E65-67C5-458B-A89C-CB8F2E2CB874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7361217D-8AB1-40FB-BE5A-E8C075B6D23F}" type="pres">
      <dgm:prSet presAssocID="{DB967E65-67C5-458B-A89C-CB8F2E2CB874}" presName="childShape" presStyleCnt="0"/>
      <dgm:spPr/>
    </dgm:pt>
    <dgm:pt modelId="{D9739824-2A07-451A-A52B-E2D8BB0A817D}" type="pres">
      <dgm:prSet presAssocID="{15CBA97C-13FE-4074-AA8C-E4CF45A28BB3}" presName="Name13" presStyleLbl="parChTrans1D2" presStyleIdx="8" presStyleCnt="9"/>
      <dgm:spPr/>
      <dgm:t>
        <a:bodyPr/>
        <a:lstStyle/>
        <a:p>
          <a:endParaRPr lang="zh-CN" altLang="en-US"/>
        </a:p>
      </dgm:t>
    </dgm:pt>
    <dgm:pt modelId="{CF90C924-AF97-45FC-AA16-A5925DB8B8AA}" type="pres">
      <dgm:prSet presAssocID="{586FDAFF-E05E-43AB-9DAD-A9F2C670892B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0EC5AB-792A-4C2E-9E47-3A81DEB12006}" type="presOf" srcId="{5B5F2903-067A-4F3B-9FCB-032AE292D529}" destId="{3FD17B37-C887-40CA-8869-C679FF35EA30}" srcOrd="0" destOrd="0" presId="urn:microsoft.com/office/officeart/2005/8/layout/hierarchy3"/>
    <dgm:cxn modelId="{A0E89667-474C-47B7-8627-4199ED2A31D5}" type="presOf" srcId="{DB967E65-67C5-458B-A89C-CB8F2E2CB874}" destId="{CEDFC176-5638-48AF-954C-1304253FC686}" srcOrd="0" destOrd="0" presId="urn:microsoft.com/office/officeart/2005/8/layout/hierarchy3"/>
    <dgm:cxn modelId="{2FA254A1-AB0D-4ECD-B300-AE2D89B2B772}" srcId="{2FBE9435-E7D9-43AF-AE54-7CA0AD887473}" destId="{E61FF342-1BA5-4122-8668-A185867AD882}" srcOrd="1" destOrd="0" parTransId="{059C9692-9456-4995-846F-4DF3FEF715D1}" sibTransId="{CA0D74B1-849A-42CA-B924-2EE8A9887816}"/>
    <dgm:cxn modelId="{0494F6C0-D701-4211-B877-029FF45E9388}" srcId="{F29B017C-392C-4CA7-A36C-9B626F06E1DE}" destId="{382E66B3-653E-4F3D-85DB-BF318A5C386B}" srcOrd="1" destOrd="0" parTransId="{A1C77C3A-D035-4100-884F-2E4C38BD0490}" sibTransId="{DE391F47-C05B-476C-B15A-A39D8144FA53}"/>
    <dgm:cxn modelId="{861D1AFF-B6EF-480C-B52C-D006F74B6BD8}" type="presOf" srcId="{79F8C3B4-6793-4D14-9818-D51823806987}" destId="{998893CF-5088-4778-AB4E-C843B20F7E2C}" srcOrd="0" destOrd="0" presId="urn:microsoft.com/office/officeart/2005/8/layout/hierarchy3"/>
    <dgm:cxn modelId="{686E4FF0-3EE1-43E4-86E7-5D77F713B6F5}" srcId="{D8431FA5-C2FA-4B15-9E6F-BB493E0FA723}" destId="{E067BDCC-3EF7-4DC2-BCD1-DC49E91B24C5}" srcOrd="2" destOrd="0" parTransId="{D319C953-2640-4020-B4EF-CBD28D1FE6C3}" sibTransId="{54448C4F-E75A-4FE8-813C-ECF7BFC04B78}"/>
    <dgm:cxn modelId="{ABA1D35A-193E-4EBB-92C5-4041FB7371B1}" type="presOf" srcId="{D8431FA5-C2FA-4B15-9E6F-BB493E0FA723}" destId="{331CAD6A-200E-4426-8F36-ED266AAEDB97}" srcOrd="1" destOrd="0" presId="urn:microsoft.com/office/officeart/2005/8/layout/hierarchy3"/>
    <dgm:cxn modelId="{7EBE8031-75D8-4038-A4A3-2C305B5EDC30}" srcId="{DB967E65-67C5-458B-A89C-CB8F2E2CB874}" destId="{586FDAFF-E05E-43AB-9DAD-A9F2C670892B}" srcOrd="0" destOrd="0" parTransId="{15CBA97C-13FE-4074-AA8C-E4CF45A28BB3}" sibTransId="{1C4E5F74-5156-4247-87EB-183F2F02D715}"/>
    <dgm:cxn modelId="{50F534BF-063D-42C0-926B-B1ED53176615}" type="presOf" srcId="{2FBE9435-E7D9-43AF-AE54-7CA0AD887473}" destId="{4987F274-53A6-4203-93CC-2FAC5C435DDC}" srcOrd="0" destOrd="0" presId="urn:microsoft.com/office/officeart/2005/8/layout/hierarchy3"/>
    <dgm:cxn modelId="{51726BEF-5E8D-495E-A5EA-74E24526A8AF}" type="presOf" srcId="{382E66B3-653E-4F3D-85DB-BF318A5C386B}" destId="{89490BF1-0F88-42EB-82B5-559122F0BE5F}" srcOrd="1" destOrd="0" presId="urn:microsoft.com/office/officeart/2005/8/layout/hierarchy3"/>
    <dgm:cxn modelId="{B1C2E5A8-9D12-4866-ACF0-FC89C471A8B1}" srcId="{F29B017C-392C-4CA7-A36C-9B626F06E1DE}" destId="{2FBE9435-E7D9-43AF-AE54-7CA0AD887473}" srcOrd="2" destOrd="0" parTransId="{B959BC96-E856-4AFA-AE72-440B5F0D4F53}" sibTransId="{8CF8FDD9-30D5-43D9-AD37-A9CB26AA695F}"/>
    <dgm:cxn modelId="{8A275DFF-FE2F-4AD7-A5A7-4B47EA52D368}" type="presOf" srcId="{77DAC948-7DBD-49D6-A035-E698E11F0775}" destId="{A12A4C93-8202-49C6-BFB0-8E99A4733977}" srcOrd="0" destOrd="0" presId="urn:microsoft.com/office/officeart/2005/8/layout/hierarchy3"/>
    <dgm:cxn modelId="{F12FA269-7A27-4C22-8892-CB7848625D42}" type="presOf" srcId="{40E5E452-5C11-445D-A1FB-F43D176707A4}" destId="{EE4A1442-8473-4CAE-82E8-E5D3B9E09527}" srcOrd="0" destOrd="0" presId="urn:microsoft.com/office/officeart/2005/8/layout/hierarchy3"/>
    <dgm:cxn modelId="{A7AEED45-D6FE-4BFA-AFE8-C29B6DFAD8A7}" type="presOf" srcId="{AFB059CD-E2EA-4DD6-A9FE-C771786B252B}" destId="{ADC9FF86-ED36-4475-8429-F0E96A45E392}" srcOrd="0" destOrd="0" presId="urn:microsoft.com/office/officeart/2005/8/layout/hierarchy3"/>
    <dgm:cxn modelId="{ABC3121D-6E6D-4D06-AD05-3712EA2D22AF}" type="presOf" srcId="{60AFBCAD-149E-4C24-AE0C-F8388154AD78}" destId="{98E57806-BBD3-45EB-A47C-36429648F851}" srcOrd="0" destOrd="0" presId="urn:microsoft.com/office/officeart/2005/8/layout/hierarchy3"/>
    <dgm:cxn modelId="{FB58C6FD-825C-463C-AF37-F78AFD7DFD08}" type="presOf" srcId="{E067BDCC-3EF7-4DC2-BCD1-DC49E91B24C5}" destId="{D5574438-A15B-4CA3-939D-0210CDD6E107}" srcOrd="0" destOrd="0" presId="urn:microsoft.com/office/officeart/2005/8/layout/hierarchy3"/>
    <dgm:cxn modelId="{14CF3C84-0C9A-463E-8BDA-B3A9E2C9CACB}" type="presOf" srcId="{E9D89602-DB5C-4CA3-B357-B7F1CBE5211B}" destId="{A01541A9-D93B-439A-8284-C6A4A4CBF095}" srcOrd="0" destOrd="0" presId="urn:microsoft.com/office/officeart/2005/8/layout/hierarchy3"/>
    <dgm:cxn modelId="{03BA26E6-8C55-4FC3-8D30-FCFD8A7CFE85}" srcId="{2FBE9435-E7D9-43AF-AE54-7CA0AD887473}" destId="{5B5F2903-067A-4F3B-9FCB-032AE292D529}" srcOrd="0" destOrd="0" parTransId="{2AC4602C-2725-4E61-9C44-1A86AA7A8CA5}" sibTransId="{06E91E83-B207-4489-9E90-D3781EA57B27}"/>
    <dgm:cxn modelId="{422692C2-2BBD-4E93-B5FF-CF86B0B371FD}" type="presOf" srcId="{059C9692-9456-4995-846F-4DF3FEF715D1}" destId="{D176AF57-9228-408E-B9FE-82F394F8946D}" srcOrd="0" destOrd="0" presId="urn:microsoft.com/office/officeart/2005/8/layout/hierarchy3"/>
    <dgm:cxn modelId="{BD1D1FF3-FCA1-42DC-9DDB-D52529B2438D}" srcId="{382E66B3-653E-4F3D-85DB-BF318A5C386B}" destId="{60AFBCAD-149E-4C24-AE0C-F8388154AD78}" srcOrd="1" destOrd="0" parTransId="{94FA3A33-BAFF-4A72-A4F3-0B0702316ABA}" sibTransId="{AEDE56D7-FE49-4A83-AA8C-8C3E0D84E571}"/>
    <dgm:cxn modelId="{9C75EA17-118C-4928-88FE-7DF5D6C60E31}" type="presOf" srcId="{D319C953-2640-4020-B4EF-CBD28D1FE6C3}" destId="{8484F0E5-DD3E-4083-9E3C-77BD8DDAB4BA}" srcOrd="0" destOrd="0" presId="urn:microsoft.com/office/officeart/2005/8/layout/hierarchy3"/>
    <dgm:cxn modelId="{CF3F48A5-E87F-4E83-8EFA-8488F80C1ACE}" type="presOf" srcId="{94FA3A33-BAFF-4A72-A4F3-0B0702316ABA}" destId="{E24C48AC-DC38-4DA2-BAA3-B951EFA22D96}" srcOrd="0" destOrd="0" presId="urn:microsoft.com/office/officeart/2005/8/layout/hierarchy3"/>
    <dgm:cxn modelId="{88985E29-128E-47E6-AFB3-2A2B0E9898C3}" type="presOf" srcId="{68BBDE52-6A8E-43EB-8C29-B9B03F21E9CB}" destId="{7250EBFF-060F-4EA4-ABEA-3A40DF1F00A4}" srcOrd="0" destOrd="0" presId="urn:microsoft.com/office/officeart/2005/8/layout/hierarchy3"/>
    <dgm:cxn modelId="{65AB3169-DBBE-40EF-9C09-29914F171BE2}" type="presOf" srcId="{F29B017C-392C-4CA7-A36C-9B626F06E1DE}" destId="{13BE790F-20D7-47B0-9913-E64B89937F30}" srcOrd="0" destOrd="0" presId="urn:microsoft.com/office/officeart/2005/8/layout/hierarchy3"/>
    <dgm:cxn modelId="{FECE8D6D-2FCB-4B36-9712-1DBE8A7417B9}" type="presOf" srcId="{15CBA97C-13FE-4074-AA8C-E4CF45A28BB3}" destId="{D9739824-2A07-451A-A52B-E2D8BB0A817D}" srcOrd="0" destOrd="0" presId="urn:microsoft.com/office/officeart/2005/8/layout/hierarchy3"/>
    <dgm:cxn modelId="{E8001711-192C-432B-A5AD-3E28795C5A0F}" srcId="{D8431FA5-C2FA-4B15-9E6F-BB493E0FA723}" destId="{E0578400-D212-484C-A247-B76DD87A2628}" srcOrd="0" destOrd="0" parTransId="{68BBDE52-6A8E-43EB-8C29-B9B03F21E9CB}" sibTransId="{D01BBDCC-8020-48C3-AA90-1F8FB2C06B90}"/>
    <dgm:cxn modelId="{38DB113C-FC85-4B6D-9873-78462D562EAA}" type="presOf" srcId="{D8431FA5-C2FA-4B15-9E6F-BB493E0FA723}" destId="{8568EA57-93FF-4C3D-9FFF-6F10F77DF4BD}" srcOrd="0" destOrd="0" presId="urn:microsoft.com/office/officeart/2005/8/layout/hierarchy3"/>
    <dgm:cxn modelId="{0D4354CF-F3FD-4E2F-8954-1BC4B91D29E9}" srcId="{D8431FA5-C2FA-4B15-9E6F-BB493E0FA723}" destId="{40E5E452-5C11-445D-A1FB-F43D176707A4}" srcOrd="1" destOrd="0" parTransId="{79F8C3B4-6793-4D14-9818-D51823806987}" sibTransId="{4457C8BC-DAB9-4F3B-B01E-DA889B921D3B}"/>
    <dgm:cxn modelId="{7916734C-AB5F-4FBB-A211-2638FC507F21}" srcId="{2FBE9435-E7D9-43AF-AE54-7CA0AD887473}" destId="{77DAC948-7DBD-49D6-A035-E698E11F0775}" srcOrd="2" destOrd="0" parTransId="{90859EDE-8767-401D-A41D-80024584B55F}" sibTransId="{CF77E7AC-1F65-49BD-A899-1A8C2E59794C}"/>
    <dgm:cxn modelId="{10F26D77-FDB2-4D6D-944F-4CB5128F249A}" type="presOf" srcId="{E0578400-D212-484C-A247-B76DD87A2628}" destId="{8EBB6917-825F-4FF9-9E2A-6CC4723E9FE5}" srcOrd="0" destOrd="0" presId="urn:microsoft.com/office/officeart/2005/8/layout/hierarchy3"/>
    <dgm:cxn modelId="{DB4D8B14-996A-46EF-AF44-B91B8A6EC2FF}" type="presOf" srcId="{586FDAFF-E05E-43AB-9DAD-A9F2C670892B}" destId="{CF90C924-AF97-45FC-AA16-A5925DB8B8AA}" srcOrd="0" destOrd="0" presId="urn:microsoft.com/office/officeart/2005/8/layout/hierarchy3"/>
    <dgm:cxn modelId="{EA1C60FB-1088-45BB-97E9-94C184137ACC}" type="presOf" srcId="{DB967E65-67C5-458B-A89C-CB8F2E2CB874}" destId="{CD2C333C-4041-4AF7-9DE2-C425C6506F1B}" srcOrd="1" destOrd="0" presId="urn:microsoft.com/office/officeart/2005/8/layout/hierarchy3"/>
    <dgm:cxn modelId="{68335A78-A5E7-4380-8ABA-E6F00C465009}" type="presOf" srcId="{90859EDE-8767-401D-A41D-80024584B55F}" destId="{137594A6-E44C-484D-BD47-AEE26E48B27D}" srcOrd="0" destOrd="0" presId="urn:microsoft.com/office/officeart/2005/8/layout/hierarchy3"/>
    <dgm:cxn modelId="{E3ACB528-BEE4-4A20-B8A6-771056A3406E}" type="presOf" srcId="{E61FF342-1BA5-4122-8668-A185867AD882}" destId="{8D947572-B1AE-44DF-9E58-E4FBF2ED2725}" srcOrd="0" destOrd="0" presId="urn:microsoft.com/office/officeart/2005/8/layout/hierarchy3"/>
    <dgm:cxn modelId="{84DEF9E2-D386-41EF-A4C7-2CDA9C24492A}" srcId="{382E66B3-653E-4F3D-85DB-BF318A5C386B}" destId="{AFB059CD-E2EA-4DD6-A9FE-C771786B252B}" srcOrd="0" destOrd="0" parTransId="{E9D89602-DB5C-4CA3-B357-B7F1CBE5211B}" sibTransId="{0C058863-D83D-4F38-9241-8C7FE1B5A4B7}"/>
    <dgm:cxn modelId="{D4CE8018-C7A2-4103-B508-75220AB15FDD}" srcId="{F29B017C-392C-4CA7-A36C-9B626F06E1DE}" destId="{DB967E65-67C5-458B-A89C-CB8F2E2CB874}" srcOrd="3" destOrd="0" parTransId="{97A3BD5F-82CD-40DB-AE0C-B5899CAB1D6D}" sibTransId="{B1F9A427-38BB-404B-B899-0D9C85D0FDEC}"/>
    <dgm:cxn modelId="{C0C84D76-4E0A-49E5-A0DB-60ECB37A7013}" srcId="{F29B017C-392C-4CA7-A36C-9B626F06E1DE}" destId="{D8431FA5-C2FA-4B15-9E6F-BB493E0FA723}" srcOrd="0" destOrd="0" parTransId="{8F8F3966-56A9-4214-8251-39444DA1BE1E}" sibTransId="{0191FB18-D7E7-48B6-9569-89DC49E70127}"/>
    <dgm:cxn modelId="{3DDB0317-1158-48CC-A243-6E2D10C43D7D}" type="presOf" srcId="{2FBE9435-E7D9-43AF-AE54-7CA0AD887473}" destId="{C24EB56E-53D2-4BA4-91E3-74030E22E3AF}" srcOrd="1" destOrd="0" presId="urn:microsoft.com/office/officeart/2005/8/layout/hierarchy3"/>
    <dgm:cxn modelId="{B242B9C0-86DF-4765-98BF-FF7C3646A25A}" type="presOf" srcId="{382E66B3-653E-4F3D-85DB-BF318A5C386B}" destId="{4E081E4A-53C7-4FF1-9E4A-858793F19B53}" srcOrd="0" destOrd="0" presId="urn:microsoft.com/office/officeart/2005/8/layout/hierarchy3"/>
    <dgm:cxn modelId="{A6B9BD7C-D05C-43AD-B175-7E582616136F}" type="presOf" srcId="{2AC4602C-2725-4E61-9C44-1A86AA7A8CA5}" destId="{87F7F111-EC58-463C-9AC2-B0CAB5A19850}" srcOrd="0" destOrd="0" presId="urn:microsoft.com/office/officeart/2005/8/layout/hierarchy3"/>
    <dgm:cxn modelId="{E29D4B82-1D59-4054-B185-7DA94F976FB5}" type="presParOf" srcId="{13BE790F-20D7-47B0-9913-E64B89937F30}" destId="{C0B367DB-DEB0-4C90-BFA8-FB39DD3CEDA7}" srcOrd="0" destOrd="0" presId="urn:microsoft.com/office/officeart/2005/8/layout/hierarchy3"/>
    <dgm:cxn modelId="{98132A85-FC4B-4908-ACCC-B3F5C820B3B8}" type="presParOf" srcId="{C0B367DB-DEB0-4C90-BFA8-FB39DD3CEDA7}" destId="{7C437A7C-1932-4CFA-90CD-F93CE5D62D94}" srcOrd="0" destOrd="0" presId="urn:microsoft.com/office/officeart/2005/8/layout/hierarchy3"/>
    <dgm:cxn modelId="{AD50785A-E1D4-4177-8796-888A47653A13}" type="presParOf" srcId="{7C437A7C-1932-4CFA-90CD-F93CE5D62D94}" destId="{8568EA57-93FF-4C3D-9FFF-6F10F77DF4BD}" srcOrd="0" destOrd="0" presId="urn:microsoft.com/office/officeart/2005/8/layout/hierarchy3"/>
    <dgm:cxn modelId="{82D65A0D-FC10-430C-82AD-86A61E4D441A}" type="presParOf" srcId="{7C437A7C-1932-4CFA-90CD-F93CE5D62D94}" destId="{331CAD6A-200E-4426-8F36-ED266AAEDB97}" srcOrd="1" destOrd="0" presId="urn:microsoft.com/office/officeart/2005/8/layout/hierarchy3"/>
    <dgm:cxn modelId="{73AE5BC3-013D-4EA9-825C-3DB816D8A15F}" type="presParOf" srcId="{C0B367DB-DEB0-4C90-BFA8-FB39DD3CEDA7}" destId="{97047B77-A781-49A7-8292-477AA10609D3}" srcOrd="1" destOrd="0" presId="urn:microsoft.com/office/officeart/2005/8/layout/hierarchy3"/>
    <dgm:cxn modelId="{95DBEFEC-2899-42A9-B846-E57E409FD5FF}" type="presParOf" srcId="{97047B77-A781-49A7-8292-477AA10609D3}" destId="{7250EBFF-060F-4EA4-ABEA-3A40DF1F00A4}" srcOrd="0" destOrd="0" presId="urn:microsoft.com/office/officeart/2005/8/layout/hierarchy3"/>
    <dgm:cxn modelId="{3435434F-1278-4C40-A0F5-91D21ECD7F4D}" type="presParOf" srcId="{97047B77-A781-49A7-8292-477AA10609D3}" destId="{8EBB6917-825F-4FF9-9E2A-6CC4723E9FE5}" srcOrd="1" destOrd="0" presId="urn:microsoft.com/office/officeart/2005/8/layout/hierarchy3"/>
    <dgm:cxn modelId="{D51D7E3C-3B77-44C6-990A-052CA0B450FC}" type="presParOf" srcId="{97047B77-A781-49A7-8292-477AA10609D3}" destId="{998893CF-5088-4778-AB4E-C843B20F7E2C}" srcOrd="2" destOrd="0" presId="urn:microsoft.com/office/officeart/2005/8/layout/hierarchy3"/>
    <dgm:cxn modelId="{4A9E1F58-6DE4-46B8-B074-43FC1597D65D}" type="presParOf" srcId="{97047B77-A781-49A7-8292-477AA10609D3}" destId="{EE4A1442-8473-4CAE-82E8-E5D3B9E09527}" srcOrd="3" destOrd="0" presId="urn:microsoft.com/office/officeart/2005/8/layout/hierarchy3"/>
    <dgm:cxn modelId="{7B70966F-C9CC-4DF7-A988-D3202EDA2232}" type="presParOf" srcId="{97047B77-A781-49A7-8292-477AA10609D3}" destId="{8484F0E5-DD3E-4083-9E3C-77BD8DDAB4BA}" srcOrd="4" destOrd="0" presId="urn:microsoft.com/office/officeart/2005/8/layout/hierarchy3"/>
    <dgm:cxn modelId="{5ECD25D7-CABD-43F2-B8A1-79941DF54F2C}" type="presParOf" srcId="{97047B77-A781-49A7-8292-477AA10609D3}" destId="{D5574438-A15B-4CA3-939D-0210CDD6E107}" srcOrd="5" destOrd="0" presId="urn:microsoft.com/office/officeart/2005/8/layout/hierarchy3"/>
    <dgm:cxn modelId="{853775AE-164B-46F1-B0C9-A8F23FD7F88B}" type="presParOf" srcId="{13BE790F-20D7-47B0-9913-E64B89937F30}" destId="{9E4DEB3A-AB2B-4679-8FAD-9F45F77E21F5}" srcOrd="1" destOrd="0" presId="urn:microsoft.com/office/officeart/2005/8/layout/hierarchy3"/>
    <dgm:cxn modelId="{D39DEC0A-EF95-4849-8EBC-746BB33BA9BF}" type="presParOf" srcId="{9E4DEB3A-AB2B-4679-8FAD-9F45F77E21F5}" destId="{224F48AA-193B-4F4D-BA9E-3EBE554B6C33}" srcOrd="0" destOrd="0" presId="urn:microsoft.com/office/officeart/2005/8/layout/hierarchy3"/>
    <dgm:cxn modelId="{DAFAD70A-30D4-43BE-BDA9-814C8570F7EF}" type="presParOf" srcId="{224F48AA-193B-4F4D-BA9E-3EBE554B6C33}" destId="{4E081E4A-53C7-4FF1-9E4A-858793F19B53}" srcOrd="0" destOrd="0" presId="urn:microsoft.com/office/officeart/2005/8/layout/hierarchy3"/>
    <dgm:cxn modelId="{D80BC3B6-1599-418C-A0FA-A744183057A6}" type="presParOf" srcId="{224F48AA-193B-4F4D-BA9E-3EBE554B6C33}" destId="{89490BF1-0F88-42EB-82B5-559122F0BE5F}" srcOrd="1" destOrd="0" presId="urn:microsoft.com/office/officeart/2005/8/layout/hierarchy3"/>
    <dgm:cxn modelId="{774B86AD-5084-44C5-A1ED-80318C0ACAAB}" type="presParOf" srcId="{9E4DEB3A-AB2B-4679-8FAD-9F45F77E21F5}" destId="{2D003F95-7444-4686-968E-CF57A4EF73FB}" srcOrd="1" destOrd="0" presId="urn:microsoft.com/office/officeart/2005/8/layout/hierarchy3"/>
    <dgm:cxn modelId="{9FB8B5BB-B3D5-49E5-8554-A5A5AC605E31}" type="presParOf" srcId="{2D003F95-7444-4686-968E-CF57A4EF73FB}" destId="{A01541A9-D93B-439A-8284-C6A4A4CBF095}" srcOrd="0" destOrd="0" presId="urn:microsoft.com/office/officeart/2005/8/layout/hierarchy3"/>
    <dgm:cxn modelId="{1CCDC387-19EE-4D78-85B5-38699A8502D1}" type="presParOf" srcId="{2D003F95-7444-4686-968E-CF57A4EF73FB}" destId="{ADC9FF86-ED36-4475-8429-F0E96A45E392}" srcOrd="1" destOrd="0" presId="urn:microsoft.com/office/officeart/2005/8/layout/hierarchy3"/>
    <dgm:cxn modelId="{BED512E0-15CE-443D-87E4-A07E3A16CC7A}" type="presParOf" srcId="{2D003F95-7444-4686-968E-CF57A4EF73FB}" destId="{E24C48AC-DC38-4DA2-BAA3-B951EFA22D96}" srcOrd="2" destOrd="0" presId="urn:microsoft.com/office/officeart/2005/8/layout/hierarchy3"/>
    <dgm:cxn modelId="{E1FF6A48-29F6-43B8-A665-005994313179}" type="presParOf" srcId="{2D003F95-7444-4686-968E-CF57A4EF73FB}" destId="{98E57806-BBD3-45EB-A47C-36429648F851}" srcOrd="3" destOrd="0" presId="urn:microsoft.com/office/officeart/2005/8/layout/hierarchy3"/>
    <dgm:cxn modelId="{FD66029A-A453-42FB-9CCA-16A1D6F302F5}" type="presParOf" srcId="{13BE790F-20D7-47B0-9913-E64B89937F30}" destId="{5947AE46-A8F5-4730-B355-158514453844}" srcOrd="2" destOrd="0" presId="urn:microsoft.com/office/officeart/2005/8/layout/hierarchy3"/>
    <dgm:cxn modelId="{84E126F0-8509-41C0-8129-C517B8DAEF8B}" type="presParOf" srcId="{5947AE46-A8F5-4730-B355-158514453844}" destId="{8E33CF7B-EAB2-418B-B8DB-BCDE8319A732}" srcOrd="0" destOrd="0" presId="urn:microsoft.com/office/officeart/2005/8/layout/hierarchy3"/>
    <dgm:cxn modelId="{D75D90BE-CA71-47BA-A82E-055548EE60A2}" type="presParOf" srcId="{8E33CF7B-EAB2-418B-B8DB-BCDE8319A732}" destId="{4987F274-53A6-4203-93CC-2FAC5C435DDC}" srcOrd="0" destOrd="0" presId="urn:microsoft.com/office/officeart/2005/8/layout/hierarchy3"/>
    <dgm:cxn modelId="{33C39687-231E-4A4F-A1E3-26DCB3C1EDB5}" type="presParOf" srcId="{8E33CF7B-EAB2-418B-B8DB-BCDE8319A732}" destId="{C24EB56E-53D2-4BA4-91E3-74030E22E3AF}" srcOrd="1" destOrd="0" presId="urn:microsoft.com/office/officeart/2005/8/layout/hierarchy3"/>
    <dgm:cxn modelId="{0F5B339D-506D-440E-9BA2-F1B0ACFCB61D}" type="presParOf" srcId="{5947AE46-A8F5-4730-B355-158514453844}" destId="{5B312B3B-C736-4A65-ACD2-978DDCF04E5C}" srcOrd="1" destOrd="0" presId="urn:microsoft.com/office/officeart/2005/8/layout/hierarchy3"/>
    <dgm:cxn modelId="{969A6E68-25C7-43C8-B6CD-D0AF91B164B4}" type="presParOf" srcId="{5B312B3B-C736-4A65-ACD2-978DDCF04E5C}" destId="{87F7F111-EC58-463C-9AC2-B0CAB5A19850}" srcOrd="0" destOrd="0" presId="urn:microsoft.com/office/officeart/2005/8/layout/hierarchy3"/>
    <dgm:cxn modelId="{9D8E2AA3-AE79-4C29-BF45-23F8DD8F44FD}" type="presParOf" srcId="{5B312B3B-C736-4A65-ACD2-978DDCF04E5C}" destId="{3FD17B37-C887-40CA-8869-C679FF35EA30}" srcOrd="1" destOrd="0" presId="urn:microsoft.com/office/officeart/2005/8/layout/hierarchy3"/>
    <dgm:cxn modelId="{29663FCD-D854-4AC9-B7A9-D592A24F2206}" type="presParOf" srcId="{5B312B3B-C736-4A65-ACD2-978DDCF04E5C}" destId="{D176AF57-9228-408E-B9FE-82F394F8946D}" srcOrd="2" destOrd="0" presId="urn:microsoft.com/office/officeart/2005/8/layout/hierarchy3"/>
    <dgm:cxn modelId="{57AF75D5-997F-4226-A76C-214F1EFF5007}" type="presParOf" srcId="{5B312B3B-C736-4A65-ACD2-978DDCF04E5C}" destId="{8D947572-B1AE-44DF-9E58-E4FBF2ED2725}" srcOrd="3" destOrd="0" presId="urn:microsoft.com/office/officeart/2005/8/layout/hierarchy3"/>
    <dgm:cxn modelId="{E91E10DE-8F29-4090-B4AD-D591417755B7}" type="presParOf" srcId="{5B312B3B-C736-4A65-ACD2-978DDCF04E5C}" destId="{137594A6-E44C-484D-BD47-AEE26E48B27D}" srcOrd="4" destOrd="0" presId="urn:microsoft.com/office/officeart/2005/8/layout/hierarchy3"/>
    <dgm:cxn modelId="{84EB918E-1785-4ACA-B460-024981F502D8}" type="presParOf" srcId="{5B312B3B-C736-4A65-ACD2-978DDCF04E5C}" destId="{A12A4C93-8202-49C6-BFB0-8E99A4733977}" srcOrd="5" destOrd="0" presId="urn:microsoft.com/office/officeart/2005/8/layout/hierarchy3"/>
    <dgm:cxn modelId="{5A453657-0197-492D-B549-49086BA348BD}" type="presParOf" srcId="{13BE790F-20D7-47B0-9913-E64B89937F30}" destId="{239BDF7D-7F73-4B58-9B28-C67BB0431CE1}" srcOrd="3" destOrd="0" presId="urn:microsoft.com/office/officeart/2005/8/layout/hierarchy3"/>
    <dgm:cxn modelId="{335F8D93-4E2F-4818-AE0D-A37CBDF362EA}" type="presParOf" srcId="{239BDF7D-7F73-4B58-9B28-C67BB0431CE1}" destId="{A15828D9-1228-473B-8934-C9BDD17EA4ED}" srcOrd="0" destOrd="0" presId="urn:microsoft.com/office/officeart/2005/8/layout/hierarchy3"/>
    <dgm:cxn modelId="{B9C73895-163B-4EB3-87A5-B6A0812304F7}" type="presParOf" srcId="{A15828D9-1228-473B-8934-C9BDD17EA4ED}" destId="{CEDFC176-5638-48AF-954C-1304253FC686}" srcOrd="0" destOrd="0" presId="urn:microsoft.com/office/officeart/2005/8/layout/hierarchy3"/>
    <dgm:cxn modelId="{C1F25FDB-BC1C-4394-B818-48A5488542E5}" type="presParOf" srcId="{A15828D9-1228-473B-8934-C9BDD17EA4ED}" destId="{CD2C333C-4041-4AF7-9DE2-C425C6506F1B}" srcOrd="1" destOrd="0" presId="urn:microsoft.com/office/officeart/2005/8/layout/hierarchy3"/>
    <dgm:cxn modelId="{2C1CDCF6-90FB-47FF-91D6-4DFF33254E69}" type="presParOf" srcId="{239BDF7D-7F73-4B58-9B28-C67BB0431CE1}" destId="{7361217D-8AB1-40FB-BE5A-E8C075B6D23F}" srcOrd="1" destOrd="0" presId="urn:microsoft.com/office/officeart/2005/8/layout/hierarchy3"/>
    <dgm:cxn modelId="{2D4680F9-B08C-42B3-8386-E2894AD5C38E}" type="presParOf" srcId="{7361217D-8AB1-40FB-BE5A-E8C075B6D23F}" destId="{D9739824-2A07-451A-A52B-E2D8BB0A817D}" srcOrd="0" destOrd="0" presId="urn:microsoft.com/office/officeart/2005/8/layout/hierarchy3"/>
    <dgm:cxn modelId="{B88E2FD9-E79F-48A4-8E18-0C6BED4953E7}" type="presParOf" srcId="{7361217D-8AB1-40FB-BE5A-E8C075B6D23F}" destId="{CF90C924-AF97-45FC-AA16-A5925DB8B8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45E21-0F4C-469C-BB2D-7782CE799BC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1009213-306E-4C97-BD59-5B6A4C30AF11}">
      <dgm:prSet phldrT="[文本]"/>
      <dgm:spPr/>
      <dgm:t>
        <a:bodyPr/>
        <a:lstStyle/>
        <a:p>
          <a:r>
            <a:rPr lang="zh-CN" altLang="en-US" dirty="0" smtClean="0"/>
            <a:t>特征提取</a:t>
          </a:r>
          <a:endParaRPr lang="zh-CN" altLang="en-US" dirty="0"/>
        </a:p>
      </dgm:t>
    </dgm:pt>
    <dgm:pt modelId="{7C94163F-589D-4584-8AC8-7ECB7594A219}" type="parTrans" cxnId="{31AD6E70-E036-4127-8F6F-582BEF25C03B}">
      <dgm:prSet/>
      <dgm:spPr/>
      <dgm:t>
        <a:bodyPr/>
        <a:lstStyle/>
        <a:p>
          <a:endParaRPr lang="zh-CN" altLang="en-US"/>
        </a:p>
      </dgm:t>
    </dgm:pt>
    <dgm:pt modelId="{C4DCD9AE-F14B-4DD6-AC0B-35CFAD541FF8}" type="sibTrans" cxnId="{31AD6E70-E036-4127-8F6F-582BEF25C03B}">
      <dgm:prSet/>
      <dgm:spPr/>
      <dgm:t>
        <a:bodyPr/>
        <a:lstStyle/>
        <a:p>
          <a:endParaRPr lang="zh-CN" altLang="en-US"/>
        </a:p>
      </dgm:t>
    </dgm:pt>
    <dgm:pt modelId="{1841E106-31C7-4744-9396-DABD0E1D8788}">
      <dgm:prSet phldrT="[文本]"/>
      <dgm:spPr/>
      <dgm:t>
        <a:bodyPr/>
        <a:lstStyle/>
        <a:p>
          <a:r>
            <a:rPr lang="zh-CN" altLang="en-US" dirty="0" smtClean="0"/>
            <a:t>特征聚类</a:t>
          </a:r>
          <a:endParaRPr lang="zh-CN" altLang="en-US" dirty="0"/>
        </a:p>
      </dgm:t>
    </dgm:pt>
    <dgm:pt modelId="{943DC9CD-3C6F-46C5-ABB8-D74F9D2D2FCE}" type="parTrans" cxnId="{138B0100-221F-4FA9-B7B3-B93A8649F079}">
      <dgm:prSet/>
      <dgm:spPr/>
      <dgm:t>
        <a:bodyPr/>
        <a:lstStyle/>
        <a:p>
          <a:endParaRPr lang="zh-CN" altLang="en-US"/>
        </a:p>
      </dgm:t>
    </dgm:pt>
    <dgm:pt modelId="{8A2ABFAD-72BA-4E4B-BE2E-EEE0AD11BE07}" type="sibTrans" cxnId="{138B0100-221F-4FA9-B7B3-B93A8649F079}">
      <dgm:prSet/>
      <dgm:spPr/>
      <dgm:t>
        <a:bodyPr/>
        <a:lstStyle/>
        <a:p>
          <a:endParaRPr lang="zh-CN" altLang="en-US"/>
        </a:p>
      </dgm:t>
    </dgm:pt>
    <dgm:pt modelId="{BAE56841-6A5A-458B-A9F8-D8EBE694FAF4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D6D226F5-2E29-4CE1-92FA-381FD1A9385A}" type="parTrans" cxnId="{21508CFA-5D7D-4CEB-AD75-ACEB762B869B}">
      <dgm:prSet/>
      <dgm:spPr/>
      <dgm:t>
        <a:bodyPr/>
        <a:lstStyle/>
        <a:p>
          <a:endParaRPr lang="zh-CN" altLang="en-US"/>
        </a:p>
      </dgm:t>
    </dgm:pt>
    <dgm:pt modelId="{D055BF1F-6198-4F80-81F9-DF895343C660}" type="sibTrans" cxnId="{21508CFA-5D7D-4CEB-AD75-ACEB762B869B}">
      <dgm:prSet/>
      <dgm:spPr/>
      <dgm:t>
        <a:bodyPr/>
        <a:lstStyle/>
        <a:p>
          <a:endParaRPr lang="zh-CN" altLang="en-US"/>
        </a:p>
      </dgm:t>
    </dgm:pt>
    <dgm:pt modelId="{9DBD6540-DBDC-48FD-8857-654FA71FD566}">
      <dgm:prSet phldrT="[文本]"/>
      <dgm:spPr/>
      <dgm:t>
        <a:bodyPr/>
        <a:lstStyle/>
        <a:p>
          <a:r>
            <a:rPr lang="zh-CN" altLang="en-US" dirty="0" smtClean="0"/>
            <a:t>试验评估</a:t>
          </a:r>
          <a:endParaRPr lang="zh-CN" altLang="en-US" dirty="0"/>
        </a:p>
      </dgm:t>
    </dgm:pt>
    <dgm:pt modelId="{E7EC61DB-0379-4FEB-8948-192C8E421A12}" type="parTrans" cxnId="{96670641-8C84-4F29-8BB8-CFDA1749128E}">
      <dgm:prSet/>
      <dgm:spPr/>
      <dgm:t>
        <a:bodyPr/>
        <a:lstStyle/>
        <a:p>
          <a:endParaRPr lang="zh-CN" altLang="en-US"/>
        </a:p>
      </dgm:t>
    </dgm:pt>
    <dgm:pt modelId="{7C953687-ADF3-4C70-BFEC-1AD5A8A25942}" type="sibTrans" cxnId="{96670641-8C84-4F29-8BB8-CFDA1749128E}">
      <dgm:prSet/>
      <dgm:spPr/>
      <dgm:t>
        <a:bodyPr/>
        <a:lstStyle/>
        <a:p>
          <a:endParaRPr lang="zh-CN" altLang="en-US"/>
        </a:p>
      </dgm:t>
    </dgm:pt>
    <dgm:pt modelId="{44D4C928-A984-4890-9600-45C6D3FD652C}" type="pres">
      <dgm:prSet presAssocID="{70545E21-0F4C-469C-BB2D-7782CE799BC0}" presName="arrowDiagram" presStyleCnt="0">
        <dgm:presLayoutVars>
          <dgm:chMax val="5"/>
          <dgm:dir/>
          <dgm:resizeHandles val="exact"/>
        </dgm:presLayoutVars>
      </dgm:prSet>
      <dgm:spPr/>
    </dgm:pt>
    <dgm:pt modelId="{3E227997-62CF-4362-AB8E-69FCAF743939}" type="pres">
      <dgm:prSet presAssocID="{70545E21-0F4C-469C-BB2D-7782CE799BC0}" presName="arrow" presStyleLbl="bgShp" presStyleIdx="0" presStyleCnt="1"/>
      <dgm:spPr/>
    </dgm:pt>
    <dgm:pt modelId="{A1FF4DB0-1FF7-43D2-9DFF-116E8D3DB2A5}" type="pres">
      <dgm:prSet presAssocID="{70545E21-0F4C-469C-BB2D-7782CE799BC0}" presName="arrowDiagram4" presStyleCnt="0"/>
      <dgm:spPr/>
    </dgm:pt>
    <dgm:pt modelId="{3ED2A449-4275-4EF4-B185-98ACB71328BA}" type="pres">
      <dgm:prSet presAssocID="{51009213-306E-4C97-BD59-5B6A4C30AF11}" presName="bullet4a" presStyleLbl="node1" presStyleIdx="0" presStyleCnt="4"/>
      <dgm:spPr/>
    </dgm:pt>
    <dgm:pt modelId="{A74EBD59-89B8-4EDE-8057-2C3CA3893DB4}" type="pres">
      <dgm:prSet presAssocID="{51009213-306E-4C97-BD59-5B6A4C30AF11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D5123-DBAF-42FA-A36A-92FBA8F1A842}" type="pres">
      <dgm:prSet presAssocID="{1841E106-31C7-4744-9396-DABD0E1D8788}" presName="bullet4b" presStyleLbl="node1" presStyleIdx="1" presStyleCnt="4"/>
      <dgm:spPr/>
    </dgm:pt>
    <dgm:pt modelId="{52369361-1683-4ACE-BD9B-41C65499BCF0}" type="pres">
      <dgm:prSet presAssocID="{1841E106-31C7-4744-9396-DABD0E1D8788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129E6-60ED-4A2B-8668-1621AFF42210}" type="pres">
      <dgm:prSet presAssocID="{BAE56841-6A5A-458B-A9F8-D8EBE694FAF4}" presName="bullet4c" presStyleLbl="node1" presStyleIdx="2" presStyleCnt="4"/>
      <dgm:spPr/>
    </dgm:pt>
    <dgm:pt modelId="{98B727E0-7CA1-42E6-AE79-A35CAB156F7C}" type="pres">
      <dgm:prSet presAssocID="{BAE56841-6A5A-458B-A9F8-D8EBE694FAF4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D9470A-BFBF-45EE-A0BF-611750B98965}" type="pres">
      <dgm:prSet presAssocID="{9DBD6540-DBDC-48FD-8857-654FA71FD566}" presName="bullet4d" presStyleLbl="node1" presStyleIdx="3" presStyleCnt="4"/>
      <dgm:spPr/>
    </dgm:pt>
    <dgm:pt modelId="{8DA11772-AF78-4170-8548-CDB4A4B4CC49}" type="pres">
      <dgm:prSet presAssocID="{9DBD6540-DBDC-48FD-8857-654FA71FD566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670641-8C84-4F29-8BB8-CFDA1749128E}" srcId="{70545E21-0F4C-469C-BB2D-7782CE799BC0}" destId="{9DBD6540-DBDC-48FD-8857-654FA71FD566}" srcOrd="3" destOrd="0" parTransId="{E7EC61DB-0379-4FEB-8948-192C8E421A12}" sibTransId="{7C953687-ADF3-4C70-BFEC-1AD5A8A25942}"/>
    <dgm:cxn modelId="{21508CFA-5D7D-4CEB-AD75-ACEB762B869B}" srcId="{70545E21-0F4C-469C-BB2D-7782CE799BC0}" destId="{BAE56841-6A5A-458B-A9F8-D8EBE694FAF4}" srcOrd="2" destOrd="0" parTransId="{D6D226F5-2E29-4CE1-92FA-381FD1A9385A}" sibTransId="{D055BF1F-6198-4F80-81F9-DF895343C660}"/>
    <dgm:cxn modelId="{14E77183-76C5-4447-A0D6-0C270257BE80}" type="presOf" srcId="{BAE56841-6A5A-458B-A9F8-D8EBE694FAF4}" destId="{98B727E0-7CA1-42E6-AE79-A35CAB156F7C}" srcOrd="0" destOrd="0" presId="urn:microsoft.com/office/officeart/2005/8/layout/arrow2"/>
    <dgm:cxn modelId="{81AA589F-928B-4B0B-A20E-0127E04D770F}" type="presOf" srcId="{51009213-306E-4C97-BD59-5B6A4C30AF11}" destId="{A74EBD59-89B8-4EDE-8057-2C3CA3893DB4}" srcOrd="0" destOrd="0" presId="urn:microsoft.com/office/officeart/2005/8/layout/arrow2"/>
    <dgm:cxn modelId="{106FE911-2FB3-4EE3-B110-B0460D10C696}" type="presOf" srcId="{9DBD6540-DBDC-48FD-8857-654FA71FD566}" destId="{8DA11772-AF78-4170-8548-CDB4A4B4CC49}" srcOrd="0" destOrd="0" presId="urn:microsoft.com/office/officeart/2005/8/layout/arrow2"/>
    <dgm:cxn modelId="{31AD6E70-E036-4127-8F6F-582BEF25C03B}" srcId="{70545E21-0F4C-469C-BB2D-7782CE799BC0}" destId="{51009213-306E-4C97-BD59-5B6A4C30AF11}" srcOrd="0" destOrd="0" parTransId="{7C94163F-589D-4584-8AC8-7ECB7594A219}" sibTransId="{C4DCD9AE-F14B-4DD6-AC0B-35CFAD541FF8}"/>
    <dgm:cxn modelId="{A6AF84BD-530A-4265-80E9-2F0C51BE7602}" type="presOf" srcId="{70545E21-0F4C-469C-BB2D-7782CE799BC0}" destId="{44D4C928-A984-4890-9600-45C6D3FD652C}" srcOrd="0" destOrd="0" presId="urn:microsoft.com/office/officeart/2005/8/layout/arrow2"/>
    <dgm:cxn modelId="{D93999CA-4643-4BDF-BF58-019D34F597E3}" type="presOf" srcId="{1841E106-31C7-4744-9396-DABD0E1D8788}" destId="{52369361-1683-4ACE-BD9B-41C65499BCF0}" srcOrd="0" destOrd="0" presId="urn:microsoft.com/office/officeart/2005/8/layout/arrow2"/>
    <dgm:cxn modelId="{138B0100-221F-4FA9-B7B3-B93A8649F079}" srcId="{70545E21-0F4C-469C-BB2D-7782CE799BC0}" destId="{1841E106-31C7-4744-9396-DABD0E1D8788}" srcOrd="1" destOrd="0" parTransId="{943DC9CD-3C6F-46C5-ABB8-D74F9D2D2FCE}" sibTransId="{8A2ABFAD-72BA-4E4B-BE2E-EEE0AD11BE07}"/>
    <dgm:cxn modelId="{4573DDB1-A8FA-45A2-BE2F-BAA2044123D8}" type="presParOf" srcId="{44D4C928-A984-4890-9600-45C6D3FD652C}" destId="{3E227997-62CF-4362-AB8E-69FCAF743939}" srcOrd="0" destOrd="0" presId="urn:microsoft.com/office/officeart/2005/8/layout/arrow2"/>
    <dgm:cxn modelId="{1E48B031-F831-42CB-B509-8E5E8E4D42FE}" type="presParOf" srcId="{44D4C928-A984-4890-9600-45C6D3FD652C}" destId="{A1FF4DB0-1FF7-43D2-9DFF-116E8D3DB2A5}" srcOrd="1" destOrd="0" presId="urn:microsoft.com/office/officeart/2005/8/layout/arrow2"/>
    <dgm:cxn modelId="{583C51E9-1B0B-439B-81F8-DDDA8BCBF8D2}" type="presParOf" srcId="{A1FF4DB0-1FF7-43D2-9DFF-116E8D3DB2A5}" destId="{3ED2A449-4275-4EF4-B185-98ACB71328BA}" srcOrd="0" destOrd="0" presId="urn:microsoft.com/office/officeart/2005/8/layout/arrow2"/>
    <dgm:cxn modelId="{141E85F8-B7A9-4414-9C19-02408717BCEE}" type="presParOf" srcId="{A1FF4DB0-1FF7-43D2-9DFF-116E8D3DB2A5}" destId="{A74EBD59-89B8-4EDE-8057-2C3CA3893DB4}" srcOrd="1" destOrd="0" presId="urn:microsoft.com/office/officeart/2005/8/layout/arrow2"/>
    <dgm:cxn modelId="{ADCA64B5-0974-403A-BEC2-67DF26EFCDF6}" type="presParOf" srcId="{A1FF4DB0-1FF7-43D2-9DFF-116E8D3DB2A5}" destId="{1C5D5123-DBAF-42FA-A36A-92FBA8F1A842}" srcOrd="2" destOrd="0" presId="urn:microsoft.com/office/officeart/2005/8/layout/arrow2"/>
    <dgm:cxn modelId="{8E8C2A73-8AF0-4457-8CF3-8CF5A61BF233}" type="presParOf" srcId="{A1FF4DB0-1FF7-43D2-9DFF-116E8D3DB2A5}" destId="{52369361-1683-4ACE-BD9B-41C65499BCF0}" srcOrd="3" destOrd="0" presId="urn:microsoft.com/office/officeart/2005/8/layout/arrow2"/>
    <dgm:cxn modelId="{84829AF7-CF64-4AE3-8B15-864C392E62C0}" type="presParOf" srcId="{A1FF4DB0-1FF7-43D2-9DFF-116E8D3DB2A5}" destId="{945129E6-60ED-4A2B-8668-1621AFF42210}" srcOrd="4" destOrd="0" presId="urn:microsoft.com/office/officeart/2005/8/layout/arrow2"/>
    <dgm:cxn modelId="{CE0BEC37-D66B-4E61-92EA-DD99CC005EE2}" type="presParOf" srcId="{A1FF4DB0-1FF7-43D2-9DFF-116E8D3DB2A5}" destId="{98B727E0-7CA1-42E6-AE79-A35CAB156F7C}" srcOrd="5" destOrd="0" presId="urn:microsoft.com/office/officeart/2005/8/layout/arrow2"/>
    <dgm:cxn modelId="{84E976BB-1FCB-45DD-9D96-DCDBAB21D92A}" type="presParOf" srcId="{A1FF4DB0-1FF7-43D2-9DFF-116E8D3DB2A5}" destId="{45D9470A-BFBF-45EE-A0BF-611750B98965}" srcOrd="6" destOrd="0" presId="urn:microsoft.com/office/officeart/2005/8/layout/arrow2"/>
    <dgm:cxn modelId="{65385356-7F67-4087-A977-2F7C926B540D}" type="presParOf" srcId="{A1FF4DB0-1FF7-43D2-9DFF-116E8D3DB2A5}" destId="{8DA11772-AF78-4170-8548-CDB4A4B4CC49}" srcOrd="7" destOrd="0" presId="urn:microsoft.com/office/officeart/2005/8/layout/arrow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CC6C86-84FB-4A0B-9E04-1A2000D31624}">
      <dsp:nvSpPr>
        <dsp:cNvPr id="0" name=""/>
        <dsp:cNvSpPr/>
      </dsp:nvSpPr>
      <dsp:spPr>
        <a:xfrm rot="16200000">
          <a:off x="360554" y="-355292"/>
          <a:ext cx="4351338" cy="506192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Tail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#Query</a:t>
          </a:r>
          <a:r>
            <a:rPr lang="zh-CN" altLang="en-US" sz="2800" kern="1200" dirty="0" smtClean="0"/>
            <a:t>：</a:t>
          </a:r>
          <a:r>
            <a:rPr lang="en-US" altLang="zh-CN" sz="2800" kern="1200" dirty="0" smtClean="0"/>
            <a:t>400</a:t>
          </a:r>
          <a:r>
            <a:rPr lang="zh-CN" altLang="en-US" sz="2800" kern="1200" dirty="0" smtClean="0"/>
            <a:t>万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流量：</a:t>
          </a:r>
          <a:r>
            <a:rPr lang="en-US" altLang="zh-CN" sz="2800" kern="1200" dirty="0" smtClean="0"/>
            <a:t>40%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特征：反馈聚类</a:t>
          </a:r>
          <a:r>
            <a:rPr lang="en-US" altLang="zh-CN" sz="2800" kern="1200" dirty="0" smtClean="0"/>
            <a:t>+</a:t>
          </a:r>
          <a:r>
            <a:rPr lang="zh-CN" altLang="en-US" sz="2800" kern="1200" dirty="0" smtClean="0"/>
            <a:t>相关性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模型：</a:t>
          </a:r>
          <a:r>
            <a:rPr lang="en-US" altLang="zh-CN" sz="2800" kern="1200" dirty="0" smtClean="0"/>
            <a:t>MLR</a:t>
          </a:r>
          <a:endParaRPr lang="zh-CN" altLang="en-US" sz="2800" kern="1200" dirty="0"/>
        </a:p>
      </dsp:txBody>
      <dsp:txXfrm rot="16200000">
        <a:off x="360554" y="-355292"/>
        <a:ext cx="4351338" cy="5061922"/>
      </dsp:txXfrm>
    </dsp:sp>
    <dsp:sp modelId="{66ABD489-5EAF-4A5B-B738-75CF026EFA0A}">
      <dsp:nvSpPr>
        <dsp:cNvPr id="0" name=""/>
        <dsp:cNvSpPr/>
      </dsp:nvSpPr>
      <dsp:spPr>
        <a:xfrm rot="16200000">
          <a:off x="5802120" y="-355292"/>
          <a:ext cx="4351338" cy="5061922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Top</a:t>
          </a:r>
          <a:endParaRPr lang="zh-CN" altLang="en-US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#Query</a:t>
          </a:r>
          <a:r>
            <a:rPr lang="zh-CN" altLang="en-US" sz="2800" kern="1200" dirty="0" smtClean="0"/>
            <a:t>：</a:t>
          </a:r>
          <a:r>
            <a:rPr lang="en-US" altLang="zh-CN" sz="2800" kern="1200" dirty="0" smtClean="0"/>
            <a:t>6</a:t>
          </a:r>
          <a:r>
            <a:rPr lang="zh-CN" altLang="en-US" sz="2800" kern="1200" dirty="0" smtClean="0"/>
            <a:t>万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流量：</a:t>
          </a:r>
          <a:r>
            <a:rPr lang="en-US" altLang="zh-CN" sz="2800" kern="1200" dirty="0" smtClean="0"/>
            <a:t>60%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特征：反馈</a:t>
          </a:r>
          <a:r>
            <a:rPr lang="en-US" altLang="zh-CN" sz="2800" kern="1200" dirty="0" smtClean="0"/>
            <a:t>+</a:t>
          </a:r>
          <a:r>
            <a:rPr lang="zh-CN" altLang="en-US" sz="2800" kern="1200" dirty="0" smtClean="0"/>
            <a:t>相关性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#</a:t>
          </a:r>
          <a:r>
            <a:rPr lang="zh-CN" altLang="en-US" sz="2800" kern="1200" dirty="0" smtClean="0"/>
            <a:t>模型：</a:t>
          </a:r>
          <a:r>
            <a:rPr lang="en-US" altLang="zh-CN" sz="2800" kern="1200" dirty="0" smtClean="0"/>
            <a:t>MLR</a:t>
          </a:r>
          <a:endParaRPr lang="zh-CN" altLang="en-US" sz="2800" kern="1200" dirty="0"/>
        </a:p>
      </dsp:txBody>
      <dsp:txXfrm rot="16200000">
        <a:off x="5802120" y="-355292"/>
        <a:ext cx="4351338" cy="50619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68EA57-93FF-4C3D-9FFF-6F10F77DF4BD}">
      <dsp:nvSpPr>
        <dsp:cNvPr id="0" name=""/>
        <dsp:cNvSpPr/>
      </dsp:nvSpPr>
      <dsp:spPr>
        <a:xfrm>
          <a:off x="910286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场景特征</a:t>
          </a:r>
          <a:endParaRPr lang="zh-CN" altLang="en-US" sz="3200" kern="1200" dirty="0"/>
        </a:p>
      </dsp:txBody>
      <dsp:txXfrm>
        <a:off x="910286" y="2308"/>
        <a:ext cx="1830198" cy="915099"/>
      </dsp:txXfrm>
    </dsp:sp>
    <dsp:sp modelId="{7250EBFF-060F-4EA4-ABEA-3A40DF1F00A4}">
      <dsp:nvSpPr>
        <dsp:cNvPr id="0" name=""/>
        <dsp:cNvSpPr/>
      </dsp:nvSpPr>
      <dsp:spPr>
        <a:xfrm>
          <a:off x="1093305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6917-825F-4FF9-9E2A-6CC4723E9FE5}">
      <dsp:nvSpPr>
        <dsp:cNvPr id="0" name=""/>
        <dsp:cNvSpPr/>
      </dsp:nvSpPr>
      <dsp:spPr>
        <a:xfrm>
          <a:off x="1276325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主搜</a:t>
          </a:r>
          <a:endParaRPr lang="zh-CN" altLang="en-US" sz="2800" kern="1200" dirty="0"/>
        </a:p>
      </dsp:txBody>
      <dsp:txXfrm>
        <a:off x="1276325" y="1146182"/>
        <a:ext cx="1464158" cy="915099"/>
      </dsp:txXfrm>
    </dsp:sp>
    <dsp:sp modelId="{998893CF-5088-4778-AB4E-C843B20F7E2C}">
      <dsp:nvSpPr>
        <dsp:cNvPr id="0" name=""/>
        <dsp:cNvSpPr/>
      </dsp:nvSpPr>
      <dsp:spPr>
        <a:xfrm>
          <a:off x="1093305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A1442-8473-4CAE-82E8-E5D3B9E09527}">
      <dsp:nvSpPr>
        <dsp:cNvPr id="0" name=""/>
        <dsp:cNvSpPr/>
      </dsp:nvSpPr>
      <dsp:spPr>
        <a:xfrm>
          <a:off x="1276325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S8</a:t>
          </a:r>
          <a:endParaRPr lang="zh-CN" altLang="en-US" sz="2800" kern="1200" dirty="0"/>
        </a:p>
      </dsp:txBody>
      <dsp:txXfrm>
        <a:off x="1276325" y="2290056"/>
        <a:ext cx="1464158" cy="915099"/>
      </dsp:txXfrm>
    </dsp:sp>
    <dsp:sp modelId="{8484F0E5-DD3E-4083-9E3C-77BD8DDAB4BA}">
      <dsp:nvSpPr>
        <dsp:cNvPr id="0" name=""/>
        <dsp:cNvSpPr/>
      </dsp:nvSpPr>
      <dsp:spPr>
        <a:xfrm>
          <a:off x="1093305" y="917407"/>
          <a:ext cx="183019" cy="297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071"/>
              </a:lnTo>
              <a:lnTo>
                <a:pt x="183019" y="29740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74438-A15B-4CA3-939D-0210CDD6E107}">
      <dsp:nvSpPr>
        <dsp:cNvPr id="0" name=""/>
        <dsp:cNvSpPr/>
      </dsp:nvSpPr>
      <dsp:spPr>
        <a:xfrm>
          <a:off x="1276325" y="3433930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如意投</a:t>
          </a:r>
          <a:endParaRPr lang="zh-CN" altLang="en-US" sz="2800" kern="1200" dirty="0"/>
        </a:p>
      </dsp:txBody>
      <dsp:txXfrm>
        <a:off x="1276325" y="3433930"/>
        <a:ext cx="1464158" cy="915099"/>
      </dsp:txXfrm>
    </dsp:sp>
    <dsp:sp modelId="{4E081E4A-53C7-4FF1-9E4A-858793F19B53}">
      <dsp:nvSpPr>
        <dsp:cNvPr id="0" name=""/>
        <dsp:cNvSpPr/>
      </dsp:nvSpPr>
      <dsp:spPr>
        <a:xfrm>
          <a:off x="3198033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静态特征</a:t>
          </a:r>
          <a:endParaRPr lang="zh-CN" altLang="en-US" sz="3200" kern="1200" dirty="0"/>
        </a:p>
      </dsp:txBody>
      <dsp:txXfrm>
        <a:off x="3198033" y="2308"/>
        <a:ext cx="1830198" cy="915099"/>
      </dsp:txXfrm>
    </dsp:sp>
    <dsp:sp modelId="{A01541A9-D93B-439A-8284-C6A4A4CBF095}">
      <dsp:nvSpPr>
        <dsp:cNvPr id="0" name=""/>
        <dsp:cNvSpPr/>
      </dsp:nvSpPr>
      <dsp:spPr>
        <a:xfrm>
          <a:off x="3381053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9FF86-ED36-4475-8429-F0E96A45E392}">
      <dsp:nvSpPr>
        <dsp:cNvPr id="0" name=""/>
        <dsp:cNvSpPr/>
      </dsp:nvSpPr>
      <dsp:spPr>
        <a:xfrm>
          <a:off x="3564073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Shop</a:t>
          </a:r>
          <a:endParaRPr lang="zh-CN" altLang="en-US" sz="2800" kern="1200" dirty="0"/>
        </a:p>
      </dsp:txBody>
      <dsp:txXfrm>
        <a:off x="3564073" y="1146182"/>
        <a:ext cx="1464158" cy="915099"/>
      </dsp:txXfrm>
    </dsp:sp>
    <dsp:sp modelId="{E24C48AC-DC38-4DA2-BAA3-B951EFA22D96}">
      <dsp:nvSpPr>
        <dsp:cNvPr id="0" name=""/>
        <dsp:cNvSpPr/>
      </dsp:nvSpPr>
      <dsp:spPr>
        <a:xfrm>
          <a:off x="3381053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57806-BBD3-45EB-A47C-36429648F851}">
      <dsp:nvSpPr>
        <dsp:cNvPr id="0" name=""/>
        <dsp:cNvSpPr/>
      </dsp:nvSpPr>
      <dsp:spPr>
        <a:xfrm>
          <a:off x="3564073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Ad</a:t>
          </a:r>
          <a:endParaRPr lang="zh-CN" altLang="en-US" sz="2800" kern="1200" dirty="0"/>
        </a:p>
      </dsp:txBody>
      <dsp:txXfrm>
        <a:off x="3564073" y="2290056"/>
        <a:ext cx="1464158" cy="915099"/>
      </dsp:txXfrm>
    </dsp:sp>
    <dsp:sp modelId="{4987F274-53A6-4203-93CC-2FAC5C435DDC}">
      <dsp:nvSpPr>
        <dsp:cNvPr id="0" name=""/>
        <dsp:cNvSpPr/>
      </dsp:nvSpPr>
      <dsp:spPr>
        <a:xfrm>
          <a:off x="5485781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反馈特征</a:t>
          </a:r>
          <a:endParaRPr lang="zh-CN" altLang="en-US" sz="3200" kern="1200" dirty="0"/>
        </a:p>
      </dsp:txBody>
      <dsp:txXfrm>
        <a:off x="5485781" y="2308"/>
        <a:ext cx="1830198" cy="915099"/>
      </dsp:txXfrm>
    </dsp:sp>
    <dsp:sp modelId="{87F7F111-EC58-463C-9AC2-B0CAB5A19850}">
      <dsp:nvSpPr>
        <dsp:cNvPr id="0" name=""/>
        <dsp:cNvSpPr/>
      </dsp:nvSpPr>
      <dsp:spPr>
        <a:xfrm>
          <a:off x="5668801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17B37-C887-40CA-8869-C679FF35EA30}">
      <dsp:nvSpPr>
        <dsp:cNvPr id="0" name=""/>
        <dsp:cNvSpPr/>
      </dsp:nvSpPr>
      <dsp:spPr>
        <a:xfrm>
          <a:off x="5851820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Query</a:t>
          </a:r>
          <a:endParaRPr lang="zh-CN" altLang="en-US" sz="2800" kern="1200" dirty="0"/>
        </a:p>
      </dsp:txBody>
      <dsp:txXfrm>
        <a:off x="5851820" y="1146182"/>
        <a:ext cx="1464158" cy="915099"/>
      </dsp:txXfrm>
    </dsp:sp>
    <dsp:sp modelId="{D176AF57-9228-408E-B9FE-82F394F8946D}">
      <dsp:nvSpPr>
        <dsp:cNvPr id="0" name=""/>
        <dsp:cNvSpPr/>
      </dsp:nvSpPr>
      <dsp:spPr>
        <a:xfrm>
          <a:off x="5668801" y="917407"/>
          <a:ext cx="183019" cy="1830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198"/>
              </a:lnTo>
              <a:lnTo>
                <a:pt x="183019" y="18301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47572-B1AE-44DF-9E58-E4FBF2ED2725}">
      <dsp:nvSpPr>
        <dsp:cNvPr id="0" name=""/>
        <dsp:cNvSpPr/>
      </dsp:nvSpPr>
      <dsp:spPr>
        <a:xfrm>
          <a:off x="5851820" y="2290056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Ad</a:t>
          </a:r>
          <a:endParaRPr lang="zh-CN" altLang="en-US" sz="2800" kern="1200" dirty="0"/>
        </a:p>
      </dsp:txBody>
      <dsp:txXfrm>
        <a:off x="5851820" y="2290056"/>
        <a:ext cx="1464158" cy="915099"/>
      </dsp:txXfrm>
    </dsp:sp>
    <dsp:sp modelId="{137594A6-E44C-484D-BD47-AEE26E48B27D}">
      <dsp:nvSpPr>
        <dsp:cNvPr id="0" name=""/>
        <dsp:cNvSpPr/>
      </dsp:nvSpPr>
      <dsp:spPr>
        <a:xfrm>
          <a:off x="5668801" y="917407"/>
          <a:ext cx="183019" cy="2974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071"/>
              </a:lnTo>
              <a:lnTo>
                <a:pt x="183019" y="29740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4C93-8202-49C6-BFB0-8E99A4733977}">
      <dsp:nvSpPr>
        <dsp:cNvPr id="0" name=""/>
        <dsp:cNvSpPr/>
      </dsp:nvSpPr>
      <dsp:spPr>
        <a:xfrm>
          <a:off x="5851820" y="3433930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Query-Ad</a:t>
          </a:r>
          <a:endParaRPr lang="zh-CN" altLang="en-US" sz="2800" kern="1200" dirty="0"/>
        </a:p>
      </dsp:txBody>
      <dsp:txXfrm>
        <a:off x="5851820" y="3433930"/>
        <a:ext cx="1464158" cy="915099"/>
      </dsp:txXfrm>
    </dsp:sp>
    <dsp:sp modelId="{CEDFC176-5638-48AF-954C-1304253FC686}">
      <dsp:nvSpPr>
        <dsp:cNvPr id="0" name=""/>
        <dsp:cNvSpPr/>
      </dsp:nvSpPr>
      <dsp:spPr>
        <a:xfrm>
          <a:off x="7773528" y="2308"/>
          <a:ext cx="1830198" cy="915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相关性</a:t>
          </a:r>
          <a:endParaRPr lang="zh-CN" altLang="en-US" sz="3200" kern="1200" dirty="0"/>
        </a:p>
      </dsp:txBody>
      <dsp:txXfrm>
        <a:off x="7773528" y="2308"/>
        <a:ext cx="1830198" cy="915099"/>
      </dsp:txXfrm>
    </dsp:sp>
    <dsp:sp modelId="{D9739824-2A07-451A-A52B-E2D8BB0A817D}">
      <dsp:nvSpPr>
        <dsp:cNvPr id="0" name=""/>
        <dsp:cNvSpPr/>
      </dsp:nvSpPr>
      <dsp:spPr>
        <a:xfrm>
          <a:off x="7956548" y="917407"/>
          <a:ext cx="183019" cy="686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324"/>
              </a:lnTo>
              <a:lnTo>
                <a:pt x="183019" y="6863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0C924-AF97-45FC-AA16-A5925DB8B8AA}">
      <dsp:nvSpPr>
        <dsp:cNvPr id="0" name=""/>
        <dsp:cNvSpPr/>
      </dsp:nvSpPr>
      <dsp:spPr>
        <a:xfrm>
          <a:off x="8139568" y="1146182"/>
          <a:ext cx="1464158" cy="9150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分值</a:t>
          </a:r>
          <a:endParaRPr lang="zh-CN" altLang="en-US" sz="2800" kern="1200" dirty="0"/>
        </a:p>
      </dsp:txBody>
      <dsp:txXfrm>
        <a:off x="8139568" y="1146182"/>
        <a:ext cx="1464158" cy="9150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227997-62CF-4362-AB8E-69FCAF743939}">
      <dsp:nvSpPr>
        <dsp:cNvPr id="0" name=""/>
        <dsp:cNvSpPr/>
      </dsp:nvSpPr>
      <dsp:spPr>
        <a:xfrm>
          <a:off x="1145072" y="0"/>
          <a:ext cx="5836796" cy="364799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2A449-4275-4EF4-B185-98ACB71328BA}">
      <dsp:nvSpPr>
        <dsp:cNvPr id="0" name=""/>
        <dsp:cNvSpPr/>
      </dsp:nvSpPr>
      <dsp:spPr>
        <a:xfrm>
          <a:off x="1719997" y="2712651"/>
          <a:ext cx="134246" cy="134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EBD59-89B8-4EDE-8057-2C3CA3893DB4}">
      <dsp:nvSpPr>
        <dsp:cNvPr id="0" name=""/>
        <dsp:cNvSpPr/>
      </dsp:nvSpPr>
      <dsp:spPr>
        <a:xfrm>
          <a:off x="1787120" y="2779774"/>
          <a:ext cx="998092" cy="86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34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特征提取</a:t>
          </a:r>
          <a:endParaRPr lang="zh-CN" altLang="en-US" sz="2900" kern="1200" dirty="0"/>
        </a:p>
      </dsp:txBody>
      <dsp:txXfrm>
        <a:off x="1787120" y="2779774"/>
        <a:ext cx="998092" cy="868223"/>
      </dsp:txXfrm>
    </dsp:sp>
    <dsp:sp modelId="{1C5D5123-DBAF-42FA-A36A-92FBA8F1A842}">
      <dsp:nvSpPr>
        <dsp:cNvPr id="0" name=""/>
        <dsp:cNvSpPr/>
      </dsp:nvSpPr>
      <dsp:spPr>
        <a:xfrm>
          <a:off x="2668476" y="1864126"/>
          <a:ext cx="233471" cy="233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69361-1683-4ACE-BD9B-41C65499BCF0}">
      <dsp:nvSpPr>
        <dsp:cNvPr id="0" name=""/>
        <dsp:cNvSpPr/>
      </dsp:nvSpPr>
      <dsp:spPr>
        <a:xfrm>
          <a:off x="2785212" y="1980862"/>
          <a:ext cx="1225727" cy="1667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12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特征聚类</a:t>
          </a:r>
          <a:endParaRPr lang="zh-CN" altLang="en-US" sz="2900" kern="1200" dirty="0"/>
        </a:p>
      </dsp:txBody>
      <dsp:txXfrm>
        <a:off x="2785212" y="1980862"/>
        <a:ext cx="1225727" cy="1667135"/>
      </dsp:txXfrm>
    </dsp:sp>
    <dsp:sp modelId="{945129E6-60ED-4A2B-8668-1621AFF42210}">
      <dsp:nvSpPr>
        <dsp:cNvPr id="0" name=""/>
        <dsp:cNvSpPr/>
      </dsp:nvSpPr>
      <dsp:spPr>
        <a:xfrm>
          <a:off x="3879611" y="1238860"/>
          <a:ext cx="309350" cy="309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727E0-7CA1-42E6-AE79-A35CAB156F7C}">
      <dsp:nvSpPr>
        <dsp:cNvPr id="0" name=""/>
        <dsp:cNvSpPr/>
      </dsp:nvSpPr>
      <dsp:spPr>
        <a:xfrm>
          <a:off x="4034287" y="1393535"/>
          <a:ext cx="1225727" cy="225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8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模型训练</a:t>
          </a:r>
          <a:endParaRPr lang="zh-CN" altLang="en-US" sz="2900" kern="1200" dirty="0"/>
        </a:p>
      </dsp:txBody>
      <dsp:txXfrm>
        <a:off x="4034287" y="1393535"/>
        <a:ext cx="1225727" cy="2254462"/>
      </dsp:txXfrm>
    </dsp:sp>
    <dsp:sp modelId="{45D9470A-BFBF-45EE-A0BF-611750B98965}">
      <dsp:nvSpPr>
        <dsp:cNvPr id="0" name=""/>
        <dsp:cNvSpPr/>
      </dsp:nvSpPr>
      <dsp:spPr>
        <a:xfrm>
          <a:off x="5198727" y="825177"/>
          <a:ext cx="414412" cy="414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11772-AF78-4170-8548-CDB4A4B4CC49}">
      <dsp:nvSpPr>
        <dsp:cNvPr id="0" name=""/>
        <dsp:cNvSpPr/>
      </dsp:nvSpPr>
      <dsp:spPr>
        <a:xfrm>
          <a:off x="5405934" y="1032383"/>
          <a:ext cx="1225727" cy="2615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589" tIns="0" rIns="0" bIns="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试验评估</a:t>
          </a:r>
          <a:endParaRPr lang="zh-CN" altLang="en-US" sz="2900" kern="1200" dirty="0"/>
        </a:p>
      </dsp:txBody>
      <dsp:txXfrm>
        <a:off x="5405934" y="1032383"/>
        <a:ext cx="1225727" cy="261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pPr/>
              <a:t>7/9/2013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398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797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2195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9593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990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4388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1786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9185" algn="l" defTabSz="9147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9" y="0"/>
            <a:ext cx="12187367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4056117"/>
            <a:ext cx="914281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398" indent="0" algn="ctr">
              <a:buNone/>
              <a:defRPr sz="2000"/>
            </a:lvl2pPr>
            <a:lvl3pPr marL="914797" indent="0" algn="ctr">
              <a:buNone/>
              <a:defRPr sz="1900"/>
            </a:lvl3pPr>
            <a:lvl4pPr marL="1372195" indent="0" algn="ctr">
              <a:buNone/>
              <a:defRPr sz="1600"/>
            </a:lvl4pPr>
            <a:lvl5pPr marL="1829593" indent="0" algn="ctr">
              <a:buNone/>
              <a:defRPr sz="1600"/>
            </a:lvl5pPr>
            <a:lvl6pPr marL="2286990" indent="0" algn="ctr">
              <a:buNone/>
              <a:defRPr sz="1600"/>
            </a:lvl6pPr>
            <a:lvl7pPr marL="2744388" indent="0" algn="ctr">
              <a:buNone/>
              <a:defRPr sz="1600"/>
            </a:lvl7pPr>
            <a:lvl8pPr marL="3201786" indent="0" algn="ctr">
              <a:buNone/>
              <a:defRPr sz="1600"/>
            </a:lvl8pPr>
            <a:lvl9pPr marL="365918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912611"/>
            <a:ext cx="914281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0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29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7" y="365124"/>
            <a:ext cx="7733293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8" y="365124"/>
            <a:ext cx="2628558" cy="581183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2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7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4" y="4589468"/>
            <a:ext cx="1051423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398" indent="0">
              <a:buNone/>
              <a:defRPr sz="2000"/>
            </a:lvl2pPr>
            <a:lvl3pPr marL="914797" indent="0">
              <a:buNone/>
              <a:defRPr sz="1900"/>
            </a:lvl3pPr>
            <a:lvl4pPr marL="1372195" indent="0">
              <a:buNone/>
              <a:defRPr sz="1600"/>
            </a:lvl4pPr>
            <a:lvl5pPr marL="1829593" indent="0">
              <a:buNone/>
              <a:defRPr sz="1600"/>
            </a:lvl5pPr>
            <a:lvl6pPr marL="2286990" indent="0">
              <a:buNone/>
              <a:defRPr sz="1600"/>
            </a:lvl6pPr>
            <a:lvl7pPr marL="2744388" indent="0">
              <a:buNone/>
              <a:defRPr sz="1600"/>
            </a:lvl7pPr>
            <a:lvl8pPr marL="3201786" indent="0">
              <a:buNone/>
              <a:defRPr sz="1600"/>
            </a:lvl8pPr>
            <a:lvl9pPr marL="365918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4" y="1709742"/>
            <a:ext cx="10514231" cy="28622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14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8" y="1825624"/>
            <a:ext cx="5180926" cy="435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3" y="1825624"/>
            <a:ext cx="5180926" cy="43513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0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862" y="2193929"/>
            <a:ext cx="5157114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8862" y="1489078"/>
            <a:ext cx="5157114" cy="6413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398" indent="0">
              <a:buNone/>
              <a:defRPr sz="2000" b="1"/>
            </a:lvl2pPr>
            <a:lvl3pPr marL="914797" indent="0">
              <a:buNone/>
              <a:defRPr sz="1900" b="1"/>
            </a:lvl3pPr>
            <a:lvl4pPr marL="1372195" indent="0">
              <a:buNone/>
              <a:defRPr sz="1600" b="1"/>
            </a:lvl4pPr>
            <a:lvl5pPr marL="1829593" indent="0">
              <a:buNone/>
              <a:defRPr sz="1600" b="1"/>
            </a:lvl5pPr>
            <a:lvl6pPr marL="2286990" indent="0">
              <a:buNone/>
              <a:defRPr sz="1600" b="1"/>
            </a:lvl6pPr>
            <a:lvl7pPr marL="2744388" indent="0">
              <a:buNone/>
              <a:defRPr sz="1600" b="1"/>
            </a:lvl7pPr>
            <a:lvl8pPr marL="3201786" indent="0">
              <a:buNone/>
              <a:defRPr sz="1600" b="1"/>
            </a:lvl8pPr>
            <a:lvl9pPr marL="365918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743" y="2193929"/>
            <a:ext cx="515553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3" y="1489078"/>
            <a:ext cx="5155530" cy="6413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398" indent="0">
              <a:buNone/>
              <a:defRPr sz="2000" b="1"/>
            </a:lvl2pPr>
            <a:lvl3pPr marL="914797" indent="0">
              <a:buNone/>
              <a:defRPr sz="1900" b="1"/>
            </a:lvl3pPr>
            <a:lvl4pPr marL="1372195" indent="0">
              <a:buNone/>
              <a:defRPr sz="1600" b="1"/>
            </a:lvl4pPr>
            <a:lvl5pPr marL="1829593" indent="0">
              <a:buNone/>
              <a:defRPr sz="1600" b="1"/>
            </a:lvl5pPr>
            <a:lvl6pPr marL="2286990" indent="0">
              <a:buNone/>
              <a:defRPr sz="1600" b="1"/>
            </a:lvl6pPr>
            <a:lvl7pPr marL="2744388" indent="0">
              <a:buNone/>
              <a:defRPr sz="1600" b="1"/>
            </a:lvl7pPr>
            <a:lvl8pPr marL="3201786" indent="0">
              <a:buNone/>
              <a:defRPr sz="1600" b="1"/>
            </a:lvl8pPr>
            <a:lvl9pPr marL="365918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4" y="274637"/>
            <a:ext cx="1051423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6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02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34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21" y="987427"/>
            <a:ext cx="617139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101851"/>
            <a:ext cx="3931724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398" indent="0">
              <a:buNone/>
              <a:defRPr sz="1500"/>
            </a:lvl2pPr>
            <a:lvl3pPr marL="914797" indent="0">
              <a:buNone/>
              <a:defRPr sz="1200"/>
            </a:lvl3pPr>
            <a:lvl4pPr marL="1372195" indent="0">
              <a:buNone/>
              <a:defRPr sz="1100"/>
            </a:lvl4pPr>
            <a:lvl5pPr marL="1829593" indent="0">
              <a:buNone/>
              <a:defRPr sz="1100"/>
            </a:lvl5pPr>
            <a:lvl6pPr marL="2286990" indent="0">
              <a:buNone/>
              <a:defRPr sz="1100"/>
            </a:lvl6pPr>
            <a:lvl7pPr marL="2744388" indent="0">
              <a:buNone/>
              <a:defRPr sz="1100"/>
            </a:lvl7pPr>
            <a:lvl8pPr marL="3201786" indent="0">
              <a:buNone/>
              <a:defRPr sz="1100"/>
            </a:lvl8pPr>
            <a:lvl9pPr marL="36591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200"/>
            <a:ext cx="39317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59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521" y="987427"/>
            <a:ext cx="617139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398" indent="0">
              <a:buNone/>
              <a:defRPr sz="2800"/>
            </a:lvl2pPr>
            <a:lvl3pPr marL="914797" indent="0">
              <a:buNone/>
              <a:defRPr sz="2400"/>
            </a:lvl3pPr>
            <a:lvl4pPr marL="1372195" indent="0">
              <a:buNone/>
              <a:defRPr sz="2000"/>
            </a:lvl4pPr>
            <a:lvl5pPr marL="1829593" indent="0">
              <a:buNone/>
              <a:defRPr sz="2000"/>
            </a:lvl5pPr>
            <a:lvl6pPr marL="2286990" indent="0">
              <a:buNone/>
              <a:defRPr sz="2000"/>
            </a:lvl6pPr>
            <a:lvl7pPr marL="2744388" indent="0">
              <a:buNone/>
              <a:defRPr sz="2000"/>
            </a:lvl7pPr>
            <a:lvl8pPr marL="3201786" indent="0">
              <a:buNone/>
              <a:defRPr sz="2000"/>
            </a:lvl8pPr>
            <a:lvl9pPr marL="3659185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81" y="2101851"/>
            <a:ext cx="3931724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398" indent="0">
              <a:buNone/>
              <a:defRPr sz="1500"/>
            </a:lvl2pPr>
            <a:lvl3pPr marL="914797" indent="0">
              <a:buNone/>
              <a:defRPr sz="1200"/>
            </a:lvl3pPr>
            <a:lvl4pPr marL="1372195" indent="0">
              <a:buNone/>
              <a:defRPr sz="1100"/>
            </a:lvl4pPr>
            <a:lvl5pPr marL="1829593" indent="0">
              <a:buNone/>
              <a:defRPr sz="1100"/>
            </a:lvl5pPr>
            <a:lvl6pPr marL="2286990" indent="0">
              <a:buNone/>
              <a:defRPr sz="1100"/>
            </a:lvl6pPr>
            <a:lvl7pPr marL="2744388" indent="0">
              <a:buNone/>
              <a:defRPr sz="1100"/>
            </a:lvl7pPr>
            <a:lvl8pPr marL="3201786" indent="0">
              <a:buNone/>
              <a:defRPr sz="1100"/>
            </a:lvl8pPr>
            <a:lvl9pPr marL="365918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1" y="457200"/>
            <a:ext cx="393172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0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" y="-4"/>
            <a:ext cx="12187367" cy="6858007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3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pPr/>
              <a:t>7/9/2013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7599" y="6356355"/>
            <a:ext cx="2895223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6156" y="6356355"/>
            <a:ext cx="3276175" cy="365125"/>
          </a:xfrm>
          <a:prstGeom prst="rect">
            <a:avLst/>
          </a:prstGeom>
        </p:spPr>
        <p:txBody>
          <a:bodyPr vert="horz" lIns="91480" tIns="45739" rIns="91480" bIns="45739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095" y="1825624"/>
            <a:ext cx="10514231" cy="4351339"/>
          </a:xfrm>
          <a:prstGeom prst="rect">
            <a:avLst/>
          </a:prstGeom>
        </p:spPr>
        <p:txBody>
          <a:bodyPr vert="horz" lIns="91480" tIns="45739" rIns="91480" bIns="4573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095" y="365126"/>
            <a:ext cx="10514231" cy="1325563"/>
          </a:xfrm>
          <a:prstGeom prst="rect">
            <a:avLst/>
          </a:prstGeom>
        </p:spPr>
        <p:txBody>
          <a:bodyPr vert="horz" lIns="91480" tIns="45739" rIns="91480" bIns="4573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797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98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97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495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893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291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690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88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486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883" indent="-228698" algn="l" defTabSz="914797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98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797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195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593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990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388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786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9185" algn="l" defTabSz="91479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联盟广告算法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CVR</a:t>
            </a:r>
            <a:r>
              <a:rPr lang="zh-CN" altLang="en-US" dirty="0" smtClean="0"/>
              <a:t>预估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对给定的对象，通过统计或建模的方法预估其</a:t>
            </a:r>
            <a:r>
              <a:rPr lang="en-US" altLang="zh-CN" dirty="0" smtClean="0"/>
              <a:t>CVR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pCVR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业务应用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淘客</a:t>
            </a:r>
            <a:r>
              <a:rPr lang="en-US" altLang="zh-CN" dirty="0" err="1" smtClean="0"/>
              <a:t>ecpm</a:t>
            </a:r>
            <a:r>
              <a:rPr lang="zh-CN" altLang="en-US" dirty="0" smtClean="0"/>
              <a:t>排序</a:t>
            </a:r>
            <a:r>
              <a:rPr lang="en-US" altLang="zh-CN" i="1" dirty="0" err="1" smtClean="0"/>
              <a:t>ranking_score</a:t>
            </a:r>
            <a:r>
              <a:rPr lang="en-US" altLang="zh-CN" i="1" dirty="0" smtClean="0"/>
              <a:t>=</a:t>
            </a:r>
            <a:r>
              <a:rPr lang="en-US" altLang="zh-CN" i="1" dirty="0" err="1" smtClean="0"/>
              <a:t>pCVR</a:t>
            </a:r>
            <a:r>
              <a:rPr lang="en-US" altLang="zh-CN" i="1" dirty="0" smtClean="0"/>
              <a:t>*price*</a:t>
            </a:r>
            <a:r>
              <a:rPr lang="en-US" altLang="zh-CN" i="1" dirty="0" err="1" smtClean="0"/>
              <a:t>tk_rate</a:t>
            </a:r>
            <a:endParaRPr lang="en-US" altLang="zh-CN" i="1" dirty="0" smtClean="0"/>
          </a:p>
          <a:p>
            <a:r>
              <a:rPr lang="zh-CN" altLang="en-US" dirty="0" smtClean="0"/>
              <a:t>关键问题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海量数据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数据稀疏性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CVR</a:t>
            </a:r>
            <a:r>
              <a:rPr lang="zh-CN" altLang="en-US" dirty="0" smtClean="0"/>
              <a:t>预估是什么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4063" y="2310487"/>
            <a:ext cx="5600700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2300" y="2117122"/>
            <a:ext cx="4629150" cy="3457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买家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改善购物体验，缩短购物路径</a:t>
            </a:r>
            <a:endParaRPr lang="en-US" altLang="zh-CN" dirty="0" smtClean="0"/>
          </a:p>
          <a:p>
            <a:r>
              <a:rPr lang="zh-CN" altLang="en-US" dirty="0" smtClean="0"/>
              <a:t>卖家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提升销量，优化</a:t>
            </a:r>
            <a:r>
              <a:rPr lang="en-US" altLang="zh-CN" dirty="0" smtClean="0"/>
              <a:t>ROI</a:t>
            </a:r>
          </a:p>
          <a:p>
            <a:r>
              <a:rPr lang="zh-CN" altLang="en-US" dirty="0" smtClean="0"/>
              <a:t>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实现流量价值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调制市场供需平衡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技术目标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40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算法架构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40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806" y="3226361"/>
            <a:ext cx="5267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Query CVR</a:t>
            </a:r>
            <a:r>
              <a:rPr lang="zh-CN" altLang="en-US" dirty="0" smtClean="0"/>
              <a:t>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反馈特征，包括：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ipv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pay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相关性特征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目标窗口：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特征窗口：</a:t>
            </a:r>
            <a:r>
              <a:rPr lang="en-US" altLang="zh-CN" dirty="0" smtClean="0"/>
              <a:t>28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训练窗口：</a:t>
            </a:r>
            <a:r>
              <a:rPr lang="en-US" altLang="zh-CN" dirty="0" smtClean="0"/>
              <a:t>7x(28+1)</a:t>
            </a:r>
            <a:r>
              <a:rPr lang="zh-CN" altLang="en-US" dirty="0" smtClean="0"/>
              <a:t>，连续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天训练集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样本数量：</a:t>
            </a:r>
            <a:r>
              <a:rPr lang="en-US" altLang="zh-CN" dirty="0" smtClean="0"/>
              <a:t>5B</a:t>
            </a:r>
          </a:p>
          <a:p>
            <a:r>
              <a:rPr lang="en-US" altLang="zh-CN" dirty="0" smtClean="0"/>
              <a:t>Tail Query CVR</a:t>
            </a:r>
            <a:r>
              <a:rPr lang="zh-CN" altLang="en-US" dirty="0" smtClean="0"/>
              <a:t>预估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混合</a:t>
            </a:r>
            <a:r>
              <a:rPr lang="zh-CN" altLang="en-US" dirty="0" smtClean="0"/>
              <a:t>逻辑回归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一种适用于大规模数据的非线性模型学习方法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模型形式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将特征空间划分为多个区域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每个区域中使用一个单独的广义线性函数作为输出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整体上看，混合逻辑回归构建了一个分片线性模型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Mxiture</a:t>
            </a:r>
            <a:r>
              <a:rPr lang="en-US" dirty="0" smtClean="0"/>
              <a:t> of Logistic Regressions</a:t>
            </a:r>
            <a:endParaRPr lang="zh-CN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931075" y="3584803"/>
          <a:ext cx="6124575" cy="647700"/>
        </p:xfrm>
        <a:graphic>
          <a:graphicData uri="http://schemas.openxmlformats.org/presentationml/2006/ole">
            <p:oleObj spid="_x0000_s5121" r:id="rId3" imgW="2071370" imgH="2159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239182" y="2042885"/>
          <a:ext cx="3136900" cy="441325"/>
        </p:xfrm>
        <a:graphic>
          <a:graphicData uri="http://schemas.openxmlformats.org/presentationml/2006/ole">
            <p:oleObj spid="_x0000_s5124" name="Formula" r:id="rId4" imgW="1256040" imgH="174240" progId="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Tail Query CVR</a:t>
            </a:r>
            <a:r>
              <a:rPr lang="zh-CN" altLang="en-US" dirty="0" smtClean="0"/>
              <a:t>预估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当前的工作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2031735" y="2489982"/>
          <a:ext cx="8126942" cy="3647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954215" y="2518337"/>
            <a:ext cx="6056435" cy="3784209"/>
            <a:chOff x="2954215" y="2518337"/>
            <a:chExt cx="6056435" cy="378420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2954215" y="6286500"/>
              <a:ext cx="6056435" cy="176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2968503" y="2518337"/>
              <a:ext cx="0" cy="378420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反馈特征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特征挖掘，如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维度特征</a:t>
            </a:r>
            <a:endParaRPr lang="en-US" altLang="zh-CN" dirty="0" smtClean="0"/>
          </a:p>
          <a:p>
            <a:r>
              <a:rPr lang="zh-CN" altLang="en-US" dirty="0" smtClean="0"/>
              <a:t>模型优化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负样本采样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Transfer learning</a:t>
            </a:r>
          </a:p>
          <a:p>
            <a:pPr lvl="1"/>
            <a:r>
              <a:rPr lang="en-US" altLang="zh-CN" i="1" dirty="0" smtClean="0"/>
              <a:t>p(</a:t>
            </a:r>
            <a:r>
              <a:rPr lang="en-US" altLang="zh-CN" i="1" dirty="0" err="1" smtClean="0"/>
              <a:t>conversion|user</a:t>
            </a:r>
            <a:r>
              <a:rPr lang="en-US" altLang="zh-CN" i="1" dirty="0" smtClean="0"/>
              <a:t>, query, ad)</a:t>
            </a:r>
            <a:r>
              <a:rPr lang="zh-CN" altLang="en-US" dirty="0" smtClean="0"/>
              <a:t>探索</a:t>
            </a:r>
            <a:endParaRPr lang="en-US" altLang="zh-CN" dirty="0" smtClean="0"/>
          </a:p>
          <a:p>
            <a:r>
              <a:rPr lang="en-US" altLang="zh-CN" dirty="0" smtClean="0"/>
              <a:t>Online Learning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后续规划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54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0</TotalTime>
  <Words>286</Words>
  <Application>Microsoft Office PowerPoint</Application>
  <PresentationFormat>自定义</PresentationFormat>
  <Paragraphs>85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TS103460540</vt:lpstr>
      <vt:lpstr>Formula</vt:lpstr>
      <vt:lpstr>CVR预估</vt:lpstr>
      <vt:lpstr>CVR预估是什么</vt:lpstr>
      <vt:lpstr>技术目标</vt:lpstr>
      <vt:lpstr>算法架构</vt:lpstr>
      <vt:lpstr>特征设计</vt:lpstr>
      <vt:lpstr>模型设计</vt:lpstr>
      <vt:lpstr>Mxiture of Logistic Regressions</vt:lpstr>
      <vt:lpstr>当前的工作</vt:lpstr>
      <vt:lpstr>后续规划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2013-06-29T14:49:44Z</dcterms:created>
  <dcterms:modified xsi:type="dcterms:W3CDTF">2013-07-09T11:04:12Z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