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9" r:id="rId4"/>
    <p:sldId id="258" r:id="rId5"/>
    <p:sldId id="261" r:id="rId6"/>
    <p:sldId id="264" r:id="rId7"/>
    <p:sldId id="265" r:id="rId8"/>
    <p:sldId id="263" r:id="rId9"/>
    <p:sldId id="260" r:id="rId10"/>
    <p:sldId id="262" r:id="rId11"/>
    <p:sldId id="268" r:id="rId12"/>
    <p:sldId id="269" r:id="rId13"/>
    <p:sldId id="270" r:id="rId14"/>
    <p:sldId id="274" r:id="rId15"/>
    <p:sldId id="271" r:id="rId16"/>
    <p:sldId id="278" r:id="rId17"/>
    <p:sldId id="277" r:id="rId18"/>
    <p:sldId id="279" r:id="rId19"/>
    <p:sldId id="280" r:id="rId20"/>
    <p:sldId id="281" r:id="rId21"/>
    <p:sldId id="272" r:id="rId22"/>
    <p:sldId id="282" r:id="rId23"/>
    <p:sldId id="28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58" autoAdjust="0"/>
  </p:normalViewPr>
  <p:slideViewPr>
    <p:cSldViewPr snapToObjects="1">
      <p:cViewPr>
        <p:scale>
          <a:sx n="80" d="100"/>
          <a:sy n="80" d="100"/>
        </p:scale>
        <p:origin x="-16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FA3CE-DB65-41FE-B7DF-2DECA7E393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FA096F-509A-4A32-BFCC-1F5EDAC5939C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数据平台发展之初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DA9C3D3F-5258-4471-8CEF-3178292A0E17}" type="par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EF162E-8F4A-4E17-866C-95EBBACE6F65}" type="sib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7E2507-5C96-4CE6-AECA-3EF35D7146AC}">
      <dgm:prSet/>
      <dgm:spPr/>
      <dgm:t>
        <a:bodyPr/>
        <a:lstStyle/>
        <a:p>
          <a:pPr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计算平台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单节点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Oracle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2C5BCB94-3CD7-4C7C-A534-95C32F004BCA}" type="par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FC18DCF-8A19-428A-90F9-9505238D6927}" type="sib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FD83685-7FB9-4527-A3F9-C11D8A027EC5}">
      <dgm:prSet/>
      <dgm:spPr/>
      <dgm:t>
        <a:bodyPr/>
        <a:lstStyle/>
        <a:p>
          <a:pPr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同步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集成使用脚本封装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400F2106-F37C-47B7-80F0-9BBA8F549C25}" type="par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EC9C99-9AC9-42C9-AB75-18AB16891B8F}" type="sib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10C2DD3-DD0C-4594-A70F-45678BDB0317}">
      <dgm:prSet/>
      <dgm:spPr/>
      <dgm:t>
        <a:bodyPr/>
        <a:lstStyle/>
        <a:p>
          <a:pPr rtl="0"/>
          <a:r>
            <a:rPr lang="en-US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业务需求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958FBB0-9CF5-4300-B850-E640BCDD6D9D}" type="parTrans" cxnId="{812A04EC-645E-460D-9568-6F9758B897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508B4E-F971-4F36-809F-AA712DF777B0}" type="sibTrans" cxnId="{812A04EC-645E-460D-9568-6F9758B897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1E10D9-B129-4C1D-983C-5BD622EF2869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调用系统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?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C17626A6-F726-49DA-81C6-25E5A698AB32}" type="parTrans" cxnId="{3B80AF06-BFCC-43CC-9F47-2E1EBABBEB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837F75-77F2-4BB9-B8E9-03D836CD9C9A}" type="sibTrans" cxnId="{3B80AF06-BFCC-43CC-9F47-2E1EBABBEB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073AF5-9D0B-44B5-A8E1-852259E104A6}" type="pres">
      <dgm:prSet presAssocID="{6B0FA3CE-DB65-41FE-B7DF-2DECA7E393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729475-CF1E-4190-92B1-EDDC02A20889}" type="pres">
      <dgm:prSet presAssocID="{BAFA096F-509A-4A32-BFCC-1F5EDAC5939C}" presName="parentText" presStyleLbl="node1" presStyleIdx="0" presStyleCnt="5" custLinFactNeighborY="534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82AB5-6CC5-4658-93CC-8253C40E82D2}" type="pres">
      <dgm:prSet presAssocID="{0DEF162E-8F4A-4E17-866C-95EBBACE6F65}" presName="spacer" presStyleCnt="0"/>
      <dgm:spPr/>
    </dgm:pt>
    <dgm:pt modelId="{6C268E0E-9B59-46A9-8111-0ACA6599A976}" type="pres">
      <dgm:prSet presAssocID="{737E2507-5C96-4CE6-AECA-3EF35D7146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9E84D-2835-4DDD-9F0F-1EAD309E1F2D}" type="pres">
      <dgm:prSet presAssocID="{5FC18DCF-8A19-428A-90F9-9505238D6927}" presName="spacer" presStyleCnt="0"/>
      <dgm:spPr/>
    </dgm:pt>
    <dgm:pt modelId="{2C1C59C9-697A-401F-9C13-927D646A7080}" type="pres">
      <dgm:prSet presAssocID="{8F1E10D9-B129-4C1D-983C-5BD622EF286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652B5-669D-4983-8A99-813451302698}" type="pres">
      <dgm:prSet presAssocID="{38837F75-77F2-4BB9-B8E9-03D836CD9C9A}" presName="spacer" presStyleCnt="0"/>
      <dgm:spPr/>
    </dgm:pt>
    <dgm:pt modelId="{12E93400-252E-4E4F-92D6-1CFC5926A748}" type="pres">
      <dgm:prSet presAssocID="{2FD83685-7FB9-4527-A3F9-C11D8A027E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0C73F-535E-4BE1-83FD-B256A1C36E82}" type="pres">
      <dgm:prSet presAssocID="{A0EC9C99-9AC9-42C9-AB75-18AB16891B8F}" presName="spacer" presStyleCnt="0"/>
      <dgm:spPr/>
    </dgm:pt>
    <dgm:pt modelId="{950C26A1-EF77-47C1-8864-934516F9F21A}" type="pres">
      <dgm:prSet presAssocID="{010C2DD3-DD0C-4594-A70F-45678BDB031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882BCC-6EE7-411F-A04E-60EB9B714D94}" type="presOf" srcId="{2FD83685-7FB9-4527-A3F9-C11D8A027EC5}" destId="{12E93400-252E-4E4F-92D6-1CFC5926A748}" srcOrd="0" destOrd="0" presId="urn:microsoft.com/office/officeart/2005/8/layout/vList2"/>
    <dgm:cxn modelId="{65AC9A46-2687-4E81-9515-CCBFA8FDEE06}" type="presOf" srcId="{6B0FA3CE-DB65-41FE-B7DF-2DECA7E393A1}" destId="{E6073AF5-9D0B-44B5-A8E1-852259E104A6}" srcOrd="0" destOrd="0" presId="urn:microsoft.com/office/officeart/2005/8/layout/vList2"/>
    <dgm:cxn modelId="{E4C4E460-8E20-4556-AB43-8FFB981203BF}" srcId="{6B0FA3CE-DB65-41FE-B7DF-2DECA7E393A1}" destId="{737E2507-5C96-4CE6-AECA-3EF35D7146AC}" srcOrd="1" destOrd="0" parTransId="{2C5BCB94-3CD7-4C7C-A534-95C32F004BCA}" sibTransId="{5FC18DCF-8A19-428A-90F9-9505238D6927}"/>
    <dgm:cxn modelId="{8362012F-3587-4B16-81D3-1188D217D61F}" srcId="{6B0FA3CE-DB65-41FE-B7DF-2DECA7E393A1}" destId="{BAFA096F-509A-4A32-BFCC-1F5EDAC5939C}" srcOrd="0" destOrd="0" parTransId="{DA9C3D3F-5258-4471-8CEF-3178292A0E17}" sibTransId="{0DEF162E-8F4A-4E17-866C-95EBBACE6F65}"/>
    <dgm:cxn modelId="{F6EE9E43-F223-4B12-9288-A19AAB89CEB3}" srcId="{6B0FA3CE-DB65-41FE-B7DF-2DECA7E393A1}" destId="{2FD83685-7FB9-4527-A3F9-C11D8A027EC5}" srcOrd="3" destOrd="0" parTransId="{400F2106-F37C-47B7-80F0-9BBA8F549C25}" sibTransId="{A0EC9C99-9AC9-42C9-AB75-18AB16891B8F}"/>
    <dgm:cxn modelId="{3B80AF06-BFCC-43CC-9F47-2E1EBABBEB0C}" srcId="{6B0FA3CE-DB65-41FE-B7DF-2DECA7E393A1}" destId="{8F1E10D9-B129-4C1D-983C-5BD622EF2869}" srcOrd="2" destOrd="0" parTransId="{C17626A6-F726-49DA-81C6-25E5A698AB32}" sibTransId="{38837F75-77F2-4BB9-B8E9-03D836CD9C9A}"/>
    <dgm:cxn modelId="{C32DFC60-F22E-4A35-B27D-6EABA089051D}" type="presOf" srcId="{BAFA096F-509A-4A32-BFCC-1F5EDAC5939C}" destId="{47729475-CF1E-4190-92B1-EDDC02A20889}" srcOrd="0" destOrd="0" presId="urn:microsoft.com/office/officeart/2005/8/layout/vList2"/>
    <dgm:cxn modelId="{29758C4E-45C6-4DE7-8180-6BC6F810256F}" type="presOf" srcId="{010C2DD3-DD0C-4594-A70F-45678BDB0317}" destId="{950C26A1-EF77-47C1-8864-934516F9F21A}" srcOrd="0" destOrd="0" presId="urn:microsoft.com/office/officeart/2005/8/layout/vList2"/>
    <dgm:cxn modelId="{812A04EC-645E-460D-9568-6F9758B89724}" srcId="{6B0FA3CE-DB65-41FE-B7DF-2DECA7E393A1}" destId="{010C2DD3-DD0C-4594-A70F-45678BDB0317}" srcOrd="4" destOrd="0" parTransId="{E958FBB0-9CF5-4300-B850-E640BCDD6D9D}" sibTransId="{4B508B4E-F971-4F36-809F-AA712DF777B0}"/>
    <dgm:cxn modelId="{59B67BE4-B41D-4B4E-A793-B98D7C7BFBD7}" type="presOf" srcId="{737E2507-5C96-4CE6-AECA-3EF35D7146AC}" destId="{6C268E0E-9B59-46A9-8111-0ACA6599A976}" srcOrd="0" destOrd="0" presId="urn:microsoft.com/office/officeart/2005/8/layout/vList2"/>
    <dgm:cxn modelId="{9541865F-2DE6-4541-B91B-425F6E38817C}" type="presOf" srcId="{8F1E10D9-B129-4C1D-983C-5BD622EF2869}" destId="{2C1C59C9-697A-401F-9C13-927D646A7080}" srcOrd="0" destOrd="0" presId="urn:microsoft.com/office/officeart/2005/8/layout/vList2"/>
    <dgm:cxn modelId="{AA6F349F-6D20-4C9C-B16A-6C51095F1B75}" type="presParOf" srcId="{E6073AF5-9D0B-44B5-A8E1-852259E104A6}" destId="{47729475-CF1E-4190-92B1-EDDC02A20889}" srcOrd="0" destOrd="0" presId="urn:microsoft.com/office/officeart/2005/8/layout/vList2"/>
    <dgm:cxn modelId="{54CF802F-27B9-47AD-A5CA-17D26AA8905F}" type="presParOf" srcId="{E6073AF5-9D0B-44B5-A8E1-852259E104A6}" destId="{DEB82AB5-6CC5-4658-93CC-8253C40E82D2}" srcOrd="1" destOrd="0" presId="urn:microsoft.com/office/officeart/2005/8/layout/vList2"/>
    <dgm:cxn modelId="{39000F5B-A7E7-4534-A533-9BDC3A54023C}" type="presParOf" srcId="{E6073AF5-9D0B-44B5-A8E1-852259E104A6}" destId="{6C268E0E-9B59-46A9-8111-0ACA6599A976}" srcOrd="2" destOrd="0" presId="urn:microsoft.com/office/officeart/2005/8/layout/vList2"/>
    <dgm:cxn modelId="{F371AFAF-CDA9-44B5-AF28-7F668A64D205}" type="presParOf" srcId="{E6073AF5-9D0B-44B5-A8E1-852259E104A6}" destId="{A5B9E84D-2835-4DDD-9F0F-1EAD309E1F2D}" srcOrd="3" destOrd="0" presId="urn:microsoft.com/office/officeart/2005/8/layout/vList2"/>
    <dgm:cxn modelId="{28C3F0D8-058D-4C2F-A9FC-F9C7E9DB0C85}" type="presParOf" srcId="{E6073AF5-9D0B-44B5-A8E1-852259E104A6}" destId="{2C1C59C9-697A-401F-9C13-927D646A7080}" srcOrd="4" destOrd="0" presId="urn:microsoft.com/office/officeart/2005/8/layout/vList2"/>
    <dgm:cxn modelId="{1734957A-5038-4211-838C-A8016D6B5A5F}" type="presParOf" srcId="{E6073AF5-9D0B-44B5-A8E1-852259E104A6}" destId="{863652B5-669D-4983-8A99-813451302698}" srcOrd="5" destOrd="0" presId="urn:microsoft.com/office/officeart/2005/8/layout/vList2"/>
    <dgm:cxn modelId="{A2CE946E-4C48-42AC-8413-01729E803244}" type="presParOf" srcId="{E6073AF5-9D0B-44B5-A8E1-852259E104A6}" destId="{12E93400-252E-4E4F-92D6-1CFC5926A748}" srcOrd="6" destOrd="0" presId="urn:microsoft.com/office/officeart/2005/8/layout/vList2"/>
    <dgm:cxn modelId="{6DC02D8F-02D6-44AA-A161-34E2FE1592F0}" type="presParOf" srcId="{E6073AF5-9D0B-44B5-A8E1-852259E104A6}" destId="{6510C73F-535E-4BE1-83FD-B256A1C36E82}" srcOrd="7" destOrd="0" presId="urn:microsoft.com/office/officeart/2005/8/layout/vList2"/>
    <dgm:cxn modelId="{8F5EAC20-670C-4FB8-B40F-4BA146C306E7}" type="presParOf" srcId="{E6073AF5-9D0B-44B5-A8E1-852259E104A6}" destId="{950C26A1-EF77-47C1-8864-934516F9F2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FA3CE-DB65-41FE-B7DF-2DECA7E393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FA096F-509A-4A32-BFCC-1F5EDAC5939C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数据业务逐步快速发展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DA9C3D3F-5258-4471-8CEF-3178292A0E17}" type="par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EF162E-8F4A-4E17-866C-95EBBACE6F65}" type="sib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7E2507-5C96-4CE6-AECA-3EF35D7146AC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计算平台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采用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Rac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，后扩充为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节点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2C5BCB94-3CD7-4C7C-A534-95C32F004BCA}" type="par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FC18DCF-8A19-428A-90F9-9505238D6927}" type="sib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FD83685-7FB9-4527-A3F9-C11D8A027EC5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同步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集成仍然采用脚本封装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400F2106-F37C-47B7-80F0-9BBA8F549C25}" type="par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EC9C99-9AC9-42C9-AB75-18AB16891B8F}" type="sib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10C2DD3-DD0C-4594-A70F-45678BDB0317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数据开始为公司决策服务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958FBB0-9CF5-4300-B850-E640BCDD6D9D}" type="parTrans" cxnId="{812A04EC-645E-460D-9568-6F9758B897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508B4E-F971-4F36-809F-AA712DF777B0}" type="sibTrans" cxnId="{812A04EC-645E-460D-9568-6F9758B897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1E10D9-B129-4C1D-983C-5BD622EF2869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调用系统使用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crontab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定时调用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C17626A6-F726-49DA-81C6-25E5A698AB32}" type="parTrans" cxnId="{3B80AF06-BFCC-43CC-9F47-2E1EBABBEB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837F75-77F2-4BB9-B8E9-03D836CD9C9A}" type="sibTrans" cxnId="{3B80AF06-BFCC-43CC-9F47-2E1EBABBEB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073AF5-9D0B-44B5-A8E1-852259E104A6}" type="pres">
      <dgm:prSet presAssocID="{6B0FA3CE-DB65-41FE-B7DF-2DECA7E393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729475-CF1E-4190-92B1-EDDC02A20889}" type="pres">
      <dgm:prSet presAssocID="{BAFA096F-509A-4A32-BFCC-1F5EDAC5939C}" presName="parentText" presStyleLbl="node1" presStyleIdx="0" presStyleCnt="5" custLinFactNeighborY="534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82AB5-6CC5-4658-93CC-8253C40E82D2}" type="pres">
      <dgm:prSet presAssocID="{0DEF162E-8F4A-4E17-866C-95EBBACE6F65}" presName="spacer" presStyleCnt="0"/>
      <dgm:spPr/>
    </dgm:pt>
    <dgm:pt modelId="{6C268E0E-9B59-46A9-8111-0ACA6599A976}" type="pres">
      <dgm:prSet presAssocID="{737E2507-5C96-4CE6-AECA-3EF35D7146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9E84D-2835-4DDD-9F0F-1EAD309E1F2D}" type="pres">
      <dgm:prSet presAssocID="{5FC18DCF-8A19-428A-90F9-9505238D6927}" presName="spacer" presStyleCnt="0"/>
      <dgm:spPr/>
    </dgm:pt>
    <dgm:pt modelId="{2C1C59C9-697A-401F-9C13-927D646A7080}" type="pres">
      <dgm:prSet presAssocID="{8F1E10D9-B129-4C1D-983C-5BD622EF286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652B5-669D-4983-8A99-813451302698}" type="pres">
      <dgm:prSet presAssocID="{38837F75-77F2-4BB9-B8E9-03D836CD9C9A}" presName="spacer" presStyleCnt="0"/>
      <dgm:spPr/>
    </dgm:pt>
    <dgm:pt modelId="{12E93400-252E-4E4F-92D6-1CFC5926A748}" type="pres">
      <dgm:prSet presAssocID="{2FD83685-7FB9-4527-A3F9-C11D8A027E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0C73F-535E-4BE1-83FD-B256A1C36E82}" type="pres">
      <dgm:prSet presAssocID="{A0EC9C99-9AC9-42C9-AB75-18AB16891B8F}" presName="spacer" presStyleCnt="0"/>
      <dgm:spPr/>
    </dgm:pt>
    <dgm:pt modelId="{950C26A1-EF77-47C1-8864-934516F9F21A}" type="pres">
      <dgm:prSet presAssocID="{010C2DD3-DD0C-4594-A70F-45678BDB031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4A394A-5B46-43C5-8538-07F90B2B1ACD}" type="presOf" srcId="{BAFA096F-509A-4A32-BFCC-1F5EDAC5939C}" destId="{47729475-CF1E-4190-92B1-EDDC02A20889}" srcOrd="0" destOrd="0" presId="urn:microsoft.com/office/officeart/2005/8/layout/vList2"/>
    <dgm:cxn modelId="{7F154A78-FCC3-478B-B4EF-B0638046FB46}" type="presOf" srcId="{2FD83685-7FB9-4527-A3F9-C11D8A027EC5}" destId="{12E93400-252E-4E4F-92D6-1CFC5926A748}" srcOrd="0" destOrd="0" presId="urn:microsoft.com/office/officeart/2005/8/layout/vList2"/>
    <dgm:cxn modelId="{E4C4E460-8E20-4556-AB43-8FFB981203BF}" srcId="{6B0FA3CE-DB65-41FE-B7DF-2DECA7E393A1}" destId="{737E2507-5C96-4CE6-AECA-3EF35D7146AC}" srcOrd="1" destOrd="0" parTransId="{2C5BCB94-3CD7-4C7C-A534-95C32F004BCA}" sibTransId="{5FC18DCF-8A19-428A-90F9-9505238D6927}"/>
    <dgm:cxn modelId="{8362012F-3587-4B16-81D3-1188D217D61F}" srcId="{6B0FA3CE-DB65-41FE-B7DF-2DECA7E393A1}" destId="{BAFA096F-509A-4A32-BFCC-1F5EDAC5939C}" srcOrd="0" destOrd="0" parTransId="{DA9C3D3F-5258-4471-8CEF-3178292A0E17}" sibTransId="{0DEF162E-8F4A-4E17-866C-95EBBACE6F65}"/>
    <dgm:cxn modelId="{4B2C59AB-954B-435E-A22D-2811686103B9}" type="presOf" srcId="{737E2507-5C96-4CE6-AECA-3EF35D7146AC}" destId="{6C268E0E-9B59-46A9-8111-0ACA6599A976}" srcOrd="0" destOrd="0" presId="urn:microsoft.com/office/officeart/2005/8/layout/vList2"/>
    <dgm:cxn modelId="{F6EE9E43-F223-4B12-9288-A19AAB89CEB3}" srcId="{6B0FA3CE-DB65-41FE-B7DF-2DECA7E393A1}" destId="{2FD83685-7FB9-4527-A3F9-C11D8A027EC5}" srcOrd="3" destOrd="0" parTransId="{400F2106-F37C-47B7-80F0-9BBA8F549C25}" sibTransId="{A0EC9C99-9AC9-42C9-AB75-18AB16891B8F}"/>
    <dgm:cxn modelId="{3B80AF06-BFCC-43CC-9F47-2E1EBABBEB0C}" srcId="{6B0FA3CE-DB65-41FE-B7DF-2DECA7E393A1}" destId="{8F1E10D9-B129-4C1D-983C-5BD622EF2869}" srcOrd="2" destOrd="0" parTransId="{C17626A6-F726-49DA-81C6-25E5A698AB32}" sibTransId="{38837F75-77F2-4BB9-B8E9-03D836CD9C9A}"/>
    <dgm:cxn modelId="{84D62C75-1762-4383-8944-236EEE56369F}" type="presOf" srcId="{010C2DD3-DD0C-4594-A70F-45678BDB0317}" destId="{950C26A1-EF77-47C1-8864-934516F9F21A}" srcOrd="0" destOrd="0" presId="urn:microsoft.com/office/officeart/2005/8/layout/vList2"/>
    <dgm:cxn modelId="{D713F7C5-E897-432E-9CE8-FDB00B087727}" type="presOf" srcId="{8F1E10D9-B129-4C1D-983C-5BD622EF2869}" destId="{2C1C59C9-697A-401F-9C13-927D646A7080}" srcOrd="0" destOrd="0" presId="urn:microsoft.com/office/officeart/2005/8/layout/vList2"/>
    <dgm:cxn modelId="{812A04EC-645E-460D-9568-6F9758B89724}" srcId="{6B0FA3CE-DB65-41FE-B7DF-2DECA7E393A1}" destId="{010C2DD3-DD0C-4594-A70F-45678BDB0317}" srcOrd="4" destOrd="0" parTransId="{E958FBB0-9CF5-4300-B850-E640BCDD6D9D}" sibTransId="{4B508B4E-F971-4F36-809F-AA712DF777B0}"/>
    <dgm:cxn modelId="{3B22F26F-1F9D-4CC5-8021-AB0568B7CFB8}" type="presOf" srcId="{6B0FA3CE-DB65-41FE-B7DF-2DECA7E393A1}" destId="{E6073AF5-9D0B-44B5-A8E1-852259E104A6}" srcOrd="0" destOrd="0" presId="urn:microsoft.com/office/officeart/2005/8/layout/vList2"/>
    <dgm:cxn modelId="{E38AAB98-AA8B-423D-BF61-0FEA4473DA67}" type="presParOf" srcId="{E6073AF5-9D0B-44B5-A8E1-852259E104A6}" destId="{47729475-CF1E-4190-92B1-EDDC02A20889}" srcOrd="0" destOrd="0" presId="urn:microsoft.com/office/officeart/2005/8/layout/vList2"/>
    <dgm:cxn modelId="{D0F2C481-273E-4360-BA0D-A2ED804D9AD1}" type="presParOf" srcId="{E6073AF5-9D0B-44B5-A8E1-852259E104A6}" destId="{DEB82AB5-6CC5-4658-93CC-8253C40E82D2}" srcOrd="1" destOrd="0" presId="urn:microsoft.com/office/officeart/2005/8/layout/vList2"/>
    <dgm:cxn modelId="{DB31D6D3-0234-4296-9189-91F5F3527C2D}" type="presParOf" srcId="{E6073AF5-9D0B-44B5-A8E1-852259E104A6}" destId="{6C268E0E-9B59-46A9-8111-0ACA6599A976}" srcOrd="2" destOrd="0" presId="urn:microsoft.com/office/officeart/2005/8/layout/vList2"/>
    <dgm:cxn modelId="{A1C98C6C-A234-4705-954A-51569390A619}" type="presParOf" srcId="{E6073AF5-9D0B-44B5-A8E1-852259E104A6}" destId="{A5B9E84D-2835-4DDD-9F0F-1EAD309E1F2D}" srcOrd="3" destOrd="0" presId="urn:microsoft.com/office/officeart/2005/8/layout/vList2"/>
    <dgm:cxn modelId="{FD9CFE7F-0778-4CD8-AFCD-0F5B6B832D7B}" type="presParOf" srcId="{E6073AF5-9D0B-44B5-A8E1-852259E104A6}" destId="{2C1C59C9-697A-401F-9C13-927D646A7080}" srcOrd="4" destOrd="0" presId="urn:microsoft.com/office/officeart/2005/8/layout/vList2"/>
    <dgm:cxn modelId="{7DD9E03D-C675-4C23-A95C-CB37104386E5}" type="presParOf" srcId="{E6073AF5-9D0B-44B5-A8E1-852259E104A6}" destId="{863652B5-669D-4983-8A99-813451302698}" srcOrd="5" destOrd="0" presId="urn:microsoft.com/office/officeart/2005/8/layout/vList2"/>
    <dgm:cxn modelId="{04BD38CC-5F5A-4777-8B81-E117986BF056}" type="presParOf" srcId="{E6073AF5-9D0B-44B5-A8E1-852259E104A6}" destId="{12E93400-252E-4E4F-92D6-1CFC5926A748}" srcOrd="6" destOrd="0" presId="urn:microsoft.com/office/officeart/2005/8/layout/vList2"/>
    <dgm:cxn modelId="{4BB780E6-8B44-4E21-A5F6-9354AE1A2E4B}" type="presParOf" srcId="{E6073AF5-9D0B-44B5-A8E1-852259E104A6}" destId="{6510C73F-535E-4BE1-83FD-B256A1C36E82}" srcOrd="7" destOrd="0" presId="urn:microsoft.com/office/officeart/2005/8/layout/vList2"/>
    <dgm:cxn modelId="{06AD9938-7D17-4E46-9DB0-3DAD0E5DEB6E}" type="presParOf" srcId="{E6073AF5-9D0B-44B5-A8E1-852259E104A6}" destId="{950C26A1-EF77-47C1-8864-934516F9F2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FA3CE-DB65-41FE-B7DF-2DECA7E393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FA096F-509A-4A32-BFCC-1F5EDAC5939C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数据业务进入高速发展时期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DA9C3D3F-5258-4471-8CEF-3178292A0E17}" type="par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EF162E-8F4A-4E17-866C-95EBBACE6F65}" type="sib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7E2507-5C96-4CE6-AECA-3EF35D7146AC}">
      <dgm:prSet/>
      <dgm:spPr/>
      <dgm:t>
        <a:bodyPr/>
        <a:lstStyle/>
        <a:p>
          <a:pPr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计算平台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开始使用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Hadoop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2C5BCB94-3CD7-4C7C-A534-95C32F004BCA}" type="par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FC18DCF-8A19-428A-90F9-9505238D6927}" type="sib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FD83685-7FB9-4527-A3F9-C11D8A027EC5}">
      <dgm:prSet/>
      <dgm:spPr/>
      <dgm:t>
        <a:bodyPr/>
        <a:lstStyle/>
        <a:p>
          <a:pPr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同步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集成使用定制化工具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400F2106-F37C-47B7-80F0-9BBA8F549C25}" type="par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EC9C99-9AC9-42C9-AB75-18AB16891B8F}" type="sib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10C2DD3-DD0C-4594-A70F-45678BDB0317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数据开始为社会提供服务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958FBB0-9CF5-4300-B850-E640BCDD6D9D}" type="parTrans" cxnId="{812A04EC-645E-460D-9568-6F9758B897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508B4E-F971-4F36-809F-AA712DF777B0}" type="sibTrans" cxnId="{812A04EC-645E-460D-9568-6F9758B897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1E10D9-B129-4C1D-983C-5BD622EF2869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调用系统使用天网调度系统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C17626A6-F726-49DA-81C6-25E5A698AB32}" type="parTrans" cxnId="{3B80AF06-BFCC-43CC-9F47-2E1EBABBEB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837F75-77F2-4BB9-B8E9-03D836CD9C9A}" type="sibTrans" cxnId="{3B80AF06-BFCC-43CC-9F47-2E1EBABBEB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073AF5-9D0B-44B5-A8E1-852259E104A6}" type="pres">
      <dgm:prSet presAssocID="{6B0FA3CE-DB65-41FE-B7DF-2DECA7E393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729475-CF1E-4190-92B1-EDDC02A20889}" type="pres">
      <dgm:prSet presAssocID="{BAFA096F-509A-4A32-BFCC-1F5EDAC5939C}" presName="parentText" presStyleLbl="node1" presStyleIdx="0" presStyleCnt="5" custLinFactNeighborY="534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82AB5-6CC5-4658-93CC-8253C40E82D2}" type="pres">
      <dgm:prSet presAssocID="{0DEF162E-8F4A-4E17-866C-95EBBACE6F65}" presName="spacer" presStyleCnt="0"/>
      <dgm:spPr/>
    </dgm:pt>
    <dgm:pt modelId="{6C268E0E-9B59-46A9-8111-0ACA6599A976}" type="pres">
      <dgm:prSet presAssocID="{737E2507-5C96-4CE6-AECA-3EF35D7146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9E84D-2835-4DDD-9F0F-1EAD309E1F2D}" type="pres">
      <dgm:prSet presAssocID="{5FC18DCF-8A19-428A-90F9-9505238D6927}" presName="spacer" presStyleCnt="0"/>
      <dgm:spPr/>
    </dgm:pt>
    <dgm:pt modelId="{2C1C59C9-697A-401F-9C13-927D646A7080}" type="pres">
      <dgm:prSet presAssocID="{8F1E10D9-B129-4C1D-983C-5BD622EF286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652B5-669D-4983-8A99-813451302698}" type="pres">
      <dgm:prSet presAssocID="{38837F75-77F2-4BB9-B8E9-03D836CD9C9A}" presName="spacer" presStyleCnt="0"/>
      <dgm:spPr/>
    </dgm:pt>
    <dgm:pt modelId="{12E93400-252E-4E4F-92D6-1CFC5926A748}" type="pres">
      <dgm:prSet presAssocID="{2FD83685-7FB9-4527-A3F9-C11D8A027E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0C73F-535E-4BE1-83FD-B256A1C36E82}" type="pres">
      <dgm:prSet presAssocID="{A0EC9C99-9AC9-42C9-AB75-18AB16891B8F}" presName="spacer" presStyleCnt="0"/>
      <dgm:spPr/>
    </dgm:pt>
    <dgm:pt modelId="{950C26A1-EF77-47C1-8864-934516F9F21A}" type="pres">
      <dgm:prSet presAssocID="{010C2DD3-DD0C-4594-A70F-45678BDB031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C4E460-8E20-4556-AB43-8FFB981203BF}" srcId="{6B0FA3CE-DB65-41FE-B7DF-2DECA7E393A1}" destId="{737E2507-5C96-4CE6-AECA-3EF35D7146AC}" srcOrd="1" destOrd="0" parTransId="{2C5BCB94-3CD7-4C7C-A534-95C32F004BCA}" sibTransId="{5FC18DCF-8A19-428A-90F9-9505238D6927}"/>
    <dgm:cxn modelId="{8362012F-3587-4B16-81D3-1188D217D61F}" srcId="{6B0FA3CE-DB65-41FE-B7DF-2DECA7E393A1}" destId="{BAFA096F-509A-4A32-BFCC-1F5EDAC5939C}" srcOrd="0" destOrd="0" parTransId="{DA9C3D3F-5258-4471-8CEF-3178292A0E17}" sibTransId="{0DEF162E-8F4A-4E17-866C-95EBBACE6F65}"/>
    <dgm:cxn modelId="{8496556B-EB8D-4E98-A9CF-B08C9A68C027}" type="presOf" srcId="{737E2507-5C96-4CE6-AECA-3EF35D7146AC}" destId="{6C268E0E-9B59-46A9-8111-0ACA6599A976}" srcOrd="0" destOrd="0" presId="urn:microsoft.com/office/officeart/2005/8/layout/vList2"/>
    <dgm:cxn modelId="{F6EE9E43-F223-4B12-9288-A19AAB89CEB3}" srcId="{6B0FA3CE-DB65-41FE-B7DF-2DECA7E393A1}" destId="{2FD83685-7FB9-4527-A3F9-C11D8A027EC5}" srcOrd="3" destOrd="0" parTransId="{400F2106-F37C-47B7-80F0-9BBA8F549C25}" sibTransId="{A0EC9C99-9AC9-42C9-AB75-18AB16891B8F}"/>
    <dgm:cxn modelId="{3B80AF06-BFCC-43CC-9F47-2E1EBABBEB0C}" srcId="{6B0FA3CE-DB65-41FE-B7DF-2DECA7E393A1}" destId="{8F1E10D9-B129-4C1D-983C-5BD622EF2869}" srcOrd="2" destOrd="0" parTransId="{C17626A6-F726-49DA-81C6-25E5A698AB32}" sibTransId="{38837F75-77F2-4BB9-B8E9-03D836CD9C9A}"/>
    <dgm:cxn modelId="{6161CBEB-C61C-4EA6-8DC4-5BE80B3E3AAD}" type="presOf" srcId="{BAFA096F-509A-4A32-BFCC-1F5EDAC5939C}" destId="{47729475-CF1E-4190-92B1-EDDC02A20889}" srcOrd="0" destOrd="0" presId="urn:microsoft.com/office/officeart/2005/8/layout/vList2"/>
    <dgm:cxn modelId="{722CBF6A-046C-41C8-9714-68073B818317}" type="presOf" srcId="{8F1E10D9-B129-4C1D-983C-5BD622EF2869}" destId="{2C1C59C9-697A-401F-9C13-927D646A7080}" srcOrd="0" destOrd="0" presId="urn:microsoft.com/office/officeart/2005/8/layout/vList2"/>
    <dgm:cxn modelId="{E3C4AB1A-4BD1-4C9C-A804-642BBF574355}" type="presOf" srcId="{2FD83685-7FB9-4527-A3F9-C11D8A027EC5}" destId="{12E93400-252E-4E4F-92D6-1CFC5926A748}" srcOrd="0" destOrd="0" presId="urn:microsoft.com/office/officeart/2005/8/layout/vList2"/>
    <dgm:cxn modelId="{812A04EC-645E-460D-9568-6F9758B89724}" srcId="{6B0FA3CE-DB65-41FE-B7DF-2DECA7E393A1}" destId="{010C2DD3-DD0C-4594-A70F-45678BDB0317}" srcOrd="4" destOrd="0" parTransId="{E958FBB0-9CF5-4300-B850-E640BCDD6D9D}" sibTransId="{4B508B4E-F971-4F36-809F-AA712DF777B0}"/>
    <dgm:cxn modelId="{F098DBFD-FEA2-4CC1-B7AD-C1AB5BD61BE4}" type="presOf" srcId="{010C2DD3-DD0C-4594-A70F-45678BDB0317}" destId="{950C26A1-EF77-47C1-8864-934516F9F21A}" srcOrd="0" destOrd="0" presId="urn:microsoft.com/office/officeart/2005/8/layout/vList2"/>
    <dgm:cxn modelId="{4B103D26-7732-4909-BC25-D6056919021B}" type="presOf" srcId="{6B0FA3CE-DB65-41FE-B7DF-2DECA7E393A1}" destId="{E6073AF5-9D0B-44B5-A8E1-852259E104A6}" srcOrd="0" destOrd="0" presId="urn:microsoft.com/office/officeart/2005/8/layout/vList2"/>
    <dgm:cxn modelId="{E6ABFD28-517C-42B1-AF63-DEA256659C34}" type="presParOf" srcId="{E6073AF5-9D0B-44B5-A8E1-852259E104A6}" destId="{47729475-CF1E-4190-92B1-EDDC02A20889}" srcOrd="0" destOrd="0" presId="urn:microsoft.com/office/officeart/2005/8/layout/vList2"/>
    <dgm:cxn modelId="{7D8DFA66-C0BD-46CA-A3AD-4A0E7E972E9A}" type="presParOf" srcId="{E6073AF5-9D0B-44B5-A8E1-852259E104A6}" destId="{DEB82AB5-6CC5-4658-93CC-8253C40E82D2}" srcOrd="1" destOrd="0" presId="urn:microsoft.com/office/officeart/2005/8/layout/vList2"/>
    <dgm:cxn modelId="{79AC0963-9BF3-46A8-B207-302258CE6E0D}" type="presParOf" srcId="{E6073AF5-9D0B-44B5-A8E1-852259E104A6}" destId="{6C268E0E-9B59-46A9-8111-0ACA6599A976}" srcOrd="2" destOrd="0" presId="urn:microsoft.com/office/officeart/2005/8/layout/vList2"/>
    <dgm:cxn modelId="{A31E25C3-23B4-473A-B77D-5F15F26C5280}" type="presParOf" srcId="{E6073AF5-9D0B-44B5-A8E1-852259E104A6}" destId="{A5B9E84D-2835-4DDD-9F0F-1EAD309E1F2D}" srcOrd="3" destOrd="0" presId="urn:microsoft.com/office/officeart/2005/8/layout/vList2"/>
    <dgm:cxn modelId="{0B9FB541-C697-4D53-BCE4-F73D1A38A544}" type="presParOf" srcId="{E6073AF5-9D0B-44B5-A8E1-852259E104A6}" destId="{2C1C59C9-697A-401F-9C13-927D646A7080}" srcOrd="4" destOrd="0" presId="urn:microsoft.com/office/officeart/2005/8/layout/vList2"/>
    <dgm:cxn modelId="{911515E2-0141-49B4-B5BF-240A20F9ECF5}" type="presParOf" srcId="{E6073AF5-9D0B-44B5-A8E1-852259E104A6}" destId="{863652B5-669D-4983-8A99-813451302698}" srcOrd="5" destOrd="0" presId="urn:microsoft.com/office/officeart/2005/8/layout/vList2"/>
    <dgm:cxn modelId="{A1A2258C-E9BC-4D3D-91A6-87B107F56AD8}" type="presParOf" srcId="{E6073AF5-9D0B-44B5-A8E1-852259E104A6}" destId="{12E93400-252E-4E4F-92D6-1CFC5926A748}" srcOrd="6" destOrd="0" presId="urn:microsoft.com/office/officeart/2005/8/layout/vList2"/>
    <dgm:cxn modelId="{B5C40516-37D7-4C88-9E3C-48CEEF9FC750}" type="presParOf" srcId="{E6073AF5-9D0B-44B5-A8E1-852259E104A6}" destId="{6510C73F-535E-4BE1-83FD-B256A1C36E82}" srcOrd="7" destOrd="0" presId="urn:microsoft.com/office/officeart/2005/8/layout/vList2"/>
    <dgm:cxn modelId="{726B0298-9BE1-4AE9-B185-18BAC88FBC83}" type="presParOf" srcId="{E6073AF5-9D0B-44B5-A8E1-852259E104A6}" destId="{950C26A1-EF77-47C1-8864-934516F9F2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FA3CE-DB65-41FE-B7DF-2DECA7E393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FA096F-509A-4A32-BFCC-1F5EDAC5939C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数据平台成为集团单独事业部门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DA9C3D3F-5258-4471-8CEF-3178292A0E17}" type="par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EF162E-8F4A-4E17-866C-95EBBACE6F65}" type="sibTrans" cxnId="{8362012F-3587-4B16-81D3-1188D217D6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7E2507-5C96-4CE6-AECA-3EF35D7146AC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计算平台为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Hadoop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飞天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2C5BCB94-3CD7-4C7C-A534-95C32F004BCA}" type="par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FC18DCF-8A19-428A-90F9-9505238D6927}" type="sibTrans" cxnId="{E4C4E460-8E20-4556-AB43-8FFB981203B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FD83685-7FB9-4527-A3F9-C11D8A027EC5}">
      <dgm:prSet/>
      <dgm:spPr/>
      <dgm:t>
        <a:bodyPr/>
        <a:lstStyle/>
        <a:p>
          <a:pPr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同步工具采用</a:t>
          </a:r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DataX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/TT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400F2106-F37C-47B7-80F0-9BBA8F549C25}" type="par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EC9C99-9AC9-42C9-AB75-18AB16891B8F}" type="sibTrans" cxnId="{F6EE9E43-F223-4B12-9288-A19AAB89CEB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B09B06E-03B6-47A9-9C81-248D909108CA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调度系统使用工作流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分布式资源框架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B3BA6F51-0D30-46EE-A9C5-127F482C0C98}" type="parTrans" cxnId="{7F1FAB89-6835-4235-B670-3916D723C78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A4514E9-13EB-432D-B741-A8E8011477F3}" type="sibTrans" cxnId="{7F1FAB89-6835-4235-B670-3916D723C78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6F730C7-60F2-43CF-992A-0E7F48A88A82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数据平台将作为阿里云计算平台为社会提供服务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39E0383A-B23B-495D-9C1D-6638F0EFB9F9}" type="parTrans" cxnId="{E12F03AD-AD7A-4C10-A474-043628B5BEC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D027EA5-C16E-48AB-9E18-823857EAD688}" type="sibTrans" cxnId="{E12F03AD-AD7A-4C10-A474-043628B5BEC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073AF5-9D0B-44B5-A8E1-852259E104A6}" type="pres">
      <dgm:prSet presAssocID="{6B0FA3CE-DB65-41FE-B7DF-2DECA7E393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729475-CF1E-4190-92B1-EDDC02A20889}" type="pres">
      <dgm:prSet presAssocID="{BAFA096F-509A-4A32-BFCC-1F5EDAC5939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82AB5-6CC5-4658-93CC-8253C40E82D2}" type="pres">
      <dgm:prSet presAssocID="{0DEF162E-8F4A-4E17-866C-95EBBACE6F65}" presName="spacer" presStyleCnt="0"/>
      <dgm:spPr/>
    </dgm:pt>
    <dgm:pt modelId="{6C268E0E-9B59-46A9-8111-0ACA6599A976}" type="pres">
      <dgm:prSet presAssocID="{737E2507-5C96-4CE6-AECA-3EF35D7146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9E84D-2835-4DDD-9F0F-1EAD309E1F2D}" type="pres">
      <dgm:prSet presAssocID="{5FC18DCF-8A19-428A-90F9-9505238D6927}" presName="spacer" presStyleCnt="0"/>
      <dgm:spPr/>
    </dgm:pt>
    <dgm:pt modelId="{68EA6B43-2716-42F8-98B9-996D6949529F}" type="pres">
      <dgm:prSet presAssocID="{9B09B06E-03B6-47A9-9C81-248D909108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63F028-8577-4E04-BEE4-9159EAED4A9E}" type="pres">
      <dgm:prSet presAssocID="{BA4514E9-13EB-432D-B741-A8E8011477F3}" presName="spacer" presStyleCnt="0"/>
      <dgm:spPr/>
    </dgm:pt>
    <dgm:pt modelId="{12E93400-252E-4E4F-92D6-1CFC5926A748}" type="pres">
      <dgm:prSet presAssocID="{2FD83685-7FB9-4527-A3F9-C11D8A027E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0C73F-535E-4BE1-83FD-B256A1C36E82}" type="pres">
      <dgm:prSet presAssocID="{A0EC9C99-9AC9-42C9-AB75-18AB16891B8F}" presName="spacer" presStyleCnt="0"/>
      <dgm:spPr/>
    </dgm:pt>
    <dgm:pt modelId="{7987562A-4953-4D7D-845A-B56DEDD9D02E}" type="pres">
      <dgm:prSet presAssocID="{D6F730C7-60F2-43CF-992A-0E7F48A88A8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2CA3B9-B820-4B6B-9A92-13C6A69146FF}" type="presOf" srcId="{6B0FA3CE-DB65-41FE-B7DF-2DECA7E393A1}" destId="{E6073AF5-9D0B-44B5-A8E1-852259E104A6}" srcOrd="0" destOrd="0" presId="urn:microsoft.com/office/officeart/2005/8/layout/vList2"/>
    <dgm:cxn modelId="{E4C4E460-8E20-4556-AB43-8FFB981203BF}" srcId="{6B0FA3CE-DB65-41FE-B7DF-2DECA7E393A1}" destId="{737E2507-5C96-4CE6-AECA-3EF35D7146AC}" srcOrd="1" destOrd="0" parTransId="{2C5BCB94-3CD7-4C7C-A534-95C32F004BCA}" sibTransId="{5FC18DCF-8A19-428A-90F9-9505238D6927}"/>
    <dgm:cxn modelId="{C7D32C92-2A93-4F40-B45E-72EC0C9A8165}" type="presOf" srcId="{9B09B06E-03B6-47A9-9C81-248D909108CA}" destId="{68EA6B43-2716-42F8-98B9-996D6949529F}" srcOrd="0" destOrd="0" presId="urn:microsoft.com/office/officeart/2005/8/layout/vList2"/>
    <dgm:cxn modelId="{8362012F-3587-4B16-81D3-1188D217D61F}" srcId="{6B0FA3CE-DB65-41FE-B7DF-2DECA7E393A1}" destId="{BAFA096F-509A-4A32-BFCC-1F5EDAC5939C}" srcOrd="0" destOrd="0" parTransId="{DA9C3D3F-5258-4471-8CEF-3178292A0E17}" sibTransId="{0DEF162E-8F4A-4E17-866C-95EBBACE6F65}"/>
    <dgm:cxn modelId="{E12F03AD-AD7A-4C10-A474-043628B5BECE}" srcId="{6B0FA3CE-DB65-41FE-B7DF-2DECA7E393A1}" destId="{D6F730C7-60F2-43CF-992A-0E7F48A88A82}" srcOrd="4" destOrd="0" parTransId="{39E0383A-B23B-495D-9C1D-6638F0EFB9F9}" sibTransId="{2D027EA5-C16E-48AB-9E18-823857EAD688}"/>
    <dgm:cxn modelId="{F6EE9E43-F223-4B12-9288-A19AAB89CEB3}" srcId="{6B0FA3CE-DB65-41FE-B7DF-2DECA7E393A1}" destId="{2FD83685-7FB9-4527-A3F9-C11D8A027EC5}" srcOrd="3" destOrd="0" parTransId="{400F2106-F37C-47B7-80F0-9BBA8F549C25}" sibTransId="{A0EC9C99-9AC9-42C9-AB75-18AB16891B8F}"/>
    <dgm:cxn modelId="{7F1FAB89-6835-4235-B670-3916D723C789}" srcId="{6B0FA3CE-DB65-41FE-B7DF-2DECA7E393A1}" destId="{9B09B06E-03B6-47A9-9C81-248D909108CA}" srcOrd="2" destOrd="0" parTransId="{B3BA6F51-0D30-46EE-A9C5-127F482C0C98}" sibTransId="{BA4514E9-13EB-432D-B741-A8E8011477F3}"/>
    <dgm:cxn modelId="{A83446B3-3E18-4D9C-B35E-F904C6F9E8B7}" type="presOf" srcId="{BAFA096F-509A-4A32-BFCC-1F5EDAC5939C}" destId="{47729475-CF1E-4190-92B1-EDDC02A20889}" srcOrd="0" destOrd="0" presId="urn:microsoft.com/office/officeart/2005/8/layout/vList2"/>
    <dgm:cxn modelId="{85255D57-D983-4C61-B096-67B62AB0488C}" type="presOf" srcId="{737E2507-5C96-4CE6-AECA-3EF35D7146AC}" destId="{6C268E0E-9B59-46A9-8111-0ACA6599A976}" srcOrd="0" destOrd="0" presId="urn:microsoft.com/office/officeart/2005/8/layout/vList2"/>
    <dgm:cxn modelId="{E40C6D89-3E93-4DAB-818E-AF9EAA32F0A6}" type="presOf" srcId="{2FD83685-7FB9-4527-A3F9-C11D8A027EC5}" destId="{12E93400-252E-4E4F-92D6-1CFC5926A748}" srcOrd="0" destOrd="0" presId="urn:microsoft.com/office/officeart/2005/8/layout/vList2"/>
    <dgm:cxn modelId="{F457D26D-38A9-45E4-851F-C68B4EEE0792}" type="presOf" srcId="{D6F730C7-60F2-43CF-992A-0E7F48A88A82}" destId="{7987562A-4953-4D7D-845A-B56DEDD9D02E}" srcOrd="0" destOrd="0" presId="urn:microsoft.com/office/officeart/2005/8/layout/vList2"/>
    <dgm:cxn modelId="{BEFC1D7E-4CA1-4F42-AB65-B153B8417215}" type="presParOf" srcId="{E6073AF5-9D0B-44B5-A8E1-852259E104A6}" destId="{47729475-CF1E-4190-92B1-EDDC02A20889}" srcOrd="0" destOrd="0" presId="urn:microsoft.com/office/officeart/2005/8/layout/vList2"/>
    <dgm:cxn modelId="{354B1BF3-DD4E-4D80-AD46-2218F45F3997}" type="presParOf" srcId="{E6073AF5-9D0B-44B5-A8E1-852259E104A6}" destId="{DEB82AB5-6CC5-4658-93CC-8253C40E82D2}" srcOrd="1" destOrd="0" presId="urn:microsoft.com/office/officeart/2005/8/layout/vList2"/>
    <dgm:cxn modelId="{01DECF90-F996-449F-9673-9906772BD396}" type="presParOf" srcId="{E6073AF5-9D0B-44B5-A8E1-852259E104A6}" destId="{6C268E0E-9B59-46A9-8111-0ACA6599A976}" srcOrd="2" destOrd="0" presId="urn:microsoft.com/office/officeart/2005/8/layout/vList2"/>
    <dgm:cxn modelId="{5746D33B-BB2E-45AA-B2A2-4BB13F30F9FE}" type="presParOf" srcId="{E6073AF5-9D0B-44B5-A8E1-852259E104A6}" destId="{A5B9E84D-2835-4DDD-9F0F-1EAD309E1F2D}" srcOrd="3" destOrd="0" presId="urn:microsoft.com/office/officeart/2005/8/layout/vList2"/>
    <dgm:cxn modelId="{153806F6-DCE3-45B9-838E-901CAE0D96BA}" type="presParOf" srcId="{E6073AF5-9D0B-44B5-A8E1-852259E104A6}" destId="{68EA6B43-2716-42F8-98B9-996D6949529F}" srcOrd="4" destOrd="0" presId="urn:microsoft.com/office/officeart/2005/8/layout/vList2"/>
    <dgm:cxn modelId="{865572BC-ABCD-4D0F-B9AA-C29A1A562D32}" type="presParOf" srcId="{E6073AF5-9D0B-44B5-A8E1-852259E104A6}" destId="{9F63F028-8577-4E04-BEE4-9159EAED4A9E}" srcOrd="5" destOrd="0" presId="urn:microsoft.com/office/officeart/2005/8/layout/vList2"/>
    <dgm:cxn modelId="{68F8D773-EE12-4880-9138-3BF1F1D1C0E1}" type="presParOf" srcId="{E6073AF5-9D0B-44B5-A8E1-852259E104A6}" destId="{12E93400-252E-4E4F-92D6-1CFC5926A748}" srcOrd="6" destOrd="0" presId="urn:microsoft.com/office/officeart/2005/8/layout/vList2"/>
    <dgm:cxn modelId="{276F39A3-FB46-4EDF-AC9E-CF5729AC0A14}" type="presParOf" srcId="{E6073AF5-9D0B-44B5-A8E1-852259E104A6}" destId="{6510C73F-535E-4BE1-83FD-B256A1C36E82}" srcOrd="7" destOrd="0" presId="urn:microsoft.com/office/officeart/2005/8/layout/vList2"/>
    <dgm:cxn modelId="{4E206B70-276A-48DA-B5D6-099774ECE939}" type="presParOf" srcId="{E6073AF5-9D0B-44B5-A8E1-852259E104A6}" destId="{7987562A-4953-4D7D-845A-B56DEDD9D02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729475-CF1E-4190-92B1-EDDC02A20889}">
      <dsp:nvSpPr>
        <dsp:cNvPr id="0" name=""/>
        <dsp:cNvSpPr/>
      </dsp:nvSpPr>
      <dsp:spPr>
        <a:xfrm>
          <a:off x="0" y="88342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数据平台发展之初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8342"/>
        <a:ext cx="3825426" cy="376447"/>
      </dsp:txXfrm>
    </dsp:sp>
    <dsp:sp modelId="{6C268E0E-9B59-46A9-8111-0ACA6599A976}">
      <dsp:nvSpPr>
        <dsp:cNvPr id="0" name=""/>
        <dsp:cNvSpPr/>
      </dsp:nvSpPr>
      <dsp:spPr>
        <a:xfrm>
          <a:off x="0" y="480889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计算平台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单节点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Oracle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80889"/>
        <a:ext cx="3825426" cy="376447"/>
      </dsp:txXfrm>
    </dsp:sp>
    <dsp:sp modelId="{2C1C59C9-697A-401F-9C13-927D646A7080}">
      <dsp:nvSpPr>
        <dsp:cNvPr id="0" name=""/>
        <dsp:cNvSpPr/>
      </dsp:nvSpPr>
      <dsp:spPr>
        <a:xfrm>
          <a:off x="0" y="891896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调用系统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?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91896"/>
        <a:ext cx="3825426" cy="376447"/>
      </dsp:txXfrm>
    </dsp:sp>
    <dsp:sp modelId="{12E93400-252E-4E4F-92D6-1CFC5926A748}">
      <dsp:nvSpPr>
        <dsp:cNvPr id="0" name=""/>
        <dsp:cNvSpPr/>
      </dsp:nvSpPr>
      <dsp:spPr>
        <a:xfrm>
          <a:off x="0" y="1302904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同步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集成使用脚本封装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302904"/>
        <a:ext cx="3825426" cy="376447"/>
      </dsp:txXfrm>
    </dsp:sp>
    <dsp:sp modelId="{950C26A1-EF77-47C1-8864-934516F9F21A}">
      <dsp:nvSpPr>
        <dsp:cNvPr id="0" name=""/>
        <dsp:cNvSpPr/>
      </dsp:nvSpPr>
      <dsp:spPr>
        <a:xfrm>
          <a:off x="0" y="1713911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业务需求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713911"/>
        <a:ext cx="3825426" cy="3764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729475-CF1E-4190-92B1-EDDC02A20889}">
      <dsp:nvSpPr>
        <dsp:cNvPr id="0" name=""/>
        <dsp:cNvSpPr/>
      </dsp:nvSpPr>
      <dsp:spPr>
        <a:xfrm>
          <a:off x="0" y="88342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数据业务逐步快速发展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8342"/>
        <a:ext cx="3825426" cy="376447"/>
      </dsp:txXfrm>
    </dsp:sp>
    <dsp:sp modelId="{6C268E0E-9B59-46A9-8111-0ACA6599A976}">
      <dsp:nvSpPr>
        <dsp:cNvPr id="0" name=""/>
        <dsp:cNvSpPr/>
      </dsp:nvSpPr>
      <dsp:spPr>
        <a:xfrm>
          <a:off x="0" y="480889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计算平台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采用</a:t>
          </a:r>
          <a:r>
            <a:rPr lang="en-US" altLang="zh-CN" sz="1200" kern="1200" dirty="0" err="1" smtClean="0">
              <a:latin typeface="微软雅黑" pitchFamily="34" charset="-122"/>
              <a:ea typeface="微软雅黑" pitchFamily="34" charset="-122"/>
            </a:rPr>
            <a:t>Rac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，后扩充为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20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节点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80889"/>
        <a:ext cx="3825426" cy="376447"/>
      </dsp:txXfrm>
    </dsp:sp>
    <dsp:sp modelId="{2C1C59C9-697A-401F-9C13-927D646A7080}">
      <dsp:nvSpPr>
        <dsp:cNvPr id="0" name=""/>
        <dsp:cNvSpPr/>
      </dsp:nvSpPr>
      <dsp:spPr>
        <a:xfrm>
          <a:off x="0" y="891896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调用系统使用</a:t>
          </a:r>
          <a:r>
            <a:rPr lang="en-US" altLang="zh-CN" sz="1200" kern="1200" dirty="0" err="1" smtClean="0">
              <a:latin typeface="微软雅黑" pitchFamily="34" charset="-122"/>
              <a:ea typeface="微软雅黑" pitchFamily="34" charset="-122"/>
            </a:rPr>
            <a:t>crontab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定时调用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91896"/>
        <a:ext cx="3825426" cy="376447"/>
      </dsp:txXfrm>
    </dsp:sp>
    <dsp:sp modelId="{12E93400-252E-4E4F-92D6-1CFC5926A748}">
      <dsp:nvSpPr>
        <dsp:cNvPr id="0" name=""/>
        <dsp:cNvSpPr/>
      </dsp:nvSpPr>
      <dsp:spPr>
        <a:xfrm>
          <a:off x="0" y="1302904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同步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集成仍然采用脚本封装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302904"/>
        <a:ext cx="3825426" cy="376447"/>
      </dsp:txXfrm>
    </dsp:sp>
    <dsp:sp modelId="{950C26A1-EF77-47C1-8864-934516F9F21A}">
      <dsp:nvSpPr>
        <dsp:cNvPr id="0" name=""/>
        <dsp:cNvSpPr/>
      </dsp:nvSpPr>
      <dsp:spPr>
        <a:xfrm>
          <a:off x="0" y="1713911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数据开始为公司决策服务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713911"/>
        <a:ext cx="3825426" cy="37644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729475-CF1E-4190-92B1-EDDC02A20889}">
      <dsp:nvSpPr>
        <dsp:cNvPr id="0" name=""/>
        <dsp:cNvSpPr/>
      </dsp:nvSpPr>
      <dsp:spPr>
        <a:xfrm>
          <a:off x="0" y="88342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数据业务进入高速发展时期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8342"/>
        <a:ext cx="3825426" cy="376447"/>
      </dsp:txXfrm>
    </dsp:sp>
    <dsp:sp modelId="{6C268E0E-9B59-46A9-8111-0ACA6599A976}">
      <dsp:nvSpPr>
        <dsp:cNvPr id="0" name=""/>
        <dsp:cNvSpPr/>
      </dsp:nvSpPr>
      <dsp:spPr>
        <a:xfrm>
          <a:off x="0" y="480889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计算平台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开始使用</a:t>
          </a:r>
          <a:r>
            <a:rPr lang="en-US" altLang="zh-CN" sz="1200" kern="1200" dirty="0" err="1" smtClean="0">
              <a:latin typeface="微软雅黑" pitchFamily="34" charset="-122"/>
              <a:ea typeface="微软雅黑" pitchFamily="34" charset="-122"/>
            </a:rPr>
            <a:t>Hadoop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80889"/>
        <a:ext cx="3825426" cy="376447"/>
      </dsp:txXfrm>
    </dsp:sp>
    <dsp:sp modelId="{2C1C59C9-697A-401F-9C13-927D646A7080}">
      <dsp:nvSpPr>
        <dsp:cNvPr id="0" name=""/>
        <dsp:cNvSpPr/>
      </dsp:nvSpPr>
      <dsp:spPr>
        <a:xfrm>
          <a:off x="0" y="891896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调用系统使用天网调度系统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91896"/>
        <a:ext cx="3825426" cy="376447"/>
      </dsp:txXfrm>
    </dsp:sp>
    <dsp:sp modelId="{12E93400-252E-4E4F-92D6-1CFC5926A748}">
      <dsp:nvSpPr>
        <dsp:cNvPr id="0" name=""/>
        <dsp:cNvSpPr/>
      </dsp:nvSpPr>
      <dsp:spPr>
        <a:xfrm>
          <a:off x="0" y="1302904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同步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集成使用定制化工具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302904"/>
        <a:ext cx="3825426" cy="376447"/>
      </dsp:txXfrm>
    </dsp:sp>
    <dsp:sp modelId="{950C26A1-EF77-47C1-8864-934516F9F21A}">
      <dsp:nvSpPr>
        <dsp:cNvPr id="0" name=""/>
        <dsp:cNvSpPr/>
      </dsp:nvSpPr>
      <dsp:spPr>
        <a:xfrm>
          <a:off x="0" y="1713911"/>
          <a:ext cx="3825426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数据开始为社会提供服务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713911"/>
        <a:ext cx="3825426" cy="3764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729475-CF1E-4190-92B1-EDDC02A20889}">
      <dsp:nvSpPr>
        <dsp:cNvPr id="0" name=""/>
        <dsp:cNvSpPr/>
      </dsp:nvSpPr>
      <dsp:spPr>
        <a:xfrm>
          <a:off x="0" y="2373"/>
          <a:ext cx="3951439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数据平台成为集团单独事业部门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373"/>
        <a:ext cx="3951439" cy="376447"/>
      </dsp:txXfrm>
    </dsp:sp>
    <dsp:sp modelId="{6C268E0E-9B59-46A9-8111-0ACA6599A976}">
      <dsp:nvSpPr>
        <dsp:cNvPr id="0" name=""/>
        <dsp:cNvSpPr/>
      </dsp:nvSpPr>
      <dsp:spPr>
        <a:xfrm>
          <a:off x="0" y="413381"/>
          <a:ext cx="3951439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计算平台为</a:t>
          </a:r>
          <a:r>
            <a:rPr lang="en-US" altLang="zh-CN" sz="1200" kern="1200" dirty="0" err="1" smtClean="0">
              <a:latin typeface="微软雅黑" pitchFamily="34" charset="-122"/>
              <a:ea typeface="微软雅黑" pitchFamily="34" charset="-122"/>
            </a:rPr>
            <a:t>Hadoop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飞天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13381"/>
        <a:ext cx="3951439" cy="376447"/>
      </dsp:txXfrm>
    </dsp:sp>
    <dsp:sp modelId="{68EA6B43-2716-42F8-98B9-996D6949529F}">
      <dsp:nvSpPr>
        <dsp:cNvPr id="0" name=""/>
        <dsp:cNvSpPr/>
      </dsp:nvSpPr>
      <dsp:spPr>
        <a:xfrm>
          <a:off x="0" y="824388"/>
          <a:ext cx="3951439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调度系统使用工作流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分布式资源框架</a:t>
          </a:r>
          <a:endParaRPr lang="zh-CN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24388"/>
        <a:ext cx="3951439" cy="376447"/>
      </dsp:txXfrm>
    </dsp:sp>
    <dsp:sp modelId="{12E93400-252E-4E4F-92D6-1CFC5926A748}">
      <dsp:nvSpPr>
        <dsp:cNvPr id="0" name=""/>
        <dsp:cNvSpPr/>
      </dsp:nvSpPr>
      <dsp:spPr>
        <a:xfrm>
          <a:off x="0" y="1235396"/>
          <a:ext cx="3951439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sz="1200" kern="1200" dirty="0" smtClean="0">
              <a:latin typeface="微软雅黑" pitchFamily="34" charset="-122"/>
              <a:ea typeface="微软雅黑" pitchFamily="34" charset="-122"/>
            </a:rPr>
            <a:t>同步工具采用</a:t>
          </a:r>
          <a:r>
            <a:rPr lang="en-US" altLang="zh-CN" sz="1200" kern="1200" dirty="0" err="1" smtClean="0">
              <a:latin typeface="微软雅黑" pitchFamily="34" charset="-122"/>
              <a:ea typeface="微软雅黑" pitchFamily="34" charset="-122"/>
            </a:rPr>
            <a:t>DataX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/TT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235396"/>
        <a:ext cx="3951439" cy="376447"/>
      </dsp:txXfrm>
    </dsp:sp>
    <dsp:sp modelId="{7987562A-4953-4D7D-845A-B56DEDD9D02E}">
      <dsp:nvSpPr>
        <dsp:cNvPr id="0" name=""/>
        <dsp:cNvSpPr/>
      </dsp:nvSpPr>
      <dsp:spPr>
        <a:xfrm>
          <a:off x="0" y="1646403"/>
          <a:ext cx="3951439" cy="37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 数据平台将作为阿里云计算平台为社会提供服务</a:t>
          </a:r>
          <a:endParaRPr 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646403"/>
        <a:ext cx="3951439" cy="376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45DA-6144-4B6A-9164-F75E4ABBBC96}" type="datetimeFigureOut">
              <a:rPr lang="zh-CN" altLang="en-US" smtClean="0"/>
              <a:pPr/>
              <a:t>2013/7/7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F95B2-7633-47BC-814F-F777AA045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简要讨论下大数据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95B2-7633-47BC-814F-F777AA04541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阿里数据同步的前世今生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0312" y="378904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巴真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陈守元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151620" y="2632092"/>
            <a:ext cx="2250250" cy="7969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2005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 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史前时代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59632" y="1700808"/>
            <a:ext cx="6912768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2"/>
                </a:solidFill>
              </a:rPr>
              <a:t>2005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1850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2007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82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2013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4281" y="18341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Oracle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1860" y="180882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Rac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184482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飞天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1196624" y="3284984"/>
          <a:ext cx="3825426" cy="216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历程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数据平台的追溯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>
          <a:xfrm>
            <a:off x="1259632" y="1700808"/>
            <a:ext cx="6912768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2005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1850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2007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82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2013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4281" y="18341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Oracle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1860" y="180882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Rac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184482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飞天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151620" y="2632092"/>
            <a:ext cx="2250250" cy="6528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2007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 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发展之初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1196624" y="3284984"/>
          <a:ext cx="3825426" cy="216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历程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数据平台的追溯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>
          <a:xfrm>
            <a:off x="1259632" y="1700808"/>
            <a:ext cx="6912768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2005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1850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2007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2009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82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2013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4281" y="18341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Oracle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1860" y="180882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Rac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184482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飞天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151620" y="2632092"/>
            <a:ext cx="2250250" cy="6528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2009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  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黄金时期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1196624" y="3284984"/>
          <a:ext cx="3825426" cy="216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历程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数据平台的追溯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>
          <a:xfrm>
            <a:off x="1259632" y="1700808"/>
            <a:ext cx="6912768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2005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1850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2007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2009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82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2013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4281" y="18341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Oracle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1860" y="180882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Rac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184482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飞天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151620" y="2632092"/>
            <a:ext cx="2484276" cy="6528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  </a:t>
            </a:r>
            <a:r>
              <a:rPr lang="zh-CN" altLang="en-US" sz="1600" b="1" noProof="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云计算平台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1" name="图示 20"/>
          <p:cNvGraphicFramePr/>
          <p:nvPr/>
        </p:nvGraphicFramePr>
        <p:xfrm>
          <a:off x="1196624" y="3383995"/>
          <a:ext cx="3951439" cy="202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历程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数据平台的追溯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1391775" y="1412776"/>
            <a:ext cx="5216347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阿里集团前端服务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淘宝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天猫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一淘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/B2B/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支付宝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1391776" y="198884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Mysql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0" name="矩形 26"/>
          <p:cNvSpPr>
            <a:spLocks noChangeArrowheads="1"/>
          </p:cNvSpPr>
          <p:nvPr/>
        </p:nvSpPr>
        <p:spPr bwMode="auto">
          <a:xfrm>
            <a:off x="2451777" y="198884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Oracle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1" name="矩形 26"/>
          <p:cNvSpPr>
            <a:spLocks noChangeArrowheads="1"/>
          </p:cNvSpPr>
          <p:nvPr/>
        </p:nvSpPr>
        <p:spPr bwMode="auto">
          <a:xfrm>
            <a:off x="3531897" y="198884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HBase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4612017" y="198884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OB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5" name="矩形 26"/>
          <p:cNvSpPr>
            <a:spLocks noChangeArrowheads="1"/>
          </p:cNvSpPr>
          <p:nvPr/>
        </p:nvSpPr>
        <p:spPr bwMode="auto">
          <a:xfrm>
            <a:off x="5692137" y="198884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TFS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9" name="矩形 26"/>
          <p:cNvSpPr>
            <a:spLocks noChangeArrowheads="1"/>
          </p:cNvSpPr>
          <p:nvPr/>
        </p:nvSpPr>
        <p:spPr bwMode="auto">
          <a:xfrm>
            <a:off x="1391775" y="2636912"/>
            <a:ext cx="2500162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1" name="矩形 26"/>
          <p:cNvSpPr>
            <a:spLocks noChangeArrowheads="1"/>
          </p:cNvSpPr>
          <p:nvPr/>
        </p:nvSpPr>
        <p:spPr bwMode="auto">
          <a:xfrm>
            <a:off x="4067944" y="2636912"/>
            <a:ext cx="2540178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TT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2" name="矩形 26"/>
          <p:cNvSpPr>
            <a:spLocks noChangeArrowheads="1"/>
          </p:cNvSpPr>
          <p:nvPr/>
        </p:nvSpPr>
        <p:spPr bwMode="auto">
          <a:xfrm>
            <a:off x="1391777" y="3260476"/>
            <a:ext cx="3056106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离线计算平台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3" name="矩形 26"/>
          <p:cNvSpPr>
            <a:spLocks noChangeArrowheads="1"/>
          </p:cNvSpPr>
          <p:nvPr/>
        </p:nvSpPr>
        <p:spPr bwMode="auto">
          <a:xfrm>
            <a:off x="4612017" y="3260476"/>
            <a:ext cx="1996105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实时计算平台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4" name="矩形 26"/>
          <p:cNvSpPr>
            <a:spLocks noChangeArrowheads="1"/>
          </p:cNvSpPr>
          <p:nvPr/>
        </p:nvSpPr>
        <p:spPr bwMode="auto">
          <a:xfrm>
            <a:off x="1391776" y="3861048"/>
            <a:ext cx="5216345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5" name="矩形 26"/>
          <p:cNvSpPr>
            <a:spLocks noChangeArrowheads="1"/>
          </p:cNvSpPr>
          <p:nvPr/>
        </p:nvSpPr>
        <p:spPr bwMode="auto">
          <a:xfrm>
            <a:off x="1391775" y="450912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Mysql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6" name="矩形 26"/>
          <p:cNvSpPr>
            <a:spLocks noChangeArrowheads="1"/>
          </p:cNvSpPr>
          <p:nvPr/>
        </p:nvSpPr>
        <p:spPr bwMode="auto">
          <a:xfrm>
            <a:off x="2451776" y="450912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Oracle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7" name="矩形 26"/>
          <p:cNvSpPr>
            <a:spLocks noChangeArrowheads="1"/>
          </p:cNvSpPr>
          <p:nvPr/>
        </p:nvSpPr>
        <p:spPr bwMode="auto">
          <a:xfrm>
            <a:off x="3531896" y="450912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HBase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8" name="矩形 26"/>
          <p:cNvSpPr>
            <a:spLocks noChangeArrowheads="1"/>
          </p:cNvSpPr>
          <p:nvPr/>
        </p:nvSpPr>
        <p:spPr bwMode="auto">
          <a:xfrm>
            <a:off x="4612016" y="450912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OB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9" name="矩形 26"/>
          <p:cNvSpPr>
            <a:spLocks noChangeArrowheads="1"/>
          </p:cNvSpPr>
          <p:nvPr/>
        </p:nvSpPr>
        <p:spPr bwMode="auto">
          <a:xfrm>
            <a:off x="5692136" y="4509120"/>
            <a:ext cx="915985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TFS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0" name="矩形 26"/>
          <p:cNvSpPr>
            <a:spLocks noChangeArrowheads="1"/>
          </p:cNvSpPr>
          <p:nvPr/>
        </p:nvSpPr>
        <p:spPr bwMode="auto">
          <a:xfrm>
            <a:off x="1391774" y="5157192"/>
            <a:ext cx="1060003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数据产品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1" name="矩形 26"/>
          <p:cNvSpPr>
            <a:spLocks noChangeArrowheads="1"/>
          </p:cNvSpPr>
          <p:nvPr/>
        </p:nvSpPr>
        <p:spPr bwMode="auto">
          <a:xfrm>
            <a:off x="2831934" y="5157192"/>
            <a:ext cx="1060003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报表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2" name="矩形 26"/>
          <p:cNvSpPr>
            <a:spLocks noChangeArrowheads="1"/>
          </p:cNvSpPr>
          <p:nvPr/>
        </p:nvSpPr>
        <p:spPr bwMode="auto">
          <a:xfrm>
            <a:off x="4200086" y="5157192"/>
            <a:ext cx="1060003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展现应用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3" name="矩形 26"/>
          <p:cNvSpPr>
            <a:spLocks noChangeArrowheads="1"/>
          </p:cNvSpPr>
          <p:nvPr/>
        </p:nvSpPr>
        <p:spPr bwMode="auto">
          <a:xfrm>
            <a:off x="5528001" y="5157192"/>
            <a:ext cx="1060003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Adhoc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1395027" y="1328893"/>
            <a:ext cx="69095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427399" y="1928707"/>
            <a:ext cx="68771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24422" y="1477672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1391774" y="2564904"/>
            <a:ext cx="69246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403652" y="3188468"/>
            <a:ext cx="69008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391774" y="3800915"/>
            <a:ext cx="69127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403649" y="4437112"/>
            <a:ext cx="69008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391774" y="5085184"/>
            <a:ext cx="69127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24422" y="2060090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源数据层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24422" y="2701050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数据集成层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24422" y="3347119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计算中心层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24422" y="3960811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6297" y="4573258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宿数据层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24422" y="5209455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结果展现层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323527" y="786217"/>
            <a:ext cx="1008113" cy="537908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数据流动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历程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数据流动的现状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278523" y="1590036"/>
            <a:ext cx="769325" cy="37444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t" anchorCtr="0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应用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2" name="矩形 26"/>
          <p:cNvSpPr>
            <a:spLocks noChangeArrowheads="1"/>
          </p:cNvSpPr>
          <p:nvPr/>
        </p:nvSpPr>
        <p:spPr bwMode="auto">
          <a:xfrm>
            <a:off x="1934707" y="1590036"/>
            <a:ext cx="5256585" cy="2833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同步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总线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3" name="矩形 26"/>
          <p:cNvSpPr>
            <a:spLocks noChangeArrowheads="1"/>
          </p:cNvSpPr>
          <p:nvPr/>
        </p:nvSpPr>
        <p:spPr bwMode="auto">
          <a:xfrm>
            <a:off x="1718683" y="3431482"/>
            <a:ext cx="1287589" cy="6001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结构化数据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实时流式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同步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4" name="矩形 26"/>
          <p:cNvSpPr>
            <a:spLocks noChangeArrowheads="1"/>
          </p:cNvSpPr>
          <p:nvPr/>
        </p:nvSpPr>
        <p:spPr bwMode="auto">
          <a:xfrm>
            <a:off x="1718683" y="2609066"/>
            <a:ext cx="1287587" cy="6001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非结构化数据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实时流式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同步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5" name="矩形 26"/>
          <p:cNvSpPr>
            <a:spLocks noChangeArrowheads="1"/>
          </p:cNvSpPr>
          <p:nvPr/>
        </p:nvSpPr>
        <p:spPr bwMode="auto">
          <a:xfrm>
            <a:off x="1718683" y="4379215"/>
            <a:ext cx="1287587" cy="6001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结构化数据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离线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同步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6" name="矩形 26"/>
          <p:cNvSpPr>
            <a:spLocks noChangeArrowheads="1"/>
          </p:cNvSpPr>
          <p:nvPr/>
        </p:nvSpPr>
        <p:spPr bwMode="auto">
          <a:xfrm>
            <a:off x="3374867" y="3111661"/>
            <a:ext cx="1071563" cy="5242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流式数据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计算框架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74867" y="3972428"/>
            <a:ext cx="1071563" cy="5280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离线数据计算框架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4823584" y="2582956"/>
            <a:ext cx="1071563" cy="5242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实时计算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9" name="矩形 26"/>
          <p:cNvSpPr>
            <a:spLocks noChangeArrowheads="1"/>
          </p:cNvSpPr>
          <p:nvPr/>
        </p:nvSpPr>
        <p:spPr bwMode="auto">
          <a:xfrm>
            <a:off x="4823584" y="3211811"/>
            <a:ext cx="1071563" cy="5242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MySQL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 Cluster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0" name="矩形 26"/>
          <p:cNvSpPr>
            <a:spLocks noChangeArrowheads="1"/>
          </p:cNvSpPr>
          <p:nvPr/>
        </p:nvSpPr>
        <p:spPr bwMode="auto">
          <a:xfrm>
            <a:off x="4823584" y="3827251"/>
            <a:ext cx="1071563" cy="5242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HBase</a:t>
            </a:r>
          </a:p>
        </p:txBody>
      </p:sp>
      <p:sp>
        <p:nvSpPr>
          <p:cNvPr id="31" name="矩形 26"/>
          <p:cNvSpPr>
            <a:spLocks noChangeArrowheads="1"/>
          </p:cNvSpPr>
          <p:nvPr/>
        </p:nvSpPr>
        <p:spPr bwMode="auto">
          <a:xfrm>
            <a:off x="6255188" y="2582956"/>
            <a:ext cx="288031" cy="23964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中间层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4815027" y="4455164"/>
            <a:ext cx="1071563" cy="5242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搜索引擎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3" name="矩形 26"/>
          <p:cNvSpPr>
            <a:spLocks noChangeArrowheads="1"/>
          </p:cNvSpPr>
          <p:nvPr/>
        </p:nvSpPr>
        <p:spPr bwMode="auto">
          <a:xfrm>
            <a:off x="566556" y="2022084"/>
            <a:ext cx="288031" cy="158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非结构化数据源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6903260" y="2582957"/>
            <a:ext cx="288031" cy="11362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应用服务器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5" name="矩形 26"/>
          <p:cNvSpPr>
            <a:spLocks noChangeArrowheads="1"/>
          </p:cNvSpPr>
          <p:nvPr/>
        </p:nvSpPr>
        <p:spPr bwMode="auto">
          <a:xfrm>
            <a:off x="1934708" y="5334452"/>
            <a:ext cx="5256582" cy="283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分布式资源池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1934709" y="5694492"/>
            <a:ext cx="5256582" cy="283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数据中心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cxnSp>
        <p:nvCxnSpPr>
          <p:cNvPr id="37" name="直接箭头连接符 36"/>
          <p:cNvCxnSpPr>
            <a:stCxn id="23" idx="3"/>
            <a:endCxn id="26" idx="1"/>
          </p:cNvCxnSpPr>
          <p:nvPr/>
        </p:nvCxnSpPr>
        <p:spPr>
          <a:xfrm flipV="1">
            <a:off x="3006272" y="3373769"/>
            <a:ext cx="368595" cy="3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26" idx="1"/>
          </p:cNvCxnSpPr>
          <p:nvPr/>
        </p:nvCxnSpPr>
        <p:spPr>
          <a:xfrm>
            <a:off x="3006270" y="2909148"/>
            <a:ext cx="368597" cy="46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3"/>
            <a:endCxn id="27" idx="1"/>
          </p:cNvCxnSpPr>
          <p:nvPr/>
        </p:nvCxnSpPr>
        <p:spPr>
          <a:xfrm>
            <a:off x="3006272" y="3731564"/>
            <a:ext cx="368595" cy="50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>
            <a:off x="3006270" y="2909148"/>
            <a:ext cx="368597" cy="132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3"/>
            <a:endCxn id="27" idx="1"/>
          </p:cNvCxnSpPr>
          <p:nvPr/>
        </p:nvCxnSpPr>
        <p:spPr>
          <a:xfrm flipV="1">
            <a:off x="3006270" y="4236467"/>
            <a:ext cx="368597" cy="44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6" idx="3"/>
            <a:endCxn id="28" idx="1"/>
          </p:cNvCxnSpPr>
          <p:nvPr/>
        </p:nvCxnSpPr>
        <p:spPr>
          <a:xfrm flipV="1">
            <a:off x="4446430" y="2845064"/>
            <a:ext cx="377154" cy="52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29" idx="1"/>
          </p:cNvCxnSpPr>
          <p:nvPr/>
        </p:nvCxnSpPr>
        <p:spPr>
          <a:xfrm>
            <a:off x="4446430" y="3373769"/>
            <a:ext cx="377154" cy="1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3"/>
            <a:endCxn id="30" idx="1"/>
          </p:cNvCxnSpPr>
          <p:nvPr/>
        </p:nvCxnSpPr>
        <p:spPr>
          <a:xfrm>
            <a:off x="4446430" y="3373769"/>
            <a:ext cx="377154" cy="71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3"/>
            <a:endCxn id="32" idx="1"/>
          </p:cNvCxnSpPr>
          <p:nvPr/>
        </p:nvCxnSpPr>
        <p:spPr>
          <a:xfrm>
            <a:off x="4446430" y="3373769"/>
            <a:ext cx="368597" cy="1343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7" idx="3"/>
            <a:endCxn id="28" idx="1"/>
          </p:cNvCxnSpPr>
          <p:nvPr/>
        </p:nvCxnSpPr>
        <p:spPr>
          <a:xfrm flipV="1">
            <a:off x="4446430" y="2845064"/>
            <a:ext cx="377154" cy="13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7" idx="3"/>
            <a:endCxn id="29" idx="1"/>
          </p:cNvCxnSpPr>
          <p:nvPr/>
        </p:nvCxnSpPr>
        <p:spPr>
          <a:xfrm flipV="1">
            <a:off x="4446430" y="3473919"/>
            <a:ext cx="377154" cy="76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7" idx="3"/>
            <a:endCxn id="30" idx="1"/>
          </p:cNvCxnSpPr>
          <p:nvPr/>
        </p:nvCxnSpPr>
        <p:spPr>
          <a:xfrm flipV="1">
            <a:off x="4446430" y="4089359"/>
            <a:ext cx="377154" cy="14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3"/>
            <a:endCxn id="32" idx="1"/>
          </p:cNvCxnSpPr>
          <p:nvPr/>
        </p:nvCxnSpPr>
        <p:spPr>
          <a:xfrm>
            <a:off x="4446430" y="4236467"/>
            <a:ext cx="368597" cy="48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3"/>
            <a:endCxn id="31" idx="1"/>
          </p:cNvCxnSpPr>
          <p:nvPr/>
        </p:nvCxnSpPr>
        <p:spPr>
          <a:xfrm>
            <a:off x="5895147" y="2845064"/>
            <a:ext cx="360041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9" idx="3"/>
            <a:endCxn id="31" idx="1"/>
          </p:cNvCxnSpPr>
          <p:nvPr/>
        </p:nvCxnSpPr>
        <p:spPr>
          <a:xfrm>
            <a:off x="5895147" y="3473919"/>
            <a:ext cx="360041" cy="30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0" idx="3"/>
            <a:endCxn id="31" idx="1"/>
          </p:cNvCxnSpPr>
          <p:nvPr/>
        </p:nvCxnSpPr>
        <p:spPr>
          <a:xfrm flipV="1">
            <a:off x="5895147" y="3781168"/>
            <a:ext cx="360041" cy="30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3"/>
            <a:endCxn id="31" idx="1"/>
          </p:cNvCxnSpPr>
          <p:nvPr/>
        </p:nvCxnSpPr>
        <p:spPr>
          <a:xfrm flipV="1">
            <a:off x="5886590" y="3781168"/>
            <a:ext cx="36859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1" idx="3"/>
            <a:endCxn id="34" idx="1"/>
          </p:cNvCxnSpPr>
          <p:nvPr/>
        </p:nvCxnSpPr>
        <p:spPr>
          <a:xfrm flipV="1">
            <a:off x="6543219" y="3151098"/>
            <a:ext cx="360041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406027" y="5262444"/>
            <a:ext cx="5934119" cy="792088"/>
          </a:xfrm>
          <a:prstGeom prst="rect">
            <a:avLst/>
          </a:prstGeom>
          <a:noFill/>
          <a:ln w="6350"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06028" y="1446020"/>
            <a:ext cx="5934118" cy="3816424"/>
          </a:xfrm>
          <a:prstGeom prst="rect">
            <a:avLst/>
          </a:prstGeom>
          <a:noFill/>
          <a:ln w="6350"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33" idx="3"/>
            <a:endCxn id="24" idx="1"/>
          </p:cNvCxnSpPr>
          <p:nvPr/>
        </p:nvCxnSpPr>
        <p:spPr>
          <a:xfrm>
            <a:off x="854587" y="2812984"/>
            <a:ext cx="864096" cy="9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26"/>
          <p:cNvSpPr>
            <a:spLocks noChangeArrowheads="1"/>
          </p:cNvSpPr>
          <p:nvPr/>
        </p:nvSpPr>
        <p:spPr bwMode="auto">
          <a:xfrm>
            <a:off x="568622" y="3719238"/>
            <a:ext cx="285965" cy="1399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结构化数据源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cxnSp>
        <p:nvCxnSpPr>
          <p:cNvPr id="59" name="直接箭头连接符 58"/>
          <p:cNvCxnSpPr>
            <a:stCxn id="58" idx="3"/>
            <a:endCxn id="23" idx="1"/>
          </p:cNvCxnSpPr>
          <p:nvPr/>
        </p:nvCxnSpPr>
        <p:spPr>
          <a:xfrm flipV="1">
            <a:off x="854587" y="3731564"/>
            <a:ext cx="864096" cy="6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8" idx="3"/>
            <a:endCxn id="25" idx="1"/>
          </p:cNvCxnSpPr>
          <p:nvPr/>
        </p:nvCxnSpPr>
        <p:spPr>
          <a:xfrm>
            <a:off x="854587" y="4418833"/>
            <a:ext cx="864096" cy="26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4" idx="3"/>
            <a:endCxn id="63" idx="1"/>
          </p:cNvCxnSpPr>
          <p:nvPr/>
        </p:nvCxnSpPr>
        <p:spPr>
          <a:xfrm flipV="1">
            <a:off x="7191291" y="2190547"/>
            <a:ext cx="456661" cy="96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4" idx="3"/>
            <a:endCxn id="64" idx="1"/>
          </p:cNvCxnSpPr>
          <p:nvPr/>
        </p:nvCxnSpPr>
        <p:spPr>
          <a:xfrm>
            <a:off x="7191291" y="3151098"/>
            <a:ext cx="456661" cy="6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6"/>
          <p:cNvSpPr>
            <a:spLocks noChangeArrowheads="1"/>
          </p:cNvSpPr>
          <p:nvPr/>
        </p:nvSpPr>
        <p:spPr bwMode="auto">
          <a:xfrm>
            <a:off x="7647952" y="1215394"/>
            <a:ext cx="1343539" cy="19503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对内数据支撑：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商业智能与决策支持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产品运营分析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系统运维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7647952" y="3293522"/>
            <a:ext cx="1343539" cy="977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数据产品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7647952" y="4403315"/>
            <a:ext cx="1343539" cy="977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应用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cxnSp>
        <p:nvCxnSpPr>
          <p:cNvPr id="66" name="直接箭头连接符 65"/>
          <p:cNvCxnSpPr>
            <a:stCxn id="34" idx="3"/>
            <a:endCxn id="65" idx="1"/>
          </p:cNvCxnSpPr>
          <p:nvPr/>
        </p:nvCxnSpPr>
        <p:spPr>
          <a:xfrm>
            <a:off x="7191291" y="3151098"/>
            <a:ext cx="456661" cy="174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286635" y="773705"/>
            <a:ext cx="6205911" cy="5352835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26"/>
          <p:cNvSpPr>
            <a:spLocks noChangeArrowheads="1"/>
          </p:cNvSpPr>
          <p:nvPr/>
        </p:nvSpPr>
        <p:spPr bwMode="auto">
          <a:xfrm>
            <a:off x="6903260" y="3972428"/>
            <a:ext cx="288029" cy="1145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中间件服务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cxnSp>
        <p:nvCxnSpPr>
          <p:cNvPr id="70" name="直接箭头连接符 69"/>
          <p:cNvCxnSpPr>
            <a:stCxn id="34" idx="2"/>
            <a:endCxn id="69" idx="0"/>
          </p:cNvCxnSpPr>
          <p:nvPr/>
        </p:nvCxnSpPr>
        <p:spPr>
          <a:xfrm flipH="1">
            <a:off x="7047275" y="3719239"/>
            <a:ext cx="1" cy="2531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406027" y="1013972"/>
            <a:ext cx="5934119" cy="432048"/>
          </a:xfrm>
          <a:prstGeom prst="rect">
            <a:avLst/>
          </a:prstGeom>
          <a:noFill/>
          <a:ln w="6350"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26"/>
          <p:cNvSpPr>
            <a:spLocks noChangeArrowheads="1"/>
          </p:cNvSpPr>
          <p:nvPr/>
        </p:nvSpPr>
        <p:spPr bwMode="auto">
          <a:xfrm>
            <a:off x="1934704" y="1073709"/>
            <a:ext cx="5256585" cy="283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工作流调度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历程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数据流动的现状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4691559" y="1876971"/>
            <a:ext cx="2616745" cy="14080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实时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1807212" y="3583421"/>
            <a:ext cx="2616745" cy="13814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结构化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8" name="矩形 26"/>
          <p:cNvSpPr>
            <a:spLocks noChangeArrowheads="1"/>
          </p:cNvSpPr>
          <p:nvPr/>
        </p:nvSpPr>
        <p:spPr bwMode="auto">
          <a:xfrm>
            <a:off x="1807212" y="1876971"/>
            <a:ext cx="2616745" cy="14080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非实时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9" name="矩形 26"/>
          <p:cNvSpPr>
            <a:spLocks noChangeArrowheads="1"/>
          </p:cNvSpPr>
          <p:nvPr/>
        </p:nvSpPr>
        <p:spPr bwMode="auto">
          <a:xfrm>
            <a:off x="4691559" y="3573016"/>
            <a:ext cx="2616745" cy="13875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非结构化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同步的领域细分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同步的领域细分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6228511"/>
              </p:ext>
            </p:extLst>
          </p:nvPr>
        </p:nvGraphicFramePr>
        <p:xfrm>
          <a:off x="863599" y="1916832"/>
          <a:ext cx="7416801" cy="256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/>
                <a:gridCol w="2472267"/>
                <a:gridCol w="2472267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维度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DataX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系统目标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解决任意异构数据源的数据离线交换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解决异构数据实时传输的平台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实时性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数据结构化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结构化、半结构化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结构化、非结构化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日志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数据源支持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覆盖阿里几乎所有类型的数据存储、计算系统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较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DataX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少，数据源必须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提供增量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解析接口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服务形式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工具包、服务平台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开源类似产品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Sqoop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flume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chukwa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scribe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1" y="1059063"/>
            <a:ext cx="5750632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Service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2300" y="2228614"/>
            <a:ext cx="16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DataX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00292" y="1201338"/>
            <a:ext cx="16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管理、监控数据同步集群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31641" y="2140347"/>
            <a:ext cx="5750632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Master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00292" y="2274781"/>
            <a:ext cx="16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管理、监控每个同步作业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31641" y="3236726"/>
            <a:ext cx="5750632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Slave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72300" y="3386844"/>
            <a:ext cx="16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管理、监控每个同步子任务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31641" y="4365104"/>
            <a:ext cx="5750632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Instance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72300" y="4495729"/>
            <a:ext cx="16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管理、监控每个同步示例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同步插件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31640" y="5445224"/>
            <a:ext cx="5750632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DataX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Plugin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9700" y="5619092"/>
            <a:ext cx="16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负责数据的抽取、转换、装载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95936" y="1201338"/>
            <a:ext cx="216024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Cluster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20072" y="2274781"/>
            <a:ext cx="1197512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79912" y="2274781"/>
            <a:ext cx="1197512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31823" y="3368867"/>
            <a:ext cx="9094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63888" y="3386844"/>
            <a:ext cx="1008112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58085" y="3386844"/>
            <a:ext cx="9094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25172" y="4495729"/>
            <a:ext cx="1102812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Instance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72000" y="4495729"/>
            <a:ext cx="1102812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Instance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58085" y="4495729"/>
            <a:ext cx="1102812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Instance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28506" y="5619092"/>
            <a:ext cx="911446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Reader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75334" y="5619092"/>
            <a:ext cx="888754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41303" y="5619092"/>
            <a:ext cx="1319594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Transformer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stCxn id="50" idx="2"/>
            <a:endCxn id="52" idx="0"/>
          </p:cNvCxnSpPr>
          <p:nvPr/>
        </p:nvCxnSpPr>
        <p:spPr>
          <a:xfrm flipH="1">
            <a:off x="4378668" y="1724558"/>
            <a:ext cx="697388" cy="550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51" idx="0"/>
          </p:cNvCxnSpPr>
          <p:nvPr/>
        </p:nvCxnSpPr>
        <p:spPr>
          <a:xfrm>
            <a:off x="5076056" y="1724558"/>
            <a:ext cx="742772" cy="550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2" idx="2"/>
            <a:endCxn id="54" idx="0"/>
          </p:cNvCxnSpPr>
          <p:nvPr/>
        </p:nvCxnSpPr>
        <p:spPr>
          <a:xfrm flipH="1">
            <a:off x="4067944" y="2798001"/>
            <a:ext cx="310724" cy="58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2" idx="2"/>
            <a:endCxn id="53" idx="0"/>
          </p:cNvCxnSpPr>
          <p:nvPr/>
        </p:nvCxnSpPr>
        <p:spPr>
          <a:xfrm>
            <a:off x="4378668" y="2798001"/>
            <a:ext cx="807895" cy="57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2" idx="2"/>
            <a:endCxn id="55" idx="0"/>
          </p:cNvCxnSpPr>
          <p:nvPr/>
        </p:nvCxnSpPr>
        <p:spPr>
          <a:xfrm>
            <a:off x="4378668" y="2798001"/>
            <a:ext cx="1934157" cy="58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4" idx="2"/>
            <a:endCxn id="56" idx="0"/>
          </p:cNvCxnSpPr>
          <p:nvPr/>
        </p:nvCxnSpPr>
        <p:spPr>
          <a:xfrm flipH="1">
            <a:off x="3876578" y="3910064"/>
            <a:ext cx="191366" cy="58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4" idx="2"/>
            <a:endCxn id="60" idx="0"/>
          </p:cNvCxnSpPr>
          <p:nvPr/>
        </p:nvCxnSpPr>
        <p:spPr>
          <a:xfrm>
            <a:off x="4067944" y="3910064"/>
            <a:ext cx="1055462" cy="58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2"/>
            <a:endCxn id="61" idx="0"/>
          </p:cNvCxnSpPr>
          <p:nvPr/>
        </p:nvCxnSpPr>
        <p:spPr>
          <a:xfrm>
            <a:off x="4067944" y="3910064"/>
            <a:ext cx="2341547" cy="58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6" idx="2"/>
            <a:endCxn id="64" idx="0"/>
          </p:cNvCxnSpPr>
          <p:nvPr/>
        </p:nvCxnSpPr>
        <p:spPr>
          <a:xfrm>
            <a:off x="3876578" y="5018949"/>
            <a:ext cx="2424522" cy="600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6" idx="2"/>
            <a:endCxn id="63" idx="0"/>
          </p:cNvCxnSpPr>
          <p:nvPr/>
        </p:nvCxnSpPr>
        <p:spPr>
          <a:xfrm>
            <a:off x="3876578" y="5018949"/>
            <a:ext cx="1043133" cy="600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2"/>
            <a:endCxn id="62" idx="0"/>
          </p:cNvCxnSpPr>
          <p:nvPr/>
        </p:nvCxnSpPr>
        <p:spPr>
          <a:xfrm flipH="1">
            <a:off x="3684229" y="5018949"/>
            <a:ext cx="192349" cy="600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9632" y="1404064"/>
            <a:ext cx="7056784" cy="4401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DataX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942397"/>
            <a:ext cx="111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DataX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03647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112487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780818" y="1605049"/>
            <a:ext cx="504056" cy="43204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80004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51826" y="1605049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60666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528997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228183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884639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583825" y="160504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403647" y="2189497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112487" y="2189497"/>
            <a:ext cx="504056" cy="43204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80818" y="2189497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480004" y="2189497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51826" y="2189497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60666" y="2189497"/>
            <a:ext cx="504056" cy="43204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528997" y="2189497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228183" y="2189497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40693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583825" y="2189497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403647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112487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80818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480004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51826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860666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28997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228183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909024" y="2213247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583825" y="2773945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416157" y="3358393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124997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793328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492514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164336" y="3358393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873176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541507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909024" y="2780928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897149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596335" y="3358393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416157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24997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793328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3492514" y="3942841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164336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556362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934483" y="4006113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240693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897149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7596335" y="3942841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416157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2124997" y="4527289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793328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492514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164336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873176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5541507" y="4527289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240693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97149" y="4527289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596335" y="4527289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416157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124997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2793328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3492514" y="5121566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164336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873176" y="5121566"/>
            <a:ext cx="504056" cy="43204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541507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240693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6897149" y="5121566"/>
            <a:ext cx="50405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596335" y="5121566"/>
            <a:ext cx="504056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415246" y="920595"/>
            <a:ext cx="309054" cy="281639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2687660" y="942397"/>
            <a:ext cx="84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Master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530991" y="915431"/>
            <a:ext cx="309054" cy="281639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803405" y="937233"/>
            <a:ext cx="84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Slave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6" name="直接箭头连接符 105"/>
          <p:cNvCxnSpPr>
            <a:stCxn id="29" idx="6"/>
            <a:endCxn id="31" idx="2"/>
          </p:cNvCxnSpPr>
          <p:nvPr/>
        </p:nvCxnSpPr>
        <p:spPr>
          <a:xfrm>
            <a:off x="2616543" y="2405521"/>
            <a:ext cx="863461" cy="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9" idx="3"/>
            <a:endCxn id="59" idx="0"/>
          </p:cNvCxnSpPr>
          <p:nvPr/>
        </p:nvCxnSpPr>
        <p:spPr>
          <a:xfrm flipH="1">
            <a:off x="1668185" y="2558273"/>
            <a:ext cx="518119" cy="80012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9" idx="4"/>
            <a:endCxn id="80" idx="0"/>
          </p:cNvCxnSpPr>
          <p:nvPr/>
        </p:nvCxnSpPr>
        <p:spPr>
          <a:xfrm>
            <a:off x="2364515" y="2621545"/>
            <a:ext cx="12510" cy="1905744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9" idx="5"/>
            <a:endCxn id="72" idx="1"/>
          </p:cNvCxnSpPr>
          <p:nvPr/>
        </p:nvCxnSpPr>
        <p:spPr>
          <a:xfrm>
            <a:off x="2542726" y="2558273"/>
            <a:ext cx="1023605" cy="144784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34" idx="6"/>
            <a:endCxn id="35" idx="2"/>
          </p:cNvCxnSpPr>
          <p:nvPr/>
        </p:nvCxnSpPr>
        <p:spPr>
          <a:xfrm>
            <a:off x="5364722" y="2405521"/>
            <a:ext cx="164275" cy="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34" idx="3"/>
            <a:endCxn id="63" idx="0"/>
          </p:cNvCxnSpPr>
          <p:nvPr/>
        </p:nvCxnSpPr>
        <p:spPr>
          <a:xfrm flipH="1">
            <a:off x="4416364" y="2558273"/>
            <a:ext cx="518119" cy="80012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4" idx="1"/>
            <a:endCxn id="21" idx="5"/>
          </p:cNvCxnSpPr>
          <p:nvPr/>
        </p:nvCxnSpPr>
        <p:spPr>
          <a:xfrm flipH="1" flipV="1">
            <a:off x="4582065" y="1973825"/>
            <a:ext cx="352418" cy="278944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34" idx="4"/>
            <a:endCxn id="75" idx="0"/>
          </p:cNvCxnSpPr>
          <p:nvPr/>
        </p:nvCxnSpPr>
        <p:spPr>
          <a:xfrm>
            <a:off x="5112694" y="2621545"/>
            <a:ext cx="73817" cy="1384568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34" idx="5"/>
            <a:endCxn id="87" idx="1"/>
          </p:cNvCxnSpPr>
          <p:nvPr/>
        </p:nvCxnSpPr>
        <p:spPr>
          <a:xfrm>
            <a:off x="5290905" y="2558273"/>
            <a:ext cx="1680061" cy="2032288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66" idx="1"/>
          </p:cNvCxnSpPr>
          <p:nvPr/>
        </p:nvCxnSpPr>
        <p:spPr>
          <a:xfrm>
            <a:off x="6033053" y="2412856"/>
            <a:ext cx="949788" cy="431344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94" idx="2"/>
            <a:endCxn id="92" idx="6"/>
          </p:cNvCxnSpPr>
          <p:nvPr/>
        </p:nvCxnSpPr>
        <p:spPr>
          <a:xfrm flipH="1">
            <a:off x="3996570" y="5337590"/>
            <a:ext cx="876606" cy="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4" idx="7"/>
            <a:endCxn id="85" idx="3"/>
          </p:cNvCxnSpPr>
          <p:nvPr/>
        </p:nvCxnSpPr>
        <p:spPr>
          <a:xfrm flipV="1">
            <a:off x="5303415" y="4896065"/>
            <a:ext cx="311909" cy="288773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" idx="7"/>
            <a:endCxn id="19" idx="3"/>
          </p:cNvCxnSpPr>
          <p:nvPr/>
        </p:nvCxnSpPr>
        <p:spPr>
          <a:xfrm flipV="1">
            <a:off x="2542726" y="1973825"/>
            <a:ext cx="311909" cy="278944"/>
          </a:xfrm>
          <a:prstGeom prst="straightConnector1">
            <a:avLst/>
          </a:prstGeom>
          <a:ln w="25400"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94" idx="6"/>
            <a:endCxn id="98" idx="2"/>
          </p:cNvCxnSpPr>
          <p:nvPr/>
        </p:nvCxnSpPr>
        <p:spPr>
          <a:xfrm>
            <a:off x="5377232" y="5337590"/>
            <a:ext cx="2219103" cy="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4537521" y="1089119"/>
            <a:ext cx="420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886983" y="948668"/>
            <a:ext cx="114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aunch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5710956" y="1089559"/>
            <a:ext cx="42071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060418" y="937233"/>
            <a:ext cx="114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FailOver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4303" y="17651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阿里数据同步前世今生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1763688" y="3416539"/>
            <a:ext cx="5688632" cy="6159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历程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" name="矩形 26"/>
          <p:cNvSpPr>
            <a:spLocks noChangeArrowheads="1"/>
          </p:cNvSpPr>
          <p:nvPr/>
        </p:nvSpPr>
        <p:spPr bwMode="auto">
          <a:xfrm>
            <a:off x="1763688" y="4181227"/>
            <a:ext cx="5688632" cy="6159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展望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1763688" y="2636912"/>
            <a:ext cx="5688632" cy="6159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背景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6390" y="1476072"/>
            <a:ext cx="4715890" cy="375312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ctr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TT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942397"/>
            <a:ext cx="111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11560" y="3104964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FileTailer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11560" y="4005064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DBSync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11560" y="2204864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Shrek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771800" y="2204864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580112" y="2204864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800" y="3681028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580112" y="3681028"/>
            <a:ext cx="108012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11960" y="2636912"/>
            <a:ext cx="1080120" cy="1044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0" name="直接箭头连接符 119"/>
          <p:cNvCxnSpPr>
            <a:stCxn id="110" idx="3"/>
            <a:endCxn id="111" idx="1"/>
          </p:cNvCxnSpPr>
          <p:nvPr/>
        </p:nvCxnSpPr>
        <p:spPr>
          <a:xfrm>
            <a:off x="1691680" y="252890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0" idx="3"/>
            <a:endCxn id="114" idx="1"/>
          </p:cNvCxnSpPr>
          <p:nvPr/>
        </p:nvCxnSpPr>
        <p:spPr>
          <a:xfrm>
            <a:off x="1691680" y="2528900"/>
            <a:ext cx="1080120" cy="147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9" idx="3"/>
            <a:endCxn id="114" idx="1"/>
          </p:cNvCxnSpPr>
          <p:nvPr/>
        </p:nvCxnSpPr>
        <p:spPr>
          <a:xfrm flipV="1">
            <a:off x="1691680" y="4005064"/>
            <a:ext cx="108012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09" idx="3"/>
            <a:endCxn id="111" idx="1"/>
          </p:cNvCxnSpPr>
          <p:nvPr/>
        </p:nvCxnSpPr>
        <p:spPr>
          <a:xfrm flipV="1">
            <a:off x="1691680" y="2528900"/>
            <a:ext cx="108012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3"/>
            <a:endCxn id="111" idx="1"/>
          </p:cNvCxnSpPr>
          <p:nvPr/>
        </p:nvCxnSpPr>
        <p:spPr>
          <a:xfrm flipV="1">
            <a:off x="1691680" y="2528900"/>
            <a:ext cx="1080120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5" idx="3"/>
            <a:endCxn id="114" idx="1"/>
          </p:cNvCxnSpPr>
          <p:nvPr/>
        </p:nvCxnSpPr>
        <p:spPr>
          <a:xfrm>
            <a:off x="1691680" y="3429000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7" idx="1"/>
          </p:cNvCxnSpPr>
          <p:nvPr/>
        </p:nvCxnSpPr>
        <p:spPr>
          <a:xfrm>
            <a:off x="3851920" y="2528900"/>
            <a:ext cx="360040" cy="63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4" idx="3"/>
            <a:endCxn id="117" idx="1"/>
          </p:cNvCxnSpPr>
          <p:nvPr/>
        </p:nvCxnSpPr>
        <p:spPr>
          <a:xfrm flipV="1">
            <a:off x="3851920" y="3158970"/>
            <a:ext cx="360040" cy="84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17" idx="3"/>
            <a:endCxn id="113" idx="1"/>
          </p:cNvCxnSpPr>
          <p:nvPr/>
        </p:nvCxnSpPr>
        <p:spPr>
          <a:xfrm flipV="1">
            <a:off x="5292080" y="2528900"/>
            <a:ext cx="288032" cy="63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17" idx="3"/>
            <a:endCxn id="116" idx="1"/>
          </p:cNvCxnSpPr>
          <p:nvPr/>
        </p:nvCxnSpPr>
        <p:spPr>
          <a:xfrm>
            <a:off x="5292080" y="3158970"/>
            <a:ext cx="288032" cy="84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7452320" y="2204864"/>
            <a:ext cx="1475656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ODPS Writer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452320" y="3681028"/>
            <a:ext cx="1475656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 Writer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9" name="直接箭头连接符 158"/>
          <p:cNvCxnSpPr>
            <a:stCxn id="113" idx="3"/>
            <a:endCxn id="157" idx="1"/>
          </p:cNvCxnSpPr>
          <p:nvPr/>
        </p:nvCxnSpPr>
        <p:spPr>
          <a:xfrm>
            <a:off x="6660232" y="25289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16" idx="3"/>
            <a:endCxn id="158" idx="1"/>
          </p:cNvCxnSpPr>
          <p:nvPr/>
        </p:nvCxnSpPr>
        <p:spPr>
          <a:xfrm>
            <a:off x="6660232" y="40050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6"/>
          <p:cNvSpPr>
            <a:spLocks noChangeArrowheads="1"/>
          </p:cNvSpPr>
          <p:nvPr/>
        </p:nvSpPr>
        <p:spPr bwMode="auto">
          <a:xfrm>
            <a:off x="1763688" y="4221088"/>
            <a:ext cx="5688632" cy="6159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展望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1763688" y="2629198"/>
            <a:ext cx="5688632" cy="61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背景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" name="矩形 26"/>
          <p:cNvSpPr>
            <a:spLocks noChangeArrowheads="1"/>
          </p:cNvSpPr>
          <p:nvPr/>
        </p:nvSpPr>
        <p:spPr bwMode="auto">
          <a:xfrm>
            <a:off x="1763688" y="3429000"/>
            <a:ext cx="5688632" cy="61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历程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4303" y="17728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阿里数据同步前世今生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72200" y="260648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阿里大数据和云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83568" y="2132856"/>
            <a:ext cx="6624736" cy="48030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数据云服务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683571" y="2756420"/>
            <a:ext cx="5216345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数据同步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8" name="矩形 26"/>
          <p:cNvSpPr>
            <a:spLocks noChangeArrowheads="1"/>
          </p:cNvSpPr>
          <p:nvPr/>
        </p:nvSpPr>
        <p:spPr bwMode="auto">
          <a:xfrm>
            <a:off x="683572" y="3356992"/>
            <a:ext cx="2500160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离线数据总线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683570" y="4005064"/>
            <a:ext cx="5216346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分布式资源管理框架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683569" y="4653136"/>
            <a:ext cx="5216347" cy="432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同步网关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8" name="矩形 26"/>
          <p:cNvSpPr>
            <a:spLocks noChangeArrowheads="1"/>
          </p:cNvSpPr>
          <p:nvPr/>
        </p:nvSpPr>
        <p:spPr bwMode="auto">
          <a:xfrm>
            <a:off x="3359739" y="3356992"/>
            <a:ext cx="2540177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实时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数据总线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2" name="矩形 26"/>
          <p:cNvSpPr>
            <a:spLocks noChangeArrowheads="1"/>
          </p:cNvSpPr>
          <p:nvPr/>
        </p:nvSpPr>
        <p:spPr bwMode="auto">
          <a:xfrm>
            <a:off x="6084168" y="2756420"/>
            <a:ext cx="1224136" cy="23287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计算中心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存储中心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工作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流引擎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元数据服务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3" name="矩形 26"/>
          <p:cNvSpPr>
            <a:spLocks noChangeArrowheads="1"/>
          </p:cNvSpPr>
          <p:nvPr/>
        </p:nvSpPr>
        <p:spPr bwMode="auto">
          <a:xfrm>
            <a:off x="7452320" y="2132856"/>
            <a:ext cx="1224136" cy="29523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应用云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683572" y="1448401"/>
            <a:ext cx="7992884" cy="48030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阿里云服务平台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0878" y="2659559"/>
            <a:ext cx="3742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Conversation</a:t>
            </a:r>
            <a:endParaRPr lang="zh-CN" altLang="en-US" sz="4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6"/>
          <p:cNvSpPr>
            <a:spLocks noChangeArrowheads="1"/>
          </p:cNvSpPr>
          <p:nvPr/>
        </p:nvSpPr>
        <p:spPr bwMode="auto">
          <a:xfrm>
            <a:off x="1763688" y="2636912"/>
            <a:ext cx="5688632" cy="6159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背景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1763688" y="3424253"/>
            <a:ext cx="5688632" cy="61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历程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" name="矩形 26"/>
          <p:cNvSpPr>
            <a:spLocks noChangeArrowheads="1"/>
          </p:cNvSpPr>
          <p:nvPr/>
        </p:nvSpPr>
        <p:spPr bwMode="auto">
          <a:xfrm>
            <a:off x="1763688" y="4188941"/>
            <a:ext cx="5688632" cy="61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展望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4303" y="17728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阿里数据同步前世今生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oogle-datacenter-tech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下箭头 44"/>
          <p:cNvSpPr/>
          <p:nvPr/>
        </p:nvSpPr>
        <p:spPr>
          <a:xfrm>
            <a:off x="2555776" y="928755"/>
            <a:ext cx="432048" cy="494851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阿里数据开发流程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2052413" y="1214754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需求分析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8" name="矩形 26"/>
          <p:cNvSpPr>
            <a:spLocks noChangeArrowheads="1"/>
          </p:cNvSpPr>
          <p:nvPr/>
        </p:nvSpPr>
        <p:spPr bwMode="auto">
          <a:xfrm>
            <a:off x="2052413" y="1844824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业务建模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413" y="2481021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数据集成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0" name="矩形 26"/>
          <p:cNvSpPr>
            <a:spLocks noChangeArrowheads="1"/>
          </p:cNvSpPr>
          <p:nvPr/>
        </p:nvSpPr>
        <p:spPr bwMode="auto">
          <a:xfrm>
            <a:off x="2052413" y="3129093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数据开发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1" name="矩形 26"/>
          <p:cNvSpPr>
            <a:spLocks noChangeArrowheads="1"/>
          </p:cNvSpPr>
          <p:nvPr/>
        </p:nvSpPr>
        <p:spPr bwMode="auto">
          <a:xfrm>
            <a:off x="2052413" y="3777165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数据测试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2052413" y="4425237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线上部署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2052413" y="5085184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结果集成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下箭头 44"/>
          <p:cNvSpPr/>
          <p:nvPr/>
        </p:nvSpPr>
        <p:spPr>
          <a:xfrm>
            <a:off x="2555776" y="928755"/>
            <a:ext cx="432048" cy="494851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2052413" y="1214754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需求分析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8" name="矩形 26"/>
          <p:cNvSpPr>
            <a:spLocks noChangeArrowheads="1"/>
          </p:cNvSpPr>
          <p:nvPr/>
        </p:nvSpPr>
        <p:spPr bwMode="auto">
          <a:xfrm>
            <a:off x="2052413" y="1844824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业务建模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413" y="2481021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数据集成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0" name="矩形 26"/>
          <p:cNvSpPr>
            <a:spLocks noChangeArrowheads="1"/>
          </p:cNvSpPr>
          <p:nvPr/>
        </p:nvSpPr>
        <p:spPr bwMode="auto">
          <a:xfrm>
            <a:off x="2052413" y="3129093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数据开发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1" name="矩形 26"/>
          <p:cNvSpPr>
            <a:spLocks noChangeArrowheads="1"/>
          </p:cNvSpPr>
          <p:nvPr/>
        </p:nvSpPr>
        <p:spPr bwMode="auto">
          <a:xfrm>
            <a:off x="2052413" y="3777165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数据测试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2052413" y="4425237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线上部署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2052413" y="5085184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结果集成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 rot="5400000">
            <a:off x="5478036" y="650756"/>
            <a:ext cx="564192" cy="4104456"/>
          </a:xfrm>
          <a:prstGeom prst="wedgeRoundRectCallout">
            <a:avLst>
              <a:gd name="adj1" fmla="val -13297"/>
              <a:gd name="adj2" fmla="val 53171"/>
              <a:gd name="adj3" fmla="val 16667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2517027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业务异构数据集成到离线计算平台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阿里数据开发流程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下箭头 44"/>
          <p:cNvSpPr/>
          <p:nvPr/>
        </p:nvSpPr>
        <p:spPr>
          <a:xfrm>
            <a:off x="2555776" y="928755"/>
            <a:ext cx="432048" cy="4948517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2052413" y="1214754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需求分析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8" name="矩形 26"/>
          <p:cNvSpPr>
            <a:spLocks noChangeArrowheads="1"/>
          </p:cNvSpPr>
          <p:nvPr/>
        </p:nvSpPr>
        <p:spPr bwMode="auto">
          <a:xfrm>
            <a:off x="2052413" y="1844824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业务建模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413" y="2481021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数据集成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0" name="矩形 26"/>
          <p:cNvSpPr>
            <a:spLocks noChangeArrowheads="1"/>
          </p:cNvSpPr>
          <p:nvPr/>
        </p:nvSpPr>
        <p:spPr bwMode="auto">
          <a:xfrm>
            <a:off x="2052413" y="3129093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数据开发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1" name="矩形 26"/>
          <p:cNvSpPr>
            <a:spLocks noChangeArrowheads="1"/>
          </p:cNvSpPr>
          <p:nvPr/>
        </p:nvSpPr>
        <p:spPr bwMode="auto">
          <a:xfrm>
            <a:off x="2052413" y="3777165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数据测试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2052413" y="4425237"/>
            <a:ext cx="1439467" cy="4680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线上部署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2052413" y="5085184"/>
            <a:ext cx="1439467" cy="468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结果集成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 rot="5400000">
            <a:off x="5478036" y="3315052"/>
            <a:ext cx="564192" cy="4104456"/>
          </a:xfrm>
          <a:prstGeom prst="wedgeRoundRectCallout">
            <a:avLst>
              <a:gd name="adj1" fmla="val -13297"/>
              <a:gd name="adj2" fmla="val 53171"/>
              <a:gd name="adj3" fmla="val 16667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5181323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计算结果数据导入在线业务平台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阿里数据开发流程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1807212" y="1916833"/>
            <a:ext cx="2616745" cy="14080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同构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1807212" y="3559671"/>
            <a:ext cx="2616745" cy="13814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在线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8" name="矩形 26"/>
          <p:cNvSpPr>
            <a:spLocks noChangeArrowheads="1"/>
          </p:cNvSpPr>
          <p:nvPr/>
        </p:nvSpPr>
        <p:spPr bwMode="auto">
          <a:xfrm>
            <a:off x="4687532" y="1916832"/>
            <a:ext cx="2616745" cy="14080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异构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19" name="矩形 26"/>
          <p:cNvSpPr>
            <a:spLocks noChangeArrowheads="1"/>
          </p:cNvSpPr>
          <p:nvPr/>
        </p:nvSpPr>
        <p:spPr bwMode="auto">
          <a:xfrm>
            <a:off x="4691559" y="3553658"/>
            <a:ext cx="2616745" cy="13875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离线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4423" y="420633"/>
            <a:ext cx="30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数据同步本质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6"/>
          <p:cNvSpPr>
            <a:spLocks noChangeArrowheads="1"/>
          </p:cNvSpPr>
          <p:nvPr/>
        </p:nvSpPr>
        <p:spPr bwMode="auto">
          <a:xfrm>
            <a:off x="1763688" y="3421286"/>
            <a:ext cx="5688632" cy="6159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历程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1763688" y="2629198"/>
            <a:ext cx="5688632" cy="61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背景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" name="矩形 26"/>
          <p:cNvSpPr>
            <a:spLocks noChangeArrowheads="1"/>
          </p:cNvSpPr>
          <p:nvPr/>
        </p:nvSpPr>
        <p:spPr bwMode="auto">
          <a:xfrm>
            <a:off x="1763688" y="4181227"/>
            <a:ext cx="5688632" cy="61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展望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4303" y="17728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阿里数据同步前世今生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778</Words>
  <Application>Microsoft Office PowerPoint</Application>
  <PresentationFormat>全屏显示(4:3)</PresentationFormat>
  <Paragraphs>289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bazhen.csy</cp:lastModifiedBy>
  <cp:revision>116</cp:revision>
  <dcterms:created xsi:type="dcterms:W3CDTF">2013-06-14T07:26:38Z</dcterms:created>
  <dcterms:modified xsi:type="dcterms:W3CDTF">2013-07-07T12:28:08Z</dcterms:modified>
</cp:coreProperties>
</file>