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8" r:id="rId3"/>
    <p:sldId id="272" r:id="rId4"/>
    <p:sldId id="259" r:id="rId5"/>
    <p:sldId id="273" r:id="rId6"/>
    <p:sldId id="263" r:id="rId7"/>
    <p:sldId id="260" r:id="rId8"/>
    <p:sldId id="262" r:id="rId9"/>
    <p:sldId id="276" r:id="rId10"/>
    <p:sldId id="264" r:id="rId11"/>
    <p:sldId id="265" r:id="rId12"/>
    <p:sldId id="257" r:id="rId13"/>
    <p:sldId id="274" r:id="rId14"/>
    <p:sldId id="267" r:id="rId15"/>
    <p:sldId id="278" r:id="rId16"/>
    <p:sldId id="279" r:id="rId17"/>
    <p:sldId id="280" r:id="rId18"/>
    <p:sldId id="277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B7F5BA-E5C6-4C58-86AF-B4C9B898294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D96598-E834-4776-A41E-8EBEFC650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B7F5BA-E5C6-4C58-86AF-B4C9B898294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D96598-E834-4776-A41E-8EBEFC650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2276872"/>
            <a:ext cx="6960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iDB-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阿里集团数据库服务平台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450912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叶正盛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斗佛）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2013-07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审核？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重复索引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index </a:t>
            </a:r>
            <a:r>
              <a:rPr lang="en-US" altLang="zh-CN" dirty="0" err="1" smtClean="0"/>
              <a:t>idx_mid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member_id</a:t>
            </a:r>
            <a:r>
              <a:rPr lang="en-US" altLang="zh-CN" dirty="0" smtClean="0"/>
              <a:t>) on order</a:t>
            </a:r>
          </a:p>
          <a:p>
            <a:pPr lvl="1"/>
            <a:r>
              <a:rPr lang="en-US" altLang="zh-CN" dirty="0" smtClean="0"/>
              <a:t>Create index </a:t>
            </a:r>
            <a:r>
              <a:rPr lang="en-US" altLang="zh-CN" dirty="0" err="1" smtClean="0"/>
              <a:t>idx_mid_status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member_id,status</a:t>
            </a:r>
            <a:r>
              <a:rPr lang="en-US" altLang="zh-CN" dirty="0" smtClean="0"/>
              <a:t>) on order</a:t>
            </a:r>
          </a:p>
          <a:p>
            <a:pPr lvl="1"/>
            <a:r>
              <a:rPr lang="en-US" altLang="zh-CN" dirty="0" smtClean="0"/>
              <a:t>Create index </a:t>
            </a:r>
            <a:r>
              <a:rPr lang="en-US" altLang="zh-CN" dirty="0" err="1" smtClean="0"/>
              <a:t>idx_mid_create_date_status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member_id,create_date,status</a:t>
            </a:r>
            <a:r>
              <a:rPr lang="en-US" altLang="zh-CN" dirty="0" smtClean="0"/>
              <a:t>) on order</a:t>
            </a:r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注入风险</a:t>
            </a:r>
            <a:endParaRPr lang="en-US" altLang="zh-CN" dirty="0"/>
          </a:p>
          <a:p>
            <a:r>
              <a:rPr lang="zh-CN" altLang="en-US" dirty="0" smtClean="0"/>
              <a:t>变更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识别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zh-CN" altLang="en-US" dirty="0" smtClean="0"/>
              <a:t>推荐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数据订正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写错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忘记</a:t>
            </a:r>
            <a:r>
              <a:rPr lang="zh-CN" altLang="en-US" dirty="0" smtClean="0"/>
              <a:t>加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t set amount=0 and price is null</a:t>
            </a:r>
          </a:p>
          <a:p>
            <a:pPr lvl="1"/>
            <a:r>
              <a:rPr lang="zh-CN" altLang="en-US" dirty="0" smtClean="0"/>
              <a:t>更新大量记录</a:t>
            </a:r>
            <a:endParaRPr lang="en-US" altLang="zh-CN" dirty="0" smtClean="0"/>
          </a:p>
          <a:p>
            <a:r>
              <a:rPr lang="zh-CN" altLang="en-US" dirty="0" smtClean="0"/>
              <a:t>没有备份</a:t>
            </a:r>
            <a:endParaRPr lang="en-US" altLang="zh-CN" dirty="0" smtClean="0"/>
          </a:p>
          <a:p>
            <a:r>
              <a:rPr lang="zh-CN" altLang="en-US" dirty="0" smtClean="0"/>
              <a:t>字符集</a:t>
            </a:r>
            <a:endParaRPr lang="en-US" altLang="zh-CN" dirty="0" smtClean="0"/>
          </a:p>
          <a:p>
            <a:r>
              <a:rPr lang="zh-CN" altLang="en-US" dirty="0" smtClean="0"/>
              <a:t>审批流程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</a:t>
            </a:r>
            <a:r>
              <a:rPr lang="en-US" altLang="zh-CN" dirty="0" smtClean="0"/>
              <a:t>IOE</a:t>
            </a:r>
            <a:r>
              <a:rPr lang="zh-CN" altLang="en-US" dirty="0" smtClean="0"/>
              <a:t>给</a:t>
            </a:r>
            <a:r>
              <a:rPr lang="en-US" altLang="zh-CN" dirty="0" smtClean="0"/>
              <a:t>iDB</a:t>
            </a:r>
            <a:r>
              <a:rPr lang="zh-CN" altLang="en-US" dirty="0" smtClean="0"/>
              <a:t>带来新的挑战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几万</a:t>
            </a:r>
            <a:r>
              <a:rPr lang="zh-CN" altLang="en-US" dirty="0" smtClean="0"/>
              <a:t>个库，几百万的笔，如何快速检索到表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如何查询分库分表的数据</a:t>
            </a:r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批量表结构</a:t>
            </a:r>
            <a:r>
              <a:rPr lang="zh-CN" altLang="en-US" dirty="0" smtClean="0"/>
              <a:t>设计、变更、</a:t>
            </a:r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55576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259632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763688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2267744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2771800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3275856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779912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4283968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4788024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5292080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5796136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6300192" y="4653136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1403648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1907704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磁盘 17"/>
          <p:cNvSpPr/>
          <p:nvPr/>
        </p:nvSpPr>
        <p:spPr>
          <a:xfrm>
            <a:off x="2411760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2915816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磁盘 19"/>
          <p:cNvSpPr/>
          <p:nvPr/>
        </p:nvSpPr>
        <p:spPr>
          <a:xfrm>
            <a:off x="3419872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3923928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4427984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4932040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磁盘 23"/>
          <p:cNvSpPr/>
          <p:nvPr/>
        </p:nvSpPr>
        <p:spPr>
          <a:xfrm>
            <a:off x="5436096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5940152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磁盘 25"/>
          <p:cNvSpPr/>
          <p:nvPr/>
        </p:nvSpPr>
        <p:spPr>
          <a:xfrm>
            <a:off x="6444208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磁盘 26"/>
          <p:cNvSpPr/>
          <p:nvPr/>
        </p:nvSpPr>
        <p:spPr>
          <a:xfrm>
            <a:off x="6948264" y="5157192"/>
            <a:ext cx="432048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为什么要开发</a:t>
            </a:r>
            <a:r>
              <a:rPr lang="en-US" altLang="zh-CN" dirty="0" smtClean="0"/>
              <a:t>iDB?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http://www.875.cn/upload/2010/11/10/16030072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624736" cy="4442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数据库项目研发服务</a:t>
            </a:r>
            <a:endParaRPr lang="zh-CN" altLang="en-US" dirty="0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78" name="AutoShape 30"/>
          <p:cNvSpPr>
            <a:spLocks noChangeAspect="1" noChangeArrowheads="1" noTextEdit="1"/>
          </p:cNvSpPr>
          <p:nvPr/>
        </p:nvSpPr>
        <p:spPr bwMode="auto">
          <a:xfrm>
            <a:off x="1043608" y="1268760"/>
            <a:ext cx="6768752" cy="512037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35" name="圆角矩形 34"/>
          <p:cNvSpPr/>
          <p:nvPr/>
        </p:nvSpPr>
        <p:spPr>
          <a:xfrm>
            <a:off x="2843808" y="1412776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可视化表结构设计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843808" y="2348880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开发测试环境变更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843808" y="3284984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审核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843808" y="4221088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生产环境发布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843808" y="5157192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变通影响分析及通知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数据访问服务</a:t>
            </a:r>
            <a:endParaRPr lang="zh-CN" altLang="en-US" dirty="0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78" name="AutoShape 30"/>
          <p:cNvSpPr>
            <a:spLocks noChangeAspect="1" noChangeArrowheads="1" noTextEdit="1"/>
          </p:cNvSpPr>
          <p:nvPr/>
        </p:nvSpPr>
        <p:spPr bwMode="auto">
          <a:xfrm>
            <a:off x="1043608" y="1268760"/>
            <a:ext cx="6768752" cy="512037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35" name="圆角矩形 34"/>
          <p:cNvSpPr/>
          <p:nvPr/>
        </p:nvSpPr>
        <p:spPr>
          <a:xfrm>
            <a:off x="2843808" y="1412776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全网元数据检索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843808" y="2348880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数据查询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843808" y="3284984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数据订正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843808" y="4221088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数据导出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843808" y="5157192"/>
            <a:ext cx="302433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数据同步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83568" y="548680"/>
            <a:ext cx="7848872" cy="56166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基础数据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95736" y="1412776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195736" y="2348880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195736" y="3284984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195736" y="4221088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195736" y="5157192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580112" y="3284984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580112" y="2348880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580112" y="1412776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83568" y="548680"/>
            <a:ext cx="7848872" cy="56166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基础组件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63888" y="1412776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563888" y="2348880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全局连接池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563888" y="3284984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安全审计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563888" y="4221088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任务调度平台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563888" y="5157192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消息通知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iDB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架构总览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78" name="AutoShape 30"/>
          <p:cNvSpPr>
            <a:spLocks noChangeAspect="1" noChangeArrowheads="1" noTextEdit="1"/>
          </p:cNvSpPr>
          <p:nvPr/>
        </p:nvSpPr>
        <p:spPr bwMode="auto">
          <a:xfrm>
            <a:off x="1043608" y="1268760"/>
            <a:ext cx="6768752" cy="512037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5868768" y="1962399"/>
            <a:ext cx="1823798" cy="3006857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基础数据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214742" y="1962399"/>
            <a:ext cx="2201108" cy="3006857"/>
          </a:xfrm>
          <a:prstGeom prst="rect">
            <a:avLst/>
          </a:prstGeom>
          <a:solidFill>
            <a:srgbClr val="76923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数据库项目研发服务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3599207" y="1962399"/>
            <a:ext cx="2150582" cy="3006857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数据访问服务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1336980" y="2404177"/>
            <a:ext cx="1883287" cy="377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表结构可视化设计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337795" y="2965772"/>
            <a:ext cx="1882473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开发测试环境变更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1336980" y="3978926"/>
            <a:ext cx="1881658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生产环境发布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1336980" y="3489873"/>
            <a:ext cx="1881658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SQL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审核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1333721" y="4480204"/>
            <a:ext cx="1884917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变通影响分析及通知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3696183" y="2965772"/>
            <a:ext cx="1883287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数据查询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3696183" y="2416403"/>
            <a:ext cx="1883287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全网元数据检索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3696183" y="3490688"/>
            <a:ext cx="1883287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数据订正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696183" y="3979741"/>
            <a:ext cx="1883287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数据导出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696183" y="4481019"/>
            <a:ext cx="1883287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数据同步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214742" y="1367386"/>
            <a:ext cx="6477824" cy="414879"/>
          </a:xfrm>
          <a:prstGeom prst="rect">
            <a:avLst/>
          </a:prstGeom>
          <a:solidFill>
            <a:srgbClr val="95B3D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工作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中心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214742" y="5093150"/>
            <a:ext cx="6477824" cy="1100368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基础组件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337795" y="5521071"/>
            <a:ext cx="1295728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任务调度平台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754947" y="5521071"/>
            <a:ext cx="1136818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SQL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解析器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001779" y="5521886"/>
            <a:ext cx="1173489" cy="377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全局连接池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274689" y="5521886"/>
            <a:ext cx="988502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消息通知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396838" y="5523516"/>
            <a:ext cx="1027618" cy="377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安全审计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958410" y="2416403"/>
            <a:ext cx="707353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实例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956780" y="2965772"/>
            <a:ext cx="708983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库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956780" y="3490688"/>
            <a:ext cx="708983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表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958410" y="3979741"/>
            <a:ext cx="708168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字段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956780" y="4481019"/>
            <a:ext cx="708983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索引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754590" y="2416403"/>
            <a:ext cx="841001" cy="37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Owner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764369" y="2965772"/>
            <a:ext cx="841001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产品线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754590" y="3490688"/>
            <a:ext cx="841001" cy="379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用户</a:t>
            </a:r>
            <a:endParaRPr kumimoji="0" 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姓名：叶正盛</a:t>
            </a:r>
            <a:r>
              <a:rPr lang="en-US" altLang="zh-CN" dirty="0" smtClean="0"/>
              <a:t>(</a:t>
            </a:r>
            <a:r>
              <a:rPr lang="zh-CN" altLang="en-US" dirty="0" smtClean="0"/>
              <a:t>斗佛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加入阿里巴巴，数据库技术</a:t>
            </a:r>
            <a:r>
              <a:rPr lang="zh-CN" altLang="en-US" dirty="0" smtClean="0"/>
              <a:t>专家，负责</a:t>
            </a:r>
            <a:r>
              <a:rPr lang="zh-CN" altLang="en-US" dirty="0" smtClean="0"/>
              <a:t>阿里集团数据库工具开发</a:t>
            </a:r>
            <a:endParaRPr lang="en-US" altLang="zh-CN" dirty="0" smtClean="0"/>
          </a:p>
          <a:p>
            <a:r>
              <a:rPr lang="zh-CN" altLang="en-US" dirty="0" smtClean="0"/>
              <a:t>新浪微博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yzsind</a:t>
            </a:r>
            <a:r>
              <a:rPr lang="en-US" altLang="zh-CN" dirty="0" smtClean="0"/>
              <a:t>-</a:t>
            </a:r>
            <a:r>
              <a:rPr lang="zh-CN" altLang="en-US" dirty="0" smtClean="0"/>
              <a:t>叶正盛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smtClean="0"/>
              <a:t>blog.csdn.net/yzsind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iDB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zh-CN" altLang="en-US" dirty="0" smtClean="0"/>
              <a:t>为什么要开发</a:t>
            </a:r>
            <a:r>
              <a:rPr lang="en-US" altLang="zh-CN" dirty="0" smtClean="0"/>
              <a:t>iDB</a:t>
            </a:r>
          </a:p>
          <a:p>
            <a:r>
              <a:rPr lang="en-US" altLang="zh-CN" dirty="0" smtClean="0"/>
              <a:t>iDB</a:t>
            </a:r>
            <a:r>
              <a:rPr lang="zh-CN" altLang="en-US" dirty="0" smtClean="0"/>
              <a:t>功能及架构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阿里集团数据库服务平台</a:t>
            </a:r>
            <a:endParaRPr lang="en-US" altLang="zh-CN" dirty="0" smtClean="0"/>
          </a:p>
          <a:p>
            <a:r>
              <a:rPr lang="zh-CN" altLang="en-US" dirty="0" smtClean="0"/>
              <a:t>专注于解决数据库项目研发效率、数据安全、数据质量问题</a:t>
            </a:r>
            <a:endParaRPr lang="en-US" altLang="zh-CN" dirty="0" smtClean="0"/>
          </a:p>
          <a:p>
            <a:r>
              <a:rPr lang="zh-CN" altLang="en-US" dirty="0" smtClean="0"/>
              <a:t>提供数据查询、订正、导出、</a:t>
            </a:r>
            <a:r>
              <a:rPr lang="zh-CN" altLang="en-US" dirty="0" smtClean="0"/>
              <a:t>同步，项目表结构</a:t>
            </a:r>
            <a:r>
              <a:rPr lang="zh-CN" altLang="en-US" dirty="0" smtClean="0"/>
              <a:t>设计、发布、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审核等与数据库有关的功能</a:t>
            </a:r>
            <a:endParaRPr lang="en-US" altLang="zh-CN" dirty="0" smtClean="0"/>
          </a:p>
          <a:p>
            <a:r>
              <a:rPr lang="en-US" altLang="zh-CN" dirty="0" smtClean="0"/>
              <a:t>iDB</a:t>
            </a:r>
            <a:r>
              <a:rPr lang="zh-CN" altLang="en-US" dirty="0" smtClean="0"/>
              <a:t>的面向集团内部所有员工，主要是技术同学，</a:t>
            </a:r>
            <a:r>
              <a:rPr lang="zh-CN" altLang="en-US" dirty="0" smtClean="0"/>
              <a:t>包括</a:t>
            </a:r>
            <a:r>
              <a:rPr lang="zh-CN" altLang="en-US" dirty="0" smtClean="0"/>
              <a:t>研</a:t>
            </a:r>
            <a:r>
              <a:rPr lang="zh-CN" altLang="en-US" dirty="0" smtClean="0"/>
              <a:t>发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工作效率与数据安全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开发人员有数据库</a:t>
            </a:r>
            <a:r>
              <a:rPr lang="zh-CN" altLang="en-US" dirty="0" smtClean="0"/>
              <a:t>权限？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有数据库</a:t>
            </a:r>
            <a:r>
              <a:rPr lang="zh-CN" altLang="en-US" dirty="0" smtClean="0"/>
              <a:t>权限？</a:t>
            </a:r>
            <a:endParaRPr lang="en-US" altLang="zh-CN" dirty="0" smtClean="0"/>
          </a:p>
          <a:p>
            <a:r>
              <a:rPr lang="zh-CN" altLang="en-US" dirty="0" smtClean="0"/>
              <a:t>敏感数据？</a:t>
            </a:r>
            <a:endParaRPr lang="zh-CN" altLang="en-US" dirty="0"/>
          </a:p>
        </p:txBody>
      </p:sp>
      <p:pic>
        <p:nvPicPr>
          <p:cNvPr id="4" name="Picture 2" descr="http://img.zdnet.com.cn/zhuanzai/79/f1/79f18b8ce84b6d74e352113922cfa5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996952"/>
            <a:ext cx="4381500" cy="3057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表结构设计规范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命名规范</a:t>
            </a:r>
            <a:endParaRPr lang="en-US" altLang="zh-CN" dirty="0" smtClean="0"/>
          </a:p>
          <a:p>
            <a:r>
              <a:rPr lang="zh-CN" altLang="en-US" dirty="0" smtClean="0"/>
              <a:t>数据类型规范</a:t>
            </a:r>
            <a:endParaRPr lang="en-US" altLang="zh-CN" dirty="0" smtClean="0"/>
          </a:p>
          <a:p>
            <a:r>
              <a:rPr lang="zh-CN" altLang="en-US" dirty="0" smtClean="0"/>
              <a:t>索引规范</a:t>
            </a:r>
            <a:endParaRPr lang="en-US" altLang="zh-CN" dirty="0" smtClean="0"/>
          </a:p>
          <a:p>
            <a:r>
              <a:rPr lang="zh-CN" altLang="en-US" dirty="0" smtClean="0"/>
              <a:t>存储引擎规范</a:t>
            </a:r>
            <a:endParaRPr lang="en-US" altLang="zh-CN" dirty="0" smtClean="0"/>
          </a:p>
          <a:p>
            <a:r>
              <a:rPr lang="zh-CN" altLang="en-US" dirty="0" smtClean="0"/>
              <a:t>字符集规范</a:t>
            </a:r>
            <a:endParaRPr lang="en-US" altLang="zh-CN" dirty="0" smtClean="0"/>
          </a:p>
          <a:p>
            <a:r>
              <a:rPr lang="zh-CN" altLang="en-US" dirty="0" smtClean="0"/>
              <a:t>主键、外键、约束规范</a:t>
            </a:r>
            <a:endParaRPr lang="en-US" altLang="zh-CN" dirty="0" smtClean="0"/>
          </a:p>
          <a:p>
            <a:r>
              <a:rPr lang="zh-CN" altLang="en-US" dirty="0" smtClean="0"/>
              <a:t>备注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字段命名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CREATE_TIME</a:t>
            </a:r>
          </a:p>
          <a:p>
            <a:r>
              <a:rPr lang="en-US" altLang="zh-CN" dirty="0" smtClean="0"/>
              <a:t>CREATE_DATE</a:t>
            </a:r>
          </a:p>
          <a:p>
            <a:r>
              <a:rPr lang="en-US" altLang="zh-CN" dirty="0" smtClean="0"/>
              <a:t>CREATE_DATETIME</a:t>
            </a:r>
          </a:p>
          <a:p>
            <a:r>
              <a:rPr lang="en-US" altLang="zh-CN" dirty="0" smtClean="0"/>
              <a:t>CREATE_TIMESTAMP</a:t>
            </a:r>
          </a:p>
          <a:p>
            <a:r>
              <a:rPr lang="en-US" altLang="zh-CN" dirty="0" smtClean="0"/>
              <a:t>INSERT_TIME</a:t>
            </a:r>
          </a:p>
          <a:p>
            <a:r>
              <a:rPr lang="en-US" altLang="zh-CN" dirty="0" smtClean="0"/>
              <a:t>ADD_TIME</a:t>
            </a:r>
          </a:p>
          <a:p>
            <a:r>
              <a:rPr lang="en-US" altLang="zh-CN" dirty="0" smtClean="0"/>
              <a:t>CJ_SJ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MYISAM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存储引擎</a:t>
            </a:r>
          </a:p>
          <a:p>
            <a:r>
              <a:rPr lang="en-US" altLang="zh-CN" dirty="0" smtClean="0"/>
              <a:t>GBK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ISO-8859-1</a:t>
            </a:r>
            <a:r>
              <a:rPr lang="zh-CN" altLang="en-US" dirty="0" smtClean="0"/>
              <a:t>字符集</a:t>
            </a:r>
            <a:endParaRPr lang="en-US" altLang="zh-CN" dirty="0" smtClean="0"/>
          </a:p>
          <a:p>
            <a:r>
              <a:rPr lang="en-US" altLang="zh-CN" dirty="0" smtClean="0"/>
              <a:t>SEQUENCE</a:t>
            </a:r>
          </a:p>
          <a:p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外键</a:t>
            </a:r>
            <a:endParaRPr lang="en-US" altLang="zh-CN" dirty="0" smtClean="0"/>
          </a:p>
          <a:p>
            <a:r>
              <a:rPr lang="zh-CN" altLang="en-US" dirty="0" smtClean="0"/>
              <a:t>约束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多套环境</a:t>
            </a:r>
            <a:endParaRPr lang="en-US" altLang="zh-CN" dirty="0" smtClean="0"/>
          </a:p>
          <a:p>
            <a:r>
              <a:rPr lang="zh-CN" altLang="en-US" dirty="0" smtClean="0"/>
              <a:t>生产发布</a:t>
            </a:r>
            <a:endParaRPr lang="zh-CN" altLang="en-US" dirty="0"/>
          </a:p>
        </p:txBody>
      </p:sp>
      <p:pic>
        <p:nvPicPr>
          <p:cNvPr id="23556" name="Picture 4" descr="http://image.xinmin.cn/2011/11/22/201111220943389773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268760"/>
            <a:ext cx="3790950" cy="481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1590</TotalTime>
  <Words>447</Words>
  <Application>Microsoft Office PowerPoint</Application>
  <PresentationFormat>全屏显示(4:3)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幻灯片 1</vt:lpstr>
      <vt:lpstr>About me</vt:lpstr>
      <vt:lpstr>Agenda</vt:lpstr>
      <vt:lpstr>iDB是什么</vt:lpstr>
      <vt:lpstr>工作效率与数据安全</vt:lpstr>
      <vt:lpstr>表结构设计规范</vt:lpstr>
      <vt:lpstr>规范——字段命名</vt:lpstr>
      <vt:lpstr>规范——表设计</vt:lpstr>
      <vt:lpstr>变更发布</vt:lpstr>
      <vt:lpstr>SQL审核？</vt:lpstr>
      <vt:lpstr>数据订正</vt:lpstr>
      <vt:lpstr>去IOE给iDB带来新的挑战</vt:lpstr>
      <vt:lpstr>为什么要开发iDB?</vt:lpstr>
      <vt:lpstr>数据库项目研发服务</vt:lpstr>
      <vt:lpstr>数据访问服务</vt:lpstr>
      <vt:lpstr>幻灯片 16</vt:lpstr>
      <vt:lpstr>幻灯片 17</vt:lpstr>
      <vt:lpstr>iDB应用架构总览</vt:lpstr>
      <vt:lpstr>谢谢！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zhengsheng.yezs</dc:creator>
  <cp:lastModifiedBy>zhengsheng.yezs</cp:lastModifiedBy>
  <cp:revision>85</cp:revision>
  <dcterms:created xsi:type="dcterms:W3CDTF">2013-07-07T09:03:27Z</dcterms:created>
  <dcterms:modified xsi:type="dcterms:W3CDTF">2013-07-10T12:48:23Z</dcterms:modified>
</cp:coreProperties>
</file>