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Default Extension="xlsx" ContentType="application/vnd.openxmlformats-officedocument.spreadsheetml.sheet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charts/chart1.xml" ContentType="application/vnd.openxmlformats-officedocument.drawingml.char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82" r:id="rId3"/>
    <p:sldId id="340" r:id="rId4"/>
    <p:sldId id="342" r:id="rId5"/>
    <p:sldId id="343" r:id="rId6"/>
    <p:sldId id="384" r:id="rId7"/>
    <p:sldId id="345" r:id="rId8"/>
    <p:sldId id="344" r:id="rId9"/>
    <p:sldId id="376" r:id="rId10"/>
    <p:sldId id="383" r:id="rId11"/>
    <p:sldId id="375" r:id="rId12"/>
    <p:sldId id="377" r:id="rId13"/>
    <p:sldId id="348" r:id="rId14"/>
    <p:sldId id="349" r:id="rId15"/>
    <p:sldId id="350" r:id="rId16"/>
    <p:sldId id="353" r:id="rId17"/>
    <p:sldId id="355" r:id="rId18"/>
    <p:sldId id="356" r:id="rId19"/>
    <p:sldId id="357" r:id="rId20"/>
    <p:sldId id="379" r:id="rId21"/>
    <p:sldId id="354" r:id="rId22"/>
    <p:sldId id="378" r:id="rId23"/>
    <p:sldId id="362" r:id="rId24"/>
    <p:sldId id="363" r:id="rId25"/>
    <p:sldId id="361" r:id="rId26"/>
    <p:sldId id="358" r:id="rId27"/>
    <p:sldId id="359" r:id="rId28"/>
    <p:sldId id="360" r:id="rId29"/>
    <p:sldId id="364" r:id="rId30"/>
    <p:sldId id="380" r:id="rId31"/>
    <p:sldId id="365" r:id="rId32"/>
    <p:sldId id="366" r:id="rId33"/>
    <p:sldId id="367" r:id="rId34"/>
    <p:sldId id="368" r:id="rId35"/>
    <p:sldId id="369" r:id="rId36"/>
    <p:sldId id="370" r:id="rId37"/>
    <p:sldId id="372" r:id="rId38"/>
    <p:sldId id="371" r:id="rId39"/>
    <p:sldId id="37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1734" autoAdjust="0"/>
  </p:normalViewPr>
  <p:slideViewPr>
    <p:cSldViewPr>
      <p:cViewPr>
        <p:scale>
          <a:sx n="75" d="100"/>
          <a:sy n="75" d="100"/>
        </p:scale>
        <p:origin x="-124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百度Push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单APP
单位：mAh/天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40.475000000000001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某push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单APP
单位：mAh/天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56.246000000000002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某推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单APP
单位：mAh/天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46.030999999999999</c:v>
                </c:pt>
              </c:numCache>
            </c:numRef>
          </c:val>
        </c:ser>
        <c:axId val="71403776"/>
        <c:axId val="80920960"/>
      </c:barChart>
      <c:catAx>
        <c:axId val="7140377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80920960"/>
        <c:crosses val="autoZero"/>
        <c:auto val="1"/>
        <c:lblAlgn val="ctr"/>
        <c:lblOffset val="100"/>
      </c:catAx>
      <c:valAx>
        <c:axId val="80920960"/>
        <c:scaling>
          <c:orientation val="minMax"/>
        </c:scaling>
        <c:axPos val="l"/>
        <c:majorGridlines/>
        <c:numFmt formatCode="General" sourceLinked="1"/>
        <c:tickLblPos val="nextTo"/>
        <c:crossAx val="714037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zh-CN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8A496-3676-674D-A457-7193AAEFDCDA}" type="doc">
      <dgm:prSet loTypeId="urn:microsoft.com/office/officeart/2008/layout/VerticalCurved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1C6E00-14F1-4B40-8E83-DD76EBE4A6D0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云推送是什么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D3874B39-78A9-8544-B9DB-05A8CBBBA3EC}" type="parTrans" cxnId="{63AD65CE-C6A7-E54B-8994-E4A52BCDEF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CF611B0-9803-CC46-A173-BC4D8B60C861}" type="sibTrans" cxnId="{63AD65CE-C6A7-E54B-8994-E4A52BCDEF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217797F-1A13-6D49-BBDE-C7EF88FCE867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云推送的价值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F737EC10-A259-0E41-A202-9E774F89181B}" type="parTrans" cxnId="{439EC6F6-9B58-AF47-A744-DABE825022B7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FB6F9F8-C4C5-2445-A625-CEB8C642A0B1}" type="sibTrans" cxnId="{439EC6F6-9B58-AF47-A744-DABE825022B7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ADE8B5A-32F7-5A4D-B818-AA3536BD8839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百度云推送特点和优势</a:t>
          </a:r>
        </a:p>
      </dgm:t>
    </dgm:pt>
    <dgm:pt modelId="{24A22FC7-8A92-3B40-8000-C0B4F9D628EA}" type="parTrans" cxnId="{1CEF0905-C317-BD41-BE15-3E4E2AC77D2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3216DA2-5C6C-754D-ADDC-C59B8550D661}" type="sibTrans" cxnId="{1CEF0905-C317-BD41-BE15-3E4E2AC77D2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21FB524-A490-9E45-9722-87DA27036B27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Q&amp;A</a:t>
          </a:r>
          <a:endParaRPr lang="zh-CN" altLang="en-US" dirty="0" smtClean="0">
            <a:latin typeface="微软雅黑"/>
            <a:ea typeface="微软雅黑"/>
            <a:cs typeface="微软雅黑"/>
          </a:endParaRPr>
        </a:p>
      </dgm:t>
    </dgm:pt>
    <dgm:pt modelId="{F1DF5848-4FEF-5C40-96E8-F55BFC5D1A94}" type="parTrans" cxnId="{020629F3-2B43-C747-82DE-4A05C9184CB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8FA20EB-E310-9548-B107-ADFA8A59336E}" type="sibTrans" cxnId="{020629F3-2B43-C747-82DE-4A05C9184CB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86CDA7F-C86F-8542-89A2-3A85B73C5B94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Demo</a:t>
          </a:r>
          <a:endParaRPr lang="zh-CN" altLang="en-US" dirty="0" smtClean="0">
            <a:latin typeface="微软雅黑"/>
            <a:ea typeface="微软雅黑"/>
            <a:cs typeface="微软雅黑"/>
          </a:endParaRPr>
        </a:p>
      </dgm:t>
    </dgm:pt>
    <dgm:pt modelId="{7CBFE436-3F08-E34E-BD83-5110F83ACFAF}" type="parTrans" cxnId="{5DE5BEAB-A056-8A48-94B4-7CA95097B46D}">
      <dgm:prSet/>
      <dgm:spPr/>
      <dgm:t>
        <a:bodyPr/>
        <a:lstStyle/>
        <a:p>
          <a:endParaRPr lang="zh-CN" altLang="en-US"/>
        </a:p>
      </dgm:t>
    </dgm:pt>
    <dgm:pt modelId="{F6A9011C-31ED-5346-AF2B-5FCD1E468E4A}" type="sibTrans" cxnId="{5DE5BEAB-A056-8A48-94B4-7CA95097B46D}">
      <dgm:prSet/>
      <dgm:spPr/>
      <dgm:t>
        <a:bodyPr/>
        <a:lstStyle/>
        <a:p>
          <a:endParaRPr lang="zh-CN" altLang="en-US"/>
        </a:p>
      </dgm:t>
    </dgm:pt>
    <dgm:pt modelId="{A077CED3-E7E6-1848-B074-2C2AC1FEADF6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架构设计和技术点</a:t>
          </a:r>
        </a:p>
      </dgm:t>
    </dgm:pt>
    <dgm:pt modelId="{FB8492DB-31E5-484E-910A-B983778ED42E}" type="sibTrans" cxnId="{F78AD93B-52EF-E04E-9FB6-2E0756AE057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FBBFD7C-2B98-1E4F-8A2D-F7597AAAEB8A}" type="parTrans" cxnId="{F78AD93B-52EF-E04E-9FB6-2E0756AE057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4173697-DCDC-9D42-9141-06A3BCA85427}" type="pres">
      <dgm:prSet presAssocID="{2648A496-3676-674D-A457-7193AAEFDC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998F7BD-30A9-E84A-8639-43E9ADE503E1}" type="pres">
      <dgm:prSet presAssocID="{2648A496-3676-674D-A457-7193AAEFDCDA}" presName="Name1" presStyleCnt="0"/>
      <dgm:spPr/>
    </dgm:pt>
    <dgm:pt modelId="{0CDC8B11-36A3-9945-9227-AF2AB87FBF18}" type="pres">
      <dgm:prSet presAssocID="{2648A496-3676-674D-A457-7193AAEFDCDA}" presName="cycle" presStyleCnt="0"/>
      <dgm:spPr/>
    </dgm:pt>
    <dgm:pt modelId="{0A92A086-5999-4644-9FE0-FA3AA5381025}" type="pres">
      <dgm:prSet presAssocID="{2648A496-3676-674D-A457-7193AAEFDCDA}" presName="srcNode" presStyleLbl="node1" presStyleIdx="0" presStyleCnt="6"/>
      <dgm:spPr/>
    </dgm:pt>
    <dgm:pt modelId="{E558A7DE-EA79-6641-92D4-2803CC6E4E7E}" type="pres">
      <dgm:prSet presAssocID="{2648A496-3676-674D-A457-7193AAEFDCD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6E3D87C-1787-354D-9F8D-81D9C736386C}" type="pres">
      <dgm:prSet presAssocID="{2648A496-3676-674D-A457-7193AAEFDCDA}" presName="extraNode" presStyleLbl="node1" presStyleIdx="0" presStyleCnt="6"/>
      <dgm:spPr/>
    </dgm:pt>
    <dgm:pt modelId="{63D202EA-64A6-1F47-AE49-E84A8EE9A47F}" type="pres">
      <dgm:prSet presAssocID="{2648A496-3676-674D-A457-7193AAEFDCDA}" presName="dstNode" presStyleLbl="node1" presStyleIdx="0" presStyleCnt="6"/>
      <dgm:spPr/>
    </dgm:pt>
    <dgm:pt modelId="{64948296-B158-4D40-8D9D-E433389DD6C9}" type="pres">
      <dgm:prSet presAssocID="{971C6E00-14F1-4B40-8E83-DD76EBE4A6D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0EDB6-E44C-2043-ACE9-B22EE6F2002E}" type="pres">
      <dgm:prSet presAssocID="{971C6E00-14F1-4B40-8E83-DD76EBE4A6D0}" presName="accent_1" presStyleCnt="0"/>
      <dgm:spPr/>
    </dgm:pt>
    <dgm:pt modelId="{7C2878F9-358B-F741-89E0-134618B58592}" type="pres">
      <dgm:prSet presAssocID="{971C6E00-14F1-4B40-8E83-DD76EBE4A6D0}" presName="accentRepeatNode" presStyleLbl="solidFgAcc1" presStyleIdx="0" presStyleCnt="6"/>
      <dgm:spPr/>
    </dgm:pt>
    <dgm:pt modelId="{4D4732AC-D756-1F45-A666-D4FBA8BEF678}" type="pres">
      <dgm:prSet presAssocID="{9217797F-1A13-6D49-BBDE-C7EF88FCE86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05151-1A1F-124D-8D9A-0903B82B53AF}" type="pres">
      <dgm:prSet presAssocID="{9217797F-1A13-6D49-BBDE-C7EF88FCE867}" presName="accent_2" presStyleCnt="0"/>
      <dgm:spPr/>
    </dgm:pt>
    <dgm:pt modelId="{CA23115E-FEA4-6D4E-99F8-8E27C4F5B461}" type="pres">
      <dgm:prSet presAssocID="{9217797F-1A13-6D49-BBDE-C7EF88FCE867}" presName="accentRepeatNode" presStyleLbl="solidFgAcc1" presStyleIdx="1" presStyleCnt="6"/>
      <dgm:spPr/>
    </dgm:pt>
    <dgm:pt modelId="{3E4DBE0E-E2C2-AE4B-B07A-508B50A6298C}" type="pres">
      <dgm:prSet presAssocID="{EADE8B5A-32F7-5A4D-B818-AA3536BD883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04BC95-5621-B54E-9AFA-3B43A5DF1255}" type="pres">
      <dgm:prSet presAssocID="{EADE8B5A-32F7-5A4D-B818-AA3536BD8839}" presName="accent_3" presStyleCnt="0"/>
      <dgm:spPr/>
    </dgm:pt>
    <dgm:pt modelId="{A718A712-1AD9-C843-BFA9-F47B02BA4D82}" type="pres">
      <dgm:prSet presAssocID="{EADE8B5A-32F7-5A4D-B818-AA3536BD8839}" presName="accentRepeatNode" presStyleLbl="solidFgAcc1" presStyleIdx="2" presStyleCnt="6"/>
      <dgm:spPr/>
    </dgm:pt>
    <dgm:pt modelId="{DEFA0DAB-2A6C-BD45-A524-F36485803D97}" type="pres">
      <dgm:prSet presAssocID="{A077CED3-E7E6-1848-B074-2C2AC1FEADF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74D7F0-8E09-264B-9E01-CB26AF5CAEDB}" type="pres">
      <dgm:prSet presAssocID="{A077CED3-E7E6-1848-B074-2C2AC1FEADF6}" presName="accent_4" presStyleCnt="0"/>
      <dgm:spPr/>
    </dgm:pt>
    <dgm:pt modelId="{17F8843A-A4E0-F349-B47E-1D635F401E6A}" type="pres">
      <dgm:prSet presAssocID="{A077CED3-E7E6-1848-B074-2C2AC1FEADF6}" presName="accentRepeatNode" presStyleLbl="solidFgAcc1" presStyleIdx="3" presStyleCnt="6"/>
      <dgm:spPr/>
    </dgm:pt>
    <dgm:pt modelId="{10567729-4215-6A48-98A5-38CB56640B59}" type="pres">
      <dgm:prSet presAssocID="{386CDA7F-C86F-8542-89A2-3A85B73C5B9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69AE3-1F96-534F-B596-177C93636AFA}" type="pres">
      <dgm:prSet presAssocID="{386CDA7F-C86F-8542-89A2-3A85B73C5B94}" presName="accent_5" presStyleCnt="0"/>
      <dgm:spPr/>
    </dgm:pt>
    <dgm:pt modelId="{8CB640B1-3B6B-EF4C-94CA-41747D205AA8}" type="pres">
      <dgm:prSet presAssocID="{386CDA7F-C86F-8542-89A2-3A85B73C5B94}" presName="accentRepeatNode" presStyleLbl="solidFgAcc1" presStyleIdx="4" presStyleCnt="6"/>
      <dgm:spPr/>
    </dgm:pt>
    <dgm:pt modelId="{8AA15594-26D7-D24F-92C5-050A39580A23}" type="pres">
      <dgm:prSet presAssocID="{D21FB524-A490-9E45-9722-87DA27036B2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4E9FA7-2450-894E-AAFA-4FF65078657C}" type="pres">
      <dgm:prSet presAssocID="{D21FB524-A490-9E45-9722-87DA27036B27}" presName="accent_6" presStyleCnt="0"/>
      <dgm:spPr/>
    </dgm:pt>
    <dgm:pt modelId="{8DC6C0E9-1F2D-E04A-8EE0-C1385059E54D}" type="pres">
      <dgm:prSet presAssocID="{D21FB524-A490-9E45-9722-87DA27036B27}" presName="accentRepeatNode" presStyleLbl="solidFgAcc1" presStyleIdx="5" presStyleCnt="6"/>
      <dgm:spPr/>
    </dgm:pt>
  </dgm:ptLst>
  <dgm:cxnLst>
    <dgm:cxn modelId="{5DE5BEAB-A056-8A48-94B4-7CA95097B46D}" srcId="{2648A496-3676-674D-A457-7193AAEFDCDA}" destId="{386CDA7F-C86F-8542-89A2-3A85B73C5B94}" srcOrd="4" destOrd="0" parTransId="{7CBFE436-3F08-E34E-BD83-5110F83ACFAF}" sibTransId="{F6A9011C-31ED-5346-AF2B-5FCD1E468E4A}"/>
    <dgm:cxn modelId="{23960764-4343-471E-9555-55F1C65F336F}" type="presOf" srcId="{5CF611B0-9803-CC46-A173-BC4D8B60C861}" destId="{E558A7DE-EA79-6641-92D4-2803CC6E4E7E}" srcOrd="0" destOrd="0" presId="urn:microsoft.com/office/officeart/2008/layout/VerticalCurvedList"/>
    <dgm:cxn modelId="{1CEF0905-C317-BD41-BE15-3E4E2AC77D23}" srcId="{2648A496-3676-674D-A457-7193AAEFDCDA}" destId="{EADE8B5A-32F7-5A4D-B818-AA3536BD8839}" srcOrd="2" destOrd="0" parTransId="{24A22FC7-8A92-3B40-8000-C0B4F9D628EA}" sibTransId="{83216DA2-5C6C-754D-ADDC-C59B8550D661}"/>
    <dgm:cxn modelId="{439EC6F6-9B58-AF47-A744-DABE825022B7}" srcId="{2648A496-3676-674D-A457-7193AAEFDCDA}" destId="{9217797F-1A13-6D49-BBDE-C7EF88FCE867}" srcOrd="1" destOrd="0" parTransId="{F737EC10-A259-0E41-A202-9E774F89181B}" sibTransId="{CFB6F9F8-C4C5-2445-A625-CEB8C642A0B1}"/>
    <dgm:cxn modelId="{FCA71ACF-0DBC-41B3-BC6A-2BB0609F77AC}" type="presOf" srcId="{971C6E00-14F1-4B40-8E83-DD76EBE4A6D0}" destId="{64948296-B158-4D40-8D9D-E433389DD6C9}" srcOrd="0" destOrd="0" presId="urn:microsoft.com/office/officeart/2008/layout/VerticalCurvedList"/>
    <dgm:cxn modelId="{63AD65CE-C6A7-E54B-8994-E4A52BCDEFF5}" srcId="{2648A496-3676-674D-A457-7193AAEFDCDA}" destId="{971C6E00-14F1-4B40-8E83-DD76EBE4A6D0}" srcOrd="0" destOrd="0" parTransId="{D3874B39-78A9-8544-B9DB-05A8CBBBA3EC}" sibTransId="{5CF611B0-9803-CC46-A173-BC4D8B60C861}"/>
    <dgm:cxn modelId="{020629F3-2B43-C747-82DE-4A05C9184CB4}" srcId="{2648A496-3676-674D-A457-7193AAEFDCDA}" destId="{D21FB524-A490-9E45-9722-87DA27036B27}" srcOrd="5" destOrd="0" parTransId="{F1DF5848-4FEF-5C40-96E8-F55BFC5D1A94}" sibTransId="{18FA20EB-E310-9548-B107-ADFA8A59336E}"/>
    <dgm:cxn modelId="{C449CD2B-531B-4078-A13F-011B3943BE26}" type="presOf" srcId="{EADE8B5A-32F7-5A4D-B818-AA3536BD8839}" destId="{3E4DBE0E-E2C2-AE4B-B07A-508B50A6298C}" srcOrd="0" destOrd="0" presId="urn:microsoft.com/office/officeart/2008/layout/VerticalCurvedList"/>
    <dgm:cxn modelId="{F78AD93B-52EF-E04E-9FB6-2E0756AE057C}" srcId="{2648A496-3676-674D-A457-7193AAEFDCDA}" destId="{A077CED3-E7E6-1848-B074-2C2AC1FEADF6}" srcOrd="3" destOrd="0" parTransId="{5FBBFD7C-2B98-1E4F-8A2D-F7597AAAEB8A}" sibTransId="{FB8492DB-31E5-484E-910A-B983778ED42E}"/>
    <dgm:cxn modelId="{B1D1BEE6-7338-4A47-9AF8-CB699279E943}" type="presOf" srcId="{D21FB524-A490-9E45-9722-87DA27036B27}" destId="{8AA15594-26D7-D24F-92C5-050A39580A23}" srcOrd="0" destOrd="0" presId="urn:microsoft.com/office/officeart/2008/layout/VerticalCurvedList"/>
    <dgm:cxn modelId="{ECD700C9-61EE-44F4-B98E-75EA0666714D}" type="presOf" srcId="{A077CED3-E7E6-1848-B074-2C2AC1FEADF6}" destId="{DEFA0DAB-2A6C-BD45-A524-F36485803D97}" srcOrd="0" destOrd="0" presId="urn:microsoft.com/office/officeart/2008/layout/VerticalCurvedList"/>
    <dgm:cxn modelId="{90D117F7-078E-403D-A1D3-AD3C6E5E14D7}" type="presOf" srcId="{2648A496-3676-674D-A457-7193AAEFDCDA}" destId="{D4173697-DCDC-9D42-9141-06A3BCA85427}" srcOrd="0" destOrd="0" presId="urn:microsoft.com/office/officeart/2008/layout/VerticalCurvedList"/>
    <dgm:cxn modelId="{F339B3D9-D514-49E2-80DB-D0B4FC66AC9A}" type="presOf" srcId="{9217797F-1A13-6D49-BBDE-C7EF88FCE867}" destId="{4D4732AC-D756-1F45-A666-D4FBA8BEF678}" srcOrd="0" destOrd="0" presId="urn:microsoft.com/office/officeart/2008/layout/VerticalCurvedList"/>
    <dgm:cxn modelId="{3AEA6990-CDFF-4B61-BCE6-1AAC5E41C96B}" type="presOf" srcId="{386CDA7F-C86F-8542-89A2-3A85B73C5B94}" destId="{10567729-4215-6A48-98A5-38CB56640B59}" srcOrd="0" destOrd="0" presId="urn:microsoft.com/office/officeart/2008/layout/VerticalCurvedList"/>
    <dgm:cxn modelId="{867598CB-6718-47FC-9042-44B815745D57}" type="presParOf" srcId="{D4173697-DCDC-9D42-9141-06A3BCA85427}" destId="{D998F7BD-30A9-E84A-8639-43E9ADE503E1}" srcOrd="0" destOrd="0" presId="urn:microsoft.com/office/officeart/2008/layout/VerticalCurvedList"/>
    <dgm:cxn modelId="{783F0AD7-003B-4BF8-AA4F-842CC31214B5}" type="presParOf" srcId="{D998F7BD-30A9-E84A-8639-43E9ADE503E1}" destId="{0CDC8B11-36A3-9945-9227-AF2AB87FBF18}" srcOrd="0" destOrd="0" presId="urn:microsoft.com/office/officeart/2008/layout/VerticalCurvedList"/>
    <dgm:cxn modelId="{6CE7FC89-C510-4AC2-9964-9F88EC9C764D}" type="presParOf" srcId="{0CDC8B11-36A3-9945-9227-AF2AB87FBF18}" destId="{0A92A086-5999-4644-9FE0-FA3AA5381025}" srcOrd="0" destOrd="0" presId="urn:microsoft.com/office/officeart/2008/layout/VerticalCurvedList"/>
    <dgm:cxn modelId="{01D11F87-9BA7-477B-816E-B8782850A203}" type="presParOf" srcId="{0CDC8B11-36A3-9945-9227-AF2AB87FBF18}" destId="{E558A7DE-EA79-6641-92D4-2803CC6E4E7E}" srcOrd="1" destOrd="0" presId="urn:microsoft.com/office/officeart/2008/layout/VerticalCurvedList"/>
    <dgm:cxn modelId="{8C0A2B86-FFA1-4AF2-9B74-24DC38AFB9A0}" type="presParOf" srcId="{0CDC8B11-36A3-9945-9227-AF2AB87FBF18}" destId="{E6E3D87C-1787-354D-9F8D-81D9C736386C}" srcOrd="2" destOrd="0" presId="urn:microsoft.com/office/officeart/2008/layout/VerticalCurvedList"/>
    <dgm:cxn modelId="{D8CC9E19-11C4-49A2-B608-B6CADF87BE0F}" type="presParOf" srcId="{0CDC8B11-36A3-9945-9227-AF2AB87FBF18}" destId="{63D202EA-64A6-1F47-AE49-E84A8EE9A47F}" srcOrd="3" destOrd="0" presId="urn:microsoft.com/office/officeart/2008/layout/VerticalCurvedList"/>
    <dgm:cxn modelId="{C02E4C9B-7FD9-4385-99BA-40D45915E5D4}" type="presParOf" srcId="{D998F7BD-30A9-E84A-8639-43E9ADE503E1}" destId="{64948296-B158-4D40-8D9D-E433389DD6C9}" srcOrd="1" destOrd="0" presId="urn:microsoft.com/office/officeart/2008/layout/VerticalCurvedList"/>
    <dgm:cxn modelId="{46EFFCBD-D980-4DBC-80C5-AE40D3D06666}" type="presParOf" srcId="{D998F7BD-30A9-E84A-8639-43E9ADE503E1}" destId="{61A0EDB6-E44C-2043-ACE9-B22EE6F2002E}" srcOrd="2" destOrd="0" presId="urn:microsoft.com/office/officeart/2008/layout/VerticalCurvedList"/>
    <dgm:cxn modelId="{72660457-4E66-472D-9ED6-9E0CB63B09B4}" type="presParOf" srcId="{61A0EDB6-E44C-2043-ACE9-B22EE6F2002E}" destId="{7C2878F9-358B-F741-89E0-134618B58592}" srcOrd="0" destOrd="0" presId="urn:microsoft.com/office/officeart/2008/layout/VerticalCurvedList"/>
    <dgm:cxn modelId="{66A89E4F-1813-4754-A785-1DD7F9C48BC7}" type="presParOf" srcId="{D998F7BD-30A9-E84A-8639-43E9ADE503E1}" destId="{4D4732AC-D756-1F45-A666-D4FBA8BEF678}" srcOrd="3" destOrd="0" presId="urn:microsoft.com/office/officeart/2008/layout/VerticalCurvedList"/>
    <dgm:cxn modelId="{AF1D692B-5144-49CB-89E0-28DC27951F79}" type="presParOf" srcId="{D998F7BD-30A9-E84A-8639-43E9ADE503E1}" destId="{2CF05151-1A1F-124D-8D9A-0903B82B53AF}" srcOrd="4" destOrd="0" presId="urn:microsoft.com/office/officeart/2008/layout/VerticalCurvedList"/>
    <dgm:cxn modelId="{0378972D-F121-45F0-B285-A3EB401E9C19}" type="presParOf" srcId="{2CF05151-1A1F-124D-8D9A-0903B82B53AF}" destId="{CA23115E-FEA4-6D4E-99F8-8E27C4F5B461}" srcOrd="0" destOrd="0" presId="urn:microsoft.com/office/officeart/2008/layout/VerticalCurvedList"/>
    <dgm:cxn modelId="{7D702044-CB3A-4D9B-B0A5-5791043D5EAD}" type="presParOf" srcId="{D998F7BD-30A9-E84A-8639-43E9ADE503E1}" destId="{3E4DBE0E-E2C2-AE4B-B07A-508B50A6298C}" srcOrd="5" destOrd="0" presId="urn:microsoft.com/office/officeart/2008/layout/VerticalCurvedList"/>
    <dgm:cxn modelId="{72F7327E-D605-4B47-BCC1-A86754A951B9}" type="presParOf" srcId="{D998F7BD-30A9-E84A-8639-43E9ADE503E1}" destId="{1B04BC95-5621-B54E-9AFA-3B43A5DF1255}" srcOrd="6" destOrd="0" presId="urn:microsoft.com/office/officeart/2008/layout/VerticalCurvedList"/>
    <dgm:cxn modelId="{3E83C52B-7915-4001-ADA8-715742BFCC33}" type="presParOf" srcId="{1B04BC95-5621-B54E-9AFA-3B43A5DF1255}" destId="{A718A712-1AD9-C843-BFA9-F47B02BA4D82}" srcOrd="0" destOrd="0" presId="urn:microsoft.com/office/officeart/2008/layout/VerticalCurvedList"/>
    <dgm:cxn modelId="{861600AB-631C-4380-96C9-8E6760997795}" type="presParOf" srcId="{D998F7BD-30A9-E84A-8639-43E9ADE503E1}" destId="{DEFA0DAB-2A6C-BD45-A524-F36485803D97}" srcOrd="7" destOrd="0" presId="urn:microsoft.com/office/officeart/2008/layout/VerticalCurvedList"/>
    <dgm:cxn modelId="{599D9D1F-4384-4F4B-9B8A-7099D87F1DEE}" type="presParOf" srcId="{D998F7BD-30A9-E84A-8639-43E9ADE503E1}" destId="{5C74D7F0-8E09-264B-9E01-CB26AF5CAEDB}" srcOrd="8" destOrd="0" presId="urn:microsoft.com/office/officeart/2008/layout/VerticalCurvedList"/>
    <dgm:cxn modelId="{EF33FD25-8E46-4BEC-9938-51CA5A570642}" type="presParOf" srcId="{5C74D7F0-8E09-264B-9E01-CB26AF5CAEDB}" destId="{17F8843A-A4E0-F349-B47E-1D635F401E6A}" srcOrd="0" destOrd="0" presId="urn:microsoft.com/office/officeart/2008/layout/VerticalCurvedList"/>
    <dgm:cxn modelId="{4005F1A7-7872-48AA-9A52-7E3D8AED2D19}" type="presParOf" srcId="{D998F7BD-30A9-E84A-8639-43E9ADE503E1}" destId="{10567729-4215-6A48-98A5-38CB56640B59}" srcOrd="9" destOrd="0" presId="urn:microsoft.com/office/officeart/2008/layout/VerticalCurvedList"/>
    <dgm:cxn modelId="{ECDE0B79-9790-44A0-B092-292BA021A1DB}" type="presParOf" srcId="{D998F7BD-30A9-E84A-8639-43E9ADE503E1}" destId="{C6669AE3-1F96-534F-B596-177C93636AFA}" srcOrd="10" destOrd="0" presId="urn:microsoft.com/office/officeart/2008/layout/VerticalCurvedList"/>
    <dgm:cxn modelId="{A42CD09D-0F3C-42D9-8199-E0C50A0DCD90}" type="presParOf" srcId="{C6669AE3-1F96-534F-B596-177C93636AFA}" destId="{8CB640B1-3B6B-EF4C-94CA-41747D205AA8}" srcOrd="0" destOrd="0" presId="urn:microsoft.com/office/officeart/2008/layout/VerticalCurvedList"/>
    <dgm:cxn modelId="{2BEA1A6D-D4F7-4B5D-A149-56BBC6F35EA4}" type="presParOf" srcId="{D998F7BD-30A9-E84A-8639-43E9ADE503E1}" destId="{8AA15594-26D7-D24F-92C5-050A39580A23}" srcOrd="11" destOrd="0" presId="urn:microsoft.com/office/officeart/2008/layout/VerticalCurvedList"/>
    <dgm:cxn modelId="{9B31873F-FAE3-477F-9AAC-03980289E705}" type="presParOf" srcId="{D998F7BD-30A9-E84A-8639-43E9ADE503E1}" destId="{054E9FA7-2450-894E-AAFA-4FF65078657C}" srcOrd="12" destOrd="0" presId="urn:microsoft.com/office/officeart/2008/layout/VerticalCurvedList"/>
    <dgm:cxn modelId="{81F8E0EC-9B50-41AD-9310-391251AD0D54}" type="presParOf" srcId="{054E9FA7-2450-894E-AAFA-4FF65078657C}" destId="{8DC6C0E9-1F2D-E04A-8EE0-C1385059E5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292855-DDB5-48AF-82A8-DA7391CEAA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2BFE8-BE33-443C-8FD9-9611A51D82B1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BCS</a:t>
          </a:r>
          <a:endParaRPr lang="zh-CN" dirty="0">
            <a:solidFill>
              <a:schemeClr val="tx1"/>
            </a:solidFill>
          </a:endParaRPr>
        </a:p>
      </dgm:t>
    </dgm:pt>
    <dgm:pt modelId="{5A7AEEC9-7383-42AF-8EA4-8527C0DCF5E4}" type="parTrans" cxnId="{900EBE4F-EC2B-4169-A8B3-0D460981B243}">
      <dgm:prSet/>
      <dgm:spPr/>
      <dgm:t>
        <a:bodyPr/>
        <a:lstStyle/>
        <a:p>
          <a:endParaRPr lang="zh-CN" altLang="en-US"/>
        </a:p>
      </dgm:t>
    </dgm:pt>
    <dgm:pt modelId="{952AB738-1181-478C-AFE1-6265D06C30A6}" type="sibTrans" cxnId="{900EBE4F-EC2B-4169-A8B3-0D460981B243}">
      <dgm:prSet/>
      <dgm:spPr/>
      <dgm:t>
        <a:bodyPr/>
        <a:lstStyle/>
        <a:p>
          <a:endParaRPr lang="zh-CN" altLang="en-US"/>
        </a:p>
      </dgm:t>
    </dgm:pt>
    <dgm:pt modelId="{685DC99A-BE4B-42A5-B1FD-2978B0365955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err="1" smtClean="0">
              <a:solidFill>
                <a:schemeClr val="tx1"/>
              </a:solidFill>
            </a:rPr>
            <a:t>MySql</a:t>
          </a:r>
          <a:endParaRPr lang="zh-CN" dirty="0">
            <a:solidFill>
              <a:schemeClr val="tx1"/>
            </a:solidFill>
          </a:endParaRPr>
        </a:p>
      </dgm:t>
    </dgm:pt>
    <dgm:pt modelId="{341BF0EC-B116-4541-9067-A16CD97D81DF}" type="parTrans" cxnId="{731C658E-DEA5-43EA-A57D-26D979B2C894}">
      <dgm:prSet/>
      <dgm:spPr/>
      <dgm:t>
        <a:bodyPr/>
        <a:lstStyle/>
        <a:p>
          <a:endParaRPr lang="zh-CN" altLang="en-US"/>
        </a:p>
      </dgm:t>
    </dgm:pt>
    <dgm:pt modelId="{D0D938C9-13DD-4549-93C1-79AFE69638AD}" type="sibTrans" cxnId="{731C658E-DEA5-43EA-A57D-26D979B2C894}">
      <dgm:prSet/>
      <dgm:spPr/>
      <dgm:t>
        <a:bodyPr/>
        <a:lstStyle/>
        <a:p>
          <a:endParaRPr lang="zh-CN" altLang="en-US"/>
        </a:p>
      </dgm:t>
    </dgm:pt>
    <dgm:pt modelId="{FD78EA9A-E821-42E3-863C-466C05E9DC39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err="1" smtClean="0">
              <a:solidFill>
                <a:schemeClr val="tx1"/>
              </a:solidFill>
            </a:rPr>
            <a:t>Redis</a:t>
          </a:r>
          <a:endParaRPr lang="zh-CN" dirty="0">
            <a:solidFill>
              <a:schemeClr val="tx1"/>
            </a:solidFill>
          </a:endParaRPr>
        </a:p>
      </dgm:t>
    </dgm:pt>
    <dgm:pt modelId="{669521EF-6652-4B2D-83A1-8B478AB08A3B}" type="parTrans" cxnId="{09CC90E5-2A1C-4640-87A2-DDE170F68595}">
      <dgm:prSet/>
      <dgm:spPr/>
      <dgm:t>
        <a:bodyPr/>
        <a:lstStyle/>
        <a:p>
          <a:endParaRPr lang="zh-CN" altLang="en-US"/>
        </a:p>
      </dgm:t>
    </dgm:pt>
    <dgm:pt modelId="{5D0025D9-EA9A-4040-B4F1-D8536DFD7382}" type="sibTrans" cxnId="{09CC90E5-2A1C-4640-87A2-DDE170F68595}">
      <dgm:prSet/>
      <dgm:spPr/>
      <dgm:t>
        <a:bodyPr/>
        <a:lstStyle/>
        <a:p>
          <a:endParaRPr lang="zh-CN" altLang="en-US"/>
        </a:p>
      </dgm:t>
    </dgm:pt>
    <dgm:pt modelId="{34856A1D-27EB-467F-8C20-9A03F4C0D0A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solidFill>
                <a:schemeClr val="tx1"/>
              </a:solidFill>
            </a:rPr>
            <a:t>DT</a:t>
          </a:r>
          <a:endParaRPr lang="zh-CN" dirty="0">
            <a:solidFill>
              <a:schemeClr val="tx1"/>
            </a:solidFill>
          </a:endParaRPr>
        </a:p>
      </dgm:t>
    </dgm:pt>
    <dgm:pt modelId="{5F5E428B-FABC-4F9C-9F69-78349FBEF2DA}" type="parTrans" cxnId="{BEADF002-1A10-4914-AA7B-FB6CAAD3419C}">
      <dgm:prSet/>
      <dgm:spPr/>
      <dgm:t>
        <a:bodyPr/>
        <a:lstStyle/>
        <a:p>
          <a:endParaRPr lang="zh-CN" altLang="en-US"/>
        </a:p>
      </dgm:t>
    </dgm:pt>
    <dgm:pt modelId="{0B533055-77C5-4689-A4A2-87FA397BC6F8}" type="sibTrans" cxnId="{BEADF002-1A10-4914-AA7B-FB6CAAD3419C}">
      <dgm:prSet/>
      <dgm:spPr/>
      <dgm:t>
        <a:bodyPr/>
        <a:lstStyle/>
        <a:p>
          <a:endParaRPr lang="zh-CN" altLang="en-US"/>
        </a:p>
      </dgm:t>
    </dgm:pt>
    <dgm:pt modelId="{2385F75E-0622-4A86-9CA5-29753D839EAA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solidFill>
                <a:schemeClr val="tx1"/>
              </a:solidFill>
            </a:rPr>
            <a:t>BCMS</a:t>
          </a:r>
          <a:endParaRPr lang="zh-CN" dirty="0">
            <a:solidFill>
              <a:schemeClr val="tx1"/>
            </a:solidFill>
          </a:endParaRPr>
        </a:p>
      </dgm:t>
    </dgm:pt>
    <dgm:pt modelId="{BE56C197-0841-4DF4-B993-18FF73C9DD0C}" type="parTrans" cxnId="{92DA000F-FB42-483A-B50C-A55F59B8B234}">
      <dgm:prSet/>
      <dgm:spPr/>
      <dgm:t>
        <a:bodyPr/>
        <a:lstStyle/>
        <a:p>
          <a:endParaRPr lang="zh-CN" altLang="en-US"/>
        </a:p>
      </dgm:t>
    </dgm:pt>
    <dgm:pt modelId="{32B7C163-A5DD-49A9-8E7A-C4C14F8067D0}" type="sibTrans" cxnId="{92DA000F-FB42-483A-B50C-A55F59B8B234}">
      <dgm:prSet/>
      <dgm:spPr/>
      <dgm:t>
        <a:bodyPr/>
        <a:lstStyle/>
        <a:p>
          <a:endParaRPr lang="zh-CN" altLang="en-US"/>
        </a:p>
      </dgm:t>
    </dgm:pt>
    <dgm:pt modelId="{EFE90E3E-7E8E-4AEA-B68A-52DC586209DC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err="1" smtClean="0">
              <a:solidFill>
                <a:schemeClr val="tx1"/>
              </a:solidFill>
            </a:rPr>
            <a:t>Bigpipe</a:t>
          </a:r>
          <a:endParaRPr lang="zh-CN" dirty="0">
            <a:solidFill>
              <a:schemeClr val="tx1"/>
            </a:solidFill>
          </a:endParaRPr>
        </a:p>
      </dgm:t>
    </dgm:pt>
    <dgm:pt modelId="{AF0E613C-80A5-4F59-A8E6-B78872DC4F40}" type="parTrans" cxnId="{8FA83350-45A2-4EAB-B68E-FBBB0B9D5DBA}">
      <dgm:prSet/>
      <dgm:spPr/>
      <dgm:t>
        <a:bodyPr/>
        <a:lstStyle/>
        <a:p>
          <a:endParaRPr lang="zh-CN" altLang="en-US"/>
        </a:p>
      </dgm:t>
    </dgm:pt>
    <dgm:pt modelId="{3489918F-E4DC-4079-BDD3-873A56C57300}" type="sibTrans" cxnId="{8FA83350-45A2-4EAB-B68E-FBBB0B9D5DBA}">
      <dgm:prSet/>
      <dgm:spPr/>
      <dgm:t>
        <a:bodyPr/>
        <a:lstStyle/>
        <a:p>
          <a:endParaRPr lang="zh-CN" altLang="en-US"/>
        </a:p>
      </dgm:t>
    </dgm:pt>
    <dgm:pt modelId="{B6A7C82D-818E-4CA9-8007-1CF6462D09E1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solidFill>
                <a:schemeClr val="tx1"/>
              </a:solidFill>
            </a:rPr>
            <a:t>LBS</a:t>
          </a:r>
          <a:endParaRPr lang="zh-CN" dirty="0">
            <a:solidFill>
              <a:schemeClr val="tx1"/>
            </a:solidFill>
          </a:endParaRPr>
        </a:p>
      </dgm:t>
    </dgm:pt>
    <dgm:pt modelId="{693D62BC-4E9C-4F03-949A-749B19666D27}" type="parTrans" cxnId="{457D3315-32E7-4B33-A389-42DAB52FF15E}">
      <dgm:prSet/>
      <dgm:spPr/>
      <dgm:t>
        <a:bodyPr/>
        <a:lstStyle/>
        <a:p>
          <a:endParaRPr lang="zh-CN" altLang="en-US"/>
        </a:p>
      </dgm:t>
    </dgm:pt>
    <dgm:pt modelId="{8CB7369C-06EB-4D50-A97F-E60E7497B716}" type="sibTrans" cxnId="{457D3315-32E7-4B33-A389-42DAB52FF15E}">
      <dgm:prSet/>
      <dgm:spPr/>
      <dgm:t>
        <a:bodyPr/>
        <a:lstStyle/>
        <a:p>
          <a:endParaRPr lang="zh-CN" altLang="en-US"/>
        </a:p>
      </dgm:t>
    </dgm:pt>
    <dgm:pt modelId="{22E0194A-45C0-4745-B96F-C8D6CEB5C913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solidFill>
                <a:schemeClr val="tx1"/>
              </a:solidFill>
            </a:rPr>
            <a:t>App</a:t>
          </a:r>
          <a:r>
            <a:rPr lang="zh-CN" altLang="en-US" dirty="0" smtClean="0">
              <a:solidFill>
                <a:schemeClr val="tx1"/>
              </a:solidFill>
            </a:rPr>
            <a:t>分发</a:t>
          </a:r>
          <a:endParaRPr lang="zh-CN" dirty="0">
            <a:solidFill>
              <a:schemeClr val="tx1"/>
            </a:solidFill>
          </a:endParaRPr>
        </a:p>
      </dgm:t>
    </dgm:pt>
    <dgm:pt modelId="{A631ACAC-B071-400D-9520-98009B73DFF7}" type="parTrans" cxnId="{074AC303-623A-4D2C-B008-53655787CFB0}">
      <dgm:prSet/>
      <dgm:spPr/>
      <dgm:t>
        <a:bodyPr/>
        <a:lstStyle/>
        <a:p>
          <a:endParaRPr lang="zh-CN" altLang="en-US"/>
        </a:p>
      </dgm:t>
    </dgm:pt>
    <dgm:pt modelId="{ABE5204D-90D2-402C-9C8A-46E40FBB01F0}" type="sibTrans" cxnId="{074AC303-623A-4D2C-B008-53655787CFB0}">
      <dgm:prSet/>
      <dgm:spPr/>
      <dgm:t>
        <a:bodyPr/>
        <a:lstStyle/>
        <a:p>
          <a:endParaRPr lang="zh-CN" altLang="en-US"/>
        </a:p>
      </dgm:t>
    </dgm:pt>
    <dgm:pt modelId="{E0AAB88B-D31E-4214-9074-B952146363B6}" type="pres">
      <dgm:prSet presAssocID="{FE292855-DDB5-48AF-82A8-DA7391CEAA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7E8709-ADE5-4241-A126-9BC32AF9F2DB}" type="pres">
      <dgm:prSet presAssocID="{D6A2BFE8-BE33-443C-8FD9-9611A51D82B1}" presName="linNode" presStyleCnt="0"/>
      <dgm:spPr/>
    </dgm:pt>
    <dgm:pt modelId="{8D17081F-BEE1-445E-A583-1DBB780857FE}" type="pres">
      <dgm:prSet presAssocID="{D6A2BFE8-BE33-443C-8FD9-9611A51D82B1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1D89D3-191E-4C8F-AD6D-C6BB436A45F8}" type="pres">
      <dgm:prSet presAssocID="{952AB738-1181-478C-AFE1-6265D06C30A6}" presName="sp" presStyleCnt="0"/>
      <dgm:spPr/>
    </dgm:pt>
    <dgm:pt modelId="{8B2F9421-BD07-4681-9ECE-DE6562957157}" type="pres">
      <dgm:prSet presAssocID="{685DC99A-BE4B-42A5-B1FD-2978B0365955}" presName="linNode" presStyleCnt="0"/>
      <dgm:spPr/>
    </dgm:pt>
    <dgm:pt modelId="{D7B490BA-2157-4D26-96D0-208474262B5C}" type="pres">
      <dgm:prSet presAssocID="{685DC99A-BE4B-42A5-B1FD-2978B0365955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6AE6D3-F4F4-4125-92B2-816C0F1E7C0C}" type="pres">
      <dgm:prSet presAssocID="{D0D938C9-13DD-4549-93C1-79AFE69638AD}" presName="sp" presStyleCnt="0"/>
      <dgm:spPr/>
    </dgm:pt>
    <dgm:pt modelId="{D443137B-90F2-422A-839B-0F0E94DC7F1C}" type="pres">
      <dgm:prSet presAssocID="{FD78EA9A-E821-42E3-863C-466C05E9DC39}" presName="linNode" presStyleCnt="0"/>
      <dgm:spPr/>
    </dgm:pt>
    <dgm:pt modelId="{25EA965B-16F5-4F6B-B380-24C07EF1A514}" type="pres">
      <dgm:prSet presAssocID="{FD78EA9A-E821-42E3-863C-466C05E9DC39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B3E33-ECA5-47FA-B7BD-1CE95E86B620}" type="pres">
      <dgm:prSet presAssocID="{5D0025D9-EA9A-4040-B4F1-D8536DFD7382}" presName="sp" presStyleCnt="0"/>
      <dgm:spPr/>
    </dgm:pt>
    <dgm:pt modelId="{E6CBCC3D-C42D-428E-9B35-39D4FFFA4F5F}" type="pres">
      <dgm:prSet presAssocID="{34856A1D-27EB-467F-8C20-9A03F4C0D0AB}" presName="linNode" presStyleCnt="0"/>
      <dgm:spPr/>
    </dgm:pt>
    <dgm:pt modelId="{346066F0-0F0E-4554-A93E-3B568E637E3A}" type="pres">
      <dgm:prSet presAssocID="{34856A1D-27EB-467F-8C20-9A03F4C0D0AB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E03A6-C430-4B07-A643-E9B4D46143E9}" type="pres">
      <dgm:prSet presAssocID="{0B533055-77C5-4689-A4A2-87FA397BC6F8}" presName="sp" presStyleCnt="0"/>
      <dgm:spPr/>
    </dgm:pt>
    <dgm:pt modelId="{9413C99E-89A7-4F2A-AA4E-1F1CEE1A9F76}" type="pres">
      <dgm:prSet presAssocID="{2385F75E-0622-4A86-9CA5-29753D839EAA}" presName="linNode" presStyleCnt="0"/>
      <dgm:spPr/>
    </dgm:pt>
    <dgm:pt modelId="{3781E1F8-B41E-473F-AB24-D30810F0ECAB}" type="pres">
      <dgm:prSet presAssocID="{2385F75E-0622-4A86-9CA5-29753D839EAA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14494-17CA-4F7D-8F4C-B61F5B706EF1}" type="pres">
      <dgm:prSet presAssocID="{32B7C163-A5DD-49A9-8E7A-C4C14F8067D0}" presName="sp" presStyleCnt="0"/>
      <dgm:spPr/>
    </dgm:pt>
    <dgm:pt modelId="{1869C57A-79E9-460D-A482-E33D1C2B5520}" type="pres">
      <dgm:prSet presAssocID="{EFE90E3E-7E8E-4AEA-B68A-52DC586209DC}" presName="linNode" presStyleCnt="0"/>
      <dgm:spPr/>
    </dgm:pt>
    <dgm:pt modelId="{F6AEFE87-48D4-4082-9648-305A8E980578}" type="pres">
      <dgm:prSet presAssocID="{EFE90E3E-7E8E-4AEA-B68A-52DC586209DC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11FD-17D4-485D-B6ED-A432CAC7A2F9}" type="pres">
      <dgm:prSet presAssocID="{3489918F-E4DC-4079-BDD3-873A56C57300}" presName="sp" presStyleCnt="0"/>
      <dgm:spPr/>
    </dgm:pt>
    <dgm:pt modelId="{5D9D0F96-5053-4C6E-8C5B-4B1EC50CE065}" type="pres">
      <dgm:prSet presAssocID="{B6A7C82D-818E-4CA9-8007-1CF6462D09E1}" presName="linNode" presStyleCnt="0"/>
      <dgm:spPr/>
    </dgm:pt>
    <dgm:pt modelId="{430FF312-88F2-4BD7-9694-480321F237CB}" type="pres">
      <dgm:prSet presAssocID="{B6A7C82D-818E-4CA9-8007-1CF6462D09E1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2B649-5DDE-4804-865A-89DEB969DCF0}" type="pres">
      <dgm:prSet presAssocID="{8CB7369C-06EB-4D50-A97F-E60E7497B716}" presName="sp" presStyleCnt="0"/>
      <dgm:spPr/>
    </dgm:pt>
    <dgm:pt modelId="{CEBA28E2-4058-4518-98DB-01C59F731261}" type="pres">
      <dgm:prSet presAssocID="{22E0194A-45C0-4745-B96F-C8D6CEB5C913}" presName="linNode" presStyleCnt="0"/>
      <dgm:spPr/>
    </dgm:pt>
    <dgm:pt modelId="{CB464557-5CDD-4C66-9F73-C832BFF74CD1}" type="pres">
      <dgm:prSet presAssocID="{22E0194A-45C0-4745-B96F-C8D6CEB5C91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DA000F-FB42-483A-B50C-A55F59B8B234}" srcId="{FE292855-DDB5-48AF-82A8-DA7391CEAA82}" destId="{2385F75E-0622-4A86-9CA5-29753D839EAA}" srcOrd="4" destOrd="0" parTransId="{BE56C197-0841-4DF4-B993-18FF73C9DD0C}" sibTransId="{32B7C163-A5DD-49A9-8E7A-C4C14F8067D0}"/>
    <dgm:cxn modelId="{8609159C-81C6-4AF3-A784-905C5DEC0BC5}" type="presOf" srcId="{B6A7C82D-818E-4CA9-8007-1CF6462D09E1}" destId="{430FF312-88F2-4BD7-9694-480321F237CB}" srcOrd="0" destOrd="0" presId="urn:microsoft.com/office/officeart/2005/8/layout/vList5"/>
    <dgm:cxn modelId="{731C658E-DEA5-43EA-A57D-26D979B2C894}" srcId="{FE292855-DDB5-48AF-82A8-DA7391CEAA82}" destId="{685DC99A-BE4B-42A5-B1FD-2978B0365955}" srcOrd="1" destOrd="0" parTransId="{341BF0EC-B116-4541-9067-A16CD97D81DF}" sibTransId="{D0D938C9-13DD-4549-93C1-79AFE69638AD}"/>
    <dgm:cxn modelId="{3EB4F042-3219-446B-B5F0-174DFBFA4D9A}" type="presOf" srcId="{FD78EA9A-E821-42E3-863C-466C05E9DC39}" destId="{25EA965B-16F5-4F6B-B380-24C07EF1A514}" srcOrd="0" destOrd="0" presId="urn:microsoft.com/office/officeart/2005/8/layout/vList5"/>
    <dgm:cxn modelId="{2785B75A-BACC-420C-8DC6-AABE1CB3B29B}" type="presOf" srcId="{D6A2BFE8-BE33-443C-8FD9-9611A51D82B1}" destId="{8D17081F-BEE1-445E-A583-1DBB780857FE}" srcOrd="0" destOrd="0" presId="urn:microsoft.com/office/officeart/2005/8/layout/vList5"/>
    <dgm:cxn modelId="{F749FF79-F540-449E-BFCA-07B2BB0EC029}" type="presOf" srcId="{FE292855-DDB5-48AF-82A8-DA7391CEAA82}" destId="{E0AAB88B-D31E-4214-9074-B952146363B6}" srcOrd="0" destOrd="0" presId="urn:microsoft.com/office/officeart/2005/8/layout/vList5"/>
    <dgm:cxn modelId="{72B8D962-1904-44A5-9359-5EDF40BAA6D2}" type="presOf" srcId="{34856A1D-27EB-467F-8C20-9A03F4C0D0AB}" destId="{346066F0-0F0E-4554-A93E-3B568E637E3A}" srcOrd="0" destOrd="0" presId="urn:microsoft.com/office/officeart/2005/8/layout/vList5"/>
    <dgm:cxn modelId="{900EBE4F-EC2B-4169-A8B3-0D460981B243}" srcId="{FE292855-DDB5-48AF-82A8-DA7391CEAA82}" destId="{D6A2BFE8-BE33-443C-8FD9-9611A51D82B1}" srcOrd="0" destOrd="0" parTransId="{5A7AEEC9-7383-42AF-8EA4-8527C0DCF5E4}" sibTransId="{952AB738-1181-478C-AFE1-6265D06C30A6}"/>
    <dgm:cxn modelId="{BEADF002-1A10-4914-AA7B-FB6CAAD3419C}" srcId="{FE292855-DDB5-48AF-82A8-DA7391CEAA82}" destId="{34856A1D-27EB-467F-8C20-9A03F4C0D0AB}" srcOrd="3" destOrd="0" parTransId="{5F5E428B-FABC-4F9C-9F69-78349FBEF2DA}" sibTransId="{0B533055-77C5-4689-A4A2-87FA397BC6F8}"/>
    <dgm:cxn modelId="{457D3315-32E7-4B33-A389-42DAB52FF15E}" srcId="{FE292855-DDB5-48AF-82A8-DA7391CEAA82}" destId="{B6A7C82D-818E-4CA9-8007-1CF6462D09E1}" srcOrd="6" destOrd="0" parTransId="{693D62BC-4E9C-4F03-949A-749B19666D27}" sibTransId="{8CB7369C-06EB-4D50-A97F-E60E7497B716}"/>
    <dgm:cxn modelId="{09CC90E5-2A1C-4640-87A2-DDE170F68595}" srcId="{FE292855-DDB5-48AF-82A8-DA7391CEAA82}" destId="{FD78EA9A-E821-42E3-863C-466C05E9DC39}" srcOrd="2" destOrd="0" parTransId="{669521EF-6652-4B2D-83A1-8B478AB08A3B}" sibTransId="{5D0025D9-EA9A-4040-B4F1-D8536DFD7382}"/>
    <dgm:cxn modelId="{CC858FA0-1685-4200-984B-705DA6F896C5}" type="presOf" srcId="{685DC99A-BE4B-42A5-B1FD-2978B0365955}" destId="{D7B490BA-2157-4D26-96D0-208474262B5C}" srcOrd="0" destOrd="0" presId="urn:microsoft.com/office/officeart/2005/8/layout/vList5"/>
    <dgm:cxn modelId="{DC9382EC-BFB1-47E4-888F-20203D42A26C}" type="presOf" srcId="{2385F75E-0622-4A86-9CA5-29753D839EAA}" destId="{3781E1F8-B41E-473F-AB24-D30810F0ECAB}" srcOrd="0" destOrd="0" presId="urn:microsoft.com/office/officeart/2005/8/layout/vList5"/>
    <dgm:cxn modelId="{074AC303-623A-4D2C-B008-53655787CFB0}" srcId="{FE292855-DDB5-48AF-82A8-DA7391CEAA82}" destId="{22E0194A-45C0-4745-B96F-C8D6CEB5C913}" srcOrd="7" destOrd="0" parTransId="{A631ACAC-B071-400D-9520-98009B73DFF7}" sibTransId="{ABE5204D-90D2-402C-9C8A-46E40FBB01F0}"/>
    <dgm:cxn modelId="{73B5D6DA-C5C2-4E05-B40A-437C3C2FF4CC}" type="presOf" srcId="{EFE90E3E-7E8E-4AEA-B68A-52DC586209DC}" destId="{F6AEFE87-48D4-4082-9648-305A8E980578}" srcOrd="0" destOrd="0" presId="urn:microsoft.com/office/officeart/2005/8/layout/vList5"/>
    <dgm:cxn modelId="{E9DA9697-96C7-498F-88B9-A97806F00685}" type="presOf" srcId="{22E0194A-45C0-4745-B96F-C8D6CEB5C913}" destId="{CB464557-5CDD-4C66-9F73-C832BFF74CD1}" srcOrd="0" destOrd="0" presId="urn:microsoft.com/office/officeart/2005/8/layout/vList5"/>
    <dgm:cxn modelId="{8FA83350-45A2-4EAB-B68E-FBBB0B9D5DBA}" srcId="{FE292855-DDB5-48AF-82A8-DA7391CEAA82}" destId="{EFE90E3E-7E8E-4AEA-B68A-52DC586209DC}" srcOrd="5" destOrd="0" parTransId="{AF0E613C-80A5-4F59-A8E6-B78872DC4F40}" sibTransId="{3489918F-E4DC-4079-BDD3-873A56C57300}"/>
    <dgm:cxn modelId="{B6D51690-89D5-4DF4-B6C0-4F2E914B69D2}" type="presParOf" srcId="{E0AAB88B-D31E-4214-9074-B952146363B6}" destId="{9A7E8709-ADE5-4241-A126-9BC32AF9F2DB}" srcOrd="0" destOrd="0" presId="urn:microsoft.com/office/officeart/2005/8/layout/vList5"/>
    <dgm:cxn modelId="{C55C67D7-2A13-46E4-998E-6784B2EF1608}" type="presParOf" srcId="{9A7E8709-ADE5-4241-A126-9BC32AF9F2DB}" destId="{8D17081F-BEE1-445E-A583-1DBB780857FE}" srcOrd="0" destOrd="0" presId="urn:microsoft.com/office/officeart/2005/8/layout/vList5"/>
    <dgm:cxn modelId="{A55669DB-7B7C-4218-B710-F80A9910302D}" type="presParOf" srcId="{E0AAB88B-D31E-4214-9074-B952146363B6}" destId="{A51D89D3-191E-4C8F-AD6D-C6BB436A45F8}" srcOrd="1" destOrd="0" presId="urn:microsoft.com/office/officeart/2005/8/layout/vList5"/>
    <dgm:cxn modelId="{08A680DF-D3E2-4427-98F1-EA0ED31403F6}" type="presParOf" srcId="{E0AAB88B-D31E-4214-9074-B952146363B6}" destId="{8B2F9421-BD07-4681-9ECE-DE6562957157}" srcOrd="2" destOrd="0" presId="urn:microsoft.com/office/officeart/2005/8/layout/vList5"/>
    <dgm:cxn modelId="{4E08F327-A96B-4D52-8ED1-2A2CAC91B708}" type="presParOf" srcId="{8B2F9421-BD07-4681-9ECE-DE6562957157}" destId="{D7B490BA-2157-4D26-96D0-208474262B5C}" srcOrd="0" destOrd="0" presId="urn:microsoft.com/office/officeart/2005/8/layout/vList5"/>
    <dgm:cxn modelId="{C9746369-6E81-490D-9535-6E8A369D3464}" type="presParOf" srcId="{E0AAB88B-D31E-4214-9074-B952146363B6}" destId="{6A6AE6D3-F4F4-4125-92B2-816C0F1E7C0C}" srcOrd="3" destOrd="0" presId="urn:microsoft.com/office/officeart/2005/8/layout/vList5"/>
    <dgm:cxn modelId="{646BA352-22A6-415E-BC17-5E909C9F10D4}" type="presParOf" srcId="{E0AAB88B-D31E-4214-9074-B952146363B6}" destId="{D443137B-90F2-422A-839B-0F0E94DC7F1C}" srcOrd="4" destOrd="0" presId="urn:microsoft.com/office/officeart/2005/8/layout/vList5"/>
    <dgm:cxn modelId="{41E91ADD-6B76-4D5A-9C46-66F2604F37B4}" type="presParOf" srcId="{D443137B-90F2-422A-839B-0F0E94DC7F1C}" destId="{25EA965B-16F5-4F6B-B380-24C07EF1A514}" srcOrd="0" destOrd="0" presId="urn:microsoft.com/office/officeart/2005/8/layout/vList5"/>
    <dgm:cxn modelId="{5DD042EB-D6D2-4180-97A9-02B39E61D09E}" type="presParOf" srcId="{E0AAB88B-D31E-4214-9074-B952146363B6}" destId="{07DB3E33-ECA5-47FA-B7BD-1CE95E86B620}" srcOrd="5" destOrd="0" presId="urn:microsoft.com/office/officeart/2005/8/layout/vList5"/>
    <dgm:cxn modelId="{1494C43A-54CA-4B67-8FEB-E7C8961D71BD}" type="presParOf" srcId="{E0AAB88B-D31E-4214-9074-B952146363B6}" destId="{E6CBCC3D-C42D-428E-9B35-39D4FFFA4F5F}" srcOrd="6" destOrd="0" presId="urn:microsoft.com/office/officeart/2005/8/layout/vList5"/>
    <dgm:cxn modelId="{04D3F2DA-7BE2-415B-8C5A-9FD69BB1311A}" type="presParOf" srcId="{E6CBCC3D-C42D-428E-9B35-39D4FFFA4F5F}" destId="{346066F0-0F0E-4554-A93E-3B568E637E3A}" srcOrd="0" destOrd="0" presId="urn:microsoft.com/office/officeart/2005/8/layout/vList5"/>
    <dgm:cxn modelId="{2A85A2DB-6B52-4050-BDB7-F13355E2C46C}" type="presParOf" srcId="{E0AAB88B-D31E-4214-9074-B952146363B6}" destId="{FB5E03A6-C430-4B07-A643-E9B4D46143E9}" srcOrd="7" destOrd="0" presId="urn:microsoft.com/office/officeart/2005/8/layout/vList5"/>
    <dgm:cxn modelId="{AF61B651-625D-4AA4-97AD-D9DF48BBD19C}" type="presParOf" srcId="{E0AAB88B-D31E-4214-9074-B952146363B6}" destId="{9413C99E-89A7-4F2A-AA4E-1F1CEE1A9F76}" srcOrd="8" destOrd="0" presId="urn:microsoft.com/office/officeart/2005/8/layout/vList5"/>
    <dgm:cxn modelId="{2C9E9AF1-7BEC-49D9-BC62-A1BB31B269D4}" type="presParOf" srcId="{9413C99E-89A7-4F2A-AA4E-1F1CEE1A9F76}" destId="{3781E1F8-B41E-473F-AB24-D30810F0ECAB}" srcOrd="0" destOrd="0" presId="urn:microsoft.com/office/officeart/2005/8/layout/vList5"/>
    <dgm:cxn modelId="{218236C9-B91E-42C0-AD81-F571E0AF416A}" type="presParOf" srcId="{E0AAB88B-D31E-4214-9074-B952146363B6}" destId="{B3A14494-17CA-4F7D-8F4C-B61F5B706EF1}" srcOrd="9" destOrd="0" presId="urn:microsoft.com/office/officeart/2005/8/layout/vList5"/>
    <dgm:cxn modelId="{19708B1C-8134-4C04-B8EB-00ABEDACA961}" type="presParOf" srcId="{E0AAB88B-D31E-4214-9074-B952146363B6}" destId="{1869C57A-79E9-460D-A482-E33D1C2B5520}" srcOrd="10" destOrd="0" presId="urn:microsoft.com/office/officeart/2005/8/layout/vList5"/>
    <dgm:cxn modelId="{EA3116C9-CE7E-4AF2-8C8F-5C0DFD193FCA}" type="presParOf" srcId="{1869C57A-79E9-460D-A482-E33D1C2B5520}" destId="{F6AEFE87-48D4-4082-9648-305A8E980578}" srcOrd="0" destOrd="0" presId="urn:microsoft.com/office/officeart/2005/8/layout/vList5"/>
    <dgm:cxn modelId="{6ABE846C-774D-4B50-A09F-9CDBA6E6AB37}" type="presParOf" srcId="{E0AAB88B-D31E-4214-9074-B952146363B6}" destId="{10C811FD-17D4-485D-B6ED-A432CAC7A2F9}" srcOrd="11" destOrd="0" presId="urn:microsoft.com/office/officeart/2005/8/layout/vList5"/>
    <dgm:cxn modelId="{DCB2925F-BC86-485F-B808-AA3DEC7AC92C}" type="presParOf" srcId="{E0AAB88B-D31E-4214-9074-B952146363B6}" destId="{5D9D0F96-5053-4C6E-8C5B-4B1EC50CE065}" srcOrd="12" destOrd="0" presId="urn:microsoft.com/office/officeart/2005/8/layout/vList5"/>
    <dgm:cxn modelId="{2D3EE1D3-3C3A-41C2-AE10-FBAF5CE790DF}" type="presParOf" srcId="{5D9D0F96-5053-4C6E-8C5B-4B1EC50CE065}" destId="{430FF312-88F2-4BD7-9694-480321F237CB}" srcOrd="0" destOrd="0" presId="urn:microsoft.com/office/officeart/2005/8/layout/vList5"/>
    <dgm:cxn modelId="{D5A649BF-51D3-426C-91AB-306BE50BA7CD}" type="presParOf" srcId="{E0AAB88B-D31E-4214-9074-B952146363B6}" destId="{0AB2B649-5DDE-4804-865A-89DEB969DCF0}" srcOrd="13" destOrd="0" presId="urn:microsoft.com/office/officeart/2005/8/layout/vList5"/>
    <dgm:cxn modelId="{9CE321D5-A290-4B61-9976-7FAEA05295AF}" type="presParOf" srcId="{E0AAB88B-D31E-4214-9074-B952146363B6}" destId="{CEBA28E2-4058-4518-98DB-01C59F731261}" srcOrd="14" destOrd="0" presId="urn:microsoft.com/office/officeart/2005/8/layout/vList5"/>
    <dgm:cxn modelId="{516E3F2E-CEC0-485C-9C88-0BFF46496CEE}" type="presParOf" srcId="{CEBA28E2-4058-4518-98DB-01C59F731261}" destId="{CB464557-5CDD-4C66-9F73-C832BFF74CD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7301B1-4CDE-4D14-BDE1-4F3961A80D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E4BF4E-D1CA-42CB-AEC7-0F206A18F7BA}">
      <dgm:prSet/>
      <dgm:spPr/>
      <dgm:t>
        <a:bodyPr/>
        <a:lstStyle/>
        <a:p>
          <a:pPr rtl="0"/>
          <a:r>
            <a:rPr lang="zh-CN" b="1" dirty="0" smtClean="0"/>
            <a:t>私有精简协议</a:t>
          </a:r>
          <a:endParaRPr lang="en-US" b="1" dirty="0"/>
        </a:p>
      </dgm:t>
    </dgm:pt>
    <dgm:pt modelId="{67632066-0A89-4FED-B49F-160B0755AF57}" type="parTrans" cxnId="{D902F469-5680-4C15-A516-6A637126F3C4}">
      <dgm:prSet/>
      <dgm:spPr/>
      <dgm:t>
        <a:bodyPr/>
        <a:lstStyle/>
        <a:p>
          <a:endParaRPr lang="zh-CN" altLang="en-US"/>
        </a:p>
      </dgm:t>
    </dgm:pt>
    <dgm:pt modelId="{36AAB375-F3BE-4562-88FA-DD16E341F4BB}" type="sibTrans" cxnId="{D902F469-5680-4C15-A516-6A637126F3C4}">
      <dgm:prSet/>
      <dgm:spPr/>
      <dgm:t>
        <a:bodyPr/>
        <a:lstStyle/>
        <a:p>
          <a:endParaRPr lang="zh-CN" altLang="en-US"/>
        </a:p>
      </dgm:t>
    </dgm:pt>
    <dgm:pt modelId="{19F8566F-7DDF-407E-BFC3-91F4F17DC905}">
      <dgm:prSet/>
      <dgm:spPr/>
      <dgm:t>
        <a:bodyPr/>
        <a:lstStyle/>
        <a:p>
          <a:pPr rtl="0"/>
          <a:r>
            <a:rPr lang="en-US" altLang="zh-CN" dirty="0" smtClean="0"/>
            <a:t>XMPP  or  </a:t>
          </a:r>
          <a:r>
            <a:rPr lang="zh-CN" altLang="en-US" dirty="0" smtClean="0"/>
            <a:t>私有</a:t>
          </a:r>
          <a:r>
            <a:rPr lang="zh-CN" dirty="0" smtClean="0"/>
            <a:t>二进制</a:t>
          </a:r>
          <a:r>
            <a:rPr lang="zh-CN" altLang="en-US" dirty="0" smtClean="0"/>
            <a:t>协议</a:t>
          </a:r>
          <a:endParaRPr lang="en-US" dirty="0"/>
        </a:p>
      </dgm:t>
    </dgm:pt>
    <dgm:pt modelId="{2FCE6604-37F1-4576-A00A-A33FD465042E}" type="parTrans" cxnId="{1F438704-38D1-43B5-962E-AE95D417D336}">
      <dgm:prSet/>
      <dgm:spPr/>
      <dgm:t>
        <a:bodyPr/>
        <a:lstStyle/>
        <a:p>
          <a:endParaRPr lang="zh-CN" altLang="en-US"/>
        </a:p>
      </dgm:t>
    </dgm:pt>
    <dgm:pt modelId="{4CE9DFCE-518E-4CFE-8A5C-F7328E046CB7}" type="sibTrans" cxnId="{1F438704-38D1-43B5-962E-AE95D417D336}">
      <dgm:prSet/>
      <dgm:spPr/>
      <dgm:t>
        <a:bodyPr/>
        <a:lstStyle/>
        <a:p>
          <a:endParaRPr lang="zh-CN" altLang="en-US"/>
        </a:p>
      </dgm:t>
    </dgm:pt>
    <dgm:pt modelId="{222B28CA-923B-48B6-88B4-4915BF371487}">
      <dgm:prSet/>
      <dgm:spPr/>
      <dgm:t>
        <a:bodyPr/>
        <a:lstStyle/>
        <a:p>
          <a:pPr rtl="0"/>
          <a:r>
            <a:rPr lang="zh-CN" dirty="0" smtClean="0"/>
            <a:t>握手，心跳，消息上下行</a:t>
          </a:r>
          <a:endParaRPr lang="en-US" dirty="0"/>
        </a:p>
      </dgm:t>
    </dgm:pt>
    <dgm:pt modelId="{5EB9A21A-BA14-4E42-AFB9-9CFEC1363377}" type="parTrans" cxnId="{D8149BAB-A294-43C5-B864-B5445E6EC1F8}">
      <dgm:prSet/>
      <dgm:spPr/>
      <dgm:t>
        <a:bodyPr/>
        <a:lstStyle/>
        <a:p>
          <a:endParaRPr lang="zh-CN" altLang="en-US"/>
        </a:p>
      </dgm:t>
    </dgm:pt>
    <dgm:pt modelId="{4DE9E269-8B4E-4C84-81A9-30835765AC45}" type="sibTrans" cxnId="{D8149BAB-A294-43C5-B864-B5445E6EC1F8}">
      <dgm:prSet/>
      <dgm:spPr/>
      <dgm:t>
        <a:bodyPr/>
        <a:lstStyle/>
        <a:p>
          <a:endParaRPr lang="zh-CN" altLang="en-US"/>
        </a:p>
      </dgm:t>
    </dgm:pt>
    <dgm:pt modelId="{991A2C0E-84BC-401F-BD3D-3DC8156F1FE1}">
      <dgm:prSet/>
      <dgm:spPr/>
      <dgm:t>
        <a:bodyPr/>
        <a:lstStyle/>
        <a:p>
          <a:pPr rtl="0"/>
          <a:r>
            <a:rPr lang="zh-CN" b="1" dirty="0" smtClean="0"/>
            <a:t>极限心跳包</a:t>
          </a:r>
          <a:endParaRPr lang="en-US" b="1" dirty="0"/>
        </a:p>
      </dgm:t>
    </dgm:pt>
    <dgm:pt modelId="{E32AC244-1228-4B6F-BFC9-2567F3152E80}" type="parTrans" cxnId="{07294725-D94E-4581-ACB3-14C9AC5FFEB3}">
      <dgm:prSet/>
      <dgm:spPr/>
      <dgm:t>
        <a:bodyPr/>
        <a:lstStyle/>
        <a:p>
          <a:endParaRPr lang="zh-CN" altLang="en-US"/>
        </a:p>
      </dgm:t>
    </dgm:pt>
    <dgm:pt modelId="{EF78A9EE-8BEC-48A3-B700-CC5136F65A9E}" type="sibTrans" cxnId="{07294725-D94E-4581-ACB3-14C9AC5FFEB3}">
      <dgm:prSet/>
      <dgm:spPr/>
      <dgm:t>
        <a:bodyPr/>
        <a:lstStyle/>
        <a:p>
          <a:endParaRPr lang="zh-CN" altLang="en-US"/>
        </a:p>
      </dgm:t>
    </dgm:pt>
    <dgm:pt modelId="{3844D63F-CECF-41D2-8491-EB3A4A76C429}">
      <dgm:prSet/>
      <dgm:spPr/>
      <dgm:t>
        <a:bodyPr/>
        <a:lstStyle/>
        <a:p>
          <a:pPr rtl="0"/>
          <a:r>
            <a:rPr lang="en-US" dirty="0" smtClean="0"/>
            <a:t>TCP_QUICKACK</a:t>
          </a:r>
          <a:endParaRPr lang="zh-CN" dirty="0"/>
        </a:p>
      </dgm:t>
    </dgm:pt>
    <dgm:pt modelId="{CF974CF6-473C-48C0-B780-565509A9C24E}" type="parTrans" cxnId="{89204C2D-75FB-4C3D-A913-1EA6B9BA636D}">
      <dgm:prSet/>
      <dgm:spPr/>
      <dgm:t>
        <a:bodyPr/>
        <a:lstStyle/>
        <a:p>
          <a:endParaRPr lang="zh-CN" altLang="en-US"/>
        </a:p>
      </dgm:t>
    </dgm:pt>
    <dgm:pt modelId="{5B98357A-A5E7-41B3-A89D-A4F5BB31E020}" type="sibTrans" cxnId="{89204C2D-75FB-4C3D-A913-1EA6B9BA636D}">
      <dgm:prSet/>
      <dgm:spPr/>
      <dgm:t>
        <a:bodyPr/>
        <a:lstStyle/>
        <a:p>
          <a:endParaRPr lang="zh-CN" altLang="en-US"/>
        </a:p>
      </dgm:t>
    </dgm:pt>
    <dgm:pt modelId="{193E52DF-C703-484A-B2FB-BFE18525A552}">
      <dgm:prSet/>
      <dgm:spPr/>
      <dgm:t>
        <a:bodyPr/>
        <a:lstStyle/>
        <a:p>
          <a:pPr rtl="0"/>
          <a:r>
            <a:rPr lang="zh-CN" altLang="en-US" dirty="0" smtClean="0"/>
            <a:t>压缩心跳包，</a:t>
          </a:r>
          <a:r>
            <a:rPr lang="en-US" dirty="0" smtClean="0"/>
            <a:t>2byte</a:t>
          </a:r>
          <a:r>
            <a:rPr lang="zh-CN" dirty="0" smtClean="0"/>
            <a:t>心跳内容</a:t>
          </a:r>
          <a:endParaRPr lang="en-US" dirty="0"/>
        </a:p>
      </dgm:t>
    </dgm:pt>
    <dgm:pt modelId="{9A45DA5B-7B8E-4D72-88D9-E841282F6DC1}" type="parTrans" cxnId="{D47DFDAA-D4AD-4E47-B657-84456B068258}">
      <dgm:prSet/>
      <dgm:spPr/>
      <dgm:t>
        <a:bodyPr/>
        <a:lstStyle/>
        <a:p>
          <a:endParaRPr lang="zh-CN" altLang="en-US"/>
        </a:p>
      </dgm:t>
    </dgm:pt>
    <dgm:pt modelId="{B72FAC7B-4695-4B47-9278-8232C39FD6C3}" type="sibTrans" cxnId="{D47DFDAA-D4AD-4E47-B657-84456B068258}">
      <dgm:prSet/>
      <dgm:spPr/>
      <dgm:t>
        <a:bodyPr/>
        <a:lstStyle/>
        <a:p>
          <a:endParaRPr lang="zh-CN" altLang="en-US"/>
        </a:p>
      </dgm:t>
    </dgm:pt>
    <dgm:pt modelId="{6BCF4985-B287-4270-95C6-55DCA6F6DBAE}">
      <dgm:prSet/>
      <dgm:spPr/>
      <dgm:t>
        <a:bodyPr/>
        <a:lstStyle/>
        <a:p>
          <a:pPr rtl="0"/>
          <a:r>
            <a:rPr lang="zh-CN" b="1" dirty="0" smtClean="0"/>
            <a:t>智能心跳调节</a:t>
          </a:r>
          <a:endParaRPr lang="en-US" b="1" dirty="0"/>
        </a:p>
      </dgm:t>
    </dgm:pt>
    <dgm:pt modelId="{88A3D031-C264-4ACB-926A-1A0724854AC0}" type="parTrans" cxnId="{38416F26-CCC0-415E-82C1-0F79C5B43458}">
      <dgm:prSet/>
      <dgm:spPr/>
      <dgm:t>
        <a:bodyPr/>
        <a:lstStyle/>
        <a:p>
          <a:endParaRPr lang="zh-CN" altLang="en-US"/>
        </a:p>
      </dgm:t>
    </dgm:pt>
    <dgm:pt modelId="{4AF75D29-7A92-4A4D-ACE1-3D92CBC195FE}" type="sibTrans" cxnId="{38416F26-CCC0-415E-82C1-0F79C5B43458}">
      <dgm:prSet/>
      <dgm:spPr/>
      <dgm:t>
        <a:bodyPr/>
        <a:lstStyle/>
        <a:p>
          <a:endParaRPr lang="zh-CN" altLang="en-US"/>
        </a:p>
      </dgm:t>
    </dgm:pt>
    <dgm:pt modelId="{B99A06F5-A073-413D-AE12-1CB0FF59C062}">
      <dgm:prSet/>
      <dgm:spPr/>
      <dgm:t>
        <a:bodyPr/>
        <a:lstStyle/>
        <a:p>
          <a:pPr rtl="0"/>
          <a:r>
            <a:rPr lang="zh-CN" dirty="0" smtClean="0"/>
            <a:t>根据实时网络状况调节心跳间隔，稳定长连接</a:t>
          </a:r>
          <a:endParaRPr lang="en-US" dirty="0"/>
        </a:p>
      </dgm:t>
    </dgm:pt>
    <dgm:pt modelId="{C64634A6-A3E4-443B-A474-F592BD04375B}" type="parTrans" cxnId="{81A51002-C6D3-48BF-B091-796B06778808}">
      <dgm:prSet/>
      <dgm:spPr/>
      <dgm:t>
        <a:bodyPr/>
        <a:lstStyle/>
        <a:p>
          <a:endParaRPr lang="zh-CN" altLang="en-US"/>
        </a:p>
      </dgm:t>
    </dgm:pt>
    <dgm:pt modelId="{2D4D34BF-30CB-415B-B1A3-F941B433AA4B}" type="sibTrans" cxnId="{81A51002-C6D3-48BF-B091-796B06778808}">
      <dgm:prSet/>
      <dgm:spPr/>
      <dgm:t>
        <a:bodyPr/>
        <a:lstStyle/>
        <a:p>
          <a:endParaRPr lang="zh-CN" altLang="en-US"/>
        </a:p>
      </dgm:t>
    </dgm:pt>
    <dgm:pt modelId="{B002AD30-CCA5-4DE2-9B45-B6C470B0CEE0}">
      <dgm:prSet/>
      <dgm:spPr/>
      <dgm:t>
        <a:bodyPr/>
        <a:lstStyle/>
        <a:p>
          <a:pPr rtl="0"/>
          <a:r>
            <a:rPr lang="zh-CN" altLang="en-US" dirty="0" smtClean="0"/>
            <a:t>单服务单通道</a:t>
          </a:r>
          <a:endParaRPr lang="en-US" dirty="0"/>
        </a:p>
      </dgm:t>
    </dgm:pt>
    <dgm:pt modelId="{B948F1B0-081B-42CC-8DDC-9A1CB86A6767}" type="parTrans" cxnId="{9932ADE8-289D-4FC1-BF84-72B677A43C3A}">
      <dgm:prSet/>
      <dgm:spPr/>
      <dgm:t>
        <a:bodyPr/>
        <a:lstStyle/>
        <a:p>
          <a:endParaRPr lang="zh-CN" altLang="en-US"/>
        </a:p>
      </dgm:t>
    </dgm:pt>
    <dgm:pt modelId="{770BB306-D8E1-46D7-BC97-7C3A396ADD88}" type="sibTrans" cxnId="{9932ADE8-289D-4FC1-BF84-72B677A43C3A}">
      <dgm:prSet/>
      <dgm:spPr/>
      <dgm:t>
        <a:bodyPr/>
        <a:lstStyle/>
        <a:p>
          <a:endParaRPr lang="zh-CN" altLang="en-US"/>
        </a:p>
      </dgm:t>
    </dgm:pt>
    <dgm:pt modelId="{0C629046-ADAD-4D54-8BAC-F56DDABBF19E}" type="pres">
      <dgm:prSet presAssocID="{267301B1-4CDE-4D14-BDE1-4F3961A80D82}" presName="linear" presStyleCnt="0">
        <dgm:presLayoutVars>
          <dgm:animLvl val="lvl"/>
          <dgm:resizeHandles val="exact"/>
        </dgm:presLayoutVars>
      </dgm:prSet>
      <dgm:spPr/>
    </dgm:pt>
    <dgm:pt modelId="{B899FEF0-65AE-4508-A393-96D9C1ED1BF8}" type="pres">
      <dgm:prSet presAssocID="{EFE4BF4E-D1CA-42CB-AEC7-0F206A18F7BA}" presName="parentText" presStyleLbl="node1" presStyleIdx="0" presStyleCnt="4" custLinFactNeighborY="-35790">
        <dgm:presLayoutVars>
          <dgm:chMax val="0"/>
          <dgm:bulletEnabled val="1"/>
        </dgm:presLayoutVars>
      </dgm:prSet>
      <dgm:spPr/>
    </dgm:pt>
    <dgm:pt modelId="{87E52282-FC23-4F82-9234-9D342A7254AC}" type="pres">
      <dgm:prSet presAssocID="{EFE4BF4E-D1CA-42CB-AEC7-0F206A18F7B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60648C-6E80-40E0-8601-F8FB8072D5CA}" type="pres">
      <dgm:prSet presAssocID="{991A2C0E-84BC-401F-BD3D-3DC8156F1F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85AA5E-B03F-4EC6-9CF7-416E7641CA19}" type="pres">
      <dgm:prSet presAssocID="{991A2C0E-84BC-401F-BD3D-3DC8156F1FE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A73D8-1FB5-4A72-9F5C-8F023D40F4AF}" type="pres">
      <dgm:prSet presAssocID="{6BCF4985-B287-4270-95C6-55DCA6F6DB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C03AFD-18E1-4FE8-AD72-B4C5C105C466}" type="pres">
      <dgm:prSet presAssocID="{6BCF4985-B287-4270-95C6-55DCA6F6DBA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5379C-0202-4422-B8B5-D995A9253637}" type="pres">
      <dgm:prSet presAssocID="{B002AD30-CCA5-4DE2-9B45-B6C470B0C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E80568-5E46-47C8-911E-BD05E169AAB0}" type="presOf" srcId="{19F8566F-7DDF-407E-BFC3-91F4F17DC905}" destId="{87E52282-FC23-4F82-9234-9D342A7254AC}" srcOrd="0" destOrd="0" presId="urn:microsoft.com/office/officeart/2005/8/layout/vList2"/>
    <dgm:cxn modelId="{1F438704-38D1-43B5-962E-AE95D417D336}" srcId="{EFE4BF4E-D1CA-42CB-AEC7-0F206A18F7BA}" destId="{19F8566F-7DDF-407E-BFC3-91F4F17DC905}" srcOrd="0" destOrd="0" parTransId="{2FCE6604-37F1-4576-A00A-A33FD465042E}" sibTransId="{4CE9DFCE-518E-4CFE-8A5C-F7328E046CB7}"/>
    <dgm:cxn modelId="{ABE0A738-A3D8-4E0B-8AAF-41CEBE912FD7}" type="presOf" srcId="{222B28CA-923B-48B6-88B4-4915BF371487}" destId="{87E52282-FC23-4F82-9234-9D342A7254AC}" srcOrd="0" destOrd="1" presId="urn:microsoft.com/office/officeart/2005/8/layout/vList2"/>
    <dgm:cxn modelId="{D47DFDAA-D4AD-4E47-B657-84456B068258}" srcId="{991A2C0E-84BC-401F-BD3D-3DC8156F1FE1}" destId="{193E52DF-C703-484A-B2FB-BFE18525A552}" srcOrd="1" destOrd="0" parTransId="{9A45DA5B-7B8E-4D72-88D9-E841282F6DC1}" sibTransId="{B72FAC7B-4695-4B47-9278-8232C39FD6C3}"/>
    <dgm:cxn modelId="{07294725-D94E-4581-ACB3-14C9AC5FFEB3}" srcId="{267301B1-4CDE-4D14-BDE1-4F3961A80D82}" destId="{991A2C0E-84BC-401F-BD3D-3DC8156F1FE1}" srcOrd="1" destOrd="0" parTransId="{E32AC244-1228-4B6F-BFC9-2567F3152E80}" sibTransId="{EF78A9EE-8BEC-48A3-B700-CC5136F65A9E}"/>
    <dgm:cxn modelId="{788AE51F-7A30-4D11-98CA-A9F1A77EACE3}" type="presOf" srcId="{193E52DF-C703-484A-B2FB-BFE18525A552}" destId="{6C85AA5E-B03F-4EC6-9CF7-416E7641CA19}" srcOrd="0" destOrd="1" presId="urn:microsoft.com/office/officeart/2005/8/layout/vList2"/>
    <dgm:cxn modelId="{BA9F846D-A789-4962-9E79-1E5DA7E63107}" type="presOf" srcId="{B99A06F5-A073-413D-AE12-1CB0FF59C062}" destId="{FAC03AFD-18E1-4FE8-AD72-B4C5C105C466}" srcOrd="0" destOrd="0" presId="urn:microsoft.com/office/officeart/2005/8/layout/vList2"/>
    <dgm:cxn modelId="{D8149BAB-A294-43C5-B864-B5445E6EC1F8}" srcId="{EFE4BF4E-D1CA-42CB-AEC7-0F206A18F7BA}" destId="{222B28CA-923B-48B6-88B4-4915BF371487}" srcOrd="1" destOrd="0" parTransId="{5EB9A21A-BA14-4E42-AFB9-9CFEC1363377}" sibTransId="{4DE9E269-8B4E-4C84-81A9-30835765AC45}"/>
    <dgm:cxn modelId="{2D36D95D-7E38-4415-A356-D82B960E53F5}" type="presOf" srcId="{B002AD30-CCA5-4DE2-9B45-B6C470B0CEE0}" destId="{CF75379C-0202-4422-B8B5-D995A9253637}" srcOrd="0" destOrd="0" presId="urn:microsoft.com/office/officeart/2005/8/layout/vList2"/>
    <dgm:cxn modelId="{89204C2D-75FB-4C3D-A913-1EA6B9BA636D}" srcId="{991A2C0E-84BC-401F-BD3D-3DC8156F1FE1}" destId="{3844D63F-CECF-41D2-8491-EB3A4A76C429}" srcOrd="0" destOrd="0" parTransId="{CF974CF6-473C-48C0-B780-565509A9C24E}" sibTransId="{5B98357A-A5E7-41B3-A89D-A4F5BB31E020}"/>
    <dgm:cxn modelId="{81A51002-C6D3-48BF-B091-796B06778808}" srcId="{6BCF4985-B287-4270-95C6-55DCA6F6DBAE}" destId="{B99A06F5-A073-413D-AE12-1CB0FF59C062}" srcOrd="0" destOrd="0" parTransId="{C64634A6-A3E4-443B-A474-F592BD04375B}" sibTransId="{2D4D34BF-30CB-415B-B1A3-F941B433AA4B}"/>
    <dgm:cxn modelId="{48BA3C72-BC96-4034-A351-B655C72A77CB}" type="presOf" srcId="{267301B1-4CDE-4D14-BDE1-4F3961A80D82}" destId="{0C629046-ADAD-4D54-8BAC-F56DDABBF19E}" srcOrd="0" destOrd="0" presId="urn:microsoft.com/office/officeart/2005/8/layout/vList2"/>
    <dgm:cxn modelId="{CB944BE7-54F5-490C-BEDC-7F6E89DEF24A}" type="presOf" srcId="{EFE4BF4E-D1CA-42CB-AEC7-0F206A18F7BA}" destId="{B899FEF0-65AE-4508-A393-96D9C1ED1BF8}" srcOrd="0" destOrd="0" presId="urn:microsoft.com/office/officeart/2005/8/layout/vList2"/>
    <dgm:cxn modelId="{74ECFAF1-03DC-4DC4-8460-F4BDED4D83A9}" type="presOf" srcId="{991A2C0E-84BC-401F-BD3D-3DC8156F1FE1}" destId="{C060648C-6E80-40E0-8601-F8FB8072D5CA}" srcOrd="0" destOrd="0" presId="urn:microsoft.com/office/officeart/2005/8/layout/vList2"/>
    <dgm:cxn modelId="{9932ADE8-289D-4FC1-BF84-72B677A43C3A}" srcId="{267301B1-4CDE-4D14-BDE1-4F3961A80D82}" destId="{B002AD30-CCA5-4DE2-9B45-B6C470B0CEE0}" srcOrd="3" destOrd="0" parTransId="{B948F1B0-081B-42CC-8DDC-9A1CB86A6767}" sibTransId="{770BB306-D8E1-46D7-BC97-7C3A396ADD88}"/>
    <dgm:cxn modelId="{38416F26-CCC0-415E-82C1-0F79C5B43458}" srcId="{267301B1-4CDE-4D14-BDE1-4F3961A80D82}" destId="{6BCF4985-B287-4270-95C6-55DCA6F6DBAE}" srcOrd="2" destOrd="0" parTransId="{88A3D031-C264-4ACB-926A-1A0724854AC0}" sibTransId="{4AF75D29-7A92-4A4D-ACE1-3D92CBC195FE}"/>
    <dgm:cxn modelId="{6D2148A3-A4D5-497D-A202-1976C30ECFD9}" type="presOf" srcId="{6BCF4985-B287-4270-95C6-55DCA6F6DBAE}" destId="{F2DA73D8-1FB5-4A72-9F5C-8F023D40F4AF}" srcOrd="0" destOrd="0" presId="urn:microsoft.com/office/officeart/2005/8/layout/vList2"/>
    <dgm:cxn modelId="{C133E834-88F0-47A3-A411-1131025C7CE6}" type="presOf" srcId="{3844D63F-CECF-41D2-8491-EB3A4A76C429}" destId="{6C85AA5E-B03F-4EC6-9CF7-416E7641CA19}" srcOrd="0" destOrd="0" presId="urn:microsoft.com/office/officeart/2005/8/layout/vList2"/>
    <dgm:cxn modelId="{D902F469-5680-4C15-A516-6A637126F3C4}" srcId="{267301B1-4CDE-4D14-BDE1-4F3961A80D82}" destId="{EFE4BF4E-D1CA-42CB-AEC7-0F206A18F7BA}" srcOrd="0" destOrd="0" parTransId="{67632066-0A89-4FED-B49F-160B0755AF57}" sibTransId="{36AAB375-F3BE-4562-88FA-DD16E341F4BB}"/>
    <dgm:cxn modelId="{6FEE4B00-99A4-4974-B9F0-EDF095496EA0}" type="presParOf" srcId="{0C629046-ADAD-4D54-8BAC-F56DDABBF19E}" destId="{B899FEF0-65AE-4508-A393-96D9C1ED1BF8}" srcOrd="0" destOrd="0" presId="urn:microsoft.com/office/officeart/2005/8/layout/vList2"/>
    <dgm:cxn modelId="{6718CC73-2B56-4DEE-B053-A5A184B78F63}" type="presParOf" srcId="{0C629046-ADAD-4D54-8BAC-F56DDABBF19E}" destId="{87E52282-FC23-4F82-9234-9D342A7254AC}" srcOrd="1" destOrd="0" presId="urn:microsoft.com/office/officeart/2005/8/layout/vList2"/>
    <dgm:cxn modelId="{EA983B51-AB82-467A-B035-C93B1AF1C763}" type="presParOf" srcId="{0C629046-ADAD-4D54-8BAC-F56DDABBF19E}" destId="{C060648C-6E80-40E0-8601-F8FB8072D5CA}" srcOrd="2" destOrd="0" presId="urn:microsoft.com/office/officeart/2005/8/layout/vList2"/>
    <dgm:cxn modelId="{F77CB5FA-5564-4D86-93F2-B9C2E4BD69A1}" type="presParOf" srcId="{0C629046-ADAD-4D54-8BAC-F56DDABBF19E}" destId="{6C85AA5E-B03F-4EC6-9CF7-416E7641CA19}" srcOrd="3" destOrd="0" presId="urn:microsoft.com/office/officeart/2005/8/layout/vList2"/>
    <dgm:cxn modelId="{D85D0906-A074-45A1-8C5E-DACBCD2F316A}" type="presParOf" srcId="{0C629046-ADAD-4D54-8BAC-F56DDABBF19E}" destId="{F2DA73D8-1FB5-4A72-9F5C-8F023D40F4AF}" srcOrd="4" destOrd="0" presId="urn:microsoft.com/office/officeart/2005/8/layout/vList2"/>
    <dgm:cxn modelId="{E57A9A51-2916-4BA9-967C-82D82FA7A4F7}" type="presParOf" srcId="{0C629046-ADAD-4D54-8BAC-F56DDABBF19E}" destId="{FAC03AFD-18E1-4FE8-AD72-B4C5C105C466}" srcOrd="5" destOrd="0" presId="urn:microsoft.com/office/officeart/2005/8/layout/vList2"/>
    <dgm:cxn modelId="{2F366E6F-8254-4542-8A38-4A1CD80E05EE}" type="presParOf" srcId="{0C629046-ADAD-4D54-8BAC-F56DDABBF19E}" destId="{CF75379C-0202-4422-B8B5-D995A92536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7301B1-4CDE-4D14-BDE1-4F3961A80D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E4BF4E-D1CA-42CB-AEC7-0F206A18F7BA}">
      <dgm:prSet/>
      <dgm:spPr/>
      <dgm:t>
        <a:bodyPr/>
        <a:lstStyle/>
        <a:p>
          <a:pPr rtl="0"/>
          <a:r>
            <a:rPr lang="en-US" altLang="zh-CN" b="1" dirty="0" smtClean="0"/>
            <a:t>Alarm  &amp;  </a:t>
          </a:r>
          <a:r>
            <a:rPr lang="en-US" altLang="zh-CN" b="1" dirty="0" err="1" smtClean="0"/>
            <a:t>WakeLock</a:t>
          </a:r>
          <a:endParaRPr lang="en-US" b="1" dirty="0"/>
        </a:p>
      </dgm:t>
    </dgm:pt>
    <dgm:pt modelId="{67632066-0A89-4FED-B49F-160B0755AF57}" type="parTrans" cxnId="{D902F469-5680-4C15-A516-6A637126F3C4}">
      <dgm:prSet/>
      <dgm:spPr/>
      <dgm:t>
        <a:bodyPr/>
        <a:lstStyle/>
        <a:p>
          <a:endParaRPr lang="zh-CN" altLang="en-US"/>
        </a:p>
      </dgm:t>
    </dgm:pt>
    <dgm:pt modelId="{36AAB375-F3BE-4562-88FA-DD16E341F4BB}" type="sibTrans" cxnId="{D902F469-5680-4C15-A516-6A637126F3C4}">
      <dgm:prSet/>
      <dgm:spPr/>
      <dgm:t>
        <a:bodyPr/>
        <a:lstStyle/>
        <a:p>
          <a:endParaRPr lang="zh-CN" altLang="en-US"/>
        </a:p>
      </dgm:t>
    </dgm:pt>
    <dgm:pt modelId="{19F8566F-7DDF-407E-BFC3-91F4F17DC905}">
      <dgm:prSet/>
      <dgm:spPr/>
      <dgm:t>
        <a:bodyPr/>
        <a:lstStyle/>
        <a:p>
          <a:pPr rtl="0"/>
          <a:r>
            <a:rPr lang="zh-CN" altLang="en-US" dirty="0" smtClean="0"/>
            <a:t>按需并按最低标准使用</a:t>
          </a:r>
          <a:endParaRPr lang="en-US" altLang="zh-CN" dirty="0" smtClean="0"/>
        </a:p>
      </dgm:t>
    </dgm:pt>
    <dgm:pt modelId="{2FCE6604-37F1-4576-A00A-A33FD465042E}" type="parTrans" cxnId="{1F438704-38D1-43B5-962E-AE95D417D336}">
      <dgm:prSet/>
      <dgm:spPr/>
      <dgm:t>
        <a:bodyPr/>
        <a:lstStyle/>
        <a:p>
          <a:endParaRPr lang="zh-CN" altLang="en-US"/>
        </a:p>
      </dgm:t>
    </dgm:pt>
    <dgm:pt modelId="{4CE9DFCE-518E-4CFE-8A5C-F7328E046CB7}" type="sibTrans" cxnId="{1F438704-38D1-43B5-962E-AE95D417D336}">
      <dgm:prSet/>
      <dgm:spPr/>
      <dgm:t>
        <a:bodyPr/>
        <a:lstStyle/>
        <a:p>
          <a:endParaRPr lang="zh-CN" altLang="en-US"/>
        </a:p>
      </dgm:t>
    </dgm:pt>
    <dgm:pt modelId="{222B28CA-923B-48B6-88B4-4915BF371487}">
      <dgm:prSet/>
      <dgm:spPr/>
      <dgm:t>
        <a:bodyPr/>
        <a:lstStyle/>
        <a:p>
          <a:pPr rtl="0"/>
          <a:r>
            <a:rPr lang="zh-CN" altLang="en-US" dirty="0" smtClean="0"/>
            <a:t>减少使用</a:t>
          </a:r>
          <a:r>
            <a:rPr lang="en-US" altLang="zh-CN" dirty="0" err="1" smtClean="0"/>
            <a:t>WakeLock</a:t>
          </a:r>
          <a:r>
            <a:rPr lang="zh-CN" altLang="en-US" dirty="0" smtClean="0"/>
            <a:t>的时间</a:t>
          </a:r>
          <a:endParaRPr lang="en-US" dirty="0"/>
        </a:p>
      </dgm:t>
    </dgm:pt>
    <dgm:pt modelId="{5EB9A21A-BA14-4E42-AFB9-9CFEC1363377}" type="parTrans" cxnId="{D8149BAB-A294-43C5-B864-B5445E6EC1F8}">
      <dgm:prSet/>
      <dgm:spPr/>
      <dgm:t>
        <a:bodyPr/>
        <a:lstStyle/>
        <a:p>
          <a:endParaRPr lang="zh-CN" altLang="en-US"/>
        </a:p>
      </dgm:t>
    </dgm:pt>
    <dgm:pt modelId="{4DE9E269-8B4E-4C84-81A9-30835765AC45}" type="sibTrans" cxnId="{D8149BAB-A294-43C5-B864-B5445E6EC1F8}">
      <dgm:prSet/>
      <dgm:spPr/>
      <dgm:t>
        <a:bodyPr/>
        <a:lstStyle/>
        <a:p>
          <a:endParaRPr lang="zh-CN" altLang="en-US"/>
        </a:p>
      </dgm:t>
    </dgm:pt>
    <dgm:pt modelId="{991A2C0E-84BC-401F-BD3D-3DC8156F1FE1}">
      <dgm:prSet/>
      <dgm:spPr/>
      <dgm:t>
        <a:bodyPr/>
        <a:lstStyle/>
        <a:p>
          <a:pPr rtl="0"/>
          <a:r>
            <a:rPr lang="zh-CN" altLang="en-US" b="1" dirty="0" smtClean="0"/>
            <a:t>精简逻辑，节省</a:t>
          </a:r>
          <a:r>
            <a:rPr lang="en-US" altLang="zh-CN" b="1" dirty="0" smtClean="0"/>
            <a:t>CPU</a:t>
          </a:r>
          <a:r>
            <a:rPr lang="zh-CN" altLang="en-US" b="1" dirty="0" smtClean="0"/>
            <a:t>利用率</a:t>
          </a:r>
          <a:endParaRPr lang="en-US" b="1" dirty="0"/>
        </a:p>
      </dgm:t>
    </dgm:pt>
    <dgm:pt modelId="{E32AC244-1228-4B6F-BFC9-2567F3152E80}" type="parTrans" cxnId="{07294725-D94E-4581-ACB3-14C9AC5FFEB3}">
      <dgm:prSet/>
      <dgm:spPr/>
      <dgm:t>
        <a:bodyPr/>
        <a:lstStyle/>
        <a:p>
          <a:endParaRPr lang="zh-CN" altLang="en-US"/>
        </a:p>
      </dgm:t>
    </dgm:pt>
    <dgm:pt modelId="{EF78A9EE-8BEC-48A3-B700-CC5136F65A9E}" type="sibTrans" cxnId="{07294725-D94E-4581-ACB3-14C9AC5FFEB3}">
      <dgm:prSet/>
      <dgm:spPr/>
      <dgm:t>
        <a:bodyPr/>
        <a:lstStyle/>
        <a:p>
          <a:endParaRPr lang="zh-CN" altLang="en-US"/>
        </a:p>
      </dgm:t>
    </dgm:pt>
    <dgm:pt modelId="{3844D63F-CECF-41D2-8491-EB3A4A76C429}">
      <dgm:prSet/>
      <dgm:spPr/>
      <dgm:t>
        <a:bodyPr/>
        <a:lstStyle/>
        <a:p>
          <a:pPr rtl="0"/>
          <a:endParaRPr lang="zh-CN" dirty="0"/>
        </a:p>
      </dgm:t>
    </dgm:pt>
    <dgm:pt modelId="{CF974CF6-473C-48C0-B780-565509A9C24E}" type="parTrans" cxnId="{89204C2D-75FB-4C3D-A913-1EA6B9BA636D}">
      <dgm:prSet/>
      <dgm:spPr/>
      <dgm:t>
        <a:bodyPr/>
        <a:lstStyle/>
        <a:p>
          <a:endParaRPr lang="zh-CN" altLang="en-US"/>
        </a:p>
      </dgm:t>
    </dgm:pt>
    <dgm:pt modelId="{5B98357A-A5E7-41B3-A89D-A4F5BB31E020}" type="sibTrans" cxnId="{89204C2D-75FB-4C3D-A913-1EA6B9BA636D}">
      <dgm:prSet/>
      <dgm:spPr/>
      <dgm:t>
        <a:bodyPr/>
        <a:lstStyle/>
        <a:p>
          <a:endParaRPr lang="zh-CN" altLang="en-US"/>
        </a:p>
      </dgm:t>
    </dgm:pt>
    <dgm:pt modelId="{B002AD30-CCA5-4DE2-9B45-B6C470B0CEE0}">
      <dgm:prSet/>
      <dgm:spPr/>
      <dgm:t>
        <a:bodyPr/>
        <a:lstStyle/>
        <a:p>
          <a:pPr rtl="0"/>
          <a:r>
            <a:rPr lang="zh-CN" altLang="en-US" dirty="0" smtClean="0"/>
            <a:t>单服务单通道</a:t>
          </a:r>
          <a:endParaRPr lang="en-US" dirty="0"/>
        </a:p>
      </dgm:t>
    </dgm:pt>
    <dgm:pt modelId="{B948F1B0-081B-42CC-8DDC-9A1CB86A6767}" type="parTrans" cxnId="{9932ADE8-289D-4FC1-BF84-72B677A43C3A}">
      <dgm:prSet/>
      <dgm:spPr/>
      <dgm:t>
        <a:bodyPr/>
        <a:lstStyle/>
        <a:p>
          <a:endParaRPr lang="zh-CN" altLang="en-US"/>
        </a:p>
      </dgm:t>
    </dgm:pt>
    <dgm:pt modelId="{770BB306-D8E1-46D7-BC97-7C3A396ADD88}" type="sibTrans" cxnId="{9932ADE8-289D-4FC1-BF84-72B677A43C3A}">
      <dgm:prSet/>
      <dgm:spPr/>
      <dgm:t>
        <a:bodyPr/>
        <a:lstStyle/>
        <a:p>
          <a:endParaRPr lang="zh-CN" altLang="en-US"/>
        </a:p>
      </dgm:t>
    </dgm:pt>
    <dgm:pt modelId="{0C629046-ADAD-4D54-8BAC-F56DDABBF19E}" type="pres">
      <dgm:prSet presAssocID="{267301B1-4CDE-4D14-BDE1-4F3961A80D82}" presName="linear" presStyleCnt="0">
        <dgm:presLayoutVars>
          <dgm:animLvl val="lvl"/>
          <dgm:resizeHandles val="exact"/>
        </dgm:presLayoutVars>
      </dgm:prSet>
      <dgm:spPr/>
    </dgm:pt>
    <dgm:pt modelId="{B899FEF0-65AE-4508-A393-96D9C1ED1BF8}" type="pres">
      <dgm:prSet presAssocID="{EFE4BF4E-D1CA-42CB-AEC7-0F206A18F7BA}" presName="parentText" presStyleLbl="node1" presStyleIdx="0" presStyleCnt="3" custLinFactNeighborX="-8662" custLinFactNeighborY="-185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52282-FC23-4F82-9234-9D342A7254AC}" type="pres">
      <dgm:prSet presAssocID="{EFE4BF4E-D1CA-42CB-AEC7-0F206A18F7B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60648C-6E80-40E0-8601-F8FB8072D5CA}" type="pres">
      <dgm:prSet presAssocID="{991A2C0E-84BC-401F-BD3D-3DC8156F1F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5AA5E-B03F-4EC6-9CF7-416E7641CA19}" type="pres">
      <dgm:prSet presAssocID="{991A2C0E-84BC-401F-BD3D-3DC8156F1FE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5379C-0202-4422-B8B5-D995A9253637}" type="pres">
      <dgm:prSet presAssocID="{B002AD30-CCA5-4DE2-9B45-B6C470B0CE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FAF4CD-72C4-4ED5-98BD-21761EE55233}" type="presOf" srcId="{991A2C0E-84BC-401F-BD3D-3DC8156F1FE1}" destId="{C060648C-6E80-40E0-8601-F8FB8072D5CA}" srcOrd="0" destOrd="0" presId="urn:microsoft.com/office/officeart/2005/8/layout/vList2"/>
    <dgm:cxn modelId="{D8149BAB-A294-43C5-B864-B5445E6EC1F8}" srcId="{EFE4BF4E-D1CA-42CB-AEC7-0F206A18F7BA}" destId="{222B28CA-923B-48B6-88B4-4915BF371487}" srcOrd="1" destOrd="0" parTransId="{5EB9A21A-BA14-4E42-AFB9-9CFEC1363377}" sibTransId="{4DE9E269-8B4E-4C84-81A9-30835765AC45}"/>
    <dgm:cxn modelId="{60BDFE1E-3712-4913-88E8-17061C22ECC0}" type="presOf" srcId="{222B28CA-923B-48B6-88B4-4915BF371487}" destId="{87E52282-FC23-4F82-9234-9D342A7254AC}" srcOrd="0" destOrd="1" presId="urn:microsoft.com/office/officeart/2005/8/layout/vList2"/>
    <dgm:cxn modelId="{07294725-D94E-4581-ACB3-14C9AC5FFEB3}" srcId="{267301B1-4CDE-4D14-BDE1-4F3961A80D82}" destId="{991A2C0E-84BC-401F-BD3D-3DC8156F1FE1}" srcOrd="1" destOrd="0" parTransId="{E32AC244-1228-4B6F-BFC9-2567F3152E80}" sibTransId="{EF78A9EE-8BEC-48A3-B700-CC5136F65A9E}"/>
    <dgm:cxn modelId="{5AA63AB8-93A9-4836-995F-1BF56D4EFCA0}" type="presOf" srcId="{3844D63F-CECF-41D2-8491-EB3A4A76C429}" destId="{6C85AA5E-B03F-4EC6-9CF7-416E7641CA19}" srcOrd="0" destOrd="0" presId="urn:microsoft.com/office/officeart/2005/8/layout/vList2"/>
    <dgm:cxn modelId="{89204C2D-75FB-4C3D-A913-1EA6B9BA636D}" srcId="{991A2C0E-84BC-401F-BD3D-3DC8156F1FE1}" destId="{3844D63F-CECF-41D2-8491-EB3A4A76C429}" srcOrd="0" destOrd="0" parTransId="{CF974CF6-473C-48C0-B780-565509A9C24E}" sibTransId="{5B98357A-A5E7-41B3-A89D-A4F5BB31E020}"/>
    <dgm:cxn modelId="{1F438704-38D1-43B5-962E-AE95D417D336}" srcId="{EFE4BF4E-D1CA-42CB-AEC7-0F206A18F7BA}" destId="{19F8566F-7DDF-407E-BFC3-91F4F17DC905}" srcOrd="0" destOrd="0" parTransId="{2FCE6604-37F1-4576-A00A-A33FD465042E}" sibTransId="{4CE9DFCE-518E-4CFE-8A5C-F7328E046CB7}"/>
    <dgm:cxn modelId="{AC0517C6-C2E5-4185-A52D-4F483ACDF8E0}" type="presOf" srcId="{EFE4BF4E-D1CA-42CB-AEC7-0F206A18F7BA}" destId="{B899FEF0-65AE-4508-A393-96D9C1ED1BF8}" srcOrd="0" destOrd="0" presId="urn:microsoft.com/office/officeart/2005/8/layout/vList2"/>
    <dgm:cxn modelId="{2E050798-DD16-43E7-AB6E-9463A35C4A96}" type="presOf" srcId="{B002AD30-CCA5-4DE2-9B45-B6C470B0CEE0}" destId="{CF75379C-0202-4422-B8B5-D995A9253637}" srcOrd="0" destOrd="0" presId="urn:microsoft.com/office/officeart/2005/8/layout/vList2"/>
    <dgm:cxn modelId="{9CDD6723-F49F-4BBF-989D-EA5820578953}" type="presOf" srcId="{19F8566F-7DDF-407E-BFC3-91F4F17DC905}" destId="{87E52282-FC23-4F82-9234-9D342A7254AC}" srcOrd="0" destOrd="0" presId="urn:microsoft.com/office/officeart/2005/8/layout/vList2"/>
    <dgm:cxn modelId="{A89B3DCE-B63C-4D36-B053-6A50314593D6}" type="presOf" srcId="{267301B1-4CDE-4D14-BDE1-4F3961A80D82}" destId="{0C629046-ADAD-4D54-8BAC-F56DDABBF19E}" srcOrd="0" destOrd="0" presId="urn:microsoft.com/office/officeart/2005/8/layout/vList2"/>
    <dgm:cxn modelId="{9932ADE8-289D-4FC1-BF84-72B677A43C3A}" srcId="{267301B1-4CDE-4D14-BDE1-4F3961A80D82}" destId="{B002AD30-CCA5-4DE2-9B45-B6C470B0CEE0}" srcOrd="2" destOrd="0" parTransId="{B948F1B0-081B-42CC-8DDC-9A1CB86A6767}" sibTransId="{770BB306-D8E1-46D7-BC97-7C3A396ADD88}"/>
    <dgm:cxn modelId="{D902F469-5680-4C15-A516-6A637126F3C4}" srcId="{267301B1-4CDE-4D14-BDE1-4F3961A80D82}" destId="{EFE4BF4E-D1CA-42CB-AEC7-0F206A18F7BA}" srcOrd="0" destOrd="0" parTransId="{67632066-0A89-4FED-B49F-160B0755AF57}" sibTransId="{36AAB375-F3BE-4562-88FA-DD16E341F4BB}"/>
    <dgm:cxn modelId="{182184C3-654E-4788-A032-A02BC3DACBE5}" type="presParOf" srcId="{0C629046-ADAD-4D54-8BAC-F56DDABBF19E}" destId="{B899FEF0-65AE-4508-A393-96D9C1ED1BF8}" srcOrd="0" destOrd="0" presId="urn:microsoft.com/office/officeart/2005/8/layout/vList2"/>
    <dgm:cxn modelId="{874DE12E-E9DF-4E17-A9EA-416ED24DF2C9}" type="presParOf" srcId="{0C629046-ADAD-4D54-8BAC-F56DDABBF19E}" destId="{87E52282-FC23-4F82-9234-9D342A7254AC}" srcOrd="1" destOrd="0" presId="urn:microsoft.com/office/officeart/2005/8/layout/vList2"/>
    <dgm:cxn modelId="{0A071FE3-636E-423A-8A8F-D026CF0AB6F4}" type="presParOf" srcId="{0C629046-ADAD-4D54-8BAC-F56DDABBF19E}" destId="{C060648C-6E80-40E0-8601-F8FB8072D5CA}" srcOrd="2" destOrd="0" presId="urn:microsoft.com/office/officeart/2005/8/layout/vList2"/>
    <dgm:cxn modelId="{C279E9BC-A39D-4AD4-8AEE-8196D73E31BD}" type="presParOf" srcId="{0C629046-ADAD-4D54-8BAC-F56DDABBF19E}" destId="{6C85AA5E-B03F-4EC6-9CF7-416E7641CA19}" srcOrd="3" destOrd="0" presId="urn:microsoft.com/office/officeart/2005/8/layout/vList2"/>
    <dgm:cxn modelId="{B733E1A9-7467-4C22-A91D-64E6CB80E2EF}" type="presParOf" srcId="{0C629046-ADAD-4D54-8BAC-F56DDABBF19E}" destId="{CF75379C-0202-4422-B8B5-D995A92536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E7E5A7C-1FCD-6042-89BA-83C5F3C284B9}" type="doc">
      <dgm:prSet loTypeId="urn:microsoft.com/office/officeart/2005/8/layout/chevron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F40873-5FD7-1943-BC86-C8AE2F2B81C7}">
      <dgm:prSet/>
      <dgm:spPr/>
      <dgm:t>
        <a:bodyPr/>
        <a:lstStyle/>
        <a:p>
          <a:pPr rtl="0"/>
          <a:r>
            <a:rPr lang="zh-CN" altLang="en-US" dirty="0" smtClean="0">
              <a:latin typeface="微软雅黑"/>
              <a:ea typeface="微软雅黑"/>
              <a:cs typeface="微软雅黑"/>
            </a:rPr>
            <a:t>便利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4BCE2BE2-C347-9D4F-B52E-B64A5B5644D3}" type="parTrans" cxnId="{780999B5-FE6D-9C43-9A3D-D915B13A441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7C8733F-FC0A-8746-BA55-A78BEDEA942E}" type="sibTrans" cxnId="{780999B5-FE6D-9C43-9A3D-D915B13A441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F909D38-4EF5-A64C-B925-1452B3BA69F8}">
      <dgm:prSet/>
      <dgm:spPr/>
      <dgm:t>
        <a:bodyPr/>
        <a:lstStyle/>
        <a:p>
          <a:pPr rtl="0"/>
          <a:r>
            <a:rPr lang="zh-CN" altLang="en-US" dirty="0" smtClean="0">
              <a:latin typeface="微软雅黑"/>
              <a:ea typeface="微软雅黑"/>
              <a:cs typeface="微软雅黑"/>
            </a:rPr>
            <a:t>稳定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218164C-7143-5444-97B6-D47E883B243A}" type="parTrans" cxnId="{333148F0-E952-314B-9678-6DFCCDBF858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5CE0042-04D0-294C-A9ED-2B84EE4056E1}" type="sibTrans" cxnId="{333148F0-E952-314B-9678-6DFCCDBF858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546B735-CA29-FC43-9C3B-073FBAB40C03}">
      <dgm:prSet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统一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529F2E1-48C4-A847-9A24-C6614DE045AA}" type="parTrans" cxnId="{5B30E828-C45F-854B-BF00-4C6971618B2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38CB9A2-63B6-8044-81D0-82E97A268E83}" type="sibTrans" cxnId="{5B30E828-C45F-854B-BF00-4C6971618B2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E4239B9-BAC1-6742-A9CA-5B3F383248A7}">
      <dgm:prSet/>
      <dgm:spPr/>
      <dgm:t>
        <a:bodyPr/>
        <a:lstStyle/>
        <a:p>
          <a:pPr rtl="0"/>
          <a:r>
            <a:rPr lang="zh-CN" altLang="en-US" dirty="0" smtClean="0">
              <a:latin typeface="微软雅黑"/>
              <a:ea typeface="微软雅黑"/>
              <a:cs typeface="微软雅黑"/>
            </a:rPr>
            <a:t>帮助开发者管理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APNs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证书和用户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device token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，支持</a:t>
          </a:r>
          <a:r>
            <a:rPr lang="en-US" altLang="zh-CN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TAG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功能；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E84A8F8-2AB6-2C43-A0DF-DF8E68845C48}" type="parTrans" cxnId="{524EC6B9-C23C-9944-A8CA-3D85E6AEF01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6D59D4B-3591-7D4D-8C1F-AD886C6D6FAA}" type="sibTrans" cxnId="{524EC6B9-C23C-9944-A8CA-3D85E6AEF01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FF4A50E6-71D0-ED4F-964A-410FC6D7A148}">
      <dgm:prSet/>
      <dgm:spPr/>
      <dgm:t>
        <a:bodyPr/>
        <a:lstStyle/>
        <a:p>
          <a:pPr rtl="0"/>
          <a:r>
            <a:rPr lang="zh-CN" altLang="en-US" dirty="0" smtClean="0">
              <a:latin typeface="微软雅黑"/>
              <a:ea typeface="微软雅黑"/>
              <a:cs typeface="微软雅黑"/>
            </a:rPr>
            <a:t>封装和优化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APNs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推送，提升推送性能和稳定性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DE8712D4-7EDB-7546-A630-4E87459D8365}" type="parTrans" cxnId="{B83412E4-BE21-704B-A27F-A037BE103BD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ABC004C-E113-754B-93C8-716B548CF445}" type="sibTrans" cxnId="{B83412E4-BE21-704B-A27F-A037BE103BD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7387E00-26A2-AD47-82C2-4090811AA9CA}">
      <dgm:prSet/>
      <dgm:spPr/>
      <dgm:t>
        <a:bodyPr/>
        <a:lstStyle/>
        <a:p>
          <a:pPr rtl="0"/>
          <a:r>
            <a:rPr lang="zh-CN" altLang="en-US" dirty="0" smtClean="0">
              <a:latin typeface="微软雅黑"/>
              <a:ea typeface="微软雅黑"/>
              <a:cs typeface="微软雅黑"/>
            </a:rPr>
            <a:t>整合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Android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、</a:t>
          </a:r>
          <a:r>
            <a:rPr lang="en-US" altLang="zh-CN" dirty="0" err="1" smtClean="0">
              <a:latin typeface="微软雅黑"/>
              <a:ea typeface="微软雅黑"/>
              <a:cs typeface="微软雅黑"/>
            </a:rPr>
            <a:t>iOS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平台，提供</a:t>
          </a:r>
          <a:r>
            <a:rPr lang="zh-CN" altLang="en-US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统一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推送入口；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8407F4-0F75-AA45-AE88-45F126EEDD79}" type="parTrans" cxnId="{E9BC4283-6DED-8848-B65A-B0985F2E0B7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F5A517E-432D-B642-9729-1B5A6F7CC47C}" type="sibTrans" cxnId="{E9BC4283-6DED-8848-B65A-B0985F2E0B7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E68B001-47C1-4F4B-9F51-A6554C6EB863}" type="pres">
      <dgm:prSet presAssocID="{4E7E5A7C-1FCD-6042-89BA-83C5F3C28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88DA4A-B3A9-DD48-BD79-60D40DC54ED4}" type="pres">
      <dgm:prSet presAssocID="{E546B735-CA29-FC43-9C3B-073FBAB40C03}" presName="composite" presStyleCnt="0"/>
      <dgm:spPr/>
    </dgm:pt>
    <dgm:pt modelId="{2C883AC8-7A52-A64C-81C1-329AB88FC266}" type="pres">
      <dgm:prSet presAssocID="{E546B735-CA29-FC43-9C3B-073FBAB40C0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CC98B-429A-954D-9C4D-AA179B87312D}" type="pres">
      <dgm:prSet presAssocID="{E546B735-CA29-FC43-9C3B-073FBAB40C0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490B1C-1025-B54D-9816-4F743DC6D85B}" type="pres">
      <dgm:prSet presAssocID="{B38CB9A2-63B6-8044-81D0-82E97A268E83}" presName="sp" presStyleCnt="0"/>
      <dgm:spPr/>
    </dgm:pt>
    <dgm:pt modelId="{3A026F0C-0E69-5544-AEBB-9AF18066B991}" type="pres">
      <dgm:prSet presAssocID="{6CF40873-5FD7-1943-BC86-C8AE2F2B81C7}" presName="composite" presStyleCnt="0"/>
      <dgm:spPr/>
    </dgm:pt>
    <dgm:pt modelId="{5EF9E2D3-A427-A741-9BBC-318F62A3D25C}" type="pres">
      <dgm:prSet presAssocID="{6CF40873-5FD7-1943-BC86-C8AE2F2B81C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1AFF1-7098-A44A-9A6D-B475C3314A45}" type="pres">
      <dgm:prSet presAssocID="{6CF40873-5FD7-1943-BC86-C8AE2F2B81C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DB8F8-BEC3-A34A-89D1-95A4361C3C3F}" type="pres">
      <dgm:prSet presAssocID="{B7C8733F-FC0A-8746-BA55-A78BEDEA942E}" presName="sp" presStyleCnt="0"/>
      <dgm:spPr/>
    </dgm:pt>
    <dgm:pt modelId="{F9950647-FEE7-E744-9C2F-B13BB21213A0}" type="pres">
      <dgm:prSet presAssocID="{AF909D38-4EF5-A64C-B925-1452B3BA69F8}" presName="composite" presStyleCnt="0"/>
      <dgm:spPr/>
    </dgm:pt>
    <dgm:pt modelId="{B107BB0C-CB20-BF4D-83EA-06235129282F}" type="pres">
      <dgm:prSet presAssocID="{AF909D38-4EF5-A64C-B925-1452B3BA69F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8FA29-55C2-A746-BAD9-8008310EC67F}" type="pres">
      <dgm:prSet presAssocID="{AF909D38-4EF5-A64C-B925-1452B3BA69F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4EC6B9-C23C-9944-A8CA-3D85E6AEF016}" srcId="{6CF40873-5FD7-1943-BC86-C8AE2F2B81C7}" destId="{9E4239B9-BAC1-6742-A9CA-5B3F383248A7}" srcOrd="0" destOrd="0" parTransId="{5E84A8F8-2AB6-2C43-A0DF-DF8E68845C48}" sibTransId="{06D59D4B-3591-7D4D-8C1F-AD886C6D6FAA}"/>
    <dgm:cxn modelId="{25014724-78FD-4953-9235-118D7FA5EB6D}" type="presOf" srcId="{AF909D38-4EF5-A64C-B925-1452B3BA69F8}" destId="{B107BB0C-CB20-BF4D-83EA-06235129282F}" srcOrd="0" destOrd="0" presId="urn:microsoft.com/office/officeart/2005/8/layout/chevron2"/>
    <dgm:cxn modelId="{9186D70C-62A1-4730-BD89-998B83477135}" type="presOf" srcId="{B7387E00-26A2-AD47-82C2-4090811AA9CA}" destId="{AF3CC98B-429A-954D-9C4D-AA179B87312D}" srcOrd="0" destOrd="0" presId="urn:microsoft.com/office/officeart/2005/8/layout/chevron2"/>
    <dgm:cxn modelId="{5B30E828-C45F-854B-BF00-4C6971618B21}" srcId="{4E7E5A7C-1FCD-6042-89BA-83C5F3C284B9}" destId="{E546B735-CA29-FC43-9C3B-073FBAB40C03}" srcOrd="0" destOrd="0" parTransId="{7529F2E1-48C4-A847-9A24-C6614DE045AA}" sibTransId="{B38CB9A2-63B6-8044-81D0-82E97A268E83}"/>
    <dgm:cxn modelId="{780999B5-FE6D-9C43-9A3D-D915B13A4413}" srcId="{4E7E5A7C-1FCD-6042-89BA-83C5F3C284B9}" destId="{6CF40873-5FD7-1943-BC86-C8AE2F2B81C7}" srcOrd="1" destOrd="0" parTransId="{4BCE2BE2-C347-9D4F-B52E-B64A5B5644D3}" sibTransId="{B7C8733F-FC0A-8746-BA55-A78BEDEA942E}"/>
    <dgm:cxn modelId="{309707ED-91A9-4453-85E2-465C73BE4EB3}" type="presOf" srcId="{4E7E5A7C-1FCD-6042-89BA-83C5F3C284B9}" destId="{8E68B001-47C1-4F4B-9F51-A6554C6EB863}" srcOrd="0" destOrd="0" presId="urn:microsoft.com/office/officeart/2005/8/layout/chevron2"/>
    <dgm:cxn modelId="{B83412E4-BE21-704B-A27F-A037BE103BD5}" srcId="{AF909D38-4EF5-A64C-B925-1452B3BA69F8}" destId="{FF4A50E6-71D0-ED4F-964A-410FC6D7A148}" srcOrd="0" destOrd="0" parTransId="{DE8712D4-7EDB-7546-A630-4E87459D8365}" sibTransId="{4ABC004C-E113-754B-93C8-716B548CF445}"/>
    <dgm:cxn modelId="{848ECCF8-35B5-4B4A-8B5C-5AF408107C62}" type="presOf" srcId="{FF4A50E6-71D0-ED4F-964A-410FC6D7A148}" destId="{A9D8FA29-55C2-A746-BAD9-8008310EC67F}" srcOrd="0" destOrd="0" presId="urn:microsoft.com/office/officeart/2005/8/layout/chevron2"/>
    <dgm:cxn modelId="{8809CEDF-9F1A-47E5-A8B1-1504FF5684E9}" type="presOf" srcId="{E546B735-CA29-FC43-9C3B-073FBAB40C03}" destId="{2C883AC8-7A52-A64C-81C1-329AB88FC266}" srcOrd="0" destOrd="0" presId="urn:microsoft.com/office/officeart/2005/8/layout/chevron2"/>
    <dgm:cxn modelId="{E9BC4283-6DED-8848-B65A-B0985F2E0B72}" srcId="{E546B735-CA29-FC43-9C3B-073FBAB40C03}" destId="{B7387E00-26A2-AD47-82C2-4090811AA9CA}" srcOrd="0" destOrd="0" parTransId="{778407F4-0F75-AA45-AE88-45F126EEDD79}" sibTransId="{1F5A517E-432D-B642-9729-1B5A6F7CC47C}"/>
    <dgm:cxn modelId="{333148F0-E952-314B-9678-6DFCCDBF858F}" srcId="{4E7E5A7C-1FCD-6042-89BA-83C5F3C284B9}" destId="{AF909D38-4EF5-A64C-B925-1452B3BA69F8}" srcOrd="2" destOrd="0" parTransId="{E218164C-7143-5444-97B6-D47E883B243A}" sibTransId="{D5CE0042-04D0-294C-A9ED-2B84EE4056E1}"/>
    <dgm:cxn modelId="{4E2EFA0A-9D39-4EB6-9017-3966C9F141DC}" type="presOf" srcId="{6CF40873-5FD7-1943-BC86-C8AE2F2B81C7}" destId="{5EF9E2D3-A427-A741-9BBC-318F62A3D25C}" srcOrd="0" destOrd="0" presId="urn:microsoft.com/office/officeart/2005/8/layout/chevron2"/>
    <dgm:cxn modelId="{9D89E04E-40BF-4C4C-94FD-FDC49AED7B72}" type="presOf" srcId="{9E4239B9-BAC1-6742-A9CA-5B3F383248A7}" destId="{DEA1AFF1-7098-A44A-9A6D-B475C3314A45}" srcOrd="0" destOrd="0" presId="urn:microsoft.com/office/officeart/2005/8/layout/chevron2"/>
    <dgm:cxn modelId="{0DD0C37F-5AF4-4652-86D5-C6E76E8E174C}" type="presParOf" srcId="{8E68B001-47C1-4F4B-9F51-A6554C6EB863}" destId="{5F88DA4A-B3A9-DD48-BD79-60D40DC54ED4}" srcOrd="0" destOrd="0" presId="urn:microsoft.com/office/officeart/2005/8/layout/chevron2"/>
    <dgm:cxn modelId="{BF4CC96C-1812-4CB0-B7D0-FD77AAED18FA}" type="presParOf" srcId="{5F88DA4A-B3A9-DD48-BD79-60D40DC54ED4}" destId="{2C883AC8-7A52-A64C-81C1-329AB88FC266}" srcOrd="0" destOrd="0" presId="urn:microsoft.com/office/officeart/2005/8/layout/chevron2"/>
    <dgm:cxn modelId="{99CA7B0C-4496-4B6E-9657-CBEC10346FFE}" type="presParOf" srcId="{5F88DA4A-B3A9-DD48-BD79-60D40DC54ED4}" destId="{AF3CC98B-429A-954D-9C4D-AA179B87312D}" srcOrd="1" destOrd="0" presId="urn:microsoft.com/office/officeart/2005/8/layout/chevron2"/>
    <dgm:cxn modelId="{6D5D13F1-08D6-44BC-BE2C-78A5024FA2A5}" type="presParOf" srcId="{8E68B001-47C1-4F4B-9F51-A6554C6EB863}" destId="{65490B1C-1025-B54D-9816-4F743DC6D85B}" srcOrd="1" destOrd="0" presId="urn:microsoft.com/office/officeart/2005/8/layout/chevron2"/>
    <dgm:cxn modelId="{BD933CCF-73C8-439E-8B68-0237365B23D6}" type="presParOf" srcId="{8E68B001-47C1-4F4B-9F51-A6554C6EB863}" destId="{3A026F0C-0E69-5544-AEBB-9AF18066B991}" srcOrd="2" destOrd="0" presId="urn:microsoft.com/office/officeart/2005/8/layout/chevron2"/>
    <dgm:cxn modelId="{47ADE63B-3433-4722-9187-8050E926D402}" type="presParOf" srcId="{3A026F0C-0E69-5544-AEBB-9AF18066B991}" destId="{5EF9E2D3-A427-A741-9BBC-318F62A3D25C}" srcOrd="0" destOrd="0" presId="urn:microsoft.com/office/officeart/2005/8/layout/chevron2"/>
    <dgm:cxn modelId="{4E769018-5E5F-4B9D-8DDB-2BA8D6F67BC6}" type="presParOf" srcId="{3A026F0C-0E69-5544-AEBB-9AF18066B991}" destId="{DEA1AFF1-7098-A44A-9A6D-B475C3314A45}" srcOrd="1" destOrd="0" presId="urn:microsoft.com/office/officeart/2005/8/layout/chevron2"/>
    <dgm:cxn modelId="{B6D7303D-AEE6-4405-9831-336BCEAA88A0}" type="presParOf" srcId="{8E68B001-47C1-4F4B-9F51-A6554C6EB863}" destId="{177DB8F8-BEC3-A34A-89D1-95A4361C3C3F}" srcOrd="3" destOrd="0" presId="urn:microsoft.com/office/officeart/2005/8/layout/chevron2"/>
    <dgm:cxn modelId="{E5A34C7C-F457-43C0-8181-E9537FEC8C33}" type="presParOf" srcId="{8E68B001-47C1-4F4B-9F51-A6554C6EB863}" destId="{F9950647-FEE7-E744-9C2F-B13BB21213A0}" srcOrd="4" destOrd="0" presId="urn:microsoft.com/office/officeart/2005/8/layout/chevron2"/>
    <dgm:cxn modelId="{3CAE27AC-FD06-4772-894A-1DC85D8F5D38}" type="presParOf" srcId="{F9950647-FEE7-E744-9C2F-B13BB21213A0}" destId="{B107BB0C-CB20-BF4D-83EA-06235129282F}" srcOrd="0" destOrd="0" presId="urn:microsoft.com/office/officeart/2005/8/layout/chevron2"/>
    <dgm:cxn modelId="{3CF1E03D-84F5-49D0-AB09-49C001204601}" type="presParOf" srcId="{F9950647-FEE7-E744-9C2F-B13BB21213A0}" destId="{A9D8FA29-55C2-A746-BAD9-8008310EC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71DEF-5128-4671-AC71-92B11D7BCBD7}" type="doc">
      <dgm:prSet loTypeId="urn:microsoft.com/office/officeart/2005/8/layout/bProcess3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C39A532-A734-4DA6-9F4B-FBDA871F5604}">
      <dgm:prSet phldrT="[文本]"/>
      <dgm:spPr/>
      <dgm:t>
        <a:bodyPr/>
        <a:lstStyle/>
        <a:p>
          <a:r>
            <a:rPr lang="zh-CN" altLang="en-US" dirty="0" smtClean="0"/>
            <a:t>接收更新消息</a:t>
          </a:r>
          <a:endParaRPr lang="zh-CN" altLang="en-US" dirty="0"/>
        </a:p>
      </dgm:t>
    </dgm:pt>
    <dgm:pt modelId="{0D19E7EE-CC03-4700-8447-78433F8953B8}" type="parTrans" cxnId="{29A002D4-1C4F-4666-BB17-30B8E32B1EF6}">
      <dgm:prSet/>
      <dgm:spPr/>
      <dgm:t>
        <a:bodyPr/>
        <a:lstStyle/>
        <a:p>
          <a:endParaRPr lang="zh-CN" altLang="en-US"/>
        </a:p>
      </dgm:t>
    </dgm:pt>
    <dgm:pt modelId="{7FFE6286-CC02-44F1-8120-7BCFF1BF6D01}" type="sibTrans" cxnId="{29A002D4-1C4F-4666-BB17-30B8E32B1EF6}">
      <dgm:prSet/>
      <dgm:spPr/>
      <dgm:t>
        <a:bodyPr/>
        <a:lstStyle/>
        <a:p>
          <a:endParaRPr lang="zh-CN" altLang="en-US"/>
        </a:p>
      </dgm:t>
    </dgm:pt>
    <dgm:pt modelId="{BF8ABB05-A560-47AF-8788-EF56F299FC66}">
      <dgm:prSet phldrT="[文本]"/>
      <dgm:spPr/>
      <dgm:t>
        <a:bodyPr/>
        <a:lstStyle/>
        <a:p>
          <a:r>
            <a:rPr lang="zh-CN" altLang="en-US" dirty="0" smtClean="0"/>
            <a:t>校验</a:t>
          </a:r>
          <a:endParaRPr lang="zh-CN" altLang="en-US" dirty="0"/>
        </a:p>
      </dgm:t>
    </dgm:pt>
    <dgm:pt modelId="{3CA1E965-7D89-49D3-849D-7F576D56B5B6}" type="parTrans" cxnId="{D09BC664-26B0-43E7-8EBC-A2B5FC61FB47}">
      <dgm:prSet/>
      <dgm:spPr/>
      <dgm:t>
        <a:bodyPr/>
        <a:lstStyle/>
        <a:p>
          <a:endParaRPr lang="zh-CN" altLang="en-US"/>
        </a:p>
      </dgm:t>
    </dgm:pt>
    <dgm:pt modelId="{6B6B2291-DED5-47B2-9D1C-A8D09C68AAAA}" type="sibTrans" cxnId="{D09BC664-26B0-43E7-8EBC-A2B5FC61FB47}">
      <dgm:prSet/>
      <dgm:spPr/>
      <dgm:t>
        <a:bodyPr/>
        <a:lstStyle/>
        <a:p>
          <a:endParaRPr lang="zh-CN" altLang="en-US"/>
        </a:p>
      </dgm:t>
    </dgm:pt>
    <dgm:pt modelId="{333412C5-186F-4C0F-B182-66577E8690A5}">
      <dgm:prSet phldrT="[文本]"/>
      <dgm:spPr/>
      <dgm:t>
        <a:bodyPr/>
        <a:lstStyle/>
        <a:p>
          <a:r>
            <a:rPr lang="zh-CN" altLang="en-US" dirty="0" smtClean="0"/>
            <a:t>下载补丁</a:t>
          </a:r>
          <a:endParaRPr lang="zh-CN" altLang="en-US" dirty="0"/>
        </a:p>
      </dgm:t>
    </dgm:pt>
    <dgm:pt modelId="{A845DCC5-433E-4FDB-BD85-EDD686572FB8}" type="parTrans" cxnId="{3E556E3F-CF88-4E4F-A38F-0833003B746A}">
      <dgm:prSet/>
      <dgm:spPr/>
      <dgm:t>
        <a:bodyPr/>
        <a:lstStyle/>
        <a:p>
          <a:endParaRPr lang="zh-CN" altLang="en-US"/>
        </a:p>
      </dgm:t>
    </dgm:pt>
    <dgm:pt modelId="{4A1CC5C9-C7B0-4F09-B3FD-4C2C7D011E23}" type="sibTrans" cxnId="{3E556E3F-CF88-4E4F-A38F-0833003B746A}">
      <dgm:prSet/>
      <dgm:spPr/>
      <dgm:t>
        <a:bodyPr/>
        <a:lstStyle/>
        <a:p>
          <a:endParaRPr lang="zh-CN" altLang="en-US"/>
        </a:p>
      </dgm:t>
    </dgm:pt>
    <dgm:pt modelId="{3E9D35D0-2C30-4C35-838E-C632C57E4E43}">
      <dgm:prSet phldrT="[文本]"/>
      <dgm:spPr/>
      <dgm:t>
        <a:bodyPr/>
        <a:lstStyle/>
        <a:p>
          <a:r>
            <a:rPr lang="en-US" altLang="zh-CN" dirty="0" err="1" smtClean="0"/>
            <a:t>Bsdiff</a:t>
          </a:r>
          <a:r>
            <a:rPr lang="zh-CN" altLang="en-US" dirty="0" smtClean="0"/>
            <a:t>合并</a:t>
          </a:r>
          <a:endParaRPr lang="zh-CN" altLang="en-US" dirty="0"/>
        </a:p>
      </dgm:t>
    </dgm:pt>
    <dgm:pt modelId="{42C37FFE-8CF4-4830-8572-E0CB919F6B9A}" type="parTrans" cxnId="{CAEE5D61-602A-46BD-A2D5-5BFBEE82EE9C}">
      <dgm:prSet/>
      <dgm:spPr/>
      <dgm:t>
        <a:bodyPr/>
        <a:lstStyle/>
        <a:p>
          <a:endParaRPr lang="zh-CN" altLang="en-US"/>
        </a:p>
      </dgm:t>
    </dgm:pt>
    <dgm:pt modelId="{8B3AF317-447F-472E-848B-456FF184508C}" type="sibTrans" cxnId="{CAEE5D61-602A-46BD-A2D5-5BFBEE82EE9C}">
      <dgm:prSet/>
      <dgm:spPr/>
      <dgm:t>
        <a:bodyPr/>
        <a:lstStyle/>
        <a:p>
          <a:endParaRPr lang="zh-CN" altLang="en-US"/>
        </a:p>
      </dgm:t>
    </dgm:pt>
    <dgm:pt modelId="{AE063CCA-BAC1-489F-AC06-D47710002AA3}">
      <dgm:prSet phldrT="[文本]"/>
      <dgm:spPr/>
      <dgm:t>
        <a:bodyPr/>
        <a:lstStyle/>
        <a:p>
          <a:r>
            <a:rPr lang="zh-CN" altLang="en-US" dirty="0" smtClean="0"/>
            <a:t>提示用户安装</a:t>
          </a:r>
          <a:endParaRPr lang="zh-CN" altLang="en-US" dirty="0"/>
        </a:p>
      </dgm:t>
    </dgm:pt>
    <dgm:pt modelId="{759FAB6D-4D90-4D49-980A-78A56AFD6FA5}" type="parTrans" cxnId="{2B3A8625-20BA-4401-9EC6-8508C430F80A}">
      <dgm:prSet/>
      <dgm:spPr/>
      <dgm:t>
        <a:bodyPr/>
        <a:lstStyle/>
        <a:p>
          <a:endParaRPr lang="zh-CN" altLang="en-US"/>
        </a:p>
      </dgm:t>
    </dgm:pt>
    <dgm:pt modelId="{5D6B51F0-7E36-4E4B-A2FC-411AADC03393}" type="sibTrans" cxnId="{2B3A8625-20BA-4401-9EC6-8508C430F80A}">
      <dgm:prSet/>
      <dgm:spPr/>
      <dgm:t>
        <a:bodyPr/>
        <a:lstStyle/>
        <a:p>
          <a:endParaRPr lang="zh-CN" altLang="en-US"/>
        </a:p>
      </dgm:t>
    </dgm:pt>
    <dgm:pt modelId="{AB25FC60-3F77-4BF8-8170-F3EA5DA3365F}" type="pres">
      <dgm:prSet presAssocID="{26871DEF-5128-4671-AC71-92B11D7BCB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4B72B8-3913-4D02-BFA2-05278BC4D874}" type="pres">
      <dgm:prSet presAssocID="{CC39A532-A734-4DA6-9F4B-FBDA871F560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12125A-07D2-4DD7-B405-7EBA8B2D6F86}" type="pres">
      <dgm:prSet presAssocID="{7FFE6286-CC02-44F1-8120-7BCFF1BF6D01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C6598B0D-A36C-44AC-9097-A1481105C258}" type="pres">
      <dgm:prSet presAssocID="{7FFE6286-CC02-44F1-8120-7BCFF1BF6D01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A278FF53-07D6-4212-AFA9-D9340895C900}" type="pres">
      <dgm:prSet presAssocID="{333412C5-186F-4C0F-B182-66577E8690A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947F5-1807-4A19-8FC2-C0C3F2641331}" type="pres">
      <dgm:prSet presAssocID="{4A1CC5C9-C7B0-4F09-B3FD-4C2C7D011E2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F54CADD7-93A7-4D24-9224-991E37953722}" type="pres">
      <dgm:prSet presAssocID="{4A1CC5C9-C7B0-4F09-B3FD-4C2C7D011E23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A09E3347-F0E2-4A91-973C-CB0F5EAB56F1}" type="pres">
      <dgm:prSet presAssocID="{BF8ABB05-A560-47AF-8788-EF56F299FC66}" presName="node" presStyleLbl="node1" presStyleIdx="2" presStyleCnt="5" custLinFactNeighborX="751" custLinFactNeighborY="-1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58ECD-9BE4-4A05-8C5A-E6CC2D6A0DF1}" type="pres">
      <dgm:prSet presAssocID="{6B6B2291-DED5-47B2-9D1C-A8D09C68AAAA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20773EA1-1363-4502-8632-532B2BA4DB18}" type="pres">
      <dgm:prSet presAssocID="{6B6B2291-DED5-47B2-9D1C-A8D09C68AAAA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6F50AF95-54CE-4C01-96CB-7D1BCCB0A1DF}" type="pres">
      <dgm:prSet presAssocID="{3E9D35D0-2C30-4C35-838E-C632C57E4E4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B5C34C-0F74-41C3-8A11-AABA4DD09D5C}" type="pres">
      <dgm:prSet presAssocID="{8B3AF317-447F-472E-848B-456FF184508C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D515F3F4-226C-4D86-A919-C9D117AF1C91}" type="pres">
      <dgm:prSet presAssocID="{8B3AF317-447F-472E-848B-456FF184508C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BB180BD-2858-4078-8A83-286E30B97AB0}" type="pres">
      <dgm:prSet presAssocID="{AE063CCA-BAC1-489F-AC06-D47710002A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251075-EAA8-4163-9206-ABE821749BCF}" type="presOf" srcId="{6B6B2291-DED5-47B2-9D1C-A8D09C68AAAA}" destId="{20773EA1-1363-4502-8632-532B2BA4DB18}" srcOrd="1" destOrd="0" presId="urn:microsoft.com/office/officeart/2005/8/layout/bProcess3"/>
    <dgm:cxn modelId="{F9391FDF-51E6-4433-A702-B84B7E1CB94E}" type="presOf" srcId="{7FFE6286-CC02-44F1-8120-7BCFF1BF6D01}" destId="{F412125A-07D2-4DD7-B405-7EBA8B2D6F86}" srcOrd="0" destOrd="0" presId="urn:microsoft.com/office/officeart/2005/8/layout/bProcess3"/>
    <dgm:cxn modelId="{866945F7-8F8E-446F-AF50-AD15258D909B}" type="presOf" srcId="{333412C5-186F-4C0F-B182-66577E8690A5}" destId="{A278FF53-07D6-4212-AFA9-D9340895C900}" srcOrd="0" destOrd="0" presId="urn:microsoft.com/office/officeart/2005/8/layout/bProcess3"/>
    <dgm:cxn modelId="{11451799-F5EE-4C32-8006-F03E2F5B2A59}" type="presOf" srcId="{7FFE6286-CC02-44F1-8120-7BCFF1BF6D01}" destId="{C6598B0D-A36C-44AC-9097-A1481105C258}" srcOrd="1" destOrd="0" presId="urn:microsoft.com/office/officeart/2005/8/layout/bProcess3"/>
    <dgm:cxn modelId="{F3D9BF95-6B46-4958-AA20-4C55472EA0E0}" type="presOf" srcId="{BF8ABB05-A560-47AF-8788-EF56F299FC66}" destId="{A09E3347-F0E2-4A91-973C-CB0F5EAB56F1}" srcOrd="0" destOrd="0" presId="urn:microsoft.com/office/officeart/2005/8/layout/bProcess3"/>
    <dgm:cxn modelId="{74E4A8A4-E79A-47B9-82B2-516C87ED8756}" type="presOf" srcId="{3E9D35D0-2C30-4C35-838E-C632C57E4E43}" destId="{6F50AF95-54CE-4C01-96CB-7D1BCCB0A1DF}" srcOrd="0" destOrd="0" presId="urn:microsoft.com/office/officeart/2005/8/layout/bProcess3"/>
    <dgm:cxn modelId="{CAEE5D61-602A-46BD-A2D5-5BFBEE82EE9C}" srcId="{26871DEF-5128-4671-AC71-92B11D7BCBD7}" destId="{3E9D35D0-2C30-4C35-838E-C632C57E4E43}" srcOrd="3" destOrd="0" parTransId="{42C37FFE-8CF4-4830-8572-E0CB919F6B9A}" sibTransId="{8B3AF317-447F-472E-848B-456FF184508C}"/>
    <dgm:cxn modelId="{AEA059BE-2B2F-4679-A5BE-FBC1B5DD3601}" type="presOf" srcId="{4A1CC5C9-C7B0-4F09-B3FD-4C2C7D011E23}" destId="{F54CADD7-93A7-4D24-9224-991E37953722}" srcOrd="1" destOrd="0" presId="urn:microsoft.com/office/officeart/2005/8/layout/bProcess3"/>
    <dgm:cxn modelId="{A08E3291-3005-451B-A0C1-1B2655F5616D}" type="presOf" srcId="{26871DEF-5128-4671-AC71-92B11D7BCBD7}" destId="{AB25FC60-3F77-4BF8-8170-F3EA5DA3365F}" srcOrd="0" destOrd="0" presId="urn:microsoft.com/office/officeart/2005/8/layout/bProcess3"/>
    <dgm:cxn modelId="{7AAA7EBB-36AA-432D-8FF8-B7CA7AB276B2}" type="presOf" srcId="{8B3AF317-447F-472E-848B-456FF184508C}" destId="{D515F3F4-226C-4D86-A919-C9D117AF1C91}" srcOrd="1" destOrd="0" presId="urn:microsoft.com/office/officeart/2005/8/layout/bProcess3"/>
    <dgm:cxn modelId="{13418F70-C800-4F90-ABCF-87D6CA60278A}" type="presOf" srcId="{CC39A532-A734-4DA6-9F4B-FBDA871F5604}" destId="{294B72B8-3913-4D02-BFA2-05278BC4D874}" srcOrd="0" destOrd="0" presId="urn:microsoft.com/office/officeart/2005/8/layout/bProcess3"/>
    <dgm:cxn modelId="{B88C1AF8-83F8-410C-9DB1-5D98EEC3B537}" type="presOf" srcId="{8B3AF317-447F-472E-848B-456FF184508C}" destId="{62B5C34C-0F74-41C3-8A11-AABA4DD09D5C}" srcOrd="0" destOrd="0" presId="urn:microsoft.com/office/officeart/2005/8/layout/bProcess3"/>
    <dgm:cxn modelId="{2B3A8625-20BA-4401-9EC6-8508C430F80A}" srcId="{26871DEF-5128-4671-AC71-92B11D7BCBD7}" destId="{AE063CCA-BAC1-489F-AC06-D47710002AA3}" srcOrd="4" destOrd="0" parTransId="{759FAB6D-4D90-4D49-980A-78A56AFD6FA5}" sibTransId="{5D6B51F0-7E36-4E4B-A2FC-411AADC03393}"/>
    <dgm:cxn modelId="{50086C49-BE34-463B-9C77-A65867530074}" type="presOf" srcId="{6B6B2291-DED5-47B2-9D1C-A8D09C68AAAA}" destId="{5EC58ECD-9BE4-4A05-8C5A-E6CC2D6A0DF1}" srcOrd="0" destOrd="0" presId="urn:microsoft.com/office/officeart/2005/8/layout/bProcess3"/>
    <dgm:cxn modelId="{5DC2D7CB-E52F-4669-8204-B74B74E62D28}" type="presOf" srcId="{AE063CCA-BAC1-489F-AC06-D47710002AA3}" destId="{6BB180BD-2858-4078-8A83-286E30B97AB0}" srcOrd="0" destOrd="0" presId="urn:microsoft.com/office/officeart/2005/8/layout/bProcess3"/>
    <dgm:cxn modelId="{3E556E3F-CF88-4E4F-A38F-0833003B746A}" srcId="{26871DEF-5128-4671-AC71-92B11D7BCBD7}" destId="{333412C5-186F-4C0F-B182-66577E8690A5}" srcOrd="1" destOrd="0" parTransId="{A845DCC5-433E-4FDB-BD85-EDD686572FB8}" sibTransId="{4A1CC5C9-C7B0-4F09-B3FD-4C2C7D011E23}"/>
    <dgm:cxn modelId="{29A002D4-1C4F-4666-BB17-30B8E32B1EF6}" srcId="{26871DEF-5128-4671-AC71-92B11D7BCBD7}" destId="{CC39A532-A734-4DA6-9F4B-FBDA871F5604}" srcOrd="0" destOrd="0" parTransId="{0D19E7EE-CC03-4700-8447-78433F8953B8}" sibTransId="{7FFE6286-CC02-44F1-8120-7BCFF1BF6D01}"/>
    <dgm:cxn modelId="{D09BC664-26B0-43E7-8EBC-A2B5FC61FB47}" srcId="{26871DEF-5128-4671-AC71-92B11D7BCBD7}" destId="{BF8ABB05-A560-47AF-8788-EF56F299FC66}" srcOrd="2" destOrd="0" parTransId="{3CA1E965-7D89-49D3-849D-7F576D56B5B6}" sibTransId="{6B6B2291-DED5-47B2-9D1C-A8D09C68AAAA}"/>
    <dgm:cxn modelId="{12BF2503-5904-42B3-A7F3-E04DCE88DA68}" type="presOf" srcId="{4A1CC5C9-C7B0-4F09-B3FD-4C2C7D011E23}" destId="{FCB947F5-1807-4A19-8FC2-C0C3F2641331}" srcOrd="0" destOrd="0" presId="urn:microsoft.com/office/officeart/2005/8/layout/bProcess3"/>
    <dgm:cxn modelId="{469D6A57-EA37-4CD7-B77C-FBD98FD872C4}" type="presParOf" srcId="{AB25FC60-3F77-4BF8-8170-F3EA5DA3365F}" destId="{294B72B8-3913-4D02-BFA2-05278BC4D874}" srcOrd="0" destOrd="0" presId="urn:microsoft.com/office/officeart/2005/8/layout/bProcess3"/>
    <dgm:cxn modelId="{D0AC1AEB-CE06-4DF3-B94D-12905711B2A6}" type="presParOf" srcId="{AB25FC60-3F77-4BF8-8170-F3EA5DA3365F}" destId="{F412125A-07D2-4DD7-B405-7EBA8B2D6F86}" srcOrd="1" destOrd="0" presId="urn:microsoft.com/office/officeart/2005/8/layout/bProcess3"/>
    <dgm:cxn modelId="{55F8AED8-78A8-4512-9F89-E3C735E5D2B6}" type="presParOf" srcId="{F412125A-07D2-4DD7-B405-7EBA8B2D6F86}" destId="{C6598B0D-A36C-44AC-9097-A1481105C258}" srcOrd="0" destOrd="0" presId="urn:microsoft.com/office/officeart/2005/8/layout/bProcess3"/>
    <dgm:cxn modelId="{7BF5CC80-E9FD-4113-8B78-1744137DA8FB}" type="presParOf" srcId="{AB25FC60-3F77-4BF8-8170-F3EA5DA3365F}" destId="{A278FF53-07D6-4212-AFA9-D9340895C900}" srcOrd="2" destOrd="0" presId="urn:microsoft.com/office/officeart/2005/8/layout/bProcess3"/>
    <dgm:cxn modelId="{20B20C0B-9061-454B-8D57-0AA6B03E1200}" type="presParOf" srcId="{AB25FC60-3F77-4BF8-8170-F3EA5DA3365F}" destId="{FCB947F5-1807-4A19-8FC2-C0C3F2641331}" srcOrd="3" destOrd="0" presId="urn:microsoft.com/office/officeart/2005/8/layout/bProcess3"/>
    <dgm:cxn modelId="{61AD63F0-3CA0-49E8-A662-A5D3F5E174D4}" type="presParOf" srcId="{FCB947F5-1807-4A19-8FC2-C0C3F2641331}" destId="{F54CADD7-93A7-4D24-9224-991E37953722}" srcOrd="0" destOrd="0" presId="urn:microsoft.com/office/officeart/2005/8/layout/bProcess3"/>
    <dgm:cxn modelId="{D58088EB-5727-4B5C-B099-F6819E444689}" type="presParOf" srcId="{AB25FC60-3F77-4BF8-8170-F3EA5DA3365F}" destId="{A09E3347-F0E2-4A91-973C-CB0F5EAB56F1}" srcOrd="4" destOrd="0" presId="urn:microsoft.com/office/officeart/2005/8/layout/bProcess3"/>
    <dgm:cxn modelId="{DA8AB2A8-D93F-4B31-8FAB-8409BE82B170}" type="presParOf" srcId="{AB25FC60-3F77-4BF8-8170-F3EA5DA3365F}" destId="{5EC58ECD-9BE4-4A05-8C5A-E6CC2D6A0DF1}" srcOrd="5" destOrd="0" presId="urn:microsoft.com/office/officeart/2005/8/layout/bProcess3"/>
    <dgm:cxn modelId="{657E35D0-FDCA-4336-8BE8-634922AD6538}" type="presParOf" srcId="{5EC58ECD-9BE4-4A05-8C5A-E6CC2D6A0DF1}" destId="{20773EA1-1363-4502-8632-532B2BA4DB18}" srcOrd="0" destOrd="0" presId="urn:microsoft.com/office/officeart/2005/8/layout/bProcess3"/>
    <dgm:cxn modelId="{150A5522-56DD-4D30-88B6-9FD5D0CEFCE5}" type="presParOf" srcId="{AB25FC60-3F77-4BF8-8170-F3EA5DA3365F}" destId="{6F50AF95-54CE-4C01-96CB-7D1BCCB0A1DF}" srcOrd="6" destOrd="0" presId="urn:microsoft.com/office/officeart/2005/8/layout/bProcess3"/>
    <dgm:cxn modelId="{98A47EB1-BFFE-4FB4-A3BB-C4157607A4CA}" type="presParOf" srcId="{AB25FC60-3F77-4BF8-8170-F3EA5DA3365F}" destId="{62B5C34C-0F74-41C3-8A11-AABA4DD09D5C}" srcOrd="7" destOrd="0" presId="urn:microsoft.com/office/officeart/2005/8/layout/bProcess3"/>
    <dgm:cxn modelId="{309742D1-E936-4B08-97D8-AB2467176D05}" type="presParOf" srcId="{62B5C34C-0F74-41C3-8A11-AABA4DD09D5C}" destId="{D515F3F4-226C-4D86-A919-C9D117AF1C91}" srcOrd="0" destOrd="0" presId="urn:microsoft.com/office/officeart/2005/8/layout/bProcess3"/>
    <dgm:cxn modelId="{A15EBB70-2853-470C-974E-E23BEC7412B6}" type="presParOf" srcId="{AB25FC60-3F77-4BF8-8170-F3EA5DA3365F}" destId="{6BB180BD-2858-4078-8A83-286E30B97AB0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3E99B6-6481-4000-A0E1-79909D8448D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071AFF-43DD-4E85-A243-15752CA322FE}">
      <dgm:prSet phldrT="[文本]"/>
      <dgm:spPr/>
      <dgm:t>
        <a:bodyPr/>
        <a:lstStyle/>
        <a:p>
          <a:r>
            <a:rPr lang="zh-CN" altLang="en-US" dirty="0" smtClean="0"/>
            <a:t>并发</a:t>
          </a:r>
          <a:endParaRPr lang="zh-CN" altLang="en-US" dirty="0"/>
        </a:p>
      </dgm:t>
    </dgm:pt>
    <dgm:pt modelId="{97C70964-F287-42BA-8EA2-6261E155BB4E}" type="parTrans" cxnId="{E5533906-C123-4423-8216-0A6373B1D8B6}">
      <dgm:prSet/>
      <dgm:spPr/>
      <dgm:t>
        <a:bodyPr/>
        <a:lstStyle/>
        <a:p>
          <a:endParaRPr lang="zh-CN" altLang="en-US"/>
        </a:p>
      </dgm:t>
    </dgm:pt>
    <dgm:pt modelId="{17A96295-0446-4567-A834-E11D3727B3C0}" type="sibTrans" cxnId="{E5533906-C123-4423-8216-0A6373B1D8B6}">
      <dgm:prSet/>
      <dgm:spPr/>
      <dgm:t>
        <a:bodyPr/>
        <a:lstStyle/>
        <a:p>
          <a:endParaRPr lang="zh-CN" altLang="en-US"/>
        </a:p>
      </dgm:t>
    </dgm:pt>
    <dgm:pt modelId="{7B4E104D-DBA2-4A7A-8AD8-900EE23F5856}">
      <dgm:prSet phldrT="[文本]"/>
      <dgm:spPr/>
      <dgm:t>
        <a:bodyPr/>
        <a:lstStyle/>
        <a:p>
          <a:r>
            <a:rPr lang="zh-CN" altLang="en-US" dirty="0" smtClean="0"/>
            <a:t>提升集群</a:t>
          </a:r>
          <a:r>
            <a:rPr lang="en-US" altLang="zh-CN" dirty="0" err="1" smtClean="0"/>
            <a:t>qps</a:t>
          </a:r>
          <a:endParaRPr lang="zh-CN" altLang="en-US" dirty="0"/>
        </a:p>
      </dgm:t>
    </dgm:pt>
    <dgm:pt modelId="{D297E8D3-6DB0-44D3-BB1C-DDB50D4D1AB8}" type="parTrans" cxnId="{CF4ABFA5-031B-43ED-BA14-6F23409E0B06}">
      <dgm:prSet/>
      <dgm:spPr/>
      <dgm:t>
        <a:bodyPr/>
        <a:lstStyle/>
        <a:p>
          <a:endParaRPr lang="zh-CN" altLang="en-US"/>
        </a:p>
      </dgm:t>
    </dgm:pt>
    <dgm:pt modelId="{EAA5DE26-255F-4B2F-87D2-D5A772BF30BA}" type="sibTrans" cxnId="{CF4ABFA5-031B-43ED-BA14-6F23409E0B06}">
      <dgm:prSet/>
      <dgm:spPr/>
      <dgm:t>
        <a:bodyPr/>
        <a:lstStyle/>
        <a:p>
          <a:endParaRPr lang="zh-CN" altLang="en-US"/>
        </a:p>
      </dgm:t>
    </dgm:pt>
    <dgm:pt modelId="{A87C698F-A589-46B4-8899-C4515CB7BD1B}">
      <dgm:prSet phldrT="[文本]"/>
      <dgm:spPr/>
      <dgm:t>
        <a:bodyPr/>
        <a:lstStyle/>
        <a:p>
          <a:r>
            <a:rPr lang="zh-CN" altLang="en-US" dirty="0" smtClean="0"/>
            <a:t>亿级长连接并发支持</a:t>
          </a:r>
          <a:endParaRPr lang="zh-CN" altLang="en-US" dirty="0"/>
        </a:p>
      </dgm:t>
    </dgm:pt>
    <dgm:pt modelId="{B2DB0057-6AEF-4997-843C-BBC5089AFDBC}" type="parTrans" cxnId="{0B91D877-29AB-4972-8F08-D665EA0FC6A9}">
      <dgm:prSet/>
      <dgm:spPr/>
      <dgm:t>
        <a:bodyPr/>
        <a:lstStyle/>
        <a:p>
          <a:endParaRPr lang="zh-CN" altLang="en-US"/>
        </a:p>
      </dgm:t>
    </dgm:pt>
    <dgm:pt modelId="{71A715AD-4BA9-48EF-B0A6-EB404E9DEC3B}" type="sibTrans" cxnId="{0B91D877-29AB-4972-8F08-D665EA0FC6A9}">
      <dgm:prSet/>
      <dgm:spPr/>
      <dgm:t>
        <a:bodyPr/>
        <a:lstStyle/>
        <a:p>
          <a:endParaRPr lang="zh-CN" altLang="en-US"/>
        </a:p>
      </dgm:t>
    </dgm:pt>
    <dgm:pt modelId="{BF1A2CBA-35C1-480A-9770-64A0D1468C49}">
      <dgm:prSet phldrT="[文本]"/>
      <dgm:spPr/>
      <dgm:t>
        <a:bodyPr/>
        <a:lstStyle/>
        <a:p>
          <a:r>
            <a:rPr lang="zh-CN" altLang="en-US" dirty="0" smtClean="0"/>
            <a:t>稳定</a:t>
          </a:r>
          <a:endParaRPr lang="zh-CN" altLang="en-US" dirty="0"/>
        </a:p>
      </dgm:t>
    </dgm:pt>
    <dgm:pt modelId="{242FFFDE-44C3-4EE1-9F00-F6674C0970B0}" type="parTrans" cxnId="{791BBCB4-5C6D-459F-8D44-C9BB6C577C14}">
      <dgm:prSet/>
      <dgm:spPr/>
      <dgm:t>
        <a:bodyPr/>
        <a:lstStyle/>
        <a:p>
          <a:endParaRPr lang="zh-CN" altLang="en-US"/>
        </a:p>
      </dgm:t>
    </dgm:pt>
    <dgm:pt modelId="{D1B12DB6-C658-4BD4-9135-E5353D8E71F8}" type="sibTrans" cxnId="{791BBCB4-5C6D-459F-8D44-C9BB6C577C14}">
      <dgm:prSet/>
      <dgm:spPr/>
      <dgm:t>
        <a:bodyPr/>
        <a:lstStyle/>
        <a:p>
          <a:endParaRPr lang="zh-CN" altLang="en-US"/>
        </a:p>
      </dgm:t>
    </dgm:pt>
    <dgm:pt modelId="{145A7CB9-9A3F-4AE5-A623-F46E4557D3D9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抵挡峰值</a:t>
          </a:r>
          <a:endParaRPr lang="zh-CN" altLang="en-US" dirty="0"/>
        </a:p>
      </dgm:t>
    </dgm:pt>
    <dgm:pt modelId="{2520905B-1AFE-4741-AB61-C66DBC22A5C3}" type="parTrans" cxnId="{AE1D75BB-9183-4189-9A17-D79F138D7B7E}">
      <dgm:prSet/>
      <dgm:spPr/>
      <dgm:t>
        <a:bodyPr/>
        <a:lstStyle/>
        <a:p>
          <a:endParaRPr lang="zh-CN" altLang="en-US"/>
        </a:p>
      </dgm:t>
    </dgm:pt>
    <dgm:pt modelId="{80457BC7-0089-4E68-9C4A-299394E390B9}" type="sibTrans" cxnId="{AE1D75BB-9183-4189-9A17-D79F138D7B7E}">
      <dgm:prSet/>
      <dgm:spPr/>
      <dgm:t>
        <a:bodyPr/>
        <a:lstStyle/>
        <a:p>
          <a:endParaRPr lang="zh-CN" altLang="en-US"/>
        </a:p>
      </dgm:t>
    </dgm:pt>
    <dgm:pt modelId="{8F6DDB94-6064-440B-B972-131218606CA5}">
      <dgm:prSet phldrT="[文本]"/>
      <dgm:spPr/>
      <dgm:t>
        <a:bodyPr/>
        <a:lstStyle/>
        <a:p>
          <a:r>
            <a:rPr lang="zh-CN" altLang="en-US" dirty="0" smtClean="0"/>
            <a:t>扩容</a:t>
          </a:r>
          <a:endParaRPr lang="zh-CN" altLang="en-US" dirty="0"/>
        </a:p>
      </dgm:t>
    </dgm:pt>
    <dgm:pt modelId="{3D83CF9F-A012-4BE0-90A5-124B3453EAFB}" type="parTrans" cxnId="{2FB2341D-7591-4110-9FA8-95ABE02CB3D8}">
      <dgm:prSet/>
      <dgm:spPr/>
      <dgm:t>
        <a:bodyPr/>
        <a:lstStyle/>
        <a:p>
          <a:endParaRPr lang="zh-CN" altLang="en-US"/>
        </a:p>
      </dgm:t>
    </dgm:pt>
    <dgm:pt modelId="{AF6FE986-0D5D-4DFE-81AF-BB88AADA71FE}" type="sibTrans" cxnId="{2FB2341D-7591-4110-9FA8-95ABE02CB3D8}">
      <dgm:prSet/>
      <dgm:spPr/>
      <dgm:t>
        <a:bodyPr/>
        <a:lstStyle/>
        <a:p>
          <a:endParaRPr lang="zh-CN" altLang="en-US"/>
        </a:p>
      </dgm:t>
    </dgm:pt>
    <dgm:pt modelId="{1F7F9094-570D-4B9F-837E-74216D3E31F8}">
      <dgm:prSet phldrT="[文本]"/>
      <dgm:spPr/>
      <dgm:t>
        <a:bodyPr/>
        <a:lstStyle/>
        <a:p>
          <a:r>
            <a:rPr lang="zh-CN" altLang="en-US" dirty="0" smtClean="0"/>
            <a:t>水平扩容</a:t>
          </a:r>
          <a:endParaRPr lang="zh-CN" altLang="en-US" dirty="0"/>
        </a:p>
      </dgm:t>
    </dgm:pt>
    <dgm:pt modelId="{A95C6FE5-8D9B-41A7-B9FF-75C038A28B40}" type="parTrans" cxnId="{D4438682-5771-41C7-8EA2-FBB11CC7E20D}">
      <dgm:prSet/>
      <dgm:spPr/>
      <dgm:t>
        <a:bodyPr/>
        <a:lstStyle/>
        <a:p>
          <a:endParaRPr lang="zh-CN" altLang="en-US"/>
        </a:p>
      </dgm:t>
    </dgm:pt>
    <dgm:pt modelId="{68E227D3-C59B-43CF-8CAE-DA90F3C3E77C}" type="sibTrans" cxnId="{D4438682-5771-41C7-8EA2-FBB11CC7E20D}">
      <dgm:prSet/>
      <dgm:spPr/>
      <dgm:t>
        <a:bodyPr/>
        <a:lstStyle/>
        <a:p>
          <a:endParaRPr lang="zh-CN" altLang="en-US"/>
        </a:p>
      </dgm:t>
    </dgm:pt>
    <dgm:pt modelId="{BFBB926A-6EBB-4A11-957E-33818CF5AB06}">
      <dgm:prSet phldrT="[文本]"/>
      <dgm:spPr/>
      <dgm:t>
        <a:bodyPr/>
        <a:lstStyle/>
        <a:p>
          <a:r>
            <a:rPr lang="zh-CN" altLang="en-US" dirty="0" smtClean="0"/>
            <a:t>限流控制，平滑流量峰值</a:t>
          </a:r>
          <a:endParaRPr lang="zh-CN" altLang="en-US" dirty="0"/>
        </a:p>
      </dgm:t>
    </dgm:pt>
    <dgm:pt modelId="{49788763-E9F0-4DE9-956A-7B3CF1D800FC}" type="parTrans" cxnId="{AF0F748B-1949-4A31-95BF-4856D9D1DD3E}">
      <dgm:prSet/>
      <dgm:spPr/>
      <dgm:t>
        <a:bodyPr/>
        <a:lstStyle/>
        <a:p>
          <a:endParaRPr lang="zh-CN" altLang="en-US"/>
        </a:p>
      </dgm:t>
    </dgm:pt>
    <dgm:pt modelId="{6D1F4196-6988-4EE1-BD50-079066FB96DA}" type="sibTrans" cxnId="{AF0F748B-1949-4A31-95BF-4856D9D1DD3E}">
      <dgm:prSet/>
      <dgm:spPr/>
      <dgm:t>
        <a:bodyPr/>
        <a:lstStyle/>
        <a:p>
          <a:endParaRPr lang="zh-CN" altLang="en-US"/>
        </a:p>
      </dgm:t>
    </dgm:pt>
    <dgm:pt modelId="{61BCE085-CF72-42AF-911B-4D61AC8C6A84}">
      <dgm:prSet phldrT="[文本]"/>
      <dgm:spPr/>
      <dgm:t>
        <a:bodyPr/>
        <a:lstStyle/>
        <a:p>
          <a:r>
            <a:rPr lang="zh-CN" altLang="en-US" dirty="0" smtClean="0"/>
            <a:t>读写分离</a:t>
          </a:r>
          <a:endParaRPr lang="zh-CN" altLang="en-US" dirty="0"/>
        </a:p>
      </dgm:t>
    </dgm:pt>
    <dgm:pt modelId="{B0C1F97E-9D0A-4257-9954-13E8B66840FB}" type="parTrans" cxnId="{3FCA0849-EA95-4106-AD7F-35688E858448}">
      <dgm:prSet/>
      <dgm:spPr/>
      <dgm:t>
        <a:bodyPr/>
        <a:lstStyle/>
        <a:p>
          <a:endParaRPr lang="zh-CN" altLang="en-US"/>
        </a:p>
      </dgm:t>
    </dgm:pt>
    <dgm:pt modelId="{8502E1F7-944F-4814-98D3-23802B4AACB6}" type="sibTrans" cxnId="{3FCA0849-EA95-4106-AD7F-35688E858448}">
      <dgm:prSet/>
      <dgm:spPr/>
      <dgm:t>
        <a:bodyPr/>
        <a:lstStyle/>
        <a:p>
          <a:endParaRPr lang="zh-CN" altLang="en-US"/>
        </a:p>
      </dgm:t>
    </dgm:pt>
    <dgm:pt modelId="{7731E90A-420F-4D64-9161-6A455F4F7E21}">
      <dgm:prSet phldrT="[文本]"/>
      <dgm:spPr/>
      <dgm:t>
        <a:bodyPr/>
        <a:lstStyle/>
        <a:p>
          <a:endParaRPr lang="zh-CN" altLang="en-US" dirty="0"/>
        </a:p>
      </dgm:t>
    </dgm:pt>
    <dgm:pt modelId="{81C0EF30-F59B-44A3-99ED-68C74E76751F}" type="parTrans" cxnId="{0CD8DA92-83D6-482A-A68A-9EBBE3626CA0}">
      <dgm:prSet/>
      <dgm:spPr/>
      <dgm:t>
        <a:bodyPr/>
        <a:lstStyle/>
        <a:p>
          <a:endParaRPr lang="zh-CN" altLang="en-US"/>
        </a:p>
      </dgm:t>
    </dgm:pt>
    <dgm:pt modelId="{B0A3DA3D-4EDB-47A8-A2BF-9024B3D463FD}" type="sibTrans" cxnId="{0CD8DA92-83D6-482A-A68A-9EBBE3626CA0}">
      <dgm:prSet/>
      <dgm:spPr/>
      <dgm:t>
        <a:bodyPr/>
        <a:lstStyle/>
        <a:p>
          <a:endParaRPr lang="zh-CN" altLang="en-US"/>
        </a:p>
      </dgm:t>
    </dgm:pt>
    <dgm:pt modelId="{71383BB6-8D83-4219-8F5E-135049117A14}" type="pres">
      <dgm:prSet presAssocID="{813E99B6-6481-4000-A0E1-79909D8448D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825554-B42D-4D98-9CDA-8C9A9EA39ACE}" type="pres">
      <dgm:prSet presAssocID="{CB071AFF-43DD-4E85-A243-15752CA322FE}" presName="composite" presStyleCnt="0"/>
      <dgm:spPr/>
    </dgm:pt>
    <dgm:pt modelId="{AE840372-F620-4337-9587-45F1731B23E6}" type="pres">
      <dgm:prSet presAssocID="{CB071AFF-43DD-4E85-A243-15752CA322F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5E1D8-9C3B-4042-ADEF-1F1B966F19BA}" type="pres">
      <dgm:prSet presAssocID="{CB071AFF-43DD-4E85-A243-15752CA322F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EE9E1-65F7-41C4-9CB1-13414FAD195E}" type="pres">
      <dgm:prSet presAssocID="{17A96295-0446-4567-A834-E11D3727B3C0}" presName="sp" presStyleCnt="0"/>
      <dgm:spPr/>
    </dgm:pt>
    <dgm:pt modelId="{BE7DC82E-E272-403A-A66F-CD5D575FDF80}" type="pres">
      <dgm:prSet presAssocID="{BF1A2CBA-35C1-480A-9770-64A0D1468C49}" presName="composite" presStyleCnt="0"/>
      <dgm:spPr/>
    </dgm:pt>
    <dgm:pt modelId="{B6666A28-119F-4991-A84E-709DC28F41E6}" type="pres">
      <dgm:prSet presAssocID="{BF1A2CBA-35C1-480A-9770-64A0D1468C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92C39-5618-4A42-85D3-EA3E01B463CE}" type="pres">
      <dgm:prSet presAssocID="{BF1A2CBA-35C1-480A-9770-64A0D1468C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3D92E-1BB5-4499-9D4C-595BA2FDA121}" type="pres">
      <dgm:prSet presAssocID="{D1B12DB6-C658-4BD4-9135-E5353D8E71F8}" presName="sp" presStyleCnt="0"/>
      <dgm:spPr/>
    </dgm:pt>
    <dgm:pt modelId="{1E7DB277-94E7-4D16-8545-5582187C9FAA}" type="pres">
      <dgm:prSet presAssocID="{8F6DDB94-6064-440B-B972-131218606CA5}" presName="composite" presStyleCnt="0"/>
      <dgm:spPr/>
    </dgm:pt>
    <dgm:pt modelId="{A3FF471A-F7AD-4FA2-AAF5-86468747EB98}" type="pres">
      <dgm:prSet presAssocID="{8F6DDB94-6064-440B-B972-131218606CA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DBFC1-A68E-49C6-BFC5-CCCA998A6B89}" type="pres">
      <dgm:prSet presAssocID="{8F6DDB94-6064-440B-B972-131218606CA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438682-5771-41C7-8EA2-FBB11CC7E20D}" srcId="{8F6DDB94-6064-440B-B972-131218606CA5}" destId="{1F7F9094-570D-4B9F-837E-74216D3E31F8}" srcOrd="0" destOrd="0" parTransId="{A95C6FE5-8D9B-41A7-B9FF-75C038A28B40}" sibTransId="{68E227D3-C59B-43CF-8CAE-DA90F3C3E77C}"/>
    <dgm:cxn modelId="{3FCA0849-EA95-4106-AD7F-35688E858448}" srcId="{8F6DDB94-6064-440B-B972-131218606CA5}" destId="{61BCE085-CF72-42AF-911B-4D61AC8C6A84}" srcOrd="1" destOrd="0" parTransId="{B0C1F97E-9D0A-4257-9954-13E8B66840FB}" sibTransId="{8502E1F7-944F-4814-98D3-23802B4AACB6}"/>
    <dgm:cxn modelId="{0CD8DA92-83D6-482A-A68A-9EBBE3626CA0}" srcId="{8F6DDB94-6064-440B-B972-131218606CA5}" destId="{7731E90A-420F-4D64-9161-6A455F4F7E21}" srcOrd="2" destOrd="0" parTransId="{81C0EF30-F59B-44A3-99ED-68C74E76751F}" sibTransId="{B0A3DA3D-4EDB-47A8-A2BF-9024B3D463FD}"/>
    <dgm:cxn modelId="{25BB51A4-9006-4637-BB1E-FE8395892216}" type="presOf" srcId="{8F6DDB94-6064-440B-B972-131218606CA5}" destId="{A3FF471A-F7AD-4FA2-AAF5-86468747EB98}" srcOrd="0" destOrd="0" presId="urn:microsoft.com/office/officeart/2005/8/layout/chevron2"/>
    <dgm:cxn modelId="{791BBCB4-5C6D-459F-8D44-C9BB6C577C14}" srcId="{813E99B6-6481-4000-A0E1-79909D8448DF}" destId="{BF1A2CBA-35C1-480A-9770-64A0D1468C49}" srcOrd="1" destOrd="0" parTransId="{242FFFDE-44C3-4EE1-9F00-F6674C0970B0}" sibTransId="{D1B12DB6-C658-4BD4-9135-E5353D8E71F8}"/>
    <dgm:cxn modelId="{4716159D-C6C0-4640-9351-C92578D42F38}" type="presOf" srcId="{61BCE085-CF72-42AF-911B-4D61AC8C6A84}" destId="{74CDBFC1-A68E-49C6-BFC5-CCCA998A6B89}" srcOrd="0" destOrd="1" presId="urn:microsoft.com/office/officeart/2005/8/layout/chevron2"/>
    <dgm:cxn modelId="{A7D8CAFD-0F3F-46AB-984E-6B6DB708EF7E}" type="presOf" srcId="{CB071AFF-43DD-4E85-A243-15752CA322FE}" destId="{AE840372-F620-4337-9587-45F1731B23E6}" srcOrd="0" destOrd="0" presId="urn:microsoft.com/office/officeart/2005/8/layout/chevron2"/>
    <dgm:cxn modelId="{0B91D877-29AB-4972-8F08-D665EA0FC6A9}" srcId="{CB071AFF-43DD-4E85-A243-15752CA322FE}" destId="{A87C698F-A589-46B4-8899-C4515CB7BD1B}" srcOrd="1" destOrd="0" parTransId="{B2DB0057-6AEF-4997-843C-BBC5089AFDBC}" sibTransId="{71A715AD-4BA9-48EF-B0A6-EB404E9DEC3B}"/>
    <dgm:cxn modelId="{9D35464F-BCE1-4069-88F7-EDA324AF6EE9}" type="presOf" srcId="{145A7CB9-9A3F-4AE5-A623-F46E4557D3D9}" destId="{9F492C39-5618-4A42-85D3-EA3E01B463CE}" srcOrd="0" destOrd="0" presId="urn:microsoft.com/office/officeart/2005/8/layout/chevron2"/>
    <dgm:cxn modelId="{AF0F748B-1949-4A31-95BF-4856D9D1DD3E}" srcId="{BF1A2CBA-35C1-480A-9770-64A0D1468C49}" destId="{BFBB926A-6EBB-4A11-957E-33818CF5AB06}" srcOrd="1" destOrd="0" parTransId="{49788763-E9F0-4DE9-956A-7B3CF1D800FC}" sibTransId="{6D1F4196-6988-4EE1-BD50-079066FB96DA}"/>
    <dgm:cxn modelId="{0E084921-F921-47C0-89F2-269E83A49A83}" type="presOf" srcId="{813E99B6-6481-4000-A0E1-79909D8448DF}" destId="{71383BB6-8D83-4219-8F5E-135049117A14}" srcOrd="0" destOrd="0" presId="urn:microsoft.com/office/officeart/2005/8/layout/chevron2"/>
    <dgm:cxn modelId="{AE1D75BB-9183-4189-9A17-D79F138D7B7E}" srcId="{BF1A2CBA-35C1-480A-9770-64A0D1468C49}" destId="{145A7CB9-9A3F-4AE5-A623-F46E4557D3D9}" srcOrd="0" destOrd="0" parTransId="{2520905B-1AFE-4741-AB61-C66DBC22A5C3}" sibTransId="{80457BC7-0089-4E68-9C4A-299394E390B9}"/>
    <dgm:cxn modelId="{9FAC84F6-FA11-4C2E-938E-039DC209570A}" type="presOf" srcId="{BFBB926A-6EBB-4A11-957E-33818CF5AB06}" destId="{9F492C39-5618-4A42-85D3-EA3E01B463CE}" srcOrd="0" destOrd="1" presId="urn:microsoft.com/office/officeart/2005/8/layout/chevron2"/>
    <dgm:cxn modelId="{738ECF05-3E4E-4EAD-B29D-08B6C5825784}" type="presOf" srcId="{7B4E104D-DBA2-4A7A-8AD8-900EE23F5856}" destId="{94E5E1D8-9C3B-4042-ADEF-1F1B966F19BA}" srcOrd="0" destOrd="0" presId="urn:microsoft.com/office/officeart/2005/8/layout/chevron2"/>
    <dgm:cxn modelId="{5E1F6F13-EB81-49FD-A66D-5FA9F95FC8A1}" type="presOf" srcId="{A87C698F-A589-46B4-8899-C4515CB7BD1B}" destId="{94E5E1D8-9C3B-4042-ADEF-1F1B966F19BA}" srcOrd="0" destOrd="1" presId="urn:microsoft.com/office/officeart/2005/8/layout/chevron2"/>
    <dgm:cxn modelId="{E5533906-C123-4423-8216-0A6373B1D8B6}" srcId="{813E99B6-6481-4000-A0E1-79909D8448DF}" destId="{CB071AFF-43DD-4E85-A243-15752CA322FE}" srcOrd="0" destOrd="0" parTransId="{97C70964-F287-42BA-8EA2-6261E155BB4E}" sibTransId="{17A96295-0446-4567-A834-E11D3727B3C0}"/>
    <dgm:cxn modelId="{0858B73C-A139-4FD4-A452-3DD270D98D17}" type="presOf" srcId="{7731E90A-420F-4D64-9161-6A455F4F7E21}" destId="{74CDBFC1-A68E-49C6-BFC5-CCCA998A6B89}" srcOrd="0" destOrd="2" presId="urn:microsoft.com/office/officeart/2005/8/layout/chevron2"/>
    <dgm:cxn modelId="{78320A6C-9F7F-4A35-8EF9-15F90F355729}" type="presOf" srcId="{BF1A2CBA-35C1-480A-9770-64A0D1468C49}" destId="{B6666A28-119F-4991-A84E-709DC28F41E6}" srcOrd="0" destOrd="0" presId="urn:microsoft.com/office/officeart/2005/8/layout/chevron2"/>
    <dgm:cxn modelId="{CF4ABFA5-031B-43ED-BA14-6F23409E0B06}" srcId="{CB071AFF-43DD-4E85-A243-15752CA322FE}" destId="{7B4E104D-DBA2-4A7A-8AD8-900EE23F5856}" srcOrd="0" destOrd="0" parTransId="{D297E8D3-6DB0-44D3-BB1C-DDB50D4D1AB8}" sibTransId="{EAA5DE26-255F-4B2F-87D2-D5A772BF30BA}"/>
    <dgm:cxn modelId="{2FB2341D-7591-4110-9FA8-95ABE02CB3D8}" srcId="{813E99B6-6481-4000-A0E1-79909D8448DF}" destId="{8F6DDB94-6064-440B-B972-131218606CA5}" srcOrd="2" destOrd="0" parTransId="{3D83CF9F-A012-4BE0-90A5-124B3453EAFB}" sibTransId="{AF6FE986-0D5D-4DFE-81AF-BB88AADA71FE}"/>
    <dgm:cxn modelId="{A14130C7-0831-463F-A6EC-62D398D51238}" type="presOf" srcId="{1F7F9094-570D-4B9F-837E-74216D3E31F8}" destId="{74CDBFC1-A68E-49C6-BFC5-CCCA998A6B89}" srcOrd="0" destOrd="0" presId="urn:microsoft.com/office/officeart/2005/8/layout/chevron2"/>
    <dgm:cxn modelId="{4E9B7EB2-FFC7-42EB-B4D6-E84E5E64F82E}" type="presParOf" srcId="{71383BB6-8D83-4219-8F5E-135049117A14}" destId="{C6825554-B42D-4D98-9CDA-8C9A9EA39ACE}" srcOrd="0" destOrd="0" presId="urn:microsoft.com/office/officeart/2005/8/layout/chevron2"/>
    <dgm:cxn modelId="{2FC009C7-E8B4-4B83-9224-F059BE792037}" type="presParOf" srcId="{C6825554-B42D-4D98-9CDA-8C9A9EA39ACE}" destId="{AE840372-F620-4337-9587-45F1731B23E6}" srcOrd="0" destOrd="0" presId="urn:microsoft.com/office/officeart/2005/8/layout/chevron2"/>
    <dgm:cxn modelId="{01999232-3247-4E80-99CA-137A33AD7430}" type="presParOf" srcId="{C6825554-B42D-4D98-9CDA-8C9A9EA39ACE}" destId="{94E5E1D8-9C3B-4042-ADEF-1F1B966F19BA}" srcOrd="1" destOrd="0" presId="urn:microsoft.com/office/officeart/2005/8/layout/chevron2"/>
    <dgm:cxn modelId="{D4801C63-A41C-4961-8A71-844E58A45F98}" type="presParOf" srcId="{71383BB6-8D83-4219-8F5E-135049117A14}" destId="{196EE9E1-65F7-41C4-9CB1-13414FAD195E}" srcOrd="1" destOrd="0" presId="urn:microsoft.com/office/officeart/2005/8/layout/chevron2"/>
    <dgm:cxn modelId="{992ED265-7BEB-4B3E-947C-54E482742318}" type="presParOf" srcId="{71383BB6-8D83-4219-8F5E-135049117A14}" destId="{BE7DC82E-E272-403A-A66F-CD5D575FDF80}" srcOrd="2" destOrd="0" presId="urn:microsoft.com/office/officeart/2005/8/layout/chevron2"/>
    <dgm:cxn modelId="{F973FC85-EB52-457D-BA0F-03C7432085C8}" type="presParOf" srcId="{BE7DC82E-E272-403A-A66F-CD5D575FDF80}" destId="{B6666A28-119F-4991-A84E-709DC28F41E6}" srcOrd="0" destOrd="0" presId="urn:microsoft.com/office/officeart/2005/8/layout/chevron2"/>
    <dgm:cxn modelId="{49ACA4D4-FC5B-4705-9B7B-61FCE7A69D7B}" type="presParOf" srcId="{BE7DC82E-E272-403A-A66F-CD5D575FDF80}" destId="{9F492C39-5618-4A42-85D3-EA3E01B463CE}" srcOrd="1" destOrd="0" presId="urn:microsoft.com/office/officeart/2005/8/layout/chevron2"/>
    <dgm:cxn modelId="{9E6FE9BF-24A5-4E0C-8E01-A3FBBFF5E3DC}" type="presParOf" srcId="{71383BB6-8D83-4219-8F5E-135049117A14}" destId="{C4E3D92E-1BB5-4499-9D4C-595BA2FDA121}" srcOrd="3" destOrd="0" presId="urn:microsoft.com/office/officeart/2005/8/layout/chevron2"/>
    <dgm:cxn modelId="{63A0F28B-7219-4051-8E62-333F8246A917}" type="presParOf" srcId="{71383BB6-8D83-4219-8F5E-135049117A14}" destId="{1E7DB277-94E7-4D16-8545-5582187C9FAA}" srcOrd="4" destOrd="0" presId="urn:microsoft.com/office/officeart/2005/8/layout/chevron2"/>
    <dgm:cxn modelId="{D96CA9BC-6347-41CD-B72A-2F9368E49345}" type="presParOf" srcId="{1E7DB277-94E7-4D16-8545-5582187C9FAA}" destId="{A3FF471A-F7AD-4FA2-AAF5-86468747EB98}" srcOrd="0" destOrd="0" presId="urn:microsoft.com/office/officeart/2005/8/layout/chevron2"/>
    <dgm:cxn modelId="{7E1820AD-E432-4D9E-86E5-7E26FF1A253A}" type="presParOf" srcId="{1E7DB277-94E7-4D16-8545-5582187C9FAA}" destId="{74CDBFC1-A68E-49C6-BFC5-CCCA998A6B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037C8-E899-4505-B06F-E7BD853685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F638EB6-424F-4793-A0E9-45941A75DD76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开发者</a:t>
          </a:r>
          <a:endParaRPr lang="zh-CN" altLang="en-US" dirty="0"/>
        </a:p>
      </dgm:t>
    </dgm:pt>
    <dgm:pt modelId="{DB7820D9-B5BD-4B18-A449-B08C50247A2B}" type="parTrans" cxnId="{7FD1E808-384B-4ABB-B88F-5E86B2C884AF}">
      <dgm:prSet/>
      <dgm:spPr/>
      <dgm:t>
        <a:bodyPr/>
        <a:lstStyle/>
        <a:p>
          <a:endParaRPr lang="zh-CN" altLang="en-US"/>
        </a:p>
      </dgm:t>
    </dgm:pt>
    <dgm:pt modelId="{317A0BE5-F540-4686-BAF2-01C7CA35C89E}" type="sibTrans" cxnId="{7FD1E808-384B-4ABB-B88F-5E86B2C884AF}">
      <dgm:prSet/>
      <dgm:spPr/>
      <dgm:t>
        <a:bodyPr/>
        <a:lstStyle/>
        <a:p>
          <a:endParaRPr lang="zh-CN" altLang="en-US"/>
        </a:p>
      </dgm:t>
    </dgm:pt>
    <dgm:pt modelId="{6E5FE9B6-5EAE-43FE-9E97-C0B1D59AE379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百度云推送</a:t>
          </a:r>
          <a:endParaRPr lang="zh-CN" altLang="en-US" dirty="0"/>
        </a:p>
      </dgm:t>
    </dgm:pt>
    <dgm:pt modelId="{BA62F24B-ADFB-470A-BF07-BCFBA09D2233}" type="parTrans" cxnId="{58F924F4-1838-4690-8F24-89CC8C617835}">
      <dgm:prSet/>
      <dgm:spPr/>
      <dgm:t>
        <a:bodyPr/>
        <a:lstStyle/>
        <a:p>
          <a:endParaRPr lang="zh-CN" altLang="en-US"/>
        </a:p>
      </dgm:t>
    </dgm:pt>
    <dgm:pt modelId="{B7B9D168-CF54-4F04-9416-0DD54C669343}" type="sibTrans" cxnId="{58F924F4-1838-4690-8F24-89CC8C617835}">
      <dgm:prSet/>
      <dgm:spPr/>
      <dgm:t>
        <a:bodyPr/>
        <a:lstStyle/>
        <a:p>
          <a:endParaRPr lang="zh-CN" altLang="en-US"/>
        </a:p>
      </dgm:t>
    </dgm:pt>
    <dgm:pt modelId="{C94C276F-6863-4B57-AFCD-B1650A8E701A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7F13E59-F9AD-47F8-AE37-A01AD3066505}" type="parTrans" cxnId="{1B9029D7-9CFB-4D49-82A4-F09574270EB1}">
      <dgm:prSet/>
      <dgm:spPr/>
      <dgm:t>
        <a:bodyPr/>
        <a:lstStyle/>
        <a:p>
          <a:endParaRPr lang="zh-CN" altLang="en-US"/>
        </a:p>
      </dgm:t>
    </dgm:pt>
    <dgm:pt modelId="{B67BE278-7122-47F7-A887-CF6A3F5AF8D2}" type="sibTrans" cxnId="{1B9029D7-9CFB-4D49-82A4-F09574270EB1}">
      <dgm:prSet/>
      <dgm:spPr/>
      <dgm:t>
        <a:bodyPr/>
        <a:lstStyle/>
        <a:p>
          <a:endParaRPr lang="zh-CN" altLang="en-US"/>
        </a:p>
      </dgm:t>
    </dgm:pt>
    <dgm:pt modelId="{22AC41FC-5A62-4BA9-90D4-F895B341DC3D}" type="pres">
      <dgm:prSet presAssocID="{02C037C8-E899-4505-B06F-E7BD85368566}" presName="CompostProcess" presStyleCnt="0">
        <dgm:presLayoutVars>
          <dgm:dir/>
          <dgm:resizeHandles val="exact"/>
        </dgm:presLayoutVars>
      </dgm:prSet>
      <dgm:spPr/>
    </dgm:pt>
    <dgm:pt modelId="{726862DE-E775-493E-AA76-6F8578962916}" type="pres">
      <dgm:prSet presAssocID="{02C037C8-E899-4505-B06F-E7BD85368566}" presName="arrow" presStyleLbl="bgShp" presStyleIdx="0" presStyleCnt="1" custScaleX="117647"/>
      <dgm:spPr/>
    </dgm:pt>
    <dgm:pt modelId="{D7251958-26E5-46E5-88BE-24DBEEE454F2}" type="pres">
      <dgm:prSet presAssocID="{02C037C8-E899-4505-B06F-E7BD85368566}" presName="linearProcess" presStyleCnt="0"/>
      <dgm:spPr/>
    </dgm:pt>
    <dgm:pt modelId="{EAD22B12-8D2F-4E87-A2B7-5F0ED470C342}" type="pres">
      <dgm:prSet presAssocID="{2F638EB6-424F-4793-A0E9-45941A75DD76}" presName="textNode" presStyleLbl="node1" presStyleIdx="0" presStyleCnt="3" custLinFactX="-3482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F24856-4C51-4B78-9B3F-F52F88E0ADDA}" type="pres">
      <dgm:prSet presAssocID="{317A0BE5-F540-4686-BAF2-01C7CA35C89E}" presName="sibTrans" presStyleCnt="0"/>
      <dgm:spPr/>
    </dgm:pt>
    <dgm:pt modelId="{E2ACA447-D0A9-403C-91C9-41721F346A0F}" type="pres">
      <dgm:prSet presAssocID="{6E5FE9B6-5EAE-43FE-9E97-C0B1D59AE379}" presName="textNode" presStyleLbl="node1" presStyleIdx="1" presStyleCnt="3" custLinFactNeighborX="-547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F5B1B3-DBA9-48F8-AD2C-78559F0748B8}" type="pres">
      <dgm:prSet presAssocID="{B7B9D168-CF54-4F04-9416-0DD54C669343}" presName="sibTrans" presStyleCnt="0"/>
      <dgm:spPr/>
    </dgm:pt>
    <dgm:pt modelId="{DF2BB2BC-6549-4E39-8F43-8D8AAA20CB6E}" type="pres">
      <dgm:prSet presAssocID="{C94C276F-6863-4B57-AFCD-B1650A8E701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F924F4-1838-4690-8F24-89CC8C617835}" srcId="{02C037C8-E899-4505-B06F-E7BD85368566}" destId="{6E5FE9B6-5EAE-43FE-9E97-C0B1D59AE379}" srcOrd="1" destOrd="0" parTransId="{BA62F24B-ADFB-470A-BF07-BCFBA09D2233}" sibTransId="{B7B9D168-CF54-4F04-9416-0DD54C669343}"/>
    <dgm:cxn modelId="{FF486B57-8818-4CB7-9633-BA644E1FF387}" type="presOf" srcId="{2F638EB6-424F-4793-A0E9-45941A75DD76}" destId="{EAD22B12-8D2F-4E87-A2B7-5F0ED470C342}" srcOrd="0" destOrd="0" presId="urn:microsoft.com/office/officeart/2005/8/layout/hProcess9"/>
    <dgm:cxn modelId="{738F8826-4EB3-4962-975A-29A7E175DE5E}" type="presOf" srcId="{C94C276F-6863-4B57-AFCD-B1650A8E701A}" destId="{DF2BB2BC-6549-4E39-8F43-8D8AAA20CB6E}" srcOrd="0" destOrd="0" presId="urn:microsoft.com/office/officeart/2005/8/layout/hProcess9"/>
    <dgm:cxn modelId="{7FD1E808-384B-4ABB-B88F-5E86B2C884AF}" srcId="{02C037C8-E899-4505-B06F-E7BD85368566}" destId="{2F638EB6-424F-4793-A0E9-45941A75DD76}" srcOrd="0" destOrd="0" parTransId="{DB7820D9-B5BD-4B18-A449-B08C50247A2B}" sibTransId="{317A0BE5-F540-4686-BAF2-01C7CA35C89E}"/>
    <dgm:cxn modelId="{A08D7CD7-7EDD-4283-BEF8-7F7C57B93619}" type="presOf" srcId="{6E5FE9B6-5EAE-43FE-9E97-C0B1D59AE379}" destId="{E2ACA447-D0A9-403C-91C9-41721F346A0F}" srcOrd="0" destOrd="0" presId="urn:microsoft.com/office/officeart/2005/8/layout/hProcess9"/>
    <dgm:cxn modelId="{1B9029D7-9CFB-4D49-82A4-F09574270EB1}" srcId="{02C037C8-E899-4505-B06F-E7BD85368566}" destId="{C94C276F-6863-4B57-AFCD-B1650A8E701A}" srcOrd="2" destOrd="0" parTransId="{C7F13E59-F9AD-47F8-AE37-A01AD3066505}" sibTransId="{B67BE278-7122-47F7-A887-CF6A3F5AF8D2}"/>
    <dgm:cxn modelId="{4333D1B8-1CA4-40F7-B401-46A0F8B5F73D}" type="presOf" srcId="{02C037C8-E899-4505-B06F-E7BD85368566}" destId="{22AC41FC-5A62-4BA9-90D4-F895B341DC3D}" srcOrd="0" destOrd="0" presId="urn:microsoft.com/office/officeart/2005/8/layout/hProcess9"/>
    <dgm:cxn modelId="{7267BD0B-6B61-4AC7-9808-77CFD6B43D05}" type="presParOf" srcId="{22AC41FC-5A62-4BA9-90D4-F895B341DC3D}" destId="{726862DE-E775-493E-AA76-6F8578962916}" srcOrd="0" destOrd="0" presId="urn:microsoft.com/office/officeart/2005/8/layout/hProcess9"/>
    <dgm:cxn modelId="{A06A2797-7B77-4244-A37D-37CE5A017135}" type="presParOf" srcId="{22AC41FC-5A62-4BA9-90D4-F895B341DC3D}" destId="{D7251958-26E5-46E5-88BE-24DBEEE454F2}" srcOrd="1" destOrd="0" presId="urn:microsoft.com/office/officeart/2005/8/layout/hProcess9"/>
    <dgm:cxn modelId="{091F254D-7217-4763-83BB-589350956566}" type="presParOf" srcId="{D7251958-26E5-46E5-88BE-24DBEEE454F2}" destId="{EAD22B12-8D2F-4E87-A2B7-5F0ED470C342}" srcOrd="0" destOrd="0" presId="urn:microsoft.com/office/officeart/2005/8/layout/hProcess9"/>
    <dgm:cxn modelId="{88F8CD25-F8DF-475D-9CCE-5A9D9BDEB32F}" type="presParOf" srcId="{D7251958-26E5-46E5-88BE-24DBEEE454F2}" destId="{F8F24856-4C51-4B78-9B3F-F52F88E0ADDA}" srcOrd="1" destOrd="0" presId="urn:microsoft.com/office/officeart/2005/8/layout/hProcess9"/>
    <dgm:cxn modelId="{AD0AF2E5-3B98-418E-B891-8EDF31401754}" type="presParOf" srcId="{D7251958-26E5-46E5-88BE-24DBEEE454F2}" destId="{E2ACA447-D0A9-403C-91C9-41721F346A0F}" srcOrd="2" destOrd="0" presId="urn:microsoft.com/office/officeart/2005/8/layout/hProcess9"/>
    <dgm:cxn modelId="{EB07B9F4-A9C2-4B86-953A-E9DA95FD24C8}" type="presParOf" srcId="{D7251958-26E5-46E5-88BE-24DBEEE454F2}" destId="{4EF5B1B3-DBA9-48F8-AD2C-78559F0748B8}" srcOrd="3" destOrd="0" presId="urn:microsoft.com/office/officeart/2005/8/layout/hProcess9"/>
    <dgm:cxn modelId="{4CC72BC3-A860-4A79-B479-F3BF6C02D0FF}" type="presParOf" srcId="{D7251958-26E5-46E5-88BE-24DBEEE454F2}" destId="{DF2BB2BC-6549-4E39-8F43-8D8AAA20CB6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AECEF-58F1-D644-AD81-25F1140FE269}" type="doc">
      <dgm:prSet loTypeId="urn:microsoft.com/office/officeart/2005/8/layout/default#2" loCatId="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AD87850-3398-5945-B561-C6FCC93F8F5D}">
      <dgm:prSet/>
      <dgm:spPr/>
      <dgm:t>
        <a:bodyPr/>
        <a:lstStyle/>
        <a:p>
          <a:pPr rtl="0"/>
          <a:r>
            <a:rPr lang="en-US" dirty="0" smtClean="0"/>
            <a:t>Cost</a:t>
          </a:r>
          <a:endParaRPr lang="en-US" dirty="0"/>
        </a:p>
      </dgm:t>
    </dgm:pt>
    <dgm:pt modelId="{7F6DEF17-44C3-9449-A6E4-398812ABB09D}" type="parTrans" cxnId="{18294AE7-6864-364E-AFE5-79D1F33299A4}">
      <dgm:prSet/>
      <dgm:spPr/>
      <dgm:t>
        <a:bodyPr/>
        <a:lstStyle/>
        <a:p>
          <a:endParaRPr lang="zh-CN" altLang="en-US"/>
        </a:p>
      </dgm:t>
    </dgm:pt>
    <dgm:pt modelId="{71C70C6E-5D51-2E44-A3EA-AB568A95BDEE}" type="sibTrans" cxnId="{18294AE7-6864-364E-AFE5-79D1F33299A4}">
      <dgm:prSet/>
      <dgm:spPr/>
      <dgm:t>
        <a:bodyPr/>
        <a:lstStyle/>
        <a:p>
          <a:endParaRPr lang="zh-CN" altLang="en-US"/>
        </a:p>
      </dgm:t>
    </dgm:pt>
    <dgm:pt modelId="{17BDD79E-65AF-5C47-9A0F-97C65EB4AD11}">
      <dgm:prSet/>
      <dgm:spPr/>
      <dgm:t>
        <a:bodyPr/>
        <a:lstStyle/>
        <a:p>
          <a:pPr rtl="0"/>
          <a:r>
            <a:rPr lang="en-US" dirty="0" smtClean="0"/>
            <a:t>Activity</a:t>
          </a:r>
          <a:endParaRPr lang="en-US" dirty="0"/>
        </a:p>
      </dgm:t>
    </dgm:pt>
    <dgm:pt modelId="{1F2590C9-56E8-FE41-A143-2E2333DA7E71}" type="parTrans" cxnId="{8EBFEC8B-B414-C149-977A-7DB71976BBAF}">
      <dgm:prSet/>
      <dgm:spPr/>
      <dgm:t>
        <a:bodyPr/>
        <a:lstStyle/>
        <a:p>
          <a:endParaRPr lang="zh-CN" altLang="en-US"/>
        </a:p>
      </dgm:t>
    </dgm:pt>
    <dgm:pt modelId="{F86D9434-373D-0C4A-9DF3-7C44DC39D234}" type="sibTrans" cxnId="{8EBFEC8B-B414-C149-977A-7DB71976BBAF}">
      <dgm:prSet/>
      <dgm:spPr/>
      <dgm:t>
        <a:bodyPr/>
        <a:lstStyle/>
        <a:p>
          <a:endParaRPr lang="zh-CN" altLang="en-US"/>
        </a:p>
      </dgm:t>
    </dgm:pt>
    <dgm:pt modelId="{A69E02EE-F15B-6B4D-B7B3-CEBD184F0F15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B8009E12-6644-B345-984E-7DA2213FC0E8}" type="parTrans" cxnId="{22989B44-F526-B940-95E3-EEC80548F0A4}">
      <dgm:prSet/>
      <dgm:spPr/>
      <dgm:t>
        <a:bodyPr/>
        <a:lstStyle/>
        <a:p>
          <a:endParaRPr lang="zh-CN" altLang="en-US"/>
        </a:p>
      </dgm:t>
    </dgm:pt>
    <dgm:pt modelId="{352CEAD6-7075-B14E-9D1F-B3B94E2B07AE}" type="sibTrans" cxnId="{22989B44-F526-B940-95E3-EEC80548F0A4}">
      <dgm:prSet/>
      <dgm:spPr/>
      <dgm:t>
        <a:bodyPr/>
        <a:lstStyle/>
        <a:p>
          <a:endParaRPr lang="zh-CN" altLang="en-US"/>
        </a:p>
      </dgm:t>
    </dgm:pt>
    <dgm:pt modelId="{387491DA-B0AB-4CD0-9F36-2B7D17EAE23F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Real-time</a:t>
          </a:r>
          <a:endParaRPr lang="en-US" dirty="0">
            <a:solidFill>
              <a:schemeClr val="bg1"/>
            </a:solidFill>
          </a:endParaRPr>
        </a:p>
      </dgm:t>
    </dgm:pt>
    <dgm:pt modelId="{11B62D68-7BDC-4D0B-8667-CB34E8087CE8}" type="parTrans" cxnId="{F7F2BF52-DB19-4573-8ED7-3DFF1EEEB983}">
      <dgm:prSet/>
      <dgm:spPr/>
      <dgm:t>
        <a:bodyPr/>
        <a:lstStyle/>
        <a:p>
          <a:endParaRPr lang="zh-CN" altLang="en-US"/>
        </a:p>
      </dgm:t>
    </dgm:pt>
    <dgm:pt modelId="{B11F441D-E8F4-43F3-8289-B1A79258B0FC}" type="sibTrans" cxnId="{F7F2BF52-DB19-4573-8ED7-3DFF1EEEB983}">
      <dgm:prSet/>
      <dgm:spPr/>
      <dgm:t>
        <a:bodyPr/>
        <a:lstStyle/>
        <a:p>
          <a:endParaRPr lang="zh-CN" altLang="en-US"/>
        </a:p>
      </dgm:t>
    </dgm:pt>
    <dgm:pt modelId="{CAC97C5C-6F1C-7941-8A2B-EFBBF0DBC7CF}" type="pres">
      <dgm:prSet presAssocID="{5E1AECEF-58F1-D644-AD81-25F1140FE2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C8499C-6875-164A-9781-A8609BCC8569}" type="pres">
      <dgm:prSet presAssocID="{FAD87850-3398-5945-B561-C6FCC93F8F5D}" presName="node" presStyleLbl="node1" presStyleIdx="0" presStyleCnt="4" custLinFactNeighborX="-3889" custLinFactNeighborY="599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65DD3BDC-C34D-1944-9404-480012A68E18}" type="pres">
      <dgm:prSet presAssocID="{71C70C6E-5D51-2E44-A3EA-AB568A95BDEE}" presName="sibTrans" presStyleCnt="0"/>
      <dgm:spPr/>
    </dgm:pt>
    <dgm:pt modelId="{43DCEDA2-1292-47E3-8E64-46FA94A921EA}" type="pres">
      <dgm:prSet presAssocID="{387491DA-B0AB-4CD0-9F36-2B7D17EAE23F}" presName="node" presStyleLbl="node1" presStyleIdx="1" presStyleCnt="4" custLinFactNeighborX="8792" custLinFactNeighborY="599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7B1D576F-BF1A-4331-A4C1-374210BA86E3}" type="pres">
      <dgm:prSet presAssocID="{B11F441D-E8F4-43F3-8289-B1A79258B0FC}" presName="sibTrans" presStyleCnt="0"/>
      <dgm:spPr/>
    </dgm:pt>
    <dgm:pt modelId="{0267245C-2B88-594A-8E57-7602C09B56C4}" type="pres">
      <dgm:prSet presAssocID="{17BDD79E-65AF-5C47-9A0F-97C65EB4AD11}" presName="node" presStyleLbl="node1" presStyleIdx="2" presStyleCnt="4" custLinFactNeighborX="-4050" custLinFactNeighborY="5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DF4890AB-4E12-AA43-B825-7E439565745B}" type="pres">
      <dgm:prSet presAssocID="{F86D9434-373D-0C4A-9DF3-7C44DC39D234}" presName="sibTrans" presStyleCnt="0"/>
      <dgm:spPr/>
    </dgm:pt>
    <dgm:pt modelId="{48EFF4CA-1CE2-BC45-BE95-217774CCBADC}" type="pres">
      <dgm:prSet presAssocID="{A69E02EE-F15B-6B4D-B7B3-CEBD184F0F15}" presName="node" presStyleLbl="node1" presStyleIdx="3" presStyleCnt="4" custLinFactNeighborX="9779" custLinFactNeighborY="46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348C6826-F9B6-48F8-8F84-C4C7F50148BA}" type="presOf" srcId="{17BDD79E-65AF-5C47-9A0F-97C65EB4AD11}" destId="{0267245C-2B88-594A-8E57-7602C09B56C4}" srcOrd="0" destOrd="0" presId="urn:microsoft.com/office/officeart/2005/8/layout/default#2"/>
    <dgm:cxn modelId="{2E29E5BB-4492-4AD4-A08C-DC20503AA3CF}" type="presOf" srcId="{A69E02EE-F15B-6B4D-B7B3-CEBD184F0F15}" destId="{48EFF4CA-1CE2-BC45-BE95-217774CCBADC}" srcOrd="0" destOrd="0" presId="urn:microsoft.com/office/officeart/2005/8/layout/default#2"/>
    <dgm:cxn modelId="{2429C308-C7CF-4053-8433-EF87BBAF4C23}" type="presOf" srcId="{FAD87850-3398-5945-B561-C6FCC93F8F5D}" destId="{24C8499C-6875-164A-9781-A8609BCC8569}" srcOrd="0" destOrd="0" presId="urn:microsoft.com/office/officeart/2005/8/layout/default#2"/>
    <dgm:cxn modelId="{F7F2BF52-DB19-4573-8ED7-3DFF1EEEB983}" srcId="{5E1AECEF-58F1-D644-AD81-25F1140FE269}" destId="{387491DA-B0AB-4CD0-9F36-2B7D17EAE23F}" srcOrd="1" destOrd="0" parTransId="{11B62D68-7BDC-4D0B-8667-CB34E8087CE8}" sibTransId="{B11F441D-E8F4-43F3-8289-B1A79258B0FC}"/>
    <dgm:cxn modelId="{8EBFEC8B-B414-C149-977A-7DB71976BBAF}" srcId="{5E1AECEF-58F1-D644-AD81-25F1140FE269}" destId="{17BDD79E-65AF-5C47-9A0F-97C65EB4AD11}" srcOrd="2" destOrd="0" parTransId="{1F2590C9-56E8-FE41-A143-2E2333DA7E71}" sibTransId="{F86D9434-373D-0C4A-9DF3-7C44DC39D234}"/>
    <dgm:cxn modelId="{0836279B-3EEB-434A-8166-847F9584C141}" type="presOf" srcId="{5E1AECEF-58F1-D644-AD81-25F1140FE269}" destId="{CAC97C5C-6F1C-7941-8A2B-EFBBF0DBC7CF}" srcOrd="0" destOrd="0" presId="urn:microsoft.com/office/officeart/2005/8/layout/default#2"/>
    <dgm:cxn modelId="{22989B44-F526-B940-95E3-EEC80548F0A4}" srcId="{5E1AECEF-58F1-D644-AD81-25F1140FE269}" destId="{A69E02EE-F15B-6B4D-B7B3-CEBD184F0F15}" srcOrd="3" destOrd="0" parTransId="{B8009E12-6644-B345-984E-7DA2213FC0E8}" sibTransId="{352CEAD6-7075-B14E-9D1F-B3B94E2B07AE}"/>
    <dgm:cxn modelId="{152AB79F-4900-4BCD-9A1B-07D75D903C46}" type="presOf" srcId="{387491DA-B0AB-4CD0-9F36-2B7D17EAE23F}" destId="{43DCEDA2-1292-47E3-8E64-46FA94A921EA}" srcOrd="0" destOrd="0" presId="urn:microsoft.com/office/officeart/2005/8/layout/default#2"/>
    <dgm:cxn modelId="{18294AE7-6864-364E-AFE5-79D1F33299A4}" srcId="{5E1AECEF-58F1-D644-AD81-25F1140FE269}" destId="{FAD87850-3398-5945-B561-C6FCC93F8F5D}" srcOrd="0" destOrd="0" parTransId="{7F6DEF17-44C3-9449-A6E4-398812ABB09D}" sibTransId="{71C70C6E-5D51-2E44-A3EA-AB568A95BDEE}"/>
    <dgm:cxn modelId="{4EE63B2E-8498-4C3C-B0B3-0016DBDCC517}" type="presParOf" srcId="{CAC97C5C-6F1C-7941-8A2B-EFBBF0DBC7CF}" destId="{24C8499C-6875-164A-9781-A8609BCC8569}" srcOrd="0" destOrd="0" presId="urn:microsoft.com/office/officeart/2005/8/layout/default#2"/>
    <dgm:cxn modelId="{0C882BB0-FA67-4BEA-8427-BEC0D568009B}" type="presParOf" srcId="{CAC97C5C-6F1C-7941-8A2B-EFBBF0DBC7CF}" destId="{65DD3BDC-C34D-1944-9404-480012A68E18}" srcOrd="1" destOrd="0" presId="urn:microsoft.com/office/officeart/2005/8/layout/default#2"/>
    <dgm:cxn modelId="{C138A77B-4CA5-4DD5-B668-557B86CA19CF}" type="presParOf" srcId="{CAC97C5C-6F1C-7941-8A2B-EFBBF0DBC7CF}" destId="{43DCEDA2-1292-47E3-8E64-46FA94A921EA}" srcOrd="2" destOrd="0" presId="urn:microsoft.com/office/officeart/2005/8/layout/default#2"/>
    <dgm:cxn modelId="{5AF9DBBA-4D6F-459C-8259-8AACAE6963F3}" type="presParOf" srcId="{CAC97C5C-6F1C-7941-8A2B-EFBBF0DBC7CF}" destId="{7B1D576F-BF1A-4331-A4C1-374210BA86E3}" srcOrd="3" destOrd="0" presId="urn:microsoft.com/office/officeart/2005/8/layout/default#2"/>
    <dgm:cxn modelId="{C6A47FBF-889A-4BD7-BEDB-9889CEEB8D13}" type="presParOf" srcId="{CAC97C5C-6F1C-7941-8A2B-EFBBF0DBC7CF}" destId="{0267245C-2B88-594A-8E57-7602C09B56C4}" srcOrd="4" destOrd="0" presId="urn:microsoft.com/office/officeart/2005/8/layout/default#2"/>
    <dgm:cxn modelId="{8D388E49-0BEB-459A-AC26-A43B4DF8CD13}" type="presParOf" srcId="{CAC97C5C-6F1C-7941-8A2B-EFBBF0DBC7CF}" destId="{DF4890AB-4E12-AA43-B825-7E439565745B}" srcOrd="5" destOrd="0" presId="urn:microsoft.com/office/officeart/2005/8/layout/default#2"/>
    <dgm:cxn modelId="{1584622F-8FB9-4A67-9AB3-2CE71CB74054}" type="presParOf" srcId="{CAC97C5C-6F1C-7941-8A2B-EFBBF0DBC7CF}" destId="{48EFF4CA-1CE2-BC45-BE95-217774CCBADC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97FF17-2829-9D43-A46C-64A328D6CF87}" type="doc">
      <dgm:prSet loTypeId="urn:microsoft.com/office/officeart/2005/8/layout/cycle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1D0A72-2C1A-6F47-AC0A-CC2FFE66A845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人力成本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DE76379A-B3C0-4D4C-9EC4-DC2F5D8E17C5}" type="parTrans" cxnId="{BA0F6E70-30DB-D54B-8B59-10D46486493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D6CF68F-0DAD-9E41-9060-D4ACAAE15381}" type="sibTrans" cxnId="{BA0F6E70-30DB-D54B-8B59-10D46486493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7FB8380-A404-C348-83D7-9997DBAE3710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6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人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D1E9010-CF15-3849-AB91-D92E6AD2FE85}" type="parTrans" cxnId="{4ADD87DE-0D4F-5D48-B7F6-7819A55C7FF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C5687EB-45C2-674D-B2F4-2F7B42ED0DD8}" type="sibTrans" cxnId="{4ADD87DE-0D4F-5D48-B7F6-7819A55C7FF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0595E7E-8137-7046-A708-17EB1B2682D7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服务器成本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66C3760-A361-4545-9C9C-752047DA5B8C}" type="parTrans" cxnId="{0831300F-C7C9-8940-82F8-ED0DDBB5F5E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138C8DB-4065-9D42-AEA9-7A9E3C1B5A1C}" type="sibTrans" cxnId="{0831300F-C7C9-8940-82F8-ED0DDBB5F5E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007B242-8472-964D-9EEB-339503E9F090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5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节点以上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3974B4F-B5A6-494B-A68E-233862974167}" type="parTrans" cxnId="{CDA242B1-DA6A-1B43-A1E2-AE17A4547CD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4E3D0C3-7E64-C444-9AD0-E58A41D78B5D}" type="sibTrans" cxnId="{CDA242B1-DA6A-1B43-A1E2-AE17A4547CD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1AA07C5-79DB-B74D-8089-48C4D0506B23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时间成本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86A5006-34CB-1641-B104-6C4F145960D8}" type="parTrans" cxnId="{64855F50-0282-E440-AA7F-81117CAB7168}">
      <dgm:prSet/>
      <dgm:spPr/>
      <dgm:t>
        <a:bodyPr/>
        <a:lstStyle/>
        <a:p>
          <a:endParaRPr lang="zh-CN" altLang="en-US"/>
        </a:p>
      </dgm:t>
    </dgm:pt>
    <dgm:pt modelId="{809DD988-8A46-D049-94D0-506E26E3B47E}" type="sibTrans" cxnId="{64855F50-0282-E440-AA7F-81117CAB7168}">
      <dgm:prSet/>
      <dgm:spPr/>
      <dgm:t>
        <a:bodyPr/>
        <a:lstStyle/>
        <a:p>
          <a:endParaRPr lang="zh-CN" altLang="en-US"/>
        </a:p>
      </dgm:t>
    </dgm:pt>
    <dgm:pt modelId="{5CAA6A02-2CA4-4A44-BE8B-79D41E8662E6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半年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A51AFB7-4704-3947-B81A-1786C9D9FA38}" type="parTrans" cxnId="{D58F9ADA-7ECB-9F41-ABD1-B339FD4568C7}">
      <dgm:prSet/>
      <dgm:spPr/>
      <dgm:t>
        <a:bodyPr/>
        <a:lstStyle/>
        <a:p>
          <a:endParaRPr lang="zh-CN" altLang="en-US"/>
        </a:p>
      </dgm:t>
    </dgm:pt>
    <dgm:pt modelId="{3992E767-82DA-AE49-88EB-492D4A276270}" type="sibTrans" cxnId="{D58F9ADA-7ECB-9F41-ABD1-B339FD4568C7}">
      <dgm:prSet/>
      <dgm:spPr/>
      <dgm:t>
        <a:bodyPr/>
        <a:lstStyle/>
        <a:p>
          <a:endParaRPr lang="zh-CN" altLang="en-US"/>
        </a:p>
      </dgm:t>
    </dgm:pt>
    <dgm:pt modelId="{22CD58CC-35DB-DF4B-951B-51997F567EE9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运维成本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428BA3B6-70CE-9545-B692-860E36607B29}" type="parTrans" cxnId="{C28CD45E-F2F9-284A-A457-5B1DA6D08D5A}">
      <dgm:prSet/>
      <dgm:spPr/>
      <dgm:t>
        <a:bodyPr/>
        <a:lstStyle/>
        <a:p>
          <a:endParaRPr lang="zh-CN" altLang="en-US"/>
        </a:p>
      </dgm:t>
    </dgm:pt>
    <dgm:pt modelId="{CF891507-C0B6-574A-A6CC-25164B5A507E}" type="sibTrans" cxnId="{C28CD45E-F2F9-284A-A457-5B1DA6D08D5A}">
      <dgm:prSet/>
      <dgm:spPr/>
      <dgm:t>
        <a:bodyPr/>
        <a:lstStyle/>
        <a:p>
          <a:endParaRPr lang="zh-CN" altLang="en-US"/>
        </a:p>
      </dgm:t>
    </dgm:pt>
    <dgm:pt modelId="{3C48975F-C4C5-CF4D-A8C9-33EC0A1B08DA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5000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元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/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月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DD4ADA77-8CFF-D146-BBF3-22A8BE8A5AD5}" type="parTrans" cxnId="{E746EE23-BF05-FF4C-AC96-8F3F202167AE}">
      <dgm:prSet/>
      <dgm:spPr/>
      <dgm:t>
        <a:bodyPr/>
        <a:lstStyle/>
        <a:p>
          <a:endParaRPr lang="zh-CN" altLang="en-US"/>
        </a:p>
      </dgm:t>
    </dgm:pt>
    <dgm:pt modelId="{090984A9-2D1A-A04C-8401-362BF98081D9}" type="sibTrans" cxnId="{E746EE23-BF05-FF4C-AC96-8F3F202167AE}">
      <dgm:prSet/>
      <dgm:spPr/>
      <dgm:t>
        <a:bodyPr/>
        <a:lstStyle/>
        <a:p>
          <a:endParaRPr lang="zh-CN" altLang="en-US"/>
        </a:p>
      </dgm:t>
    </dgm:pt>
    <dgm:pt modelId="{F9D9DB5A-2F70-A447-838A-521343BBA9AC}" type="pres">
      <dgm:prSet presAssocID="{1A97FF17-2829-9D43-A46C-64A328D6CF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B2FD8B-ADE9-0A44-8595-081BEDBC9028}" type="pres">
      <dgm:prSet presAssocID="{1A97FF17-2829-9D43-A46C-64A328D6CF87}" presName="children" presStyleCnt="0"/>
      <dgm:spPr/>
    </dgm:pt>
    <dgm:pt modelId="{FD2A5714-6F3B-2A47-A656-3C81E407ACD8}" type="pres">
      <dgm:prSet presAssocID="{1A97FF17-2829-9D43-A46C-64A328D6CF87}" presName="child1group" presStyleCnt="0"/>
      <dgm:spPr/>
    </dgm:pt>
    <dgm:pt modelId="{51279D27-C6D0-E44D-AD9E-9404AFC25A58}" type="pres">
      <dgm:prSet presAssocID="{1A97FF17-2829-9D43-A46C-64A328D6CF87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5C325D35-24A9-094A-99A8-868294304501}" type="pres">
      <dgm:prSet presAssocID="{1A97FF17-2829-9D43-A46C-64A328D6CF8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CE3A5-CB30-2A4F-8AE5-61BA202C435C}" type="pres">
      <dgm:prSet presAssocID="{1A97FF17-2829-9D43-A46C-64A328D6CF87}" presName="child2group" presStyleCnt="0"/>
      <dgm:spPr/>
    </dgm:pt>
    <dgm:pt modelId="{48F84893-6FAA-D940-A291-F911398B9214}" type="pres">
      <dgm:prSet presAssocID="{1A97FF17-2829-9D43-A46C-64A328D6CF87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36DB854B-5C65-8A42-B11F-B2F92107C47F}" type="pres">
      <dgm:prSet presAssocID="{1A97FF17-2829-9D43-A46C-64A328D6CF8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F4C17-607D-384A-804C-EA26566DB8C4}" type="pres">
      <dgm:prSet presAssocID="{1A97FF17-2829-9D43-A46C-64A328D6CF87}" presName="child3group" presStyleCnt="0"/>
      <dgm:spPr/>
    </dgm:pt>
    <dgm:pt modelId="{028076E2-78F1-3F4E-9D15-32F5F417E733}" type="pres">
      <dgm:prSet presAssocID="{1A97FF17-2829-9D43-A46C-64A328D6CF87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2133CA9A-952B-B94B-A16A-6DDD457AEA30}" type="pres">
      <dgm:prSet presAssocID="{1A97FF17-2829-9D43-A46C-64A328D6CF8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C2126-DF7C-2146-9307-F12591E05D16}" type="pres">
      <dgm:prSet presAssocID="{1A97FF17-2829-9D43-A46C-64A328D6CF87}" presName="child4group" presStyleCnt="0"/>
      <dgm:spPr/>
    </dgm:pt>
    <dgm:pt modelId="{DF66FBAD-7496-4E4B-A18E-0D7529C47F17}" type="pres">
      <dgm:prSet presAssocID="{1A97FF17-2829-9D43-A46C-64A328D6CF87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3C528FEC-58A5-E34F-8B43-0B137C934A08}" type="pres">
      <dgm:prSet presAssocID="{1A97FF17-2829-9D43-A46C-64A328D6CF8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00B81-63CE-904F-AB9C-029125ACF207}" type="pres">
      <dgm:prSet presAssocID="{1A97FF17-2829-9D43-A46C-64A328D6CF87}" presName="childPlaceholder" presStyleCnt="0"/>
      <dgm:spPr/>
    </dgm:pt>
    <dgm:pt modelId="{91C01E1E-79EF-3948-9E3D-02FFF99AEA1C}" type="pres">
      <dgm:prSet presAssocID="{1A97FF17-2829-9D43-A46C-64A328D6CF87}" presName="circle" presStyleCnt="0"/>
      <dgm:spPr/>
    </dgm:pt>
    <dgm:pt modelId="{C9D9344B-2AB3-E844-A26E-E3E28AC0B433}" type="pres">
      <dgm:prSet presAssocID="{1A97FF17-2829-9D43-A46C-64A328D6CF8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7D51F-688D-E24E-B05E-398720C80772}" type="pres">
      <dgm:prSet presAssocID="{1A97FF17-2829-9D43-A46C-64A328D6CF8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5D6D85-9FC0-FB4A-B647-133A44BCBF29}" type="pres">
      <dgm:prSet presAssocID="{1A97FF17-2829-9D43-A46C-64A328D6CF8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F2BF45-7A9C-204A-B7B5-C337823D976A}" type="pres">
      <dgm:prSet presAssocID="{1A97FF17-2829-9D43-A46C-64A328D6CF8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C26F2-ECC8-9549-892E-D13F4B2ABF1A}" type="pres">
      <dgm:prSet presAssocID="{1A97FF17-2829-9D43-A46C-64A328D6CF87}" presName="quadrantPlaceholder" presStyleCnt="0"/>
      <dgm:spPr/>
    </dgm:pt>
    <dgm:pt modelId="{8C5AF4D2-F2FA-2F47-B40D-E5DD3EFBF183}" type="pres">
      <dgm:prSet presAssocID="{1A97FF17-2829-9D43-A46C-64A328D6CF87}" presName="center1" presStyleLbl="fgShp" presStyleIdx="0" presStyleCnt="2"/>
      <dgm:spPr/>
    </dgm:pt>
    <dgm:pt modelId="{E4027E79-7FFE-284D-AC8C-1611720C3943}" type="pres">
      <dgm:prSet presAssocID="{1A97FF17-2829-9D43-A46C-64A328D6CF87}" presName="center2" presStyleLbl="fgShp" presStyleIdx="1" presStyleCnt="2"/>
      <dgm:spPr/>
    </dgm:pt>
  </dgm:ptLst>
  <dgm:cxnLst>
    <dgm:cxn modelId="{719C6D91-42F4-492F-B014-F68918B8D926}" type="presOf" srcId="{22CD58CC-35DB-DF4B-951B-51997F567EE9}" destId="{5BF2BF45-7A9C-204A-B7B5-C337823D976A}" srcOrd="0" destOrd="0" presId="urn:microsoft.com/office/officeart/2005/8/layout/cycle4#1"/>
    <dgm:cxn modelId="{1CB0B05E-29EE-47D0-93A6-9BE6BF504C99}" type="presOf" srcId="{00595E7E-8137-7046-A708-17EB1B2682D7}" destId="{795D6D85-9FC0-FB4A-B647-133A44BCBF29}" srcOrd="0" destOrd="0" presId="urn:microsoft.com/office/officeart/2005/8/layout/cycle4#1"/>
    <dgm:cxn modelId="{26703FAF-0675-411F-AF43-793B1CCA6CAC}" type="presOf" srcId="{D41D0A72-2C1A-6F47-AC0A-CC2FFE66A845}" destId="{C9D9344B-2AB3-E844-A26E-E3E28AC0B433}" srcOrd="0" destOrd="0" presId="urn:microsoft.com/office/officeart/2005/8/layout/cycle4#1"/>
    <dgm:cxn modelId="{BA0F6E70-30DB-D54B-8B59-10D46486493D}" srcId="{1A97FF17-2829-9D43-A46C-64A328D6CF87}" destId="{D41D0A72-2C1A-6F47-AC0A-CC2FFE66A845}" srcOrd="0" destOrd="0" parTransId="{DE76379A-B3C0-4D4C-9EC4-DC2F5D8E17C5}" sibTransId="{AD6CF68F-0DAD-9E41-9060-D4ACAAE15381}"/>
    <dgm:cxn modelId="{DCC47AD3-9A12-4B2C-A4EC-BA4C2B1C0590}" type="presOf" srcId="{C007B242-8472-964D-9EEB-339503E9F090}" destId="{2133CA9A-952B-B94B-A16A-6DDD457AEA30}" srcOrd="1" destOrd="0" presId="urn:microsoft.com/office/officeart/2005/8/layout/cycle4#1"/>
    <dgm:cxn modelId="{CDA242B1-DA6A-1B43-A1E2-AE17A4547CD4}" srcId="{00595E7E-8137-7046-A708-17EB1B2682D7}" destId="{C007B242-8472-964D-9EEB-339503E9F090}" srcOrd="0" destOrd="0" parTransId="{A3974B4F-B5A6-494B-A68E-233862974167}" sibTransId="{C4E3D0C3-7E64-C444-9AD0-E58A41D78B5D}"/>
    <dgm:cxn modelId="{FA5773FA-23CE-42B1-B8B0-12E90C161F9E}" type="presOf" srcId="{A7FB8380-A404-C348-83D7-9997DBAE3710}" destId="{5C325D35-24A9-094A-99A8-868294304501}" srcOrd="1" destOrd="0" presId="urn:microsoft.com/office/officeart/2005/8/layout/cycle4#1"/>
    <dgm:cxn modelId="{4BFE0A56-09CD-48FB-9BFB-CAF3AC392587}" type="presOf" srcId="{3C48975F-C4C5-CF4D-A8C9-33EC0A1B08DA}" destId="{DF66FBAD-7496-4E4B-A18E-0D7529C47F17}" srcOrd="0" destOrd="0" presId="urn:microsoft.com/office/officeart/2005/8/layout/cycle4#1"/>
    <dgm:cxn modelId="{FC9F749F-C5EF-499B-8624-77024EC33CAF}" type="presOf" srcId="{5CAA6A02-2CA4-4A44-BE8B-79D41E8662E6}" destId="{48F84893-6FAA-D940-A291-F911398B9214}" srcOrd="0" destOrd="0" presId="urn:microsoft.com/office/officeart/2005/8/layout/cycle4#1"/>
    <dgm:cxn modelId="{0831300F-C7C9-8940-82F8-ED0DDBB5F5E1}" srcId="{1A97FF17-2829-9D43-A46C-64A328D6CF87}" destId="{00595E7E-8137-7046-A708-17EB1B2682D7}" srcOrd="2" destOrd="0" parTransId="{666C3760-A361-4545-9C9C-752047DA5B8C}" sibTransId="{8138C8DB-4065-9D42-AEA9-7A9E3C1B5A1C}"/>
    <dgm:cxn modelId="{0F3D742E-0978-4815-B593-56E985441D41}" type="presOf" srcId="{3C48975F-C4C5-CF4D-A8C9-33EC0A1B08DA}" destId="{3C528FEC-58A5-E34F-8B43-0B137C934A08}" srcOrd="1" destOrd="0" presId="urn:microsoft.com/office/officeart/2005/8/layout/cycle4#1"/>
    <dgm:cxn modelId="{64855F50-0282-E440-AA7F-81117CAB7168}" srcId="{1A97FF17-2829-9D43-A46C-64A328D6CF87}" destId="{71AA07C5-79DB-B74D-8089-48C4D0506B23}" srcOrd="1" destOrd="0" parTransId="{C86A5006-34CB-1641-B104-6C4F145960D8}" sibTransId="{809DD988-8A46-D049-94D0-506E26E3B47E}"/>
    <dgm:cxn modelId="{539A8035-DA9A-4949-9C64-F73497E9B577}" type="presOf" srcId="{5CAA6A02-2CA4-4A44-BE8B-79D41E8662E6}" destId="{36DB854B-5C65-8A42-B11F-B2F92107C47F}" srcOrd="1" destOrd="0" presId="urn:microsoft.com/office/officeart/2005/8/layout/cycle4#1"/>
    <dgm:cxn modelId="{03616152-B672-41BC-8720-2B43DE1197E9}" type="presOf" srcId="{A7FB8380-A404-C348-83D7-9997DBAE3710}" destId="{51279D27-C6D0-E44D-AD9E-9404AFC25A58}" srcOrd="0" destOrd="0" presId="urn:microsoft.com/office/officeart/2005/8/layout/cycle4#1"/>
    <dgm:cxn modelId="{D3BEEA79-63C2-4517-8E2E-90EB9EFAAAFC}" type="presOf" srcId="{1A97FF17-2829-9D43-A46C-64A328D6CF87}" destId="{F9D9DB5A-2F70-A447-838A-521343BBA9AC}" srcOrd="0" destOrd="0" presId="urn:microsoft.com/office/officeart/2005/8/layout/cycle4#1"/>
    <dgm:cxn modelId="{C28CD45E-F2F9-284A-A457-5B1DA6D08D5A}" srcId="{1A97FF17-2829-9D43-A46C-64A328D6CF87}" destId="{22CD58CC-35DB-DF4B-951B-51997F567EE9}" srcOrd="3" destOrd="0" parTransId="{428BA3B6-70CE-9545-B692-860E36607B29}" sibTransId="{CF891507-C0B6-574A-A6CC-25164B5A507E}"/>
    <dgm:cxn modelId="{4ADD87DE-0D4F-5D48-B7F6-7819A55C7FF6}" srcId="{D41D0A72-2C1A-6F47-AC0A-CC2FFE66A845}" destId="{A7FB8380-A404-C348-83D7-9997DBAE3710}" srcOrd="0" destOrd="0" parTransId="{7D1E9010-CF15-3849-AB91-D92E6AD2FE85}" sibTransId="{4C5687EB-45C2-674D-B2F4-2F7B42ED0DD8}"/>
    <dgm:cxn modelId="{D58F9ADA-7ECB-9F41-ABD1-B339FD4568C7}" srcId="{71AA07C5-79DB-B74D-8089-48C4D0506B23}" destId="{5CAA6A02-2CA4-4A44-BE8B-79D41E8662E6}" srcOrd="0" destOrd="0" parTransId="{EA51AFB7-4704-3947-B81A-1786C9D9FA38}" sibTransId="{3992E767-82DA-AE49-88EB-492D4A276270}"/>
    <dgm:cxn modelId="{1B5096D6-C108-4A24-B791-E100ED7B4FA3}" type="presOf" srcId="{71AA07C5-79DB-B74D-8089-48C4D0506B23}" destId="{6467D51F-688D-E24E-B05E-398720C80772}" srcOrd="0" destOrd="0" presId="urn:microsoft.com/office/officeart/2005/8/layout/cycle4#1"/>
    <dgm:cxn modelId="{E746EE23-BF05-FF4C-AC96-8F3F202167AE}" srcId="{22CD58CC-35DB-DF4B-951B-51997F567EE9}" destId="{3C48975F-C4C5-CF4D-A8C9-33EC0A1B08DA}" srcOrd="0" destOrd="0" parTransId="{DD4ADA77-8CFF-D146-BBF3-22A8BE8A5AD5}" sibTransId="{090984A9-2D1A-A04C-8401-362BF98081D9}"/>
    <dgm:cxn modelId="{34539399-1C27-4330-9DC4-5303D4146F02}" type="presOf" srcId="{C007B242-8472-964D-9EEB-339503E9F090}" destId="{028076E2-78F1-3F4E-9D15-32F5F417E733}" srcOrd="0" destOrd="0" presId="urn:microsoft.com/office/officeart/2005/8/layout/cycle4#1"/>
    <dgm:cxn modelId="{F2E522CC-3EF1-4CEA-A5D6-BCE1E72CC8DF}" type="presParOf" srcId="{F9D9DB5A-2F70-A447-838A-521343BBA9AC}" destId="{78B2FD8B-ADE9-0A44-8595-081BEDBC9028}" srcOrd="0" destOrd="0" presId="urn:microsoft.com/office/officeart/2005/8/layout/cycle4#1"/>
    <dgm:cxn modelId="{AEA2FE93-D64D-4AF2-BB09-D8DAA74E9348}" type="presParOf" srcId="{78B2FD8B-ADE9-0A44-8595-081BEDBC9028}" destId="{FD2A5714-6F3B-2A47-A656-3C81E407ACD8}" srcOrd="0" destOrd="0" presId="urn:microsoft.com/office/officeart/2005/8/layout/cycle4#1"/>
    <dgm:cxn modelId="{1239C55E-315A-4036-B6EC-E6853857A7DE}" type="presParOf" srcId="{FD2A5714-6F3B-2A47-A656-3C81E407ACD8}" destId="{51279D27-C6D0-E44D-AD9E-9404AFC25A58}" srcOrd="0" destOrd="0" presId="urn:microsoft.com/office/officeart/2005/8/layout/cycle4#1"/>
    <dgm:cxn modelId="{A284E6F7-D069-4C1A-9F9E-5EF7494BDA47}" type="presParOf" srcId="{FD2A5714-6F3B-2A47-A656-3C81E407ACD8}" destId="{5C325D35-24A9-094A-99A8-868294304501}" srcOrd="1" destOrd="0" presId="urn:microsoft.com/office/officeart/2005/8/layout/cycle4#1"/>
    <dgm:cxn modelId="{BD30C988-9C58-4BF5-A473-A54B14CC3020}" type="presParOf" srcId="{78B2FD8B-ADE9-0A44-8595-081BEDBC9028}" destId="{09ECE3A5-CB30-2A4F-8AE5-61BA202C435C}" srcOrd="1" destOrd="0" presId="urn:microsoft.com/office/officeart/2005/8/layout/cycle4#1"/>
    <dgm:cxn modelId="{A187E03B-E048-4F8E-813C-DE6633313A77}" type="presParOf" srcId="{09ECE3A5-CB30-2A4F-8AE5-61BA202C435C}" destId="{48F84893-6FAA-D940-A291-F911398B9214}" srcOrd="0" destOrd="0" presId="urn:microsoft.com/office/officeart/2005/8/layout/cycle4#1"/>
    <dgm:cxn modelId="{10B8ECCA-B374-4FB6-9E46-DF7962A0D10A}" type="presParOf" srcId="{09ECE3A5-CB30-2A4F-8AE5-61BA202C435C}" destId="{36DB854B-5C65-8A42-B11F-B2F92107C47F}" srcOrd="1" destOrd="0" presId="urn:microsoft.com/office/officeart/2005/8/layout/cycle4#1"/>
    <dgm:cxn modelId="{85DEC66D-9766-4410-881F-BA8D786962A1}" type="presParOf" srcId="{78B2FD8B-ADE9-0A44-8595-081BEDBC9028}" destId="{913F4C17-607D-384A-804C-EA26566DB8C4}" srcOrd="2" destOrd="0" presId="urn:microsoft.com/office/officeart/2005/8/layout/cycle4#1"/>
    <dgm:cxn modelId="{AB2D0E09-6F8B-4621-B249-A0C1B1E2D487}" type="presParOf" srcId="{913F4C17-607D-384A-804C-EA26566DB8C4}" destId="{028076E2-78F1-3F4E-9D15-32F5F417E733}" srcOrd="0" destOrd="0" presId="urn:microsoft.com/office/officeart/2005/8/layout/cycle4#1"/>
    <dgm:cxn modelId="{95EBF5C6-4A1A-4B0B-95E2-E5A6E2E8191A}" type="presParOf" srcId="{913F4C17-607D-384A-804C-EA26566DB8C4}" destId="{2133CA9A-952B-B94B-A16A-6DDD457AEA30}" srcOrd="1" destOrd="0" presId="urn:microsoft.com/office/officeart/2005/8/layout/cycle4#1"/>
    <dgm:cxn modelId="{D0769DA3-4373-4ABF-AEC7-4B146A112354}" type="presParOf" srcId="{78B2FD8B-ADE9-0A44-8595-081BEDBC9028}" destId="{32CC2126-DF7C-2146-9307-F12591E05D16}" srcOrd="3" destOrd="0" presId="urn:microsoft.com/office/officeart/2005/8/layout/cycle4#1"/>
    <dgm:cxn modelId="{A7DD8541-4D30-4012-A687-9ED666C4325C}" type="presParOf" srcId="{32CC2126-DF7C-2146-9307-F12591E05D16}" destId="{DF66FBAD-7496-4E4B-A18E-0D7529C47F17}" srcOrd="0" destOrd="0" presId="urn:microsoft.com/office/officeart/2005/8/layout/cycle4#1"/>
    <dgm:cxn modelId="{D65443D1-6DB4-4F9F-9C86-A7FD68CD569B}" type="presParOf" srcId="{32CC2126-DF7C-2146-9307-F12591E05D16}" destId="{3C528FEC-58A5-E34F-8B43-0B137C934A08}" srcOrd="1" destOrd="0" presId="urn:microsoft.com/office/officeart/2005/8/layout/cycle4#1"/>
    <dgm:cxn modelId="{A055062A-F54D-4559-8666-B14C09A7AA87}" type="presParOf" srcId="{78B2FD8B-ADE9-0A44-8595-081BEDBC9028}" destId="{75600B81-63CE-904F-AB9C-029125ACF207}" srcOrd="4" destOrd="0" presId="urn:microsoft.com/office/officeart/2005/8/layout/cycle4#1"/>
    <dgm:cxn modelId="{B37FF282-DBFA-42F7-8DF0-CB5FBA105896}" type="presParOf" srcId="{F9D9DB5A-2F70-A447-838A-521343BBA9AC}" destId="{91C01E1E-79EF-3948-9E3D-02FFF99AEA1C}" srcOrd="1" destOrd="0" presId="urn:microsoft.com/office/officeart/2005/8/layout/cycle4#1"/>
    <dgm:cxn modelId="{7FF5BC2C-606B-46CF-82E7-EC189B580CA1}" type="presParOf" srcId="{91C01E1E-79EF-3948-9E3D-02FFF99AEA1C}" destId="{C9D9344B-2AB3-E844-A26E-E3E28AC0B433}" srcOrd="0" destOrd="0" presId="urn:microsoft.com/office/officeart/2005/8/layout/cycle4#1"/>
    <dgm:cxn modelId="{CE248E08-2BD6-40B2-9C16-730DB539B678}" type="presParOf" srcId="{91C01E1E-79EF-3948-9E3D-02FFF99AEA1C}" destId="{6467D51F-688D-E24E-B05E-398720C80772}" srcOrd="1" destOrd="0" presId="urn:microsoft.com/office/officeart/2005/8/layout/cycle4#1"/>
    <dgm:cxn modelId="{8AABCCD9-908B-4E34-A779-F8671EEBD2B2}" type="presParOf" srcId="{91C01E1E-79EF-3948-9E3D-02FFF99AEA1C}" destId="{795D6D85-9FC0-FB4A-B647-133A44BCBF29}" srcOrd="2" destOrd="0" presId="urn:microsoft.com/office/officeart/2005/8/layout/cycle4#1"/>
    <dgm:cxn modelId="{77113605-5EBB-4E68-A3E1-DD1294BF90C7}" type="presParOf" srcId="{91C01E1E-79EF-3948-9E3D-02FFF99AEA1C}" destId="{5BF2BF45-7A9C-204A-B7B5-C337823D976A}" srcOrd="3" destOrd="0" presId="urn:microsoft.com/office/officeart/2005/8/layout/cycle4#1"/>
    <dgm:cxn modelId="{086635BE-8209-46E5-B500-330C1545DDE3}" type="presParOf" srcId="{91C01E1E-79EF-3948-9E3D-02FFF99AEA1C}" destId="{847C26F2-ECC8-9549-892E-D13F4B2ABF1A}" srcOrd="4" destOrd="0" presId="urn:microsoft.com/office/officeart/2005/8/layout/cycle4#1"/>
    <dgm:cxn modelId="{C89ED988-9B61-477C-9B8A-F9633285D248}" type="presParOf" srcId="{F9D9DB5A-2F70-A447-838A-521343BBA9AC}" destId="{8C5AF4D2-F2FA-2F47-B40D-E5DD3EFBF183}" srcOrd="2" destOrd="0" presId="urn:microsoft.com/office/officeart/2005/8/layout/cycle4#1"/>
    <dgm:cxn modelId="{39010F23-8768-4218-BB0D-290B68F505FC}" type="presParOf" srcId="{F9D9DB5A-2F70-A447-838A-521343BBA9AC}" destId="{E4027E79-7FFE-284D-AC8C-1611720C3943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3E99B6-6481-4000-A0E1-79909D8448D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071AFF-43DD-4E85-A243-15752CA322FE}">
      <dgm:prSet phldrT="[文本]"/>
      <dgm:spPr/>
      <dgm:t>
        <a:bodyPr/>
        <a:lstStyle/>
        <a:p>
          <a:r>
            <a:rPr lang="en-US" altLang="zh-CN" dirty="0" smtClean="0"/>
            <a:t>Push</a:t>
          </a:r>
          <a:endParaRPr lang="zh-CN" altLang="en-US" dirty="0"/>
        </a:p>
      </dgm:t>
    </dgm:pt>
    <dgm:pt modelId="{97C70964-F287-42BA-8EA2-6261E155BB4E}" type="parTrans" cxnId="{E5533906-C123-4423-8216-0A6373B1D8B6}">
      <dgm:prSet/>
      <dgm:spPr/>
      <dgm:t>
        <a:bodyPr/>
        <a:lstStyle/>
        <a:p>
          <a:endParaRPr lang="zh-CN" altLang="en-US"/>
        </a:p>
      </dgm:t>
    </dgm:pt>
    <dgm:pt modelId="{17A96295-0446-4567-A834-E11D3727B3C0}" type="sibTrans" cxnId="{E5533906-C123-4423-8216-0A6373B1D8B6}">
      <dgm:prSet/>
      <dgm:spPr/>
      <dgm:t>
        <a:bodyPr/>
        <a:lstStyle/>
        <a:p>
          <a:endParaRPr lang="zh-CN" altLang="en-US"/>
        </a:p>
      </dgm:t>
    </dgm:pt>
    <dgm:pt modelId="{7B4E104D-DBA2-4A7A-8AD8-900EE23F5856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长连接     </a:t>
          </a:r>
          <a:r>
            <a:rPr lang="en-US" altLang="zh-CN" dirty="0" smtClean="0"/>
            <a:t>BP</a:t>
          </a:r>
          <a:r>
            <a:rPr lang="zh-CN" altLang="en-US" dirty="0" smtClean="0"/>
            <a:t>激活</a:t>
          </a:r>
          <a:r>
            <a:rPr lang="en-US" altLang="zh-CN" dirty="0" smtClean="0"/>
            <a:t>AP</a:t>
          </a:r>
          <a:r>
            <a:rPr lang="zh-CN" altLang="en-US" dirty="0" smtClean="0"/>
            <a:t>，</a:t>
          </a:r>
          <a:r>
            <a:rPr lang="en-US" altLang="zh-CN" dirty="0" smtClean="0"/>
            <a:t>AP</a:t>
          </a:r>
          <a:r>
            <a:rPr lang="zh-CN" altLang="en-US" dirty="0" smtClean="0"/>
            <a:t>可休眠</a:t>
          </a:r>
          <a:endParaRPr lang="zh-CN" altLang="en-US" dirty="0"/>
        </a:p>
      </dgm:t>
    </dgm:pt>
    <dgm:pt modelId="{D297E8D3-6DB0-44D3-BB1C-DDB50D4D1AB8}" type="parTrans" cxnId="{CF4ABFA5-031B-43ED-BA14-6F23409E0B06}">
      <dgm:prSet/>
      <dgm:spPr/>
      <dgm:t>
        <a:bodyPr/>
        <a:lstStyle/>
        <a:p>
          <a:endParaRPr lang="zh-CN" altLang="en-US"/>
        </a:p>
      </dgm:t>
    </dgm:pt>
    <dgm:pt modelId="{EAA5DE26-255F-4B2F-87D2-D5A772BF30BA}" type="sibTrans" cxnId="{CF4ABFA5-031B-43ED-BA14-6F23409E0B06}">
      <dgm:prSet/>
      <dgm:spPr/>
      <dgm:t>
        <a:bodyPr/>
        <a:lstStyle/>
        <a:p>
          <a:endParaRPr lang="zh-CN" altLang="en-US"/>
        </a:p>
      </dgm:t>
    </dgm:pt>
    <dgm:pt modelId="{A87C698F-A589-46B4-8899-C4515CB7BD1B}">
      <dgm:prSet phldrT="[文本]"/>
      <dgm:spPr/>
      <dgm:t>
        <a:bodyPr/>
        <a:lstStyle/>
        <a:p>
          <a:r>
            <a:rPr lang="zh-CN" altLang="en-US" dirty="0" smtClean="0"/>
            <a:t>服务器端触发，实时，手机可休眠，省电省流量</a:t>
          </a:r>
          <a:endParaRPr lang="zh-CN" altLang="en-US" dirty="0"/>
        </a:p>
      </dgm:t>
    </dgm:pt>
    <dgm:pt modelId="{B2DB0057-6AEF-4997-843C-BBC5089AFDBC}" type="parTrans" cxnId="{0B91D877-29AB-4972-8F08-D665EA0FC6A9}">
      <dgm:prSet/>
      <dgm:spPr/>
      <dgm:t>
        <a:bodyPr/>
        <a:lstStyle/>
        <a:p>
          <a:endParaRPr lang="zh-CN" altLang="en-US"/>
        </a:p>
      </dgm:t>
    </dgm:pt>
    <dgm:pt modelId="{71A715AD-4BA9-48EF-B0A6-EB404E9DEC3B}" type="sibTrans" cxnId="{0B91D877-29AB-4972-8F08-D665EA0FC6A9}">
      <dgm:prSet/>
      <dgm:spPr/>
      <dgm:t>
        <a:bodyPr/>
        <a:lstStyle/>
        <a:p>
          <a:endParaRPr lang="zh-CN" altLang="en-US"/>
        </a:p>
      </dgm:t>
    </dgm:pt>
    <dgm:pt modelId="{8F6DDB94-6064-440B-B972-131218606CA5}">
      <dgm:prSet phldrT="[文本]"/>
      <dgm:spPr/>
      <dgm:t>
        <a:bodyPr/>
        <a:lstStyle/>
        <a:p>
          <a:r>
            <a:rPr lang="en-US" altLang="zh-CN" dirty="0" smtClean="0"/>
            <a:t>Pull</a:t>
          </a:r>
          <a:endParaRPr lang="zh-CN" altLang="en-US" dirty="0"/>
        </a:p>
      </dgm:t>
    </dgm:pt>
    <dgm:pt modelId="{3D83CF9F-A012-4BE0-90A5-124B3453EAFB}" type="parTrans" cxnId="{2FB2341D-7591-4110-9FA8-95ABE02CB3D8}">
      <dgm:prSet/>
      <dgm:spPr/>
      <dgm:t>
        <a:bodyPr/>
        <a:lstStyle/>
        <a:p>
          <a:endParaRPr lang="zh-CN" altLang="en-US"/>
        </a:p>
      </dgm:t>
    </dgm:pt>
    <dgm:pt modelId="{AF6FE986-0D5D-4DFE-81AF-BB88AADA71FE}" type="sibTrans" cxnId="{2FB2341D-7591-4110-9FA8-95ABE02CB3D8}">
      <dgm:prSet/>
      <dgm:spPr/>
      <dgm:t>
        <a:bodyPr/>
        <a:lstStyle/>
        <a:p>
          <a:endParaRPr lang="zh-CN" altLang="en-US"/>
        </a:p>
      </dgm:t>
    </dgm:pt>
    <dgm:pt modelId="{1F7F9094-570D-4B9F-837E-74216D3E31F8}">
      <dgm:prSet phldrT="[文本]"/>
      <dgm:spPr/>
      <dgm:t>
        <a:bodyPr/>
        <a:lstStyle/>
        <a:p>
          <a:r>
            <a:rPr lang="en-US" altLang="zh-CN" dirty="0" smtClean="0"/>
            <a:t>Http  </a:t>
          </a:r>
          <a:r>
            <a:rPr lang="zh-CN" altLang="en-US" dirty="0" smtClean="0"/>
            <a:t>轮询          </a:t>
          </a:r>
          <a:r>
            <a:rPr lang="en-US" altLang="zh-CN" dirty="0" smtClean="0"/>
            <a:t>AP</a:t>
          </a:r>
          <a:r>
            <a:rPr lang="zh-CN" altLang="en-US" dirty="0" smtClean="0"/>
            <a:t>不死鸟</a:t>
          </a:r>
          <a:endParaRPr lang="zh-CN" altLang="en-US" dirty="0"/>
        </a:p>
      </dgm:t>
    </dgm:pt>
    <dgm:pt modelId="{A95C6FE5-8D9B-41A7-B9FF-75C038A28B40}" type="parTrans" cxnId="{D4438682-5771-41C7-8EA2-FBB11CC7E20D}">
      <dgm:prSet/>
      <dgm:spPr/>
      <dgm:t>
        <a:bodyPr/>
        <a:lstStyle/>
        <a:p>
          <a:endParaRPr lang="zh-CN" altLang="en-US"/>
        </a:p>
      </dgm:t>
    </dgm:pt>
    <dgm:pt modelId="{68E227D3-C59B-43CF-8CAE-DA90F3C3E77C}" type="sibTrans" cxnId="{D4438682-5771-41C7-8EA2-FBB11CC7E20D}">
      <dgm:prSet/>
      <dgm:spPr/>
      <dgm:t>
        <a:bodyPr/>
        <a:lstStyle/>
        <a:p>
          <a:endParaRPr lang="zh-CN" altLang="en-US"/>
        </a:p>
      </dgm:t>
    </dgm:pt>
    <dgm:pt modelId="{61BCE085-CF72-42AF-911B-4D61AC8C6A84}">
      <dgm:prSet phldrT="[文本]"/>
      <dgm:spPr/>
      <dgm:t>
        <a:bodyPr/>
        <a:lstStyle/>
        <a:p>
          <a:r>
            <a:rPr lang="zh-CN" altLang="en-US" dirty="0" smtClean="0"/>
            <a:t>客户端触发，延时，手机不休眠  流量电量</a:t>
          </a:r>
          <a:r>
            <a:rPr lang="en-US" altLang="zh-CN" dirty="0" smtClean="0"/>
            <a:t>killer</a:t>
          </a:r>
          <a:endParaRPr lang="zh-CN" altLang="en-US" dirty="0"/>
        </a:p>
      </dgm:t>
    </dgm:pt>
    <dgm:pt modelId="{B0C1F97E-9D0A-4257-9954-13E8B66840FB}" type="parTrans" cxnId="{3FCA0849-EA95-4106-AD7F-35688E858448}">
      <dgm:prSet/>
      <dgm:spPr/>
      <dgm:t>
        <a:bodyPr/>
        <a:lstStyle/>
        <a:p>
          <a:endParaRPr lang="zh-CN" altLang="en-US"/>
        </a:p>
      </dgm:t>
    </dgm:pt>
    <dgm:pt modelId="{8502E1F7-944F-4814-98D3-23802B4AACB6}" type="sibTrans" cxnId="{3FCA0849-EA95-4106-AD7F-35688E858448}">
      <dgm:prSet/>
      <dgm:spPr/>
      <dgm:t>
        <a:bodyPr/>
        <a:lstStyle/>
        <a:p>
          <a:endParaRPr lang="zh-CN" altLang="en-US"/>
        </a:p>
      </dgm:t>
    </dgm:pt>
    <dgm:pt modelId="{7731E90A-420F-4D64-9161-6A455F4F7E21}">
      <dgm:prSet phldrT="[文本]"/>
      <dgm:spPr/>
      <dgm:t>
        <a:bodyPr/>
        <a:lstStyle/>
        <a:p>
          <a:endParaRPr lang="zh-CN" altLang="en-US" dirty="0"/>
        </a:p>
      </dgm:t>
    </dgm:pt>
    <dgm:pt modelId="{81C0EF30-F59B-44A3-99ED-68C74E76751F}" type="parTrans" cxnId="{0CD8DA92-83D6-482A-A68A-9EBBE3626CA0}">
      <dgm:prSet/>
      <dgm:spPr/>
      <dgm:t>
        <a:bodyPr/>
        <a:lstStyle/>
        <a:p>
          <a:endParaRPr lang="zh-CN" altLang="en-US"/>
        </a:p>
      </dgm:t>
    </dgm:pt>
    <dgm:pt modelId="{B0A3DA3D-4EDB-47A8-A2BF-9024B3D463FD}" type="sibTrans" cxnId="{0CD8DA92-83D6-482A-A68A-9EBBE3626CA0}">
      <dgm:prSet/>
      <dgm:spPr/>
      <dgm:t>
        <a:bodyPr/>
        <a:lstStyle/>
        <a:p>
          <a:endParaRPr lang="zh-CN" altLang="en-US"/>
        </a:p>
      </dgm:t>
    </dgm:pt>
    <dgm:pt modelId="{71383BB6-8D83-4219-8F5E-135049117A14}" type="pres">
      <dgm:prSet presAssocID="{813E99B6-6481-4000-A0E1-79909D8448D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825554-B42D-4D98-9CDA-8C9A9EA39ACE}" type="pres">
      <dgm:prSet presAssocID="{CB071AFF-43DD-4E85-A243-15752CA322FE}" presName="composite" presStyleCnt="0"/>
      <dgm:spPr/>
    </dgm:pt>
    <dgm:pt modelId="{AE840372-F620-4337-9587-45F1731B23E6}" type="pres">
      <dgm:prSet presAssocID="{CB071AFF-43DD-4E85-A243-15752CA322FE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5E1D8-9C3B-4042-ADEF-1F1B966F19BA}" type="pres">
      <dgm:prSet presAssocID="{CB071AFF-43DD-4E85-A243-15752CA322FE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EE9E1-65F7-41C4-9CB1-13414FAD195E}" type="pres">
      <dgm:prSet presAssocID="{17A96295-0446-4567-A834-E11D3727B3C0}" presName="sp" presStyleCnt="0"/>
      <dgm:spPr/>
    </dgm:pt>
    <dgm:pt modelId="{1E7DB277-94E7-4D16-8545-5582187C9FAA}" type="pres">
      <dgm:prSet presAssocID="{8F6DDB94-6064-440B-B972-131218606CA5}" presName="composite" presStyleCnt="0"/>
      <dgm:spPr/>
    </dgm:pt>
    <dgm:pt modelId="{A3FF471A-F7AD-4FA2-AAF5-86468747EB98}" type="pres">
      <dgm:prSet presAssocID="{8F6DDB94-6064-440B-B972-131218606CA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DBFC1-A68E-49C6-BFC5-CCCA998A6B89}" type="pres">
      <dgm:prSet presAssocID="{8F6DDB94-6064-440B-B972-131218606CA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D0FA6B-C6CF-4996-821C-454F27164BEF}" type="presOf" srcId="{7731E90A-420F-4D64-9161-6A455F4F7E21}" destId="{74CDBFC1-A68E-49C6-BFC5-CCCA998A6B89}" srcOrd="0" destOrd="2" presId="urn:microsoft.com/office/officeart/2005/8/layout/chevron2"/>
    <dgm:cxn modelId="{B641C18B-9514-406C-A475-9F8D2A1DB8DF}" type="presOf" srcId="{7B4E104D-DBA2-4A7A-8AD8-900EE23F5856}" destId="{94E5E1D8-9C3B-4042-ADEF-1F1B966F19BA}" srcOrd="0" destOrd="0" presId="urn:microsoft.com/office/officeart/2005/8/layout/chevron2"/>
    <dgm:cxn modelId="{D4EDAC5F-E234-47A7-925D-7E1FC7D253BE}" type="presOf" srcId="{61BCE085-CF72-42AF-911B-4D61AC8C6A84}" destId="{74CDBFC1-A68E-49C6-BFC5-CCCA998A6B89}" srcOrd="0" destOrd="1" presId="urn:microsoft.com/office/officeart/2005/8/layout/chevron2"/>
    <dgm:cxn modelId="{B44D0305-0C70-4765-9635-A2BC75B51949}" type="presOf" srcId="{8F6DDB94-6064-440B-B972-131218606CA5}" destId="{A3FF471A-F7AD-4FA2-AAF5-86468747EB98}" srcOrd="0" destOrd="0" presId="urn:microsoft.com/office/officeart/2005/8/layout/chevron2"/>
    <dgm:cxn modelId="{CF4ABFA5-031B-43ED-BA14-6F23409E0B06}" srcId="{CB071AFF-43DD-4E85-A243-15752CA322FE}" destId="{7B4E104D-DBA2-4A7A-8AD8-900EE23F5856}" srcOrd="0" destOrd="0" parTransId="{D297E8D3-6DB0-44D3-BB1C-DDB50D4D1AB8}" sibTransId="{EAA5DE26-255F-4B2F-87D2-D5A772BF30BA}"/>
    <dgm:cxn modelId="{D4438682-5771-41C7-8EA2-FBB11CC7E20D}" srcId="{8F6DDB94-6064-440B-B972-131218606CA5}" destId="{1F7F9094-570D-4B9F-837E-74216D3E31F8}" srcOrd="0" destOrd="0" parTransId="{A95C6FE5-8D9B-41A7-B9FF-75C038A28B40}" sibTransId="{68E227D3-C59B-43CF-8CAE-DA90F3C3E77C}"/>
    <dgm:cxn modelId="{08A52607-7BC0-4283-AD37-6C76F531A08C}" type="presOf" srcId="{1F7F9094-570D-4B9F-837E-74216D3E31F8}" destId="{74CDBFC1-A68E-49C6-BFC5-CCCA998A6B89}" srcOrd="0" destOrd="0" presId="urn:microsoft.com/office/officeart/2005/8/layout/chevron2"/>
    <dgm:cxn modelId="{0B91D877-29AB-4972-8F08-D665EA0FC6A9}" srcId="{CB071AFF-43DD-4E85-A243-15752CA322FE}" destId="{A87C698F-A589-46B4-8899-C4515CB7BD1B}" srcOrd="1" destOrd="0" parTransId="{B2DB0057-6AEF-4997-843C-BBC5089AFDBC}" sibTransId="{71A715AD-4BA9-48EF-B0A6-EB404E9DEC3B}"/>
    <dgm:cxn modelId="{65D934AA-663C-432A-BA5D-3B175B444E4C}" type="presOf" srcId="{813E99B6-6481-4000-A0E1-79909D8448DF}" destId="{71383BB6-8D83-4219-8F5E-135049117A14}" srcOrd="0" destOrd="0" presId="urn:microsoft.com/office/officeart/2005/8/layout/chevron2"/>
    <dgm:cxn modelId="{3FCA0849-EA95-4106-AD7F-35688E858448}" srcId="{8F6DDB94-6064-440B-B972-131218606CA5}" destId="{61BCE085-CF72-42AF-911B-4D61AC8C6A84}" srcOrd="1" destOrd="0" parTransId="{B0C1F97E-9D0A-4257-9954-13E8B66840FB}" sibTransId="{8502E1F7-944F-4814-98D3-23802B4AACB6}"/>
    <dgm:cxn modelId="{E5533906-C123-4423-8216-0A6373B1D8B6}" srcId="{813E99B6-6481-4000-A0E1-79909D8448DF}" destId="{CB071AFF-43DD-4E85-A243-15752CA322FE}" srcOrd="0" destOrd="0" parTransId="{97C70964-F287-42BA-8EA2-6261E155BB4E}" sibTransId="{17A96295-0446-4567-A834-E11D3727B3C0}"/>
    <dgm:cxn modelId="{06B0D159-AC55-4032-9E61-C60D9AE65743}" type="presOf" srcId="{CB071AFF-43DD-4E85-A243-15752CA322FE}" destId="{AE840372-F620-4337-9587-45F1731B23E6}" srcOrd="0" destOrd="0" presId="urn:microsoft.com/office/officeart/2005/8/layout/chevron2"/>
    <dgm:cxn modelId="{2FB2341D-7591-4110-9FA8-95ABE02CB3D8}" srcId="{813E99B6-6481-4000-A0E1-79909D8448DF}" destId="{8F6DDB94-6064-440B-B972-131218606CA5}" srcOrd="1" destOrd="0" parTransId="{3D83CF9F-A012-4BE0-90A5-124B3453EAFB}" sibTransId="{AF6FE986-0D5D-4DFE-81AF-BB88AADA71FE}"/>
    <dgm:cxn modelId="{0CD8DA92-83D6-482A-A68A-9EBBE3626CA0}" srcId="{8F6DDB94-6064-440B-B972-131218606CA5}" destId="{7731E90A-420F-4D64-9161-6A455F4F7E21}" srcOrd="2" destOrd="0" parTransId="{81C0EF30-F59B-44A3-99ED-68C74E76751F}" sibTransId="{B0A3DA3D-4EDB-47A8-A2BF-9024B3D463FD}"/>
    <dgm:cxn modelId="{CFB49279-1244-4F0E-A387-F1796E42112B}" type="presOf" srcId="{A87C698F-A589-46B4-8899-C4515CB7BD1B}" destId="{94E5E1D8-9C3B-4042-ADEF-1F1B966F19BA}" srcOrd="0" destOrd="1" presId="urn:microsoft.com/office/officeart/2005/8/layout/chevron2"/>
    <dgm:cxn modelId="{8C084928-75A2-48B4-8DEA-D7DE8FC9AB8B}" type="presParOf" srcId="{71383BB6-8D83-4219-8F5E-135049117A14}" destId="{C6825554-B42D-4D98-9CDA-8C9A9EA39ACE}" srcOrd="0" destOrd="0" presId="urn:microsoft.com/office/officeart/2005/8/layout/chevron2"/>
    <dgm:cxn modelId="{87B0362E-91CB-4446-8254-5704FA9BA7DB}" type="presParOf" srcId="{C6825554-B42D-4D98-9CDA-8C9A9EA39ACE}" destId="{AE840372-F620-4337-9587-45F1731B23E6}" srcOrd="0" destOrd="0" presId="urn:microsoft.com/office/officeart/2005/8/layout/chevron2"/>
    <dgm:cxn modelId="{0E617420-1F9C-4FDB-96DF-730E95DFB784}" type="presParOf" srcId="{C6825554-B42D-4D98-9CDA-8C9A9EA39ACE}" destId="{94E5E1D8-9C3B-4042-ADEF-1F1B966F19BA}" srcOrd="1" destOrd="0" presId="urn:microsoft.com/office/officeart/2005/8/layout/chevron2"/>
    <dgm:cxn modelId="{F2A37737-FDE5-459A-B63E-F76C5D0F88F5}" type="presParOf" srcId="{71383BB6-8D83-4219-8F5E-135049117A14}" destId="{196EE9E1-65F7-41C4-9CB1-13414FAD195E}" srcOrd="1" destOrd="0" presId="urn:microsoft.com/office/officeart/2005/8/layout/chevron2"/>
    <dgm:cxn modelId="{1E9A221B-D3DF-4994-8203-5DB76014DFF7}" type="presParOf" srcId="{71383BB6-8D83-4219-8F5E-135049117A14}" destId="{1E7DB277-94E7-4D16-8545-5582187C9FAA}" srcOrd="2" destOrd="0" presId="urn:microsoft.com/office/officeart/2005/8/layout/chevron2"/>
    <dgm:cxn modelId="{4E382056-208A-489E-8AC4-D28A437AECCF}" type="presParOf" srcId="{1E7DB277-94E7-4D16-8545-5582187C9FAA}" destId="{A3FF471A-F7AD-4FA2-AAF5-86468747EB98}" srcOrd="0" destOrd="0" presId="urn:microsoft.com/office/officeart/2005/8/layout/chevron2"/>
    <dgm:cxn modelId="{16A3390E-F165-489B-A948-C3F25E381168}" type="presParOf" srcId="{1E7DB277-94E7-4D16-8545-5582187C9FAA}" destId="{74CDBFC1-A68E-49C6-BFC5-CCCA998A6B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0C259-6983-4945-8AC0-0FDEFEA3CB7E}" type="doc">
      <dgm:prSet loTypeId="urn:microsoft.com/office/officeart/2005/8/layout/radial6" loCatId="relationship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B14106E3-11C7-45A5-837D-D4B107337BD7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32426558-464E-44B4-8561-4A4769AF018F}" type="parTrans" cxnId="{EB3200FE-7812-4A37-9044-F4A28C1F4EA9}">
      <dgm:prSet/>
      <dgm:spPr/>
      <dgm:t>
        <a:bodyPr/>
        <a:lstStyle/>
        <a:p>
          <a:endParaRPr lang="zh-CN" altLang="en-US"/>
        </a:p>
      </dgm:t>
    </dgm:pt>
    <dgm:pt modelId="{8BE3881C-EBC9-40DB-89CD-14A264F2B3C5}" type="sibTrans" cxnId="{EB3200FE-7812-4A37-9044-F4A28C1F4EA9}">
      <dgm:prSet/>
      <dgm:spPr/>
      <dgm:t>
        <a:bodyPr/>
        <a:lstStyle/>
        <a:p>
          <a:endParaRPr lang="zh-CN" altLang="en-US"/>
        </a:p>
      </dgm:t>
    </dgm:pt>
    <dgm:pt modelId="{8C4278FC-5F44-4A38-8B98-574CDA957CA5}">
      <dgm:prSet phldrT="[文本]"/>
      <dgm:spPr/>
      <dgm:t>
        <a:bodyPr/>
        <a:lstStyle/>
        <a:p>
          <a:r>
            <a:rPr lang="zh-CN" altLang="en-US" dirty="0" smtClean="0"/>
            <a:t>消息</a:t>
          </a:r>
          <a:endParaRPr lang="zh-CN" altLang="en-US" dirty="0"/>
        </a:p>
      </dgm:t>
    </dgm:pt>
    <dgm:pt modelId="{D908AB56-61E8-4B44-BA11-52CD4CEC6856}" type="parTrans" cxnId="{1FC79C6B-E2B1-4A8D-B4F6-50341544E34D}">
      <dgm:prSet/>
      <dgm:spPr/>
      <dgm:t>
        <a:bodyPr/>
        <a:lstStyle/>
        <a:p>
          <a:endParaRPr lang="zh-CN" altLang="en-US"/>
        </a:p>
      </dgm:t>
    </dgm:pt>
    <dgm:pt modelId="{1DCB8D02-7D33-4656-8611-B4957F82EA9B}" type="sibTrans" cxnId="{1FC79C6B-E2B1-4A8D-B4F6-50341544E34D}">
      <dgm:prSet/>
      <dgm:spPr/>
      <dgm:t>
        <a:bodyPr/>
        <a:lstStyle/>
        <a:p>
          <a:endParaRPr lang="zh-CN" altLang="en-US"/>
        </a:p>
      </dgm:t>
    </dgm:pt>
    <dgm:pt modelId="{D1FE45EE-144B-43E4-8A18-846C6A450894}">
      <dgm:prSet phldrT="[文本]"/>
      <dgm:spPr/>
      <dgm:t>
        <a:bodyPr/>
        <a:lstStyle/>
        <a:p>
          <a:r>
            <a:rPr lang="zh-CN" altLang="en-US" dirty="0" smtClean="0"/>
            <a:t>图片</a:t>
          </a:r>
          <a:endParaRPr lang="zh-CN" altLang="en-US" dirty="0"/>
        </a:p>
      </dgm:t>
    </dgm:pt>
    <dgm:pt modelId="{9F635731-181E-4C28-8E72-8F7BC4246B24}" type="parTrans" cxnId="{AB61775C-94B9-45F6-BB51-1AA2E75E8E20}">
      <dgm:prSet/>
      <dgm:spPr/>
      <dgm:t>
        <a:bodyPr/>
        <a:lstStyle/>
        <a:p>
          <a:endParaRPr lang="zh-CN" altLang="en-US"/>
        </a:p>
      </dgm:t>
    </dgm:pt>
    <dgm:pt modelId="{C96A6D37-4E2E-4499-A3DD-FABBF000BA1B}" type="sibTrans" cxnId="{AB61775C-94B9-45F6-BB51-1AA2E75E8E20}">
      <dgm:prSet/>
      <dgm:spPr/>
      <dgm:t>
        <a:bodyPr/>
        <a:lstStyle/>
        <a:p>
          <a:endParaRPr lang="zh-CN" altLang="en-US"/>
        </a:p>
      </dgm:t>
    </dgm:pt>
    <dgm:pt modelId="{57025A3E-F289-4084-95A2-203C82C52397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5E6FCFEF-B02D-4616-89F7-5256D5DEDC5C}" type="parTrans" cxnId="{601230A3-9404-4A47-BE03-8DD434FD762F}">
      <dgm:prSet/>
      <dgm:spPr/>
      <dgm:t>
        <a:bodyPr/>
        <a:lstStyle/>
        <a:p>
          <a:endParaRPr lang="zh-CN" altLang="en-US"/>
        </a:p>
      </dgm:t>
    </dgm:pt>
    <dgm:pt modelId="{997A45E3-1FAC-489D-8C35-42156490C435}" type="sibTrans" cxnId="{601230A3-9404-4A47-BE03-8DD434FD762F}">
      <dgm:prSet/>
      <dgm:spPr/>
      <dgm:t>
        <a:bodyPr/>
        <a:lstStyle/>
        <a:p>
          <a:endParaRPr lang="zh-CN" altLang="en-US"/>
        </a:p>
      </dgm:t>
    </dgm:pt>
    <dgm:pt modelId="{E32B77AF-41FB-476A-B8A4-827E64AADC1B}">
      <dgm:prSet phldrT="[文本]"/>
      <dgm:spPr/>
      <dgm:t>
        <a:bodyPr/>
        <a:lstStyle/>
        <a:p>
          <a:r>
            <a:rPr lang="zh-CN" altLang="en-US" dirty="0" smtClean="0"/>
            <a:t>音视频</a:t>
          </a:r>
          <a:endParaRPr lang="zh-CN" altLang="en-US" dirty="0"/>
        </a:p>
      </dgm:t>
    </dgm:pt>
    <dgm:pt modelId="{664FABBB-6610-4065-8F17-8F3068B95719}" type="parTrans" cxnId="{35697032-1530-4073-8C37-41D00FDB275D}">
      <dgm:prSet/>
      <dgm:spPr/>
      <dgm:t>
        <a:bodyPr/>
        <a:lstStyle/>
        <a:p>
          <a:endParaRPr lang="zh-CN" altLang="en-US"/>
        </a:p>
      </dgm:t>
    </dgm:pt>
    <dgm:pt modelId="{5D2EDA46-935C-4456-83D1-7E306100E261}" type="sibTrans" cxnId="{35697032-1530-4073-8C37-41D00FDB275D}">
      <dgm:prSet/>
      <dgm:spPr/>
      <dgm:t>
        <a:bodyPr/>
        <a:lstStyle/>
        <a:p>
          <a:endParaRPr lang="zh-CN" altLang="en-US"/>
        </a:p>
      </dgm:t>
    </dgm:pt>
    <dgm:pt modelId="{B26840B2-E1BF-46E2-B610-78C9398AE43D}">
      <dgm:prSet phldrT="[文本]"/>
      <dgm:spPr/>
      <dgm:t>
        <a:bodyPr/>
        <a:lstStyle/>
        <a:p>
          <a:r>
            <a:rPr lang="zh-CN" altLang="en-US" dirty="0" smtClean="0"/>
            <a:t>通知</a:t>
          </a:r>
          <a:endParaRPr lang="zh-CN" altLang="en-US" dirty="0"/>
        </a:p>
      </dgm:t>
    </dgm:pt>
    <dgm:pt modelId="{CB69DAAF-D8BE-4EB1-AC09-49E4B2291C28}" type="parTrans" cxnId="{0B064FF2-88D4-4275-A4FE-B09B129A79E7}">
      <dgm:prSet/>
      <dgm:spPr/>
      <dgm:t>
        <a:bodyPr/>
        <a:lstStyle/>
        <a:p>
          <a:endParaRPr lang="zh-CN" altLang="en-US"/>
        </a:p>
      </dgm:t>
    </dgm:pt>
    <dgm:pt modelId="{FA7711A1-7352-4525-A992-80EF13AA9CD7}" type="sibTrans" cxnId="{0B064FF2-88D4-4275-A4FE-B09B129A79E7}">
      <dgm:prSet/>
      <dgm:spPr/>
      <dgm:t>
        <a:bodyPr/>
        <a:lstStyle/>
        <a:p>
          <a:endParaRPr lang="zh-CN" altLang="en-US"/>
        </a:p>
      </dgm:t>
    </dgm:pt>
    <dgm:pt modelId="{195B046D-A3D7-4D1F-9EE9-E73D2205D9A2}" type="pres">
      <dgm:prSet presAssocID="{FB20C259-6983-4945-8AC0-0FDEFEA3CB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BD8EA9-8FF9-4C16-9AC2-8DA6B2A51640}" type="pres">
      <dgm:prSet presAssocID="{B14106E3-11C7-45A5-837D-D4B107337BD7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9EBED64-D227-41B4-829A-47B3CD4F6AB1}" type="pres">
      <dgm:prSet presAssocID="{8C4278FC-5F44-4A38-8B98-574CDA957C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8C32A8-9001-4249-B385-837557E351ED}" type="pres">
      <dgm:prSet presAssocID="{8C4278FC-5F44-4A38-8B98-574CDA957CA5}" presName="dummy" presStyleCnt="0"/>
      <dgm:spPr/>
      <dgm:t>
        <a:bodyPr/>
        <a:lstStyle/>
        <a:p>
          <a:endParaRPr lang="zh-CN" altLang="en-US"/>
        </a:p>
      </dgm:t>
    </dgm:pt>
    <dgm:pt modelId="{C0CE254C-DEF5-4875-8B3F-77E0F8CE2488}" type="pres">
      <dgm:prSet presAssocID="{1DCB8D02-7D33-4656-8611-B4957F82EA9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D990BE46-63EF-4D12-970A-20E58E5DBD67}" type="pres">
      <dgm:prSet presAssocID="{B26840B2-E1BF-46E2-B610-78C9398AE43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B0ACF3-857F-4A19-B645-26C789DEADB5}" type="pres">
      <dgm:prSet presAssocID="{B26840B2-E1BF-46E2-B610-78C9398AE43D}" presName="dummy" presStyleCnt="0"/>
      <dgm:spPr/>
      <dgm:t>
        <a:bodyPr/>
        <a:lstStyle/>
        <a:p>
          <a:endParaRPr lang="zh-CN" altLang="en-US"/>
        </a:p>
      </dgm:t>
    </dgm:pt>
    <dgm:pt modelId="{6209AAB6-3AE7-42D1-965D-C659B9B8B77A}" type="pres">
      <dgm:prSet presAssocID="{FA7711A1-7352-4525-A992-80EF13AA9CD7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CE1227A-87BD-40F0-BCAD-C0575B920106}" type="pres">
      <dgm:prSet presAssocID="{D1FE45EE-144B-43E4-8A18-846C6A4508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4A44F-4D01-4FB8-9A32-F4E0A4756C28}" type="pres">
      <dgm:prSet presAssocID="{D1FE45EE-144B-43E4-8A18-846C6A450894}" presName="dummy" presStyleCnt="0"/>
      <dgm:spPr/>
      <dgm:t>
        <a:bodyPr/>
        <a:lstStyle/>
        <a:p>
          <a:endParaRPr lang="zh-CN" altLang="en-US"/>
        </a:p>
      </dgm:t>
    </dgm:pt>
    <dgm:pt modelId="{203B4635-A9F9-414A-9A23-35627B70D1A1}" type="pres">
      <dgm:prSet presAssocID="{C96A6D37-4E2E-4499-A3DD-FABBF000BA1B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9F423FE5-8790-41AC-85C6-79024513A1F3}" type="pres">
      <dgm:prSet presAssocID="{57025A3E-F289-4084-95A2-203C82C523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E4C06-9B39-4621-ADFB-4D4A6A1529C1}" type="pres">
      <dgm:prSet presAssocID="{57025A3E-F289-4084-95A2-203C82C52397}" presName="dummy" presStyleCnt="0"/>
      <dgm:spPr/>
      <dgm:t>
        <a:bodyPr/>
        <a:lstStyle/>
        <a:p>
          <a:endParaRPr lang="zh-CN" altLang="en-US"/>
        </a:p>
      </dgm:t>
    </dgm:pt>
    <dgm:pt modelId="{C0196CDD-73BD-4519-A926-B00D2144824D}" type="pres">
      <dgm:prSet presAssocID="{997A45E3-1FAC-489D-8C35-42156490C43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92506E0-CD5F-45E8-9456-5A68ED1B35CF}" type="pres">
      <dgm:prSet presAssocID="{E32B77AF-41FB-476A-B8A4-827E64AADC1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12022B-0141-4A15-B935-DF004760B6E3}" type="pres">
      <dgm:prSet presAssocID="{E32B77AF-41FB-476A-B8A4-827E64AADC1B}" presName="dummy" presStyleCnt="0"/>
      <dgm:spPr/>
      <dgm:t>
        <a:bodyPr/>
        <a:lstStyle/>
        <a:p>
          <a:endParaRPr lang="zh-CN" altLang="en-US"/>
        </a:p>
      </dgm:t>
    </dgm:pt>
    <dgm:pt modelId="{913BF650-ADB9-42F1-9E5A-E26C0815A9E7}" type="pres">
      <dgm:prSet presAssocID="{5D2EDA46-935C-4456-83D1-7E306100E261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01230A3-9404-4A47-BE03-8DD434FD762F}" srcId="{B14106E3-11C7-45A5-837D-D4B107337BD7}" destId="{57025A3E-F289-4084-95A2-203C82C52397}" srcOrd="3" destOrd="0" parTransId="{5E6FCFEF-B02D-4616-89F7-5256D5DEDC5C}" sibTransId="{997A45E3-1FAC-489D-8C35-42156490C435}"/>
    <dgm:cxn modelId="{0B064FF2-88D4-4275-A4FE-B09B129A79E7}" srcId="{B14106E3-11C7-45A5-837D-D4B107337BD7}" destId="{B26840B2-E1BF-46E2-B610-78C9398AE43D}" srcOrd="1" destOrd="0" parTransId="{CB69DAAF-D8BE-4EB1-AC09-49E4B2291C28}" sibTransId="{FA7711A1-7352-4525-A992-80EF13AA9CD7}"/>
    <dgm:cxn modelId="{5EB6A0E1-A306-4268-A2F3-2DE588045B17}" type="presOf" srcId="{B26840B2-E1BF-46E2-B610-78C9398AE43D}" destId="{D990BE46-63EF-4D12-970A-20E58E5DBD67}" srcOrd="0" destOrd="0" presId="urn:microsoft.com/office/officeart/2005/8/layout/radial6"/>
    <dgm:cxn modelId="{1FC79C6B-E2B1-4A8D-B4F6-50341544E34D}" srcId="{B14106E3-11C7-45A5-837D-D4B107337BD7}" destId="{8C4278FC-5F44-4A38-8B98-574CDA957CA5}" srcOrd="0" destOrd="0" parTransId="{D908AB56-61E8-4B44-BA11-52CD4CEC6856}" sibTransId="{1DCB8D02-7D33-4656-8611-B4957F82EA9B}"/>
    <dgm:cxn modelId="{CE7B958C-7147-47DD-9883-87DBEB321BE7}" type="presOf" srcId="{C96A6D37-4E2E-4499-A3DD-FABBF000BA1B}" destId="{203B4635-A9F9-414A-9A23-35627B70D1A1}" srcOrd="0" destOrd="0" presId="urn:microsoft.com/office/officeart/2005/8/layout/radial6"/>
    <dgm:cxn modelId="{526EE57C-C5E4-4ED7-AA40-BFA81561735A}" type="presOf" srcId="{57025A3E-F289-4084-95A2-203C82C52397}" destId="{9F423FE5-8790-41AC-85C6-79024513A1F3}" srcOrd="0" destOrd="0" presId="urn:microsoft.com/office/officeart/2005/8/layout/radial6"/>
    <dgm:cxn modelId="{35697032-1530-4073-8C37-41D00FDB275D}" srcId="{B14106E3-11C7-45A5-837D-D4B107337BD7}" destId="{E32B77AF-41FB-476A-B8A4-827E64AADC1B}" srcOrd="4" destOrd="0" parTransId="{664FABBB-6610-4065-8F17-8F3068B95719}" sibTransId="{5D2EDA46-935C-4456-83D1-7E306100E261}"/>
    <dgm:cxn modelId="{97F5E953-3FF0-4F1C-AF63-7C5CCEBA43A7}" type="presOf" srcId="{FA7711A1-7352-4525-A992-80EF13AA9CD7}" destId="{6209AAB6-3AE7-42D1-965D-C659B9B8B77A}" srcOrd="0" destOrd="0" presId="urn:microsoft.com/office/officeart/2005/8/layout/radial6"/>
    <dgm:cxn modelId="{7A29F220-3EDF-4BC4-A38F-BA5D810C03D1}" type="presOf" srcId="{5D2EDA46-935C-4456-83D1-7E306100E261}" destId="{913BF650-ADB9-42F1-9E5A-E26C0815A9E7}" srcOrd="0" destOrd="0" presId="urn:microsoft.com/office/officeart/2005/8/layout/radial6"/>
    <dgm:cxn modelId="{B74173B7-AC7E-47E6-BF03-9C2C20D8EDAB}" type="presOf" srcId="{D1FE45EE-144B-43E4-8A18-846C6A450894}" destId="{5CE1227A-87BD-40F0-BCAD-C0575B920106}" srcOrd="0" destOrd="0" presId="urn:microsoft.com/office/officeart/2005/8/layout/radial6"/>
    <dgm:cxn modelId="{5693115F-F2EF-4796-9FD2-475876AE23DD}" type="presOf" srcId="{1DCB8D02-7D33-4656-8611-B4957F82EA9B}" destId="{C0CE254C-DEF5-4875-8B3F-77E0F8CE2488}" srcOrd="0" destOrd="0" presId="urn:microsoft.com/office/officeart/2005/8/layout/radial6"/>
    <dgm:cxn modelId="{AB61775C-94B9-45F6-BB51-1AA2E75E8E20}" srcId="{B14106E3-11C7-45A5-837D-D4B107337BD7}" destId="{D1FE45EE-144B-43E4-8A18-846C6A450894}" srcOrd="2" destOrd="0" parTransId="{9F635731-181E-4C28-8E72-8F7BC4246B24}" sibTransId="{C96A6D37-4E2E-4499-A3DD-FABBF000BA1B}"/>
    <dgm:cxn modelId="{15598524-DC6A-4876-B94C-4053AD6FE0D9}" type="presOf" srcId="{E32B77AF-41FB-476A-B8A4-827E64AADC1B}" destId="{B92506E0-CD5F-45E8-9456-5A68ED1B35CF}" srcOrd="0" destOrd="0" presId="urn:microsoft.com/office/officeart/2005/8/layout/radial6"/>
    <dgm:cxn modelId="{79D5C268-2064-4056-8E55-EE55A442F6CC}" type="presOf" srcId="{B14106E3-11C7-45A5-837D-D4B107337BD7}" destId="{76BD8EA9-8FF9-4C16-9AC2-8DA6B2A51640}" srcOrd="0" destOrd="0" presId="urn:microsoft.com/office/officeart/2005/8/layout/radial6"/>
    <dgm:cxn modelId="{5E7FDAF6-BC21-47AD-9D41-9DD3438340AB}" type="presOf" srcId="{8C4278FC-5F44-4A38-8B98-574CDA957CA5}" destId="{A9EBED64-D227-41B4-829A-47B3CD4F6AB1}" srcOrd="0" destOrd="0" presId="urn:microsoft.com/office/officeart/2005/8/layout/radial6"/>
    <dgm:cxn modelId="{C994BBC3-6751-4060-8901-C5175F407C84}" type="presOf" srcId="{FB20C259-6983-4945-8AC0-0FDEFEA3CB7E}" destId="{195B046D-A3D7-4D1F-9EE9-E73D2205D9A2}" srcOrd="0" destOrd="0" presId="urn:microsoft.com/office/officeart/2005/8/layout/radial6"/>
    <dgm:cxn modelId="{EB3200FE-7812-4A37-9044-F4A28C1F4EA9}" srcId="{FB20C259-6983-4945-8AC0-0FDEFEA3CB7E}" destId="{B14106E3-11C7-45A5-837D-D4B107337BD7}" srcOrd="0" destOrd="0" parTransId="{32426558-464E-44B4-8561-4A4769AF018F}" sibTransId="{8BE3881C-EBC9-40DB-89CD-14A264F2B3C5}"/>
    <dgm:cxn modelId="{847E4F20-007A-48C5-A991-CB508E35A926}" type="presOf" srcId="{997A45E3-1FAC-489D-8C35-42156490C435}" destId="{C0196CDD-73BD-4519-A926-B00D2144824D}" srcOrd="0" destOrd="0" presId="urn:microsoft.com/office/officeart/2005/8/layout/radial6"/>
    <dgm:cxn modelId="{E4B2CE8F-6C9C-41CB-B46A-185FBD22F8A0}" type="presParOf" srcId="{195B046D-A3D7-4D1F-9EE9-E73D2205D9A2}" destId="{76BD8EA9-8FF9-4C16-9AC2-8DA6B2A51640}" srcOrd="0" destOrd="0" presId="urn:microsoft.com/office/officeart/2005/8/layout/radial6"/>
    <dgm:cxn modelId="{E398E3A1-2E79-4BE1-AF2C-30030E603E8D}" type="presParOf" srcId="{195B046D-A3D7-4D1F-9EE9-E73D2205D9A2}" destId="{A9EBED64-D227-41B4-829A-47B3CD4F6AB1}" srcOrd="1" destOrd="0" presId="urn:microsoft.com/office/officeart/2005/8/layout/radial6"/>
    <dgm:cxn modelId="{9D30F75E-075E-435A-B88C-5B18D184F888}" type="presParOf" srcId="{195B046D-A3D7-4D1F-9EE9-E73D2205D9A2}" destId="{B78C32A8-9001-4249-B385-837557E351ED}" srcOrd="2" destOrd="0" presId="urn:microsoft.com/office/officeart/2005/8/layout/radial6"/>
    <dgm:cxn modelId="{AC8E4352-BDFE-4C4F-AD91-AB729599F3FC}" type="presParOf" srcId="{195B046D-A3D7-4D1F-9EE9-E73D2205D9A2}" destId="{C0CE254C-DEF5-4875-8B3F-77E0F8CE2488}" srcOrd="3" destOrd="0" presId="urn:microsoft.com/office/officeart/2005/8/layout/radial6"/>
    <dgm:cxn modelId="{FAF3E86E-552F-48B7-ADFF-349DECB3DA0E}" type="presParOf" srcId="{195B046D-A3D7-4D1F-9EE9-E73D2205D9A2}" destId="{D990BE46-63EF-4D12-970A-20E58E5DBD67}" srcOrd="4" destOrd="0" presId="urn:microsoft.com/office/officeart/2005/8/layout/radial6"/>
    <dgm:cxn modelId="{F6D1E714-2C1B-45F3-83D8-2B3590EA3DD4}" type="presParOf" srcId="{195B046D-A3D7-4D1F-9EE9-E73D2205D9A2}" destId="{BBB0ACF3-857F-4A19-B645-26C789DEADB5}" srcOrd="5" destOrd="0" presId="urn:microsoft.com/office/officeart/2005/8/layout/radial6"/>
    <dgm:cxn modelId="{705627E3-E14A-49FC-93F5-E762B059945D}" type="presParOf" srcId="{195B046D-A3D7-4D1F-9EE9-E73D2205D9A2}" destId="{6209AAB6-3AE7-42D1-965D-C659B9B8B77A}" srcOrd="6" destOrd="0" presId="urn:microsoft.com/office/officeart/2005/8/layout/radial6"/>
    <dgm:cxn modelId="{10DEC638-2316-4169-963F-14B1AFFF648D}" type="presParOf" srcId="{195B046D-A3D7-4D1F-9EE9-E73D2205D9A2}" destId="{5CE1227A-87BD-40F0-BCAD-C0575B920106}" srcOrd="7" destOrd="0" presId="urn:microsoft.com/office/officeart/2005/8/layout/radial6"/>
    <dgm:cxn modelId="{B769CA1D-6D61-4175-B73C-6108A03C054A}" type="presParOf" srcId="{195B046D-A3D7-4D1F-9EE9-E73D2205D9A2}" destId="{E924A44F-4D01-4FB8-9A32-F4E0A4756C28}" srcOrd="8" destOrd="0" presId="urn:microsoft.com/office/officeart/2005/8/layout/radial6"/>
    <dgm:cxn modelId="{D9A8D397-AE2A-4C2C-819C-E134D401DF6C}" type="presParOf" srcId="{195B046D-A3D7-4D1F-9EE9-E73D2205D9A2}" destId="{203B4635-A9F9-414A-9A23-35627B70D1A1}" srcOrd="9" destOrd="0" presId="urn:microsoft.com/office/officeart/2005/8/layout/radial6"/>
    <dgm:cxn modelId="{64570D4F-A16E-4161-A340-D593CF5C4AAF}" type="presParOf" srcId="{195B046D-A3D7-4D1F-9EE9-E73D2205D9A2}" destId="{9F423FE5-8790-41AC-85C6-79024513A1F3}" srcOrd="10" destOrd="0" presId="urn:microsoft.com/office/officeart/2005/8/layout/radial6"/>
    <dgm:cxn modelId="{43DBF4C7-903F-4976-B21B-B564491A1BD3}" type="presParOf" srcId="{195B046D-A3D7-4D1F-9EE9-E73D2205D9A2}" destId="{88CE4C06-9B39-4621-ADFB-4D4A6A1529C1}" srcOrd="11" destOrd="0" presId="urn:microsoft.com/office/officeart/2005/8/layout/radial6"/>
    <dgm:cxn modelId="{81C31E41-B0CC-4C32-ABA1-CDBDADDA4BA6}" type="presParOf" srcId="{195B046D-A3D7-4D1F-9EE9-E73D2205D9A2}" destId="{C0196CDD-73BD-4519-A926-B00D2144824D}" srcOrd="12" destOrd="0" presId="urn:microsoft.com/office/officeart/2005/8/layout/radial6"/>
    <dgm:cxn modelId="{30769954-2F06-42DB-95C0-D90B62B323B1}" type="presParOf" srcId="{195B046D-A3D7-4D1F-9EE9-E73D2205D9A2}" destId="{B92506E0-CD5F-45E8-9456-5A68ED1B35CF}" srcOrd="13" destOrd="0" presId="urn:microsoft.com/office/officeart/2005/8/layout/radial6"/>
    <dgm:cxn modelId="{10F51EE9-4300-4336-A303-696B50989077}" type="presParOf" srcId="{195B046D-A3D7-4D1F-9EE9-E73D2205D9A2}" destId="{0F12022B-0141-4A15-B935-DF004760B6E3}" srcOrd="14" destOrd="0" presId="urn:microsoft.com/office/officeart/2005/8/layout/radial6"/>
    <dgm:cxn modelId="{F1064A45-B55C-4194-BF49-DE7BA25CC2A3}" type="presParOf" srcId="{195B046D-A3D7-4D1F-9EE9-E73D2205D9A2}" destId="{913BF650-ADB9-42F1-9E5A-E26C0815A9E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833D93-B616-884D-AEFE-BAFE30CD4622}" type="doc">
      <dgm:prSet loTypeId="urn:microsoft.com/office/officeart/2008/layout/VerticalCurvedList" loCatId="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430848B1-140B-1A47-981F-17EB77E6D94E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最省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A6FC30C-E0A9-334B-A473-46FE1B6D80F4}" type="parTrans" cxnId="{027CA6E2-9621-4945-B545-AE3E557E629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0D2CF78-AEF4-114A-A028-320A5490B584}" type="sibTrans" cxnId="{027CA6E2-9621-4945-B545-AE3E557E629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70DD1D8-3732-B44A-8664-4D2B37FF7D37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最全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2D72F9B-1D33-A241-8FAE-21A00EE34F0C}" type="parTrans" cxnId="{A7E963C6-C485-0445-A869-C3CC82D0F3C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DAD135C-DCE7-2543-8DC0-01729734D264}" type="sibTrans" cxnId="{A7E963C6-C485-0445-A869-C3CC82D0F3C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2BBFF42-74FF-C347-B26D-C14AA0A55E09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最便捷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D889685-4430-5045-9E05-77358ED9882E}" type="parTrans" cxnId="{C3F985FD-5B2E-FC4F-83FE-7612866FCB4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32925A7-3D83-5E40-8210-D93AE87479E2}" type="sibTrans" cxnId="{C3F985FD-5B2E-FC4F-83FE-7612866FCB4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1639F06-E7D5-0848-B615-38E8C8E5C944}" type="pres">
      <dgm:prSet presAssocID="{E7833D93-B616-884D-AEFE-BAFE30CD462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D2C0B0D-CB3A-024B-A226-242D4D27F8B8}" type="pres">
      <dgm:prSet presAssocID="{E7833D93-B616-884D-AEFE-BAFE30CD4622}" presName="Name1" presStyleCnt="0"/>
      <dgm:spPr/>
      <dgm:t>
        <a:bodyPr/>
        <a:lstStyle/>
        <a:p>
          <a:endParaRPr lang="zh-CN" altLang="en-US"/>
        </a:p>
      </dgm:t>
    </dgm:pt>
    <dgm:pt modelId="{46975645-FB64-FF4C-B6AA-3A067609C509}" type="pres">
      <dgm:prSet presAssocID="{E7833D93-B616-884D-AEFE-BAFE30CD4622}" presName="cycle" presStyleCnt="0"/>
      <dgm:spPr/>
      <dgm:t>
        <a:bodyPr/>
        <a:lstStyle/>
        <a:p>
          <a:endParaRPr lang="zh-CN" altLang="en-US"/>
        </a:p>
      </dgm:t>
    </dgm:pt>
    <dgm:pt modelId="{B4E86794-B82E-5843-A46E-681781F50DBC}" type="pres">
      <dgm:prSet presAssocID="{E7833D93-B616-884D-AEFE-BAFE30CD4622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1B739B42-13C2-D843-9E50-936B3B281A71}" type="pres">
      <dgm:prSet presAssocID="{E7833D93-B616-884D-AEFE-BAFE30CD462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5902997-1723-CF42-AC07-9850DB16DEB2}" type="pres">
      <dgm:prSet presAssocID="{E7833D93-B616-884D-AEFE-BAFE30CD4622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1C4CB352-4394-404E-8C15-D322862D2DD6}" type="pres">
      <dgm:prSet presAssocID="{E7833D93-B616-884D-AEFE-BAFE30CD4622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52358F93-71C6-0C4C-9C33-6598C328E90D}" type="pres">
      <dgm:prSet presAssocID="{430848B1-140B-1A47-981F-17EB77E6D94E}" presName="text_1" presStyleLbl="node1" presStyleIdx="0" presStyleCnt="3" custLinFactNeighborY="62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44E3F0-9A99-7E49-8F5A-E838B018C0A6}" type="pres">
      <dgm:prSet presAssocID="{430848B1-140B-1A47-981F-17EB77E6D94E}" presName="accent_1" presStyleCnt="0"/>
      <dgm:spPr/>
      <dgm:t>
        <a:bodyPr/>
        <a:lstStyle/>
        <a:p>
          <a:endParaRPr lang="zh-CN" altLang="en-US"/>
        </a:p>
      </dgm:t>
    </dgm:pt>
    <dgm:pt modelId="{AF491DBF-9427-5D4F-AC9D-5812B5994018}" type="pres">
      <dgm:prSet presAssocID="{430848B1-140B-1A47-981F-17EB77E6D94E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7B2AA7C8-6BD3-CD4F-B21C-95754D153619}" type="pres">
      <dgm:prSet presAssocID="{A70DD1D8-3732-B44A-8664-4D2B37FF7D3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F75CA-1C2C-774F-8422-0CF286C3CFEF}" type="pres">
      <dgm:prSet presAssocID="{A70DD1D8-3732-B44A-8664-4D2B37FF7D37}" presName="accent_2" presStyleCnt="0"/>
      <dgm:spPr/>
      <dgm:t>
        <a:bodyPr/>
        <a:lstStyle/>
        <a:p>
          <a:endParaRPr lang="zh-CN" altLang="en-US"/>
        </a:p>
      </dgm:t>
    </dgm:pt>
    <dgm:pt modelId="{4EC99933-08B5-AC4D-AB18-01683ACFB247}" type="pres">
      <dgm:prSet presAssocID="{A70DD1D8-3732-B44A-8664-4D2B37FF7D37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721A5A82-3187-DE46-9A27-2D8B9A191DAD}" type="pres">
      <dgm:prSet presAssocID="{A2BBFF42-74FF-C347-B26D-C14AA0A55E0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BB5B4-3C2D-D049-BB78-B7C210944696}" type="pres">
      <dgm:prSet presAssocID="{A2BBFF42-74FF-C347-B26D-C14AA0A55E09}" presName="accent_3" presStyleCnt="0"/>
      <dgm:spPr/>
      <dgm:t>
        <a:bodyPr/>
        <a:lstStyle/>
        <a:p>
          <a:endParaRPr lang="zh-CN" altLang="en-US"/>
        </a:p>
      </dgm:t>
    </dgm:pt>
    <dgm:pt modelId="{E7E5F0DA-5CBD-054E-B2B6-DF3CDA1E24F6}" type="pres">
      <dgm:prSet presAssocID="{A2BBFF42-74FF-C347-B26D-C14AA0A55E09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05538D6-3278-467D-91F8-70770F774710}" type="presOf" srcId="{A70DD1D8-3732-B44A-8664-4D2B37FF7D37}" destId="{7B2AA7C8-6BD3-CD4F-B21C-95754D153619}" srcOrd="0" destOrd="0" presId="urn:microsoft.com/office/officeart/2008/layout/VerticalCurvedList"/>
    <dgm:cxn modelId="{6C4E08E1-93EB-4BAF-BE4A-8BA35278C550}" type="presOf" srcId="{A2BBFF42-74FF-C347-B26D-C14AA0A55E09}" destId="{721A5A82-3187-DE46-9A27-2D8B9A191DAD}" srcOrd="0" destOrd="0" presId="urn:microsoft.com/office/officeart/2008/layout/VerticalCurvedList"/>
    <dgm:cxn modelId="{4F1D0777-C120-4D2A-862E-EBEF0E46812A}" type="presOf" srcId="{10D2CF78-AEF4-114A-A028-320A5490B584}" destId="{1B739B42-13C2-D843-9E50-936B3B281A71}" srcOrd="0" destOrd="0" presId="urn:microsoft.com/office/officeart/2008/layout/VerticalCurvedList"/>
    <dgm:cxn modelId="{F25E271F-4B00-4B62-8133-A3731B3FF0F6}" type="presOf" srcId="{430848B1-140B-1A47-981F-17EB77E6D94E}" destId="{52358F93-71C6-0C4C-9C33-6598C328E90D}" srcOrd="0" destOrd="0" presId="urn:microsoft.com/office/officeart/2008/layout/VerticalCurvedList"/>
    <dgm:cxn modelId="{027CA6E2-9621-4945-B545-AE3E557E629F}" srcId="{E7833D93-B616-884D-AEFE-BAFE30CD4622}" destId="{430848B1-140B-1A47-981F-17EB77E6D94E}" srcOrd="0" destOrd="0" parTransId="{CA6FC30C-E0A9-334B-A473-46FE1B6D80F4}" sibTransId="{10D2CF78-AEF4-114A-A028-320A5490B584}"/>
    <dgm:cxn modelId="{B3EFA1B8-669E-43CF-9A58-AC82733D5A9B}" type="presOf" srcId="{E7833D93-B616-884D-AEFE-BAFE30CD4622}" destId="{A1639F06-E7D5-0848-B615-38E8C8E5C944}" srcOrd="0" destOrd="0" presId="urn:microsoft.com/office/officeart/2008/layout/VerticalCurvedList"/>
    <dgm:cxn modelId="{C3F985FD-5B2E-FC4F-83FE-7612866FCB4F}" srcId="{E7833D93-B616-884D-AEFE-BAFE30CD4622}" destId="{A2BBFF42-74FF-C347-B26D-C14AA0A55E09}" srcOrd="2" destOrd="0" parTransId="{2D889685-4430-5045-9E05-77358ED9882E}" sibTransId="{132925A7-3D83-5E40-8210-D93AE87479E2}"/>
    <dgm:cxn modelId="{A7E963C6-C485-0445-A869-C3CC82D0F3C8}" srcId="{E7833D93-B616-884D-AEFE-BAFE30CD4622}" destId="{A70DD1D8-3732-B44A-8664-4D2B37FF7D37}" srcOrd="1" destOrd="0" parTransId="{A2D72F9B-1D33-A241-8FAE-21A00EE34F0C}" sibTransId="{CDAD135C-DCE7-2543-8DC0-01729734D264}"/>
    <dgm:cxn modelId="{578090FA-5695-4865-AD50-1D83A172814A}" type="presParOf" srcId="{A1639F06-E7D5-0848-B615-38E8C8E5C944}" destId="{8D2C0B0D-CB3A-024B-A226-242D4D27F8B8}" srcOrd="0" destOrd="0" presId="urn:microsoft.com/office/officeart/2008/layout/VerticalCurvedList"/>
    <dgm:cxn modelId="{765EC041-2675-4A4F-AFA0-764447545A94}" type="presParOf" srcId="{8D2C0B0D-CB3A-024B-A226-242D4D27F8B8}" destId="{46975645-FB64-FF4C-B6AA-3A067609C509}" srcOrd="0" destOrd="0" presId="urn:microsoft.com/office/officeart/2008/layout/VerticalCurvedList"/>
    <dgm:cxn modelId="{914457B5-CAD4-4D5F-9E5F-465109BE536B}" type="presParOf" srcId="{46975645-FB64-FF4C-B6AA-3A067609C509}" destId="{B4E86794-B82E-5843-A46E-681781F50DBC}" srcOrd="0" destOrd="0" presId="urn:microsoft.com/office/officeart/2008/layout/VerticalCurvedList"/>
    <dgm:cxn modelId="{2A79E50D-FE0E-447E-A0B5-8A9CA7A2A46B}" type="presParOf" srcId="{46975645-FB64-FF4C-B6AA-3A067609C509}" destId="{1B739B42-13C2-D843-9E50-936B3B281A71}" srcOrd="1" destOrd="0" presId="urn:microsoft.com/office/officeart/2008/layout/VerticalCurvedList"/>
    <dgm:cxn modelId="{460B0E39-45C3-4A72-A68C-30671239509F}" type="presParOf" srcId="{46975645-FB64-FF4C-B6AA-3A067609C509}" destId="{F5902997-1723-CF42-AC07-9850DB16DEB2}" srcOrd="2" destOrd="0" presId="urn:microsoft.com/office/officeart/2008/layout/VerticalCurvedList"/>
    <dgm:cxn modelId="{6E95F295-D8DD-4397-BB96-E89A6D8249B6}" type="presParOf" srcId="{46975645-FB64-FF4C-B6AA-3A067609C509}" destId="{1C4CB352-4394-404E-8C15-D322862D2DD6}" srcOrd="3" destOrd="0" presId="urn:microsoft.com/office/officeart/2008/layout/VerticalCurvedList"/>
    <dgm:cxn modelId="{7118A49B-879C-43A7-8AE5-152E2A07815B}" type="presParOf" srcId="{8D2C0B0D-CB3A-024B-A226-242D4D27F8B8}" destId="{52358F93-71C6-0C4C-9C33-6598C328E90D}" srcOrd="1" destOrd="0" presId="urn:microsoft.com/office/officeart/2008/layout/VerticalCurvedList"/>
    <dgm:cxn modelId="{85B39A46-1B66-41DA-8B1F-7C6D962ABDBA}" type="presParOf" srcId="{8D2C0B0D-CB3A-024B-A226-242D4D27F8B8}" destId="{6744E3F0-9A99-7E49-8F5A-E838B018C0A6}" srcOrd="2" destOrd="0" presId="urn:microsoft.com/office/officeart/2008/layout/VerticalCurvedList"/>
    <dgm:cxn modelId="{C19EFE4D-ABCF-4C34-BEE6-608C66207537}" type="presParOf" srcId="{6744E3F0-9A99-7E49-8F5A-E838B018C0A6}" destId="{AF491DBF-9427-5D4F-AC9D-5812B5994018}" srcOrd="0" destOrd="0" presId="urn:microsoft.com/office/officeart/2008/layout/VerticalCurvedList"/>
    <dgm:cxn modelId="{EAC69BE8-1386-4D30-A10E-D7B416138726}" type="presParOf" srcId="{8D2C0B0D-CB3A-024B-A226-242D4D27F8B8}" destId="{7B2AA7C8-6BD3-CD4F-B21C-95754D153619}" srcOrd="3" destOrd="0" presId="urn:microsoft.com/office/officeart/2008/layout/VerticalCurvedList"/>
    <dgm:cxn modelId="{7477AFE4-0780-4162-9795-AC05B45FEAE3}" type="presParOf" srcId="{8D2C0B0D-CB3A-024B-A226-242D4D27F8B8}" destId="{4A5F75CA-1C2C-774F-8422-0CF286C3CFEF}" srcOrd="4" destOrd="0" presId="urn:microsoft.com/office/officeart/2008/layout/VerticalCurvedList"/>
    <dgm:cxn modelId="{A130D3ED-96CE-433F-B072-E6DC27E074E8}" type="presParOf" srcId="{4A5F75CA-1C2C-774F-8422-0CF286C3CFEF}" destId="{4EC99933-08B5-AC4D-AB18-01683ACFB247}" srcOrd="0" destOrd="0" presId="urn:microsoft.com/office/officeart/2008/layout/VerticalCurvedList"/>
    <dgm:cxn modelId="{CA22EA27-D5DC-4B4B-A51E-E541FB932767}" type="presParOf" srcId="{8D2C0B0D-CB3A-024B-A226-242D4D27F8B8}" destId="{721A5A82-3187-DE46-9A27-2D8B9A191DAD}" srcOrd="5" destOrd="0" presId="urn:microsoft.com/office/officeart/2008/layout/VerticalCurvedList"/>
    <dgm:cxn modelId="{ED9AA2C5-D2E8-4D14-8E24-1B01369949CA}" type="presParOf" srcId="{8D2C0B0D-CB3A-024B-A226-242D4D27F8B8}" destId="{A7EBB5B4-3C2D-D049-BB78-B7C210944696}" srcOrd="6" destOrd="0" presId="urn:microsoft.com/office/officeart/2008/layout/VerticalCurvedList"/>
    <dgm:cxn modelId="{E287988D-964D-4524-BBC7-D8B7A5A0E8FE}" type="presParOf" srcId="{A7EBB5B4-3C2D-D049-BB78-B7C210944696}" destId="{E7E5F0DA-5CBD-054E-B2B6-DF3CDA1E24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1CA6F0-FBA8-4AB6-B34E-45DA401ABE2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2EBCF7-DDD6-4E10-B119-0257FE7DAACC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逻辑层</a:t>
          </a:r>
          <a:endParaRPr lang="zh-CN" altLang="en-US" dirty="0"/>
        </a:p>
      </dgm:t>
    </dgm:pt>
    <dgm:pt modelId="{7044336E-A446-418F-AF4E-8614BC3BECC2}" type="parTrans" cxnId="{84506039-5115-4C35-A642-72E601BB8EB8}">
      <dgm:prSet/>
      <dgm:spPr/>
      <dgm:t>
        <a:bodyPr/>
        <a:lstStyle/>
        <a:p>
          <a:endParaRPr lang="zh-CN" altLang="en-US"/>
        </a:p>
      </dgm:t>
    </dgm:pt>
    <dgm:pt modelId="{1276FDDB-94F7-465A-93A6-BC60F6E0B973}" type="sibTrans" cxnId="{84506039-5115-4C35-A642-72E601BB8EB8}">
      <dgm:prSet/>
      <dgm:spPr/>
      <dgm:t>
        <a:bodyPr/>
        <a:lstStyle/>
        <a:p>
          <a:endParaRPr lang="zh-CN" altLang="en-US"/>
        </a:p>
      </dgm:t>
    </dgm:pt>
    <dgm:pt modelId="{98160A3B-739C-41E5-921D-6CA6E231006D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消息队列</a:t>
          </a:r>
          <a:endParaRPr lang="zh-CN" altLang="en-US" dirty="0"/>
        </a:p>
      </dgm:t>
    </dgm:pt>
    <dgm:pt modelId="{844722BA-8B63-48C8-A90B-D124631E2BC4}" type="parTrans" cxnId="{E89D3E7E-00A9-4D32-A65C-A5BB9AAB2112}">
      <dgm:prSet/>
      <dgm:spPr/>
      <dgm:t>
        <a:bodyPr/>
        <a:lstStyle/>
        <a:p>
          <a:endParaRPr lang="zh-CN" altLang="en-US"/>
        </a:p>
      </dgm:t>
    </dgm:pt>
    <dgm:pt modelId="{F2C8E748-40D0-4C29-AA3B-BCF2B111872F}" type="sibTrans" cxnId="{E89D3E7E-00A9-4D32-A65C-A5BB9AAB2112}">
      <dgm:prSet/>
      <dgm:spPr/>
      <dgm:t>
        <a:bodyPr/>
        <a:lstStyle/>
        <a:p>
          <a:endParaRPr lang="zh-CN" altLang="en-US"/>
        </a:p>
      </dgm:t>
    </dgm:pt>
    <dgm:pt modelId="{C3A54E4F-87F1-47C2-8A21-604E8FB07BB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连接管理</a:t>
          </a:r>
          <a:endParaRPr lang="zh-CN" altLang="en-US" dirty="0"/>
        </a:p>
      </dgm:t>
    </dgm:pt>
    <dgm:pt modelId="{38B78CE3-5509-4B3C-9A80-2CB241D0EBBD}" type="parTrans" cxnId="{317F7315-0371-4376-BA79-5B0361EEFB1F}">
      <dgm:prSet/>
      <dgm:spPr/>
      <dgm:t>
        <a:bodyPr/>
        <a:lstStyle/>
        <a:p>
          <a:endParaRPr lang="zh-CN" altLang="en-US"/>
        </a:p>
      </dgm:t>
    </dgm:pt>
    <dgm:pt modelId="{D05C675F-BAF2-401E-BAA7-8AC1A0576E91}" type="sibTrans" cxnId="{317F7315-0371-4376-BA79-5B0361EEFB1F}">
      <dgm:prSet/>
      <dgm:spPr/>
      <dgm:t>
        <a:bodyPr/>
        <a:lstStyle/>
        <a:p>
          <a:endParaRPr lang="zh-CN" altLang="en-US"/>
        </a:p>
      </dgm:t>
    </dgm:pt>
    <dgm:pt modelId="{3C8D357A-DC1A-4991-A234-DACE445A4AE3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22FB467D-263D-4368-8104-878EFE7469C2}" type="parTrans" cxnId="{56EA5DC7-29BD-42D2-B093-A0EE03EAD0AD}">
      <dgm:prSet/>
      <dgm:spPr/>
      <dgm:t>
        <a:bodyPr/>
        <a:lstStyle/>
        <a:p>
          <a:endParaRPr lang="zh-CN" altLang="en-US"/>
        </a:p>
      </dgm:t>
    </dgm:pt>
    <dgm:pt modelId="{B9E193FD-909B-4543-A6E0-288FAD016D76}" type="sibTrans" cxnId="{56EA5DC7-29BD-42D2-B093-A0EE03EAD0AD}">
      <dgm:prSet/>
      <dgm:spPr/>
      <dgm:t>
        <a:bodyPr/>
        <a:lstStyle/>
        <a:p>
          <a:endParaRPr lang="zh-CN" altLang="en-US"/>
        </a:p>
      </dgm:t>
    </dgm:pt>
    <dgm:pt modelId="{F2FC64D5-094B-4EFB-A73C-513660F115A1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存储管理</a:t>
          </a:r>
          <a:endParaRPr lang="zh-CN" altLang="en-US" dirty="0"/>
        </a:p>
      </dgm:t>
    </dgm:pt>
    <dgm:pt modelId="{6D44157E-64D5-4870-8B50-D7462E8FCE65}" type="parTrans" cxnId="{BB1FEA18-CC2D-4E04-96B2-25F3168C6BC9}">
      <dgm:prSet/>
      <dgm:spPr/>
      <dgm:t>
        <a:bodyPr/>
        <a:lstStyle/>
        <a:p>
          <a:endParaRPr lang="zh-CN" altLang="en-US"/>
        </a:p>
      </dgm:t>
    </dgm:pt>
    <dgm:pt modelId="{3884452F-010D-4BC3-8D6F-B5F5FFB32D2C}" type="sibTrans" cxnId="{BB1FEA18-CC2D-4E04-96B2-25F3168C6BC9}">
      <dgm:prSet/>
      <dgm:spPr/>
      <dgm:t>
        <a:bodyPr/>
        <a:lstStyle/>
        <a:p>
          <a:endParaRPr lang="zh-CN" altLang="en-US"/>
        </a:p>
      </dgm:t>
    </dgm:pt>
    <dgm:pt modelId="{DD803D94-DF32-4ED4-8CBD-1FD54C3017E1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消息管理</a:t>
          </a:r>
          <a:endParaRPr lang="zh-CN" altLang="en-US" dirty="0"/>
        </a:p>
      </dgm:t>
    </dgm:pt>
    <dgm:pt modelId="{74CF3251-0432-4231-8D13-3BF7E66C30AA}" type="parTrans" cxnId="{1FBF526F-E340-49C9-9AD1-8869BE2D0410}">
      <dgm:prSet/>
      <dgm:spPr/>
      <dgm:t>
        <a:bodyPr/>
        <a:lstStyle/>
        <a:p>
          <a:endParaRPr lang="zh-CN" altLang="en-US"/>
        </a:p>
      </dgm:t>
    </dgm:pt>
    <dgm:pt modelId="{6BFFD8C2-6A77-458B-BD15-5AD181B49B32}" type="sibTrans" cxnId="{1FBF526F-E340-49C9-9AD1-8869BE2D0410}">
      <dgm:prSet/>
      <dgm:spPr/>
      <dgm:t>
        <a:bodyPr/>
        <a:lstStyle/>
        <a:p>
          <a:endParaRPr lang="zh-CN" altLang="en-US"/>
        </a:p>
      </dgm:t>
    </dgm:pt>
    <dgm:pt modelId="{D07798BD-1636-4705-B6EA-BAAAD602BCE8}" type="pres">
      <dgm:prSet presAssocID="{9C1CA6F0-FBA8-4AB6-B34E-45DA401ABE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5107315-0DD8-4E2B-A614-5ADDDB18A03C}" type="pres">
      <dgm:prSet presAssocID="{5D2EBCF7-DDD6-4E10-B119-0257FE7DAACC}" presName="vertOne" presStyleCnt="0"/>
      <dgm:spPr/>
    </dgm:pt>
    <dgm:pt modelId="{D1674BF2-8E09-4737-BEB2-5935A7A3EF79}" type="pres">
      <dgm:prSet presAssocID="{5D2EBCF7-DDD6-4E10-B119-0257FE7DAACC}" presName="txOne" presStyleLbl="node0" presStyleIdx="0" presStyleCnt="1" custLinFactNeighborX="-1521" custLinFactNeighborY="515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A26096-2BC7-4154-B504-DED8C6EA07C6}" type="pres">
      <dgm:prSet presAssocID="{5D2EBCF7-DDD6-4E10-B119-0257FE7DAACC}" presName="parTransOne" presStyleCnt="0"/>
      <dgm:spPr/>
    </dgm:pt>
    <dgm:pt modelId="{196BA466-48FB-4756-B851-CD2D54FB1A80}" type="pres">
      <dgm:prSet presAssocID="{5D2EBCF7-DDD6-4E10-B119-0257FE7DAACC}" presName="horzOne" presStyleCnt="0"/>
      <dgm:spPr/>
    </dgm:pt>
    <dgm:pt modelId="{2BB15736-AA9E-4A26-8B7A-C58257AD7A35}" type="pres">
      <dgm:prSet presAssocID="{98160A3B-739C-41E5-921D-6CA6E231006D}" presName="vertTwo" presStyleCnt="0"/>
      <dgm:spPr/>
    </dgm:pt>
    <dgm:pt modelId="{DDB018BC-EE86-4A29-8799-E77EFB215982}" type="pres">
      <dgm:prSet presAssocID="{98160A3B-739C-41E5-921D-6CA6E231006D}" presName="txTwo" presStyleLbl="node2" presStyleIdx="0" presStyleCnt="2" custScaleY="830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DBC0C-BE17-4F0D-AEB5-AE6E00A2FA86}" type="pres">
      <dgm:prSet presAssocID="{98160A3B-739C-41E5-921D-6CA6E231006D}" presName="parTransTwo" presStyleCnt="0"/>
      <dgm:spPr/>
    </dgm:pt>
    <dgm:pt modelId="{41E2400D-0610-4A72-8083-FF26D1AD7B85}" type="pres">
      <dgm:prSet presAssocID="{98160A3B-739C-41E5-921D-6CA6E231006D}" presName="horzTwo" presStyleCnt="0"/>
      <dgm:spPr/>
    </dgm:pt>
    <dgm:pt modelId="{715794DF-C130-4017-8AD3-B0723D5831E0}" type="pres">
      <dgm:prSet presAssocID="{C3A54E4F-87F1-47C2-8A21-604E8FB07BB5}" presName="vertThree" presStyleCnt="0"/>
      <dgm:spPr/>
    </dgm:pt>
    <dgm:pt modelId="{8F93BFE3-2956-4DA2-B9A7-2C4F5099F1D4}" type="pres">
      <dgm:prSet presAssocID="{C3A54E4F-87F1-47C2-8A21-604E8FB07BB5}" presName="txThree" presStyleLbl="node3" presStyleIdx="0" presStyleCnt="3" custScaleY="77781" custLinFactNeighborY="-87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6D377-ABE6-4E0D-B879-46FC1D109B51}" type="pres">
      <dgm:prSet presAssocID="{C3A54E4F-87F1-47C2-8A21-604E8FB07BB5}" presName="horzThree" presStyleCnt="0"/>
      <dgm:spPr/>
    </dgm:pt>
    <dgm:pt modelId="{B137CDEB-D9A5-455C-B502-6966FDA1B689}" type="pres">
      <dgm:prSet presAssocID="{D05C675F-BAF2-401E-BAA7-8AC1A0576E91}" presName="sibSpaceThree" presStyleCnt="0"/>
      <dgm:spPr/>
    </dgm:pt>
    <dgm:pt modelId="{51829EED-D257-4FFD-8A4D-44D0AF830D43}" type="pres">
      <dgm:prSet presAssocID="{3C8D357A-DC1A-4991-A234-DACE445A4AE3}" presName="vertThree" presStyleCnt="0"/>
      <dgm:spPr/>
    </dgm:pt>
    <dgm:pt modelId="{143A1BFF-755A-4BEB-AE5B-620113912A03}" type="pres">
      <dgm:prSet presAssocID="{3C8D357A-DC1A-4991-A234-DACE445A4AE3}" presName="txThree" presStyleLbl="node3" presStyleIdx="1" presStyleCnt="3" custScaleY="80666" custLinFactNeighborX="179" custLinFactNeighborY="-87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4C8BB-CE57-4542-9259-A5FA2491AC64}" type="pres">
      <dgm:prSet presAssocID="{3C8D357A-DC1A-4991-A234-DACE445A4AE3}" presName="horzThree" presStyleCnt="0"/>
      <dgm:spPr/>
    </dgm:pt>
    <dgm:pt modelId="{C46BC9DB-C520-454F-826B-819A583BB851}" type="pres">
      <dgm:prSet presAssocID="{F2C8E748-40D0-4C29-AA3B-BCF2B111872F}" presName="sibSpaceTwo" presStyleCnt="0"/>
      <dgm:spPr/>
    </dgm:pt>
    <dgm:pt modelId="{74BF86C8-2615-49DB-81EA-980A25CE01C1}" type="pres">
      <dgm:prSet presAssocID="{F2FC64D5-094B-4EFB-A73C-513660F115A1}" presName="vertTwo" presStyleCnt="0"/>
      <dgm:spPr/>
    </dgm:pt>
    <dgm:pt modelId="{562C4BA1-6E00-45E4-B14C-70CE82D218D5}" type="pres">
      <dgm:prSet presAssocID="{F2FC64D5-094B-4EFB-A73C-513660F115A1}" presName="txTwo" presStyleLbl="node2" presStyleIdx="1" presStyleCnt="2" custScaleY="830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AB06FE-4FE9-4821-8CDA-70D515CD56A8}" type="pres">
      <dgm:prSet presAssocID="{F2FC64D5-094B-4EFB-A73C-513660F115A1}" presName="parTransTwo" presStyleCnt="0"/>
      <dgm:spPr/>
    </dgm:pt>
    <dgm:pt modelId="{AC1B62FB-9867-4B0B-812F-C6A1784A5061}" type="pres">
      <dgm:prSet presAssocID="{F2FC64D5-094B-4EFB-A73C-513660F115A1}" presName="horzTwo" presStyleCnt="0"/>
      <dgm:spPr/>
    </dgm:pt>
    <dgm:pt modelId="{AC16B788-E12A-4059-95CF-F1AA08978380}" type="pres">
      <dgm:prSet presAssocID="{DD803D94-DF32-4ED4-8CBD-1FD54C3017E1}" presName="vertThree" presStyleCnt="0"/>
      <dgm:spPr/>
    </dgm:pt>
    <dgm:pt modelId="{EA092A88-F33C-4102-AD21-91C2C93BDF8A}" type="pres">
      <dgm:prSet presAssocID="{DD803D94-DF32-4ED4-8CBD-1FD54C3017E1}" presName="txThree" presStyleLbl="node3" presStyleIdx="2" presStyleCnt="3" custScaleY="77781" custLinFactNeighborY="-87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75B5EE-7D51-414A-9897-57E963046AEE}" type="pres">
      <dgm:prSet presAssocID="{DD803D94-DF32-4ED4-8CBD-1FD54C3017E1}" presName="horzThree" presStyleCnt="0"/>
      <dgm:spPr/>
    </dgm:pt>
  </dgm:ptLst>
  <dgm:cxnLst>
    <dgm:cxn modelId="{24B5E9E8-A686-4842-9897-7F1A88B17939}" type="presOf" srcId="{98160A3B-739C-41E5-921D-6CA6E231006D}" destId="{DDB018BC-EE86-4A29-8799-E77EFB215982}" srcOrd="0" destOrd="0" presId="urn:microsoft.com/office/officeart/2005/8/layout/hierarchy4"/>
    <dgm:cxn modelId="{0B53076C-9321-4B98-9A4F-CB3CED40436C}" type="presOf" srcId="{C3A54E4F-87F1-47C2-8A21-604E8FB07BB5}" destId="{8F93BFE3-2956-4DA2-B9A7-2C4F5099F1D4}" srcOrd="0" destOrd="0" presId="urn:microsoft.com/office/officeart/2005/8/layout/hierarchy4"/>
    <dgm:cxn modelId="{747F68C3-47BE-4F8D-A329-B98B2677C37E}" type="presOf" srcId="{5D2EBCF7-DDD6-4E10-B119-0257FE7DAACC}" destId="{D1674BF2-8E09-4737-BEB2-5935A7A3EF79}" srcOrd="0" destOrd="0" presId="urn:microsoft.com/office/officeart/2005/8/layout/hierarchy4"/>
    <dgm:cxn modelId="{BB1FEA18-CC2D-4E04-96B2-25F3168C6BC9}" srcId="{5D2EBCF7-DDD6-4E10-B119-0257FE7DAACC}" destId="{F2FC64D5-094B-4EFB-A73C-513660F115A1}" srcOrd="1" destOrd="0" parTransId="{6D44157E-64D5-4870-8B50-D7462E8FCE65}" sibTransId="{3884452F-010D-4BC3-8D6F-B5F5FFB32D2C}"/>
    <dgm:cxn modelId="{ADB35BCB-318F-429B-9DF9-8918D364B652}" type="presOf" srcId="{F2FC64D5-094B-4EFB-A73C-513660F115A1}" destId="{562C4BA1-6E00-45E4-B14C-70CE82D218D5}" srcOrd="0" destOrd="0" presId="urn:microsoft.com/office/officeart/2005/8/layout/hierarchy4"/>
    <dgm:cxn modelId="{EB09E004-17B9-4BE4-B2BD-B4E439062E9D}" type="presOf" srcId="{9C1CA6F0-FBA8-4AB6-B34E-45DA401ABE2B}" destId="{D07798BD-1636-4705-B6EA-BAAAD602BCE8}" srcOrd="0" destOrd="0" presId="urn:microsoft.com/office/officeart/2005/8/layout/hierarchy4"/>
    <dgm:cxn modelId="{317F7315-0371-4376-BA79-5B0361EEFB1F}" srcId="{98160A3B-739C-41E5-921D-6CA6E231006D}" destId="{C3A54E4F-87F1-47C2-8A21-604E8FB07BB5}" srcOrd="0" destOrd="0" parTransId="{38B78CE3-5509-4B3C-9A80-2CB241D0EBBD}" sibTransId="{D05C675F-BAF2-401E-BAA7-8AC1A0576E91}"/>
    <dgm:cxn modelId="{84506039-5115-4C35-A642-72E601BB8EB8}" srcId="{9C1CA6F0-FBA8-4AB6-B34E-45DA401ABE2B}" destId="{5D2EBCF7-DDD6-4E10-B119-0257FE7DAACC}" srcOrd="0" destOrd="0" parTransId="{7044336E-A446-418F-AF4E-8614BC3BECC2}" sibTransId="{1276FDDB-94F7-465A-93A6-BC60F6E0B973}"/>
    <dgm:cxn modelId="{E89D3E7E-00A9-4D32-A65C-A5BB9AAB2112}" srcId="{5D2EBCF7-DDD6-4E10-B119-0257FE7DAACC}" destId="{98160A3B-739C-41E5-921D-6CA6E231006D}" srcOrd="0" destOrd="0" parTransId="{844722BA-8B63-48C8-A90B-D124631E2BC4}" sibTransId="{F2C8E748-40D0-4C29-AA3B-BCF2B111872F}"/>
    <dgm:cxn modelId="{1FBF526F-E340-49C9-9AD1-8869BE2D0410}" srcId="{F2FC64D5-094B-4EFB-A73C-513660F115A1}" destId="{DD803D94-DF32-4ED4-8CBD-1FD54C3017E1}" srcOrd="0" destOrd="0" parTransId="{74CF3251-0432-4231-8D13-3BF7E66C30AA}" sibTransId="{6BFFD8C2-6A77-458B-BD15-5AD181B49B32}"/>
    <dgm:cxn modelId="{C16ED9FC-903F-4A11-9F72-2A5687A08918}" type="presOf" srcId="{3C8D357A-DC1A-4991-A234-DACE445A4AE3}" destId="{143A1BFF-755A-4BEB-AE5B-620113912A03}" srcOrd="0" destOrd="0" presId="urn:microsoft.com/office/officeart/2005/8/layout/hierarchy4"/>
    <dgm:cxn modelId="{56EA5DC7-29BD-42D2-B093-A0EE03EAD0AD}" srcId="{98160A3B-739C-41E5-921D-6CA6E231006D}" destId="{3C8D357A-DC1A-4991-A234-DACE445A4AE3}" srcOrd="1" destOrd="0" parTransId="{22FB467D-263D-4368-8104-878EFE7469C2}" sibTransId="{B9E193FD-909B-4543-A6E0-288FAD016D76}"/>
    <dgm:cxn modelId="{3C3AB002-A5FE-4985-8D15-15D10D363A46}" type="presOf" srcId="{DD803D94-DF32-4ED4-8CBD-1FD54C3017E1}" destId="{EA092A88-F33C-4102-AD21-91C2C93BDF8A}" srcOrd="0" destOrd="0" presId="urn:microsoft.com/office/officeart/2005/8/layout/hierarchy4"/>
    <dgm:cxn modelId="{F42F5FFF-0BF9-4F95-BB33-862945811B8E}" type="presParOf" srcId="{D07798BD-1636-4705-B6EA-BAAAD602BCE8}" destId="{A5107315-0DD8-4E2B-A614-5ADDDB18A03C}" srcOrd="0" destOrd="0" presId="urn:microsoft.com/office/officeart/2005/8/layout/hierarchy4"/>
    <dgm:cxn modelId="{A77BCAD3-E25B-47EB-80EC-35448A04947F}" type="presParOf" srcId="{A5107315-0DD8-4E2B-A614-5ADDDB18A03C}" destId="{D1674BF2-8E09-4737-BEB2-5935A7A3EF79}" srcOrd="0" destOrd="0" presId="urn:microsoft.com/office/officeart/2005/8/layout/hierarchy4"/>
    <dgm:cxn modelId="{E334BC8E-4712-449D-9A70-055A36A0FE90}" type="presParOf" srcId="{A5107315-0DD8-4E2B-A614-5ADDDB18A03C}" destId="{02A26096-2BC7-4154-B504-DED8C6EA07C6}" srcOrd="1" destOrd="0" presId="urn:microsoft.com/office/officeart/2005/8/layout/hierarchy4"/>
    <dgm:cxn modelId="{93D06FF2-48CC-4806-9F4F-EBBA944EB768}" type="presParOf" srcId="{A5107315-0DD8-4E2B-A614-5ADDDB18A03C}" destId="{196BA466-48FB-4756-B851-CD2D54FB1A80}" srcOrd="2" destOrd="0" presId="urn:microsoft.com/office/officeart/2005/8/layout/hierarchy4"/>
    <dgm:cxn modelId="{BF981571-35B4-475C-9BC0-2BD26D0C1721}" type="presParOf" srcId="{196BA466-48FB-4756-B851-CD2D54FB1A80}" destId="{2BB15736-AA9E-4A26-8B7A-C58257AD7A35}" srcOrd="0" destOrd="0" presId="urn:microsoft.com/office/officeart/2005/8/layout/hierarchy4"/>
    <dgm:cxn modelId="{F7102D68-4D42-419D-9F92-D10AE3BEFFE4}" type="presParOf" srcId="{2BB15736-AA9E-4A26-8B7A-C58257AD7A35}" destId="{DDB018BC-EE86-4A29-8799-E77EFB215982}" srcOrd="0" destOrd="0" presId="urn:microsoft.com/office/officeart/2005/8/layout/hierarchy4"/>
    <dgm:cxn modelId="{1ADA46F3-46F2-4A41-8B34-127244A90F52}" type="presParOf" srcId="{2BB15736-AA9E-4A26-8B7A-C58257AD7A35}" destId="{F67DBC0C-BE17-4F0D-AEB5-AE6E00A2FA86}" srcOrd="1" destOrd="0" presId="urn:microsoft.com/office/officeart/2005/8/layout/hierarchy4"/>
    <dgm:cxn modelId="{C3300084-5CCB-486A-BADB-3419900FDAC6}" type="presParOf" srcId="{2BB15736-AA9E-4A26-8B7A-C58257AD7A35}" destId="{41E2400D-0610-4A72-8083-FF26D1AD7B85}" srcOrd="2" destOrd="0" presId="urn:microsoft.com/office/officeart/2005/8/layout/hierarchy4"/>
    <dgm:cxn modelId="{D4763AC6-CB18-462F-884F-5A1CC0070693}" type="presParOf" srcId="{41E2400D-0610-4A72-8083-FF26D1AD7B85}" destId="{715794DF-C130-4017-8AD3-B0723D5831E0}" srcOrd="0" destOrd="0" presId="urn:microsoft.com/office/officeart/2005/8/layout/hierarchy4"/>
    <dgm:cxn modelId="{FBEAA297-2C36-44DD-9B02-7FDE10C5F43D}" type="presParOf" srcId="{715794DF-C130-4017-8AD3-B0723D5831E0}" destId="{8F93BFE3-2956-4DA2-B9A7-2C4F5099F1D4}" srcOrd="0" destOrd="0" presId="urn:microsoft.com/office/officeart/2005/8/layout/hierarchy4"/>
    <dgm:cxn modelId="{CFD6101F-6E15-4F48-BA0A-B15DF271A18C}" type="presParOf" srcId="{715794DF-C130-4017-8AD3-B0723D5831E0}" destId="{15E6D377-ABE6-4E0D-B879-46FC1D109B51}" srcOrd="1" destOrd="0" presId="urn:microsoft.com/office/officeart/2005/8/layout/hierarchy4"/>
    <dgm:cxn modelId="{82402847-A032-449D-8E9C-275DDF905678}" type="presParOf" srcId="{41E2400D-0610-4A72-8083-FF26D1AD7B85}" destId="{B137CDEB-D9A5-455C-B502-6966FDA1B689}" srcOrd="1" destOrd="0" presId="urn:microsoft.com/office/officeart/2005/8/layout/hierarchy4"/>
    <dgm:cxn modelId="{261A3854-B257-4A78-BB9A-DF779D6F5506}" type="presParOf" srcId="{41E2400D-0610-4A72-8083-FF26D1AD7B85}" destId="{51829EED-D257-4FFD-8A4D-44D0AF830D43}" srcOrd="2" destOrd="0" presId="urn:microsoft.com/office/officeart/2005/8/layout/hierarchy4"/>
    <dgm:cxn modelId="{B21AB33C-314E-402B-904E-1AB55AA494C9}" type="presParOf" srcId="{51829EED-D257-4FFD-8A4D-44D0AF830D43}" destId="{143A1BFF-755A-4BEB-AE5B-620113912A03}" srcOrd="0" destOrd="0" presId="urn:microsoft.com/office/officeart/2005/8/layout/hierarchy4"/>
    <dgm:cxn modelId="{2CA78547-5408-4787-A09D-030B1BA82B7A}" type="presParOf" srcId="{51829EED-D257-4FFD-8A4D-44D0AF830D43}" destId="{BE34C8BB-CE57-4542-9259-A5FA2491AC64}" srcOrd="1" destOrd="0" presId="urn:microsoft.com/office/officeart/2005/8/layout/hierarchy4"/>
    <dgm:cxn modelId="{DEAACAA6-5A54-4E98-87D2-B6C718521C67}" type="presParOf" srcId="{196BA466-48FB-4756-B851-CD2D54FB1A80}" destId="{C46BC9DB-C520-454F-826B-819A583BB851}" srcOrd="1" destOrd="0" presId="urn:microsoft.com/office/officeart/2005/8/layout/hierarchy4"/>
    <dgm:cxn modelId="{B5312956-FB38-4686-90EA-252CCCFEE399}" type="presParOf" srcId="{196BA466-48FB-4756-B851-CD2D54FB1A80}" destId="{74BF86C8-2615-49DB-81EA-980A25CE01C1}" srcOrd="2" destOrd="0" presId="urn:microsoft.com/office/officeart/2005/8/layout/hierarchy4"/>
    <dgm:cxn modelId="{D358AF94-6D8B-4577-BDE3-E7453FF59644}" type="presParOf" srcId="{74BF86C8-2615-49DB-81EA-980A25CE01C1}" destId="{562C4BA1-6E00-45E4-B14C-70CE82D218D5}" srcOrd="0" destOrd="0" presId="urn:microsoft.com/office/officeart/2005/8/layout/hierarchy4"/>
    <dgm:cxn modelId="{3D3D1098-E3E8-4057-86CE-29F91F178CFF}" type="presParOf" srcId="{74BF86C8-2615-49DB-81EA-980A25CE01C1}" destId="{A3AB06FE-4FE9-4821-8CDA-70D515CD56A8}" srcOrd="1" destOrd="0" presId="urn:microsoft.com/office/officeart/2005/8/layout/hierarchy4"/>
    <dgm:cxn modelId="{D12984E0-919E-4C77-8AFB-F8F146A5EF26}" type="presParOf" srcId="{74BF86C8-2615-49DB-81EA-980A25CE01C1}" destId="{AC1B62FB-9867-4B0B-812F-C6A1784A5061}" srcOrd="2" destOrd="0" presId="urn:microsoft.com/office/officeart/2005/8/layout/hierarchy4"/>
    <dgm:cxn modelId="{1A85CCA4-04CB-475D-AA28-6B66FD741B3D}" type="presParOf" srcId="{AC1B62FB-9867-4B0B-812F-C6A1784A5061}" destId="{AC16B788-E12A-4059-95CF-F1AA08978380}" srcOrd="0" destOrd="0" presId="urn:microsoft.com/office/officeart/2005/8/layout/hierarchy4"/>
    <dgm:cxn modelId="{28B135E6-DC3E-4BCE-B964-8E3493A46820}" type="presParOf" srcId="{AC16B788-E12A-4059-95CF-F1AA08978380}" destId="{EA092A88-F33C-4102-AD21-91C2C93BDF8A}" srcOrd="0" destOrd="0" presId="urn:microsoft.com/office/officeart/2005/8/layout/hierarchy4"/>
    <dgm:cxn modelId="{3832604F-8EC0-4188-B5EF-F61AF45E5DD2}" type="presParOf" srcId="{AC16B788-E12A-4059-95CF-F1AA08978380}" destId="{7875B5EE-7D51-414A-9897-57E963046AEE}" srcOrd="1" destOrd="0" presId="urn:microsoft.com/office/officeart/2005/8/layout/hierarchy4"/>
  </dgm:cxnLst>
  <dgm:bg>
    <a:solidFill>
      <a:schemeClr val="tx2">
        <a:lumMod val="60000"/>
        <a:lumOff val="40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843CA0-DD4F-49E2-810D-F3EC356785F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DEF895-21AC-44AC-8B9F-5D98B9CD8DBD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400" dirty="0" smtClean="0">
              <a:solidFill>
                <a:schemeClr val="bg1"/>
              </a:solidFill>
            </a:rPr>
            <a:t>推送控制台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10BCDDB9-FB15-4DD7-8EEF-0634B28BD840}" type="parTrans" cxnId="{FE314D7E-1749-4A51-833F-47696D4622B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161BCAE-0D47-45FA-ACB6-C4829D3435DF}" type="sibTrans" cxnId="{FE314D7E-1749-4A51-833F-47696D4622B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3552328-4693-4E28-A349-8B41EBDC6992}">
      <dgm:prSet custT="1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04A01F33-1D5C-4BFF-A954-3F2ACCFDEF81}" type="parTrans" cxnId="{478EFBA6-FEEC-48D6-A6D0-8AD8D8DB58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768C8F-E6A3-4CD6-8366-B8F8BBE887E8}" type="sibTrans" cxnId="{478EFBA6-FEEC-48D6-A6D0-8AD8D8DB58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0925A12-F5D7-498E-ADC9-8FEE8F9BC732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反馈统计</a:t>
          </a:r>
          <a:endParaRPr lang="zh-CN" altLang="en-US" dirty="0">
            <a:solidFill>
              <a:schemeClr val="tx1"/>
            </a:solidFill>
          </a:endParaRPr>
        </a:p>
      </dgm:t>
    </dgm:pt>
    <dgm:pt modelId="{5B34DCCA-3D3B-4BFC-9724-933D4436C522}" type="parTrans" cxnId="{46134B74-CDB5-4508-B182-341108DFC74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F5E6374-5C8A-412A-B02A-705159DACE5C}" type="sibTrans" cxnId="{46134B74-CDB5-4508-B182-341108DFC74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93384C9-A0B1-46DF-9232-F6F5B5E61321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富媒体编辑</a:t>
          </a:r>
          <a:endParaRPr lang="zh-CN" altLang="en-US" dirty="0">
            <a:solidFill>
              <a:schemeClr val="tx1"/>
            </a:solidFill>
          </a:endParaRPr>
        </a:p>
      </dgm:t>
    </dgm:pt>
    <dgm:pt modelId="{F8BF1543-B4A1-44D0-8DDA-6A7A3BAEBB10}" type="parTrans" cxnId="{E2B77666-CCA9-42F2-A8D9-65080CD0D8D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0A5EC62-709A-405B-8BE4-38E7805753E6}" type="sibTrans" cxnId="{E2B77666-CCA9-42F2-A8D9-65080CD0D8D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8F710E-F488-427B-828C-AF813237049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应用管理</a:t>
          </a:r>
          <a:endParaRPr lang="zh-CN" altLang="en-US" dirty="0">
            <a:solidFill>
              <a:schemeClr val="tx1"/>
            </a:solidFill>
          </a:endParaRPr>
        </a:p>
      </dgm:t>
    </dgm:pt>
    <dgm:pt modelId="{E8DDA106-6906-493B-B16E-9F13708A4D52}" type="parTrans" cxnId="{4D9908C2-F46F-44E9-B7D2-4964F5BFA3B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EFA371E-9B55-4107-BBA0-E6735D29A3E2}" type="sibTrans" cxnId="{4D9908C2-F46F-44E9-B7D2-4964F5BFA3B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9865857-8324-4900-BEDE-F0D9506E7EA9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通知 消息 富媒体推送</a:t>
          </a:r>
          <a:endParaRPr lang="zh-CN" altLang="en-US" dirty="0">
            <a:solidFill>
              <a:schemeClr val="tx1"/>
            </a:solidFill>
          </a:endParaRPr>
        </a:p>
      </dgm:t>
    </dgm:pt>
    <dgm:pt modelId="{0AB0BAE6-17F4-4BE0-ABB9-DDE422AE17BC}" type="parTrans" cxnId="{3357C8B8-C6E8-4F41-8F65-B23D1374ED2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5276E6-B7C5-4D84-87E0-A4271DAA576A}" type="sibTrans" cxnId="{3357C8B8-C6E8-4F41-8F65-B23D1374ED2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BFBB90B-DB85-4B57-AC4D-95EF213B963D}" type="pres">
      <dgm:prSet presAssocID="{E7843CA0-DD4F-49E2-810D-F3EC356785F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BDBB0D-F8D5-414F-96CF-92FA42FAA45D}" type="pres">
      <dgm:prSet presAssocID="{E7843CA0-DD4F-49E2-810D-F3EC356785FC}" presName="matrix" presStyleCnt="0"/>
      <dgm:spPr/>
    </dgm:pt>
    <dgm:pt modelId="{0AD2D6DC-9191-4DB9-94E5-3E150D068070}" type="pres">
      <dgm:prSet presAssocID="{E7843CA0-DD4F-49E2-810D-F3EC356785FC}" presName="tile1" presStyleLbl="node1" presStyleIdx="0" presStyleCnt="4" custLinFactNeighborX="-93617" custLinFactNeighborY="0"/>
      <dgm:spPr/>
      <dgm:t>
        <a:bodyPr/>
        <a:lstStyle/>
        <a:p>
          <a:endParaRPr lang="zh-CN" altLang="en-US"/>
        </a:p>
      </dgm:t>
    </dgm:pt>
    <dgm:pt modelId="{58A6E8D9-DA4F-4F64-AE6D-0687DEFCA737}" type="pres">
      <dgm:prSet presAssocID="{E7843CA0-DD4F-49E2-810D-F3EC356785F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993C5C-16C7-4501-A167-66F8A1EEC25B}" type="pres">
      <dgm:prSet presAssocID="{E7843CA0-DD4F-49E2-810D-F3EC356785FC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B08F63DB-9329-4218-AF2C-13368100DDB2}" type="pres">
      <dgm:prSet presAssocID="{E7843CA0-DD4F-49E2-810D-F3EC356785F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010B99-0D2D-48E4-8EBC-8B1B0633724F}" type="pres">
      <dgm:prSet presAssocID="{E7843CA0-DD4F-49E2-810D-F3EC356785FC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F993D339-B2F2-4F28-8B48-76B3A6130F27}" type="pres">
      <dgm:prSet presAssocID="{E7843CA0-DD4F-49E2-810D-F3EC356785F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8845CF-481B-4B7A-9DFA-6AE719DB20BB}" type="pres">
      <dgm:prSet presAssocID="{E7843CA0-DD4F-49E2-810D-F3EC356785FC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1DF0480C-8EB5-482D-AF16-C3A8C49E8804}" type="pres">
      <dgm:prSet presAssocID="{E7843CA0-DD4F-49E2-810D-F3EC356785F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0C9D0-4A72-4C0D-9120-60D9FBA83600}" type="pres">
      <dgm:prSet presAssocID="{E7843CA0-DD4F-49E2-810D-F3EC356785FC}" presName="centerTile" presStyleLbl="fgShp" presStyleIdx="0" presStyleCnt="1" custScaleX="148718" custScaleY="14736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51A2B4-3FF1-42B9-8F27-637063E79EB2}" type="presOf" srcId="{49DEF895-21AC-44AC-8B9F-5D98B9CD8DBD}" destId="{F240C9D0-4A72-4C0D-9120-60D9FBA83600}" srcOrd="0" destOrd="0" presId="urn:microsoft.com/office/officeart/2005/8/layout/matrix1"/>
    <dgm:cxn modelId="{9B6420F6-90D3-4120-A97C-44E2EAFD5D9C}" type="presOf" srcId="{EF8F710E-F488-427B-828C-AF8132370493}" destId="{1DF0480C-8EB5-482D-AF16-C3A8C49E8804}" srcOrd="1" destOrd="0" presId="urn:microsoft.com/office/officeart/2005/8/layout/matrix1"/>
    <dgm:cxn modelId="{4F39E37E-2685-4D88-BD0C-CA8F8F94E6AF}" type="presOf" srcId="{99865857-8324-4900-BEDE-F0D9506E7EA9}" destId="{0AD2D6DC-9191-4DB9-94E5-3E150D068070}" srcOrd="0" destOrd="0" presId="urn:microsoft.com/office/officeart/2005/8/layout/matrix1"/>
    <dgm:cxn modelId="{478EFBA6-FEEC-48D6-A6D0-8AD8D8DB5831}" srcId="{E7843CA0-DD4F-49E2-810D-F3EC356785FC}" destId="{83552328-4693-4E28-A349-8B41EBDC6992}" srcOrd="1" destOrd="0" parTransId="{04A01F33-1D5C-4BFF-A954-3F2ACCFDEF81}" sibTransId="{F3768C8F-E6A3-4CD6-8366-B8F8BBE887E8}"/>
    <dgm:cxn modelId="{3357C8B8-C6E8-4F41-8F65-B23D1374ED2B}" srcId="{49DEF895-21AC-44AC-8B9F-5D98B9CD8DBD}" destId="{99865857-8324-4900-BEDE-F0D9506E7EA9}" srcOrd="0" destOrd="0" parTransId="{0AB0BAE6-17F4-4BE0-ABB9-DDE422AE17BC}" sibTransId="{385276E6-B7C5-4D84-87E0-A4271DAA576A}"/>
    <dgm:cxn modelId="{4F4554F1-E7CA-4048-8250-6599BE55A60C}" type="presOf" srcId="{A93384C9-A0B1-46DF-9232-F6F5B5E61321}" destId="{F993D339-B2F2-4F28-8B48-76B3A6130F27}" srcOrd="1" destOrd="0" presId="urn:microsoft.com/office/officeart/2005/8/layout/matrix1"/>
    <dgm:cxn modelId="{FE314D7E-1749-4A51-833F-47696D4622BF}" srcId="{E7843CA0-DD4F-49E2-810D-F3EC356785FC}" destId="{49DEF895-21AC-44AC-8B9F-5D98B9CD8DBD}" srcOrd="0" destOrd="0" parTransId="{10BCDDB9-FB15-4DD7-8EEF-0634B28BD840}" sibTransId="{3161BCAE-0D47-45FA-ACB6-C4829D3435DF}"/>
    <dgm:cxn modelId="{0597B982-256A-4A79-ACCD-DEA32B1E816B}" type="presOf" srcId="{E7843CA0-DD4F-49E2-810D-F3EC356785FC}" destId="{1BFBB90B-DB85-4B57-AC4D-95EF213B963D}" srcOrd="0" destOrd="0" presId="urn:microsoft.com/office/officeart/2005/8/layout/matrix1"/>
    <dgm:cxn modelId="{3040E926-8146-4846-958A-BD18A7600757}" type="presOf" srcId="{EF8F710E-F488-427B-828C-AF8132370493}" destId="{CD8845CF-481B-4B7A-9DFA-6AE719DB20BB}" srcOrd="0" destOrd="0" presId="urn:microsoft.com/office/officeart/2005/8/layout/matrix1"/>
    <dgm:cxn modelId="{525D27B2-B6A1-4B83-A99B-D24AD1CE3AE1}" type="presOf" srcId="{A0925A12-F5D7-498E-ADC9-8FEE8F9BC732}" destId="{CA993C5C-16C7-4501-A167-66F8A1EEC25B}" srcOrd="0" destOrd="0" presId="urn:microsoft.com/office/officeart/2005/8/layout/matrix1"/>
    <dgm:cxn modelId="{46134B74-CDB5-4508-B182-341108DFC742}" srcId="{49DEF895-21AC-44AC-8B9F-5D98B9CD8DBD}" destId="{A0925A12-F5D7-498E-ADC9-8FEE8F9BC732}" srcOrd="1" destOrd="0" parTransId="{5B34DCCA-3D3B-4BFC-9724-933D4436C522}" sibTransId="{2F5E6374-5C8A-412A-B02A-705159DACE5C}"/>
    <dgm:cxn modelId="{6416002E-ED80-4037-942E-E2E3554A2B48}" type="presOf" srcId="{99865857-8324-4900-BEDE-F0D9506E7EA9}" destId="{58A6E8D9-DA4F-4F64-AE6D-0687DEFCA737}" srcOrd="1" destOrd="0" presId="urn:microsoft.com/office/officeart/2005/8/layout/matrix1"/>
    <dgm:cxn modelId="{E2B77666-CCA9-42F2-A8D9-65080CD0D8D3}" srcId="{49DEF895-21AC-44AC-8B9F-5D98B9CD8DBD}" destId="{A93384C9-A0B1-46DF-9232-F6F5B5E61321}" srcOrd="2" destOrd="0" parTransId="{F8BF1543-B4A1-44D0-8DDA-6A7A3BAEBB10}" sibTransId="{00A5EC62-709A-405B-8BE4-38E7805753E6}"/>
    <dgm:cxn modelId="{507E651D-B873-4329-8CE5-E11B3959EEBD}" type="presOf" srcId="{A93384C9-A0B1-46DF-9232-F6F5B5E61321}" destId="{D6010B99-0D2D-48E4-8EBC-8B1B0633724F}" srcOrd="0" destOrd="0" presId="urn:microsoft.com/office/officeart/2005/8/layout/matrix1"/>
    <dgm:cxn modelId="{4D9908C2-F46F-44E9-B7D2-4964F5BFA3BA}" srcId="{49DEF895-21AC-44AC-8B9F-5D98B9CD8DBD}" destId="{EF8F710E-F488-427B-828C-AF8132370493}" srcOrd="3" destOrd="0" parTransId="{E8DDA106-6906-493B-B16E-9F13708A4D52}" sibTransId="{8EFA371E-9B55-4107-BBA0-E6735D29A3E2}"/>
    <dgm:cxn modelId="{1C53673C-9009-4533-B6E5-E948598E7297}" type="presOf" srcId="{A0925A12-F5D7-498E-ADC9-8FEE8F9BC732}" destId="{B08F63DB-9329-4218-AF2C-13368100DDB2}" srcOrd="1" destOrd="0" presId="urn:microsoft.com/office/officeart/2005/8/layout/matrix1"/>
    <dgm:cxn modelId="{C3A53115-BC2E-4BA4-AA39-E3BACC53D461}" type="presParOf" srcId="{1BFBB90B-DB85-4B57-AC4D-95EF213B963D}" destId="{F5BDBB0D-F8D5-414F-96CF-92FA42FAA45D}" srcOrd="0" destOrd="0" presId="urn:microsoft.com/office/officeart/2005/8/layout/matrix1"/>
    <dgm:cxn modelId="{BE18886A-5AF1-4F0B-9351-FB40D3A81694}" type="presParOf" srcId="{F5BDBB0D-F8D5-414F-96CF-92FA42FAA45D}" destId="{0AD2D6DC-9191-4DB9-94E5-3E150D068070}" srcOrd="0" destOrd="0" presId="urn:microsoft.com/office/officeart/2005/8/layout/matrix1"/>
    <dgm:cxn modelId="{2BC5A98E-C396-4214-99E7-5A87D5FF7C73}" type="presParOf" srcId="{F5BDBB0D-F8D5-414F-96CF-92FA42FAA45D}" destId="{58A6E8D9-DA4F-4F64-AE6D-0687DEFCA737}" srcOrd="1" destOrd="0" presId="urn:microsoft.com/office/officeart/2005/8/layout/matrix1"/>
    <dgm:cxn modelId="{012C2360-E23D-4F8A-8BA1-77B546F9E4D3}" type="presParOf" srcId="{F5BDBB0D-F8D5-414F-96CF-92FA42FAA45D}" destId="{CA993C5C-16C7-4501-A167-66F8A1EEC25B}" srcOrd="2" destOrd="0" presId="urn:microsoft.com/office/officeart/2005/8/layout/matrix1"/>
    <dgm:cxn modelId="{E0C731AA-3499-4AA4-96DC-8D3E0CF75E2D}" type="presParOf" srcId="{F5BDBB0D-F8D5-414F-96CF-92FA42FAA45D}" destId="{B08F63DB-9329-4218-AF2C-13368100DDB2}" srcOrd="3" destOrd="0" presId="urn:microsoft.com/office/officeart/2005/8/layout/matrix1"/>
    <dgm:cxn modelId="{9A69664C-2F6A-4A6A-AA80-19499F5B9D03}" type="presParOf" srcId="{F5BDBB0D-F8D5-414F-96CF-92FA42FAA45D}" destId="{D6010B99-0D2D-48E4-8EBC-8B1B0633724F}" srcOrd="4" destOrd="0" presId="urn:microsoft.com/office/officeart/2005/8/layout/matrix1"/>
    <dgm:cxn modelId="{41A56434-797A-4B1F-AC85-95301F8C3C61}" type="presParOf" srcId="{F5BDBB0D-F8D5-414F-96CF-92FA42FAA45D}" destId="{F993D339-B2F2-4F28-8B48-76B3A6130F27}" srcOrd="5" destOrd="0" presId="urn:microsoft.com/office/officeart/2005/8/layout/matrix1"/>
    <dgm:cxn modelId="{311FA940-28D1-4A3F-9B0F-5058CA0B000E}" type="presParOf" srcId="{F5BDBB0D-F8D5-414F-96CF-92FA42FAA45D}" destId="{CD8845CF-481B-4B7A-9DFA-6AE719DB20BB}" srcOrd="6" destOrd="0" presId="urn:microsoft.com/office/officeart/2005/8/layout/matrix1"/>
    <dgm:cxn modelId="{2A3FDAB1-3FF7-440C-8EDD-DA83174AE53A}" type="presParOf" srcId="{F5BDBB0D-F8D5-414F-96CF-92FA42FAA45D}" destId="{1DF0480C-8EB5-482D-AF16-C3A8C49E8804}" srcOrd="7" destOrd="0" presId="urn:microsoft.com/office/officeart/2005/8/layout/matrix1"/>
    <dgm:cxn modelId="{13D63A11-6C8F-48DE-8599-7E178C2826DA}" type="presParOf" srcId="{1BFBB90B-DB85-4B57-AC4D-95EF213B963D}" destId="{F240C9D0-4A72-4C0D-9120-60D9FBA8360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58A7DE-EA79-6641-92D4-2803CC6E4E7E}">
      <dsp:nvSpPr>
        <dsp:cNvPr id="0" name=""/>
        <dsp:cNvSpPr/>
      </dsp:nvSpPr>
      <dsp:spPr>
        <a:xfrm>
          <a:off x="-5654689" y="-865609"/>
          <a:ext cx="6732439" cy="6732439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48296-B158-4D40-8D9D-E433389DD6C9}">
      <dsp:nvSpPr>
        <dsp:cNvPr id="0" name=""/>
        <dsp:cNvSpPr/>
      </dsp:nvSpPr>
      <dsp:spPr>
        <a:xfrm>
          <a:off x="401626" y="263364"/>
          <a:ext cx="6777274" cy="526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云推送是什么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</dsp:txBody>
      <dsp:txXfrm>
        <a:off x="401626" y="263364"/>
        <a:ext cx="6777274" cy="526528"/>
      </dsp:txXfrm>
    </dsp:sp>
    <dsp:sp modelId="{7C2878F9-358B-F741-89E0-134618B58592}">
      <dsp:nvSpPr>
        <dsp:cNvPr id="0" name=""/>
        <dsp:cNvSpPr/>
      </dsp:nvSpPr>
      <dsp:spPr>
        <a:xfrm>
          <a:off x="72545" y="197548"/>
          <a:ext cx="658160" cy="6581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D4732AC-D756-1F45-A666-D4FBA8BEF678}">
      <dsp:nvSpPr>
        <dsp:cNvPr id="0" name=""/>
        <dsp:cNvSpPr/>
      </dsp:nvSpPr>
      <dsp:spPr>
        <a:xfrm>
          <a:off x="834731" y="1053056"/>
          <a:ext cx="6344169" cy="526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云推送的价值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</dsp:txBody>
      <dsp:txXfrm>
        <a:off x="834731" y="1053056"/>
        <a:ext cx="6344169" cy="526528"/>
      </dsp:txXfrm>
    </dsp:sp>
    <dsp:sp modelId="{CA23115E-FEA4-6D4E-99F8-8E27C4F5B461}">
      <dsp:nvSpPr>
        <dsp:cNvPr id="0" name=""/>
        <dsp:cNvSpPr/>
      </dsp:nvSpPr>
      <dsp:spPr>
        <a:xfrm>
          <a:off x="505651" y="987240"/>
          <a:ext cx="658160" cy="6581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4DBE0E-E2C2-AE4B-B07A-508B50A6298C}">
      <dsp:nvSpPr>
        <dsp:cNvPr id="0" name=""/>
        <dsp:cNvSpPr/>
      </dsp:nvSpPr>
      <dsp:spPr>
        <a:xfrm>
          <a:off x="1032780" y="1842749"/>
          <a:ext cx="6146120" cy="526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百度云推送特点和优势</a:t>
          </a:r>
        </a:p>
      </dsp:txBody>
      <dsp:txXfrm>
        <a:off x="1032780" y="1842749"/>
        <a:ext cx="6146120" cy="526528"/>
      </dsp:txXfrm>
    </dsp:sp>
    <dsp:sp modelId="{A718A712-1AD9-C843-BFA9-F47B02BA4D82}">
      <dsp:nvSpPr>
        <dsp:cNvPr id="0" name=""/>
        <dsp:cNvSpPr/>
      </dsp:nvSpPr>
      <dsp:spPr>
        <a:xfrm>
          <a:off x="703699" y="1776933"/>
          <a:ext cx="658160" cy="6581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FA0DAB-2A6C-BD45-A524-F36485803D97}">
      <dsp:nvSpPr>
        <dsp:cNvPr id="0" name=""/>
        <dsp:cNvSpPr/>
      </dsp:nvSpPr>
      <dsp:spPr>
        <a:xfrm>
          <a:off x="1032780" y="2631942"/>
          <a:ext cx="6146120" cy="526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架构设计和技术点</a:t>
          </a:r>
        </a:p>
      </dsp:txBody>
      <dsp:txXfrm>
        <a:off x="1032780" y="2631942"/>
        <a:ext cx="6146120" cy="526528"/>
      </dsp:txXfrm>
    </dsp:sp>
    <dsp:sp modelId="{17F8843A-A4E0-F349-B47E-1D635F401E6A}">
      <dsp:nvSpPr>
        <dsp:cNvPr id="0" name=""/>
        <dsp:cNvSpPr/>
      </dsp:nvSpPr>
      <dsp:spPr>
        <a:xfrm>
          <a:off x="703699" y="2566125"/>
          <a:ext cx="658160" cy="6581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0567729-4215-6A48-98A5-38CB56640B59}">
      <dsp:nvSpPr>
        <dsp:cNvPr id="0" name=""/>
        <dsp:cNvSpPr/>
      </dsp:nvSpPr>
      <dsp:spPr>
        <a:xfrm>
          <a:off x="834731" y="3421634"/>
          <a:ext cx="6344169" cy="526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/>
              <a:ea typeface="微软雅黑"/>
              <a:cs typeface="微软雅黑"/>
            </a:rPr>
            <a:t>Demo</a:t>
          </a:r>
          <a:endParaRPr lang="zh-CN" altLang="en-US" sz="2000" kern="1200" dirty="0" smtClean="0">
            <a:latin typeface="微软雅黑"/>
            <a:ea typeface="微软雅黑"/>
            <a:cs typeface="微软雅黑"/>
          </a:endParaRPr>
        </a:p>
      </dsp:txBody>
      <dsp:txXfrm>
        <a:off x="834731" y="3421634"/>
        <a:ext cx="6344169" cy="526528"/>
      </dsp:txXfrm>
    </dsp:sp>
    <dsp:sp modelId="{8CB640B1-3B6B-EF4C-94CA-41747D205AA8}">
      <dsp:nvSpPr>
        <dsp:cNvPr id="0" name=""/>
        <dsp:cNvSpPr/>
      </dsp:nvSpPr>
      <dsp:spPr>
        <a:xfrm>
          <a:off x="505651" y="3355818"/>
          <a:ext cx="658160" cy="6581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A15594-26D7-D24F-92C5-050A39580A23}">
      <dsp:nvSpPr>
        <dsp:cNvPr id="0" name=""/>
        <dsp:cNvSpPr/>
      </dsp:nvSpPr>
      <dsp:spPr>
        <a:xfrm>
          <a:off x="401626" y="4211327"/>
          <a:ext cx="6777274" cy="526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/>
              <a:ea typeface="微软雅黑"/>
              <a:cs typeface="微软雅黑"/>
            </a:rPr>
            <a:t>Q&amp;A</a:t>
          </a:r>
          <a:endParaRPr lang="zh-CN" altLang="en-US" sz="2000" kern="1200" dirty="0" smtClean="0">
            <a:latin typeface="微软雅黑"/>
            <a:ea typeface="微软雅黑"/>
            <a:cs typeface="微软雅黑"/>
          </a:endParaRPr>
        </a:p>
      </dsp:txBody>
      <dsp:txXfrm>
        <a:off x="401626" y="4211327"/>
        <a:ext cx="6777274" cy="526528"/>
      </dsp:txXfrm>
    </dsp:sp>
    <dsp:sp modelId="{8DC6C0E9-1F2D-E04A-8EE0-C1385059E54D}">
      <dsp:nvSpPr>
        <dsp:cNvPr id="0" name=""/>
        <dsp:cNvSpPr/>
      </dsp:nvSpPr>
      <dsp:spPr>
        <a:xfrm>
          <a:off x="72545" y="4145511"/>
          <a:ext cx="658160" cy="6581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17081F-BEE1-445E-A583-1DBB780857FE}">
      <dsp:nvSpPr>
        <dsp:cNvPr id="0" name=""/>
        <dsp:cNvSpPr/>
      </dsp:nvSpPr>
      <dsp:spPr>
        <a:xfrm>
          <a:off x="1005847" y="133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BCS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133"/>
        <a:ext cx="1131577" cy="404258"/>
      </dsp:txXfrm>
    </dsp:sp>
    <dsp:sp modelId="{D7B490BA-2157-4D26-96D0-208474262B5C}">
      <dsp:nvSpPr>
        <dsp:cNvPr id="0" name=""/>
        <dsp:cNvSpPr/>
      </dsp:nvSpPr>
      <dsp:spPr>
        <a:xfrm>
          <a:off x="1005847" y="424605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solidFill>
                <a:schemeClr val="tx1"/>
              </a:solidFill>
            </a:rPr>
            <a:t>MySql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424605"/>
        <a:ext cx="1131577" cy="404258"/>
      </dsp:txXfrm>
    </dsp:sp>
    <dsp:sp modelId="{25EA965B-16F5-4F6B-B380-24C07EF1A514}">
      <dsp:nvSpPr>
        <dsp:cNvPr id="0" name=""/>
        <dsp:cNvSpPr/>
      </dsp:nvSpPr>
      <dsp:spPr>
        <a:xfrm>
          <a:off x="1005847" y="849076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solidFill>
                <a:schemeClr val="tx1"/>
              </a:solidFill>
            </a:rPr>
            <a:t>Redis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849076"/>
        <a:ext cx="1131577" cy="404258"/>
      </dsp:txXfrm>
    </dsp:sp>
    <dsp:sp modelId="{346066F0-0F0E-4554-A93E-3B568E637E3A}">
      <dsp:nvSpPr>
        <dsp:cNvPr id="0" name=""/>
        <dsp:cNvSpPr/>
      </dsp:nvSpPr>
      <dsp:spPr>
        <a:xfrm>
          <a:off x="1005847" y="1273548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tx1"/>
              </a:solidFill>
            </a:rPr>
            <a:t>DT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1273548"/>
        <a:ext cx="1131577" cy="404258"/>
      </dsp:txXfrm>
    </dsp:sp>
    <dsp:sp modelId="{3781E1F8-B41E-473F-AB24-D30810F0ECAB}">
      <dsp:nvSpPr>
        <dsp:cNvPr id="0" name=""/>
        <dsp:cNvSpPr/>
      </dsp:nvSpPr>
      <dsp:spPr>
        <a:xfrm>
          <a:off x="1005847" y="1698019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tx1"/>
              </a:solidFill>
            </a:rPr>
            <a:t>BCMS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1698019"/>
        <a:ext cx="1131577" cy="404258"/>
      </dsp:txXfrm>
    </dsp:sp>
    <dsp:sp modelId="{F6AEFE87-48D4-4082-9648-305A8E980578}">
      <dsp:nvSpPr>
        <dsp:cNvPr id="0" name=""/>
        <dsp:cNvSpPr/>
      </dsp:nvSpPr>
      <dsp:spPr>
        <a:xfrm>
          <a:off x="1005847" y="2122491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solidFill>
                <a:schemeClr val="tx1"/>
              </a:solidFill>
            </a:rPr>
            <a:t>Bigpipe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2122491"/>
        <a:ext cx="1131577" cy="404258"/>
      </dsp:txXfrm>
    </dsp:sp>
    <dsp:sp modelId="{430FF312-88F2-4BD7-9694-480321F237CB}">
      <dsp:nvSpPr>
        <dsp:cNvPr id="0" name=""/>
        <dsp:cNvSpPr/>
      </dsp:nvSpPr>
      <dsp:spPr>
        <a:xfrm>
          <a:off x="1005847" y="2546962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tx1"/>
              </a:solidFill>
            </a:rPr>
            <a:t>LBS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2546962"/>
        <a:ext cx="1131577" cy="404258"/>
      </dsp:txXfrm>
    </dsp:sp>
    <dsp:sp modelId="{CB464557-5CDD-4C66-9F73-C832BFF74CD1}">
      <dsp:nvSpPr>
        <dsp:cNvPr id="0" name=""/>
        <dsp:cNvSpPr/>
      </dsp:nvSpPr>
      <dsp:spPr>
        <a:xfrm>
          <a:off x="1005847" y="2971434"/>
          <a:ext cx="1131577" cy="404258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tx1"/>
              </a:solidFill>
            </a:rPr>
            <a:t>App</a:t>
          </a:r>
          <a:r>
            <a:rPr lang="zh-CN" altLang="en-US" sz="1900" kern="1200" dirty="0" smtClean="0">
              <a:solidFill>
                <a:schemeClr val="tx1"/>
              </a:solidFill>
            </a:rPr>
            <a:t>分发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1005847" y="2971434"/>
        <a:ext cx="1131577" cy="40425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99FEF0-65AE-4508-A393-96D9C1ED1BF8}">
      <dsp:nvSpPr>
        <dsp:cNvPr id="0" name=""/>
        <dsp:cNvSpPr/>
      </dsp:nvSpPr>
      <dsp:spPr>
        <a:xfrm>
          <a:off x="0" y="0"/>
          <a:ext cx="9144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私有精简协议</a:t>
          </a:r>
          <a:endParaRPr lang="en-US" sz="3200" b="1" kern="1200" dirty="0"/>
        </a:p>
      </dsp:txBody>
      <dsp:txXfrm>
        <a:off x="0" y="0"/>
        <a:ext cx="9144000" cy="804960"/>
      </dsp:txXfrm>
    </dsp:sp>
    <dsp:sp modelId="{87E52282-FC23-4F82-9234-9D342A7254AC}">
      <dsp:nvSpPr>
        <dsp:cNvPr id="0" name=""/>
        <dsp:cNvSpPr/>
      </dsp:nvSpPr>
      <dsp:spPr>
        <a:xfrm>
          <a:off x="0" y="822179"/>
          <a:ext cx="91440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500" kern="1200" dirty="0" smtClean="0"/>
            <a:t>XMPP  or  </a:t>
          </a:r>
          <a:r>
            <a:rPr lang="zh-CN" altLang="en-US" sz="2500" kern="1200" dirty="0" smtClean="0"/>
            <a:t>私有</a:t>
          </a:r>
          <a:r>
            <a:rPr lang="zh-CN" sz="2500" kern="1200" dirty="0" smtClean="0"/>
            <a:t>二进制</a:t>
          </a:r>
          <a:r>
            <a:rPr lang="zh-CN" altLang="en-US" sz="2500" kern="1200" dirty="0" smtClean="0"/>
            <a:t>协议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500" kern="1200" dirty="0" smtClean="0"/>
            <a:t>握手，心跳，消息上下行</a:t>
          </a:r>
          <a:endParaRPr lang="en-US" sz="2500" kern="1200" dirty="0"/>
        </a:p>
      </dsp:txBody>
      <dsp:txXfrm>
        <a:off x="0" y="822179"/>
        <a:ext cx="9144000" cy="910800"/>
      </dsp:txXfrm>
    </dsp:sp>
    <dsp:sp modelId="{C060648C-6E80-40E0-8601-F8FB8072D5CA}">
      <dsp:nvSpPr>
        <dsp:cNvPr id="0" name=""/>
        <dsp:cNvSpPr/>
      </dsp:nvSpPr>
      <dsp:spPr>
        <a:xfrm>
          <a:off x="0" y="1732979"/>
          <a:ext cx="9144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极限心跳包</a:t>
          </a:r>
          <a:endParaRPr lang="en-US" sz="3200" b="1" kern="1200" dirty="0"/>
        </a:p>
      </dsp:txBody>
      <dsp:txXfrm>
        <a:off x="0" y="1732979"/>
        <a:ext cx="9144000" cy="804960"/>
      </dsp:txXfrm>
    </dsp:sp>
    <dsp:sp modelId="{6C85AA5E-B03F-4EC6-9CF7-416E7641CA19}">
      <dsp:nvSpPr>
        <dsp:cNvPr id="0" name=""/>
        <dsp:cNvSpPr/>
      </dsp:nvSpPr>
      <dsp:spPr>
        <a:xfrm>
          <a:off x="0" y="2537939"/>
          <a:ext cx="91440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TCP_QUICKACK</a:t>
          </a:r>
          <a:endParaRPr lang="zh-CN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压缩心跳包，</a:t>
          </a:r>
          <a:r>
            <a:rPr lang="en-US" sz="2500" kern="1200" dirty="0" smtClean="0"/>
            <a:t>2byte</a:t>
          </a:r>
          <a:r>
            <a:rPr lang="zh-CN" sz="2500" kern="1200" dirty="0" smtClean="0"/>
            <a:t>心跳内容</a:t>
          </a:r>
          <a:endParaRPr lang="en-US" sz="2500" kern="1200" dirty="0"/>
        </a:p>
      </dsp:txBody>
      <dsp:txXfrm>
        <a:off x="0" y="2537939"/>
        <a:ext cx="9144000" cy="894240"/>
      </dsp:txXfrm>
    </dsp:sp>
    <dsp:sp modelId="{F2DA73D8-1FB5-4A72-9F5C-8F023D40F4AF}">
      <dsp:nvSpPr>
        <dsp:cNvPr id="0" name=""/>
        <dsp:cNvSpPr/>
      </dsp:nvSpPr>
      <dsp:spPr>
        <a:xfrm>
          <a:off x="0" y="3432179"/>
          <a:ext cx="9144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智能心跳调节</a:t>
          </a:r>
          <a:endParaRPr lang="en-US" sz="3200" b="1" kern="1200" dirty="0"/>
        </a:p>
      </dsp:txBody>
      <dsp:txXfrm>
        <a:off x="0" y="3432179"/>
        <a:ext cx="9144000" cy="804960"/>
      </dsp:txXfrm>
    </dsp:sp>
    <dsp:sp modelId="{FAC03AFD-18E1-4FE8-AD72-B4C5C105C466}">
      <dsp:nvSpPr>
        <dsp:cNvPr id="0" name=""/>
        <dsp:cNvSpPr/>
      </dsp:nvSpPr>
      <dsp:spPr>
        <a:xfrm>
          <a:off x="0" y="4237139"/>
          <a:ext cx="91440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500" kern="1200" dirty="0" smtClean="0"/>
            <a:t>根据实时网络状况调节心跳间隔，稳定长连接</a:t>
          </a:r>
          <a:endParaRPr lang="en-US" sz="2500" kern="1200" dirty="0"/>
        </a:p>
      </dsp:txBody>
      <dsp:txXfrm>
        <a:off x="0" y="4237139"/>
        <a:ext cx="9144000" cy="529920"/>
      </dsp:txXfrm>
    </dsp:sp>
    <dsp:sp modelId="{CF75379C-0202-4422-B8B5-D995A9253637}">
      <dsp:nvSpPr>
        <dsp:cNvPr id="0" name=""/>
        <dsp:cNvSpPr/>
      </dsp:nvSpPr>
      <dsp:spPr>
        <a:xfrm>
          <a:off x="0" y="4767060"/>
          <a:ext cx="9144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单服务单通道</a:t>
          </a:r>
          <a:endParaRPr lang="en-US" sz="3200" kern="1200" dirty="0"/>
        </a:p>
      </dsp:txBody>
      <dsp:txXfrm>
        <a:off x="0" y="4767060"/>
        <a:ext cx="9144000" cy="80496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99FEF0-65AE-4508-A393-96D9C1ED1BF8}">
      <dsp:nvSpPr>
        <dsp:cNvPr id="0" name=""/>
        <dsp:cNvSpPr/>
      </dsp:nvSpPr>
      <dsp:spPr>
        <a:xfrm>
          <a:off x="0" y="0"/>
          <a:ext cx="9144000" cy="1172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b="1" kern="1200" dirty="0" smtClean="0"/>
            <a:t>Alarm  &amp;  </a:t>
          </a:r>
          <a:r>
            <a:rPr lang="en-US" altLang="zh-CN" sz="4600" b="1" kern="1200" dirty="0" err="1" smtClean="0"/>
            <a:t>WakeLock</a:t>
          </a:r>
          <a:endParaRPr lang="en-US" sz="4600" b="1" kern="1200" dirty="0"/>
        </a:p>
      </dsp:txBody>
      <dsp:txXfrm>
        <a:off x="0" y="0"/>
        <a:ext cx="9144000" cy="1172266"/>
      </dsp:txXfrm>
    </dsp:sp>
    <dsp:sp modelId="{87E52282-FC23-4F82-9234-9D342A7254AC}">
      <dsp:nvSpPr>
        <dsp:cNvPr id="0" name=""/>
        <dsp:cNvSpPr/>
      </dsp:nvSpPr>
      <dsp:spPr>
        <a:xfrm>
          <a:off x="0" y="1172969"/>
          <a:ext cx="9144000" cy="130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按需并按最低标准使用</a:t>
          </a:r>
          <a:endParaRPr lang="en-US" altLang="zh-CN" sz="3600" kern="1200" dirty="0" smtClean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减少使用</a:t>
          </a:r>
          <a:r>
            <a:rPr lang="en-US" altLang="zh-CN" sz="3600" kern="1200" dirty="0" err="1" smtClean="0"/>
            <a:t>WakeLock</a:t>
          </a:r>
          <a:r>
            <a:rPr lang="zh-CN" altLang="en-US" sz="3600" kern="1200" dirty="0" smtClean="0"/>
            <a:t>的时间</a:t>
          </a:r>
          <a:endParaRPr lang="en-US" sz="3600" kern="1200" dirty="0"/>
        </a:p>
      </dsp:txBody>
      <dsp:txXfrm>
        <a:off x="0" y="1172969"/>
        <a:ext cx="9144000" cy="1309274"/>
      </dsp:txXfrm>
    </dsp:sp>
    <dsp:sp modelId="{C060648C-6E80-40E0-8601-F8FB8072D5CA}">
      <dsp:nvSpPr>
        <dsp:cNvPr id="0" name=""/>
        <dsp:cNvSpPr/>
      </dsp:nvSpPr>
      <dsp:spPr>
        <a:xfrm>
          <a:off x="0" y="2482244"/>
          <a:ext cx="9144000" cy="1172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b="1" kern="1200" dirty="0" smtClean="0"/>
            <a:t>精简逻辑，节省</a:t>
          </a:r>
          <a:r>
            <a:rPr lang="en-US" altLang="zh-CN" sz="4600" b="1" kern="1200" dirty="0" smtClean="0"/>
            <a:t>CPU</a:t>
          </a:r>
          <a:r>
            <a:rPr lang="zh-CN" altLang="en-US" sz="4600" b="1" kern="1200" dirty="0" smtClean="0"/>
            <a:t>利用率</a:t>
          </a:r>
          <a:endParaRPr lang="en-US" sz="4600" b="1" kern="1200" dirty="0"/>
        </a:p>
      </dsp:txBody>
      <dsp:txXfrm>
        <a:off x="0" y="2482244"/>
        <a:ext cx="9144000" cy="1172266"/>
      </dsp:txXfrm>
    </dsp:sp>
    <dsp:sp modelId="{6C85AA5E-B03F-4EC6-9CF7-416E7641CA19}">
      <dsp:nvSpPr>
        <dsp:cNvPr id="0" name=""/>
        <dsp:cNvSpPr/>
      </dsp:nvSpPr>
      <dsp:spPr>
        <a:xfrm>
          <a:off x="0" y="3654510"/>
          <a:ext cx="91440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3600" kern="1200" dirty="0"/>
        </a:p>
      </dsp:txBody>
      <dsp:txXfrm>
        <a:off x="0" y="3654510"/>
        <a:ext cx="9144000" cy="761760"/>
      </dsp:txXfrm>
    </dsp:sp>
    <dsp:sp modelId="{CF75379C-0202-4422-B8B5-D995A9253637}">
      <dsp:nvSpPr>
        <dsp:cNvPr id="0" name=""/>
        <dsp:cNvSpPr/>
      </dsp:nvSpPr>
      <dsp:spPr>
        <a:xfrm>
          <a:off x="0" y="4416270"/>
          <a:ext cx="9144000" cy="1172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单服务单通道</a:t>
          </a:r>
          <a:endParaRPr lang="en-US" sz="4600" kern="1200" dirty="0"/>
        </a:p>
      </dsp:txBody>
      <dsp:txXfrm>
        <a:off x="0" y="4416270"/>
        <a:ext cx="9144000" cy="1172266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883AC8-7A52-A64C-81C1-329AB88FC266}">
      <dsp:nvSpPr>
        <dsp:cNvPr id="0" name=""/>
        <dsp:cNvSpPr/>
      </dsp:nvSpPr>
      <dsp:spPr>
        <a:xfrm rot="5400000">
          <a:off x="-248497" y="249524"/>
          <a:ext cx="1656648" cy="115965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统一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 rot="5400000">
        <a:off x="-248497" y="249524"/>
        <a:ext cx="1656648" cy="1159654"/>
      </dsp:txXfrm>
    </dsp:sp>
    <dsp:sp modelId="{AF3CC98B-429A-954D-9C4D-AA179B87312D}">
      <dsp:nvSpPr>
        <dsp:cNvPr id="0" name=""/>
        <dsp:cNvSpPr/>
      </dsp:nvSpPr>
      <dsp:spPr>
        <a:xfrm rot="5400000">
          <a:off x="4159459" y="-2998778"/>
          <a:ext cx="1076821" cy="707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整合</a:t>
          </a: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Android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、</a:t>
          </a:r>
          <a:r>
            <a:rPr lang="en-US" altLang="zh-CN" sz="2300" kern="1200" dirty="0" err="1" smtClean="0">
              <a:latin typeface="微软雅黑"/>
              <a:ea typeface="微软雅黑"/>
              <a:cs typeface="微软雅黑"/>
            </a:rPr>
            <a:t>iOS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平台，提供</a:t>
          </a:r>
          <a:r>
            <a:rPr lang="zh-CN" altLang="en-US" sz="2300" b="1" kern="12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统一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推送入口；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 rot="5400000">
        <a:off x="4159459" y="-2998778"/>
        <a:ext cx="1076821" cy="7076431"/>
      </dsp:txXfrm>
    </dsp:sp>
    <dsp:sp modelId="{5EF9E2D3-A427-A741-9BBC-318F62A3D25C}">
      <dsp:nvSpPr>
        <dsp:cNvPr id="0" name=""/>
        <dsp:cNvSpPr/>
      </dsp:nvSpPr>
      <dsp:spPr>
        <a:xfrm rot="5400000">
          <a:off x="-248497" y="1712616"/>
          <a:ext cx="1656648" cy="115965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便利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 rot="5400000">
        <a:off x="-248497" y="1712616"/>
        <a:ext cx="1656648" cy="1159654"/>
      </dsp:txXfrm>
    </dsp:sp>
    <dsp:sp modelId="{DEA1AFF1-7098-A44A-9A6D-B475C3314A45}">
      <dsp:nvSpPr>
        <dsp:cNvPr id="0" name=""/>
        <dsp:cNvSpPr/>
      </dsp:nvSpPr>
      <dsp:spPr>
        <a:xfrm rot="5400000">
          <a:off x="4159459" y="-1535685"/>
          <a:ext cx="1076821" cy="707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帮助开发者管理</a:t>
          </a: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APNs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证书和用户</a:t>
          </a: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device token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，支持</a:t>
          </a:r>
          <a:r>
            <a:rPr lang="en-US" altLang="zh-CN" sz="2300" b="1" kern="12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TAG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功能；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 rot="5400000">
        <a:off x="4159459" y="-1535685"/>
        <a:ext cx="1076821" cy="7076431"/>
      </dsp:txXfrm>
    </dsp:sp>
    <dsp:sp modelId="{B107BB0C-CB20-BF4D-83EA-06235129282F}">
      <dsp:nvSpPr>
        <dsp:cNvPr id="0" name=""/>
        <dsp:cNvSpPr/>
      </dsp:nvSpPr>
      <dsp:spPr>
        <a:xfrm rot="5400000">
          <a:off x="-248497" y="3175708"/>
          <a:ext cx="1656648" cy="115965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稳定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 rot="5400000">
        <a:off x="-248497" y="3175708"/>
        <a:ext cx="1656648" cy="1159654"/>
      </dsp:txXfrm>
    </dsp:sp>
    <dsp:sp modelId="{A9D8FA29-55C2-A746-BAD9-8008310EC67F}">
      <dsp:nvSpPr>
        <dsp:cNvPr id="0" name=""/>
        <dsp:cNvSpPr/>
      </dsp:nvSpPr>
      <dsp:spPr>
        <a:xfrm rot="5400000">
          <a:off x="4159459" y="-72593"/>
          <a:ext cx="1076821" cy="707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封装和优化</a:t>
          </a: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APNs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推送，提升推送性能和稳定性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 rot="5400000">
        <a:off x="4159459" y="-72593"/>
        <a:ext cx="1076821" cy="707643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12125A-07D2-4DD7-B405-7EBA8B2D6F86}">
      <dsp:nvSpPr>
        <dsp:cNvPr id="0" name=""/>
        <dsp:cNvSpPr/>
      </dsp:nvSpPr>
      <dsp:spPr>
        <a:xfrm>
          <a:off x="2839447" y="494069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0562" y="537722"/>
        <a:ext cx="20675" cy="4135"/>
      </dsp:txXfrm>
    </dsp:sp>
    <dsp:sp modelId="{294B72B8-3913-4D02-BFA2-05278BC4D874}">
      <dsp:nvSpPr>
        <dsp:cNvPr id="0" name=""/>
        <dsp:cNvSpPr/>
      </dsp:nvSpPr>
      <dsp:spPr>
        <a:xfrm>
          <a:off x="1043404" y="436"/>
          <a:ext cx="1797843" cy="10787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接收更新消息</a:t>
          </a:r>
          <a:endParaRPr lang="zh-CN" altLang="en-US" sz="2400" kern="1200" dirty="0"/>
        </a:p>
      </dsp:txBody>
      <dsp:txXfrm>
        <a:off x="1043404" y="436"/>
        <a:ext cx="1797843" cy="1078706"/>
      </dsp:txXfrm>
    </dsp:sp>
    <dsp:sp modelId="{FCB947F5-1807-4A19-8FC2-C0C3F2641331}">
      <dsp:nvSpPr>
        <dsp:cNvPr id="0" name=""/>
        <dsp:cNvSpPr/>
      </dsp:nvSpPr>
      <dsp:spPr>
        <a:xfrm>
          <a:off x="1955827" y="1077342"/>
          <a:ext cx="2197846" cy="368352"/>
        </a:xfrm>
        <a:custGeom>
          <a:avLst/>
          <a:gdLst/>
          <a:ahLst/>
          <a:cxnLst/>
          <a:rect l="0" t="0" r="0" b="0"/>
          <a:pathLst>
            <a:path>
              <a:moveTo>
                <a:pt x="2197846" y="0"/>
              </a:moveTo>
              <a:lnTo>
                <a:pt x="2197846" y="201276"/>
              </a:lnTo>
              <a:lnTo>
                <a:pt x="0" y="201276"/>
              </a:lnTo>
              <a:lnTo>
                <a:pt x="0" y="36835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98906" y="1259451"/>
        <a:ext cx="111688" cy="4135"/>
      </dsp:txXfrm>
    </dsp:sp>
    <dsp:sp modelId="{A278FF53-07D6-4212-AFA9-D9340895C900}">
      <dsp:nvSpPr>
        <dsp:cNvPr id="0" name=""/>
        <dsp:cNvSpPr/>
      </dsp:nvSpPr>
      <dsp:spPr>
        <a:xfrm>
          <a:off x="3254752" y="436"/>
          <a:ext cx="1797843" cy="10787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下载补丁</a:t>
          </a:r>
          <a:endParaRPr lang="zh-CN" altLang="en-US" sz="2400" kern="1200" dirty="0"/>
        </a:p>
      </dsp:txBody>
      <dsp:txXfrm>
        <a:off x="3254752" y="436"/>
        <a:ext cx="1797843" cy="1078706"/>
      </dsp:txXfrm>
    </dsp:sp>
    <dsp:sp modelId="{5EC58ECD-9BE4-4A05-8C5A-E6CC2D6A0DF1}">
      <dsp:nvSpPr>
        <dsp:cNvPr id="0" name=""/>
        <dsp:cNvSpPr/>
      </dsp:nvSpPr>
      <dsp:spPr>
        <a:xfrm>
          <a:off x="2852949" y="1971728"/>
          <a:ext cx="369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801" y="45720"/>
              </a:lnTo>
              <a:lnTo>
                <a:pt x="201801" y="60271"/>
              </a:lnTo>
              <a:lnTo>
                <a:pt x="369402" y="6027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7644" y="2015380"/>
        <a:ext cx="20013" cy="4135"/>
      </dsp:txXfrm>
    </dsp:sp>
    <dsp:sp modelId="{A09E3347-F0E2-4A91-973C-CB0F5EAB56F1}">
      <dsp:nvSpPr>
        <dsp:cNvPr id="0" name=""/>
        <dsp:cNvSpPr/>
      </dsp:nvSpPr>
      <dsp:spPr>
        <a:xfrm>
          <a:off x="1056906" y="1478095"/>
          <a:ext cx="1797843" cy="10787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校验</a:t>
          </a:r>
          <a:endParaRPr lang="zh-CN" altLang="en-US" sz="2400" kern="1200" dirty="0"/>
        </a:p>
      </dsp:txBody>
      <dsp:txXfrm>
        <a:off x="1056906" y="1478095"/>
        <a:ext cx="1797843" cy="1078706"/>
      </dsp:txXfrm>
    </dsp:sp>
    <dsp:sp modelId="{62B5C34C-0F74-41C3-8A11-AABA4DD09D5C}">
      <dsp:nvSpPr>
        <dsp:cNvPr id="0" name=""/>
        <dsp:cNvSpPr/>
      </dsp:nvSpPr>
      <dsp:spPr>
        <a:xfrm>
          <a:off x="1942326" y="2569553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91758" y="2758937"/>
        <a:ext cx="112483" cy="4135"/>
      </dsp:txXfrm>
    </dsp:sp>
    <dsp:sp modelId="{6F50AF95-54CE-4C01-96CB-7D1BCCB0A1DF}">
      <dsp:nvSpPr>
        <dsp:cNvPr id="0" name=""/>
        <dsp:cNvSpPr/>
      </dsp:nvSpPr>
      <dsp:spPr>
        <a:xfrm>
          <a:off x="3254752" y="1492646"/>
          <a:ext cx="1797843" cy="10787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Bsdiff</a:t>
          </a:r>
          <a:r>
            <a:rPr lang="zh-CN" altLang="en-US" sz="2400" kern="1200" dirty="0" smtClean="0"/>
            <a:t>合并</a:t>
          </a:r>
          <a:endParaRPr lang="zh-CN" altLang="en-US" sz="2400" kern="1200" dirty="0"/>
        </a:p>
      </dsp:txBody>
      <dsp:txXfrm>
        <a:off x="3254752" y="1492646"/>
        <a:ext cx="1797843" cy="1078706"/>
      </dsp:txXfrm>
    </dsp:sp>
    <dsp:sp modelId="{6BB180BD-2858-4078-8A83-286E30B97AB0}">
      <dsp:nvSpPr>
        <dsp:cNvPr id="0" name=""/>
        <dsp:cNvSpPr/>
      </dsp:nvSpPr>
      <dsp:spPr>
        <a:xfrm>
          <a:off x="1043404" y="2984857"/>
          <a:ext cx="1797843" cy="10787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提示用户安装</a:t>
          </a:r>
          <a:endParaRPr lang="zh-CN" altLang="en-US" sz="2400" kern="1200" dirty="0"/>
        </a:p>
      </dsp:txBody>
      <dsp:txXfrm>
        <a:off x="1043404" y="2984857"/>
        <a:ext cx="1797843" cy="1078706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840372-F620-4337-9587-45F1731B23E6}">
      <dsp:nvSpPr>
        <dsp:cNvPr id="0" name=""/>
        <dsp:cNvSpPr/>
      </dsp:nvSpPr>
      <dsp:spPr>
        <a:xfrm rot="5400000">
          <a:off x="-267472" y="269275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并发</a:t>
          </a:r>
          <a:endParaRPr lang="zh-CN" altLang="en-US" sz="3300" kern="1200" dirty="0"/>
        </a:p>
      </dsp:txBody>
      <dsp:txXfrm rot="5400000">
        <a:off x="-267472" y="269275"/>
        <a:ext cx="1783147" cy="1248203"/>
      </dsp:txXfrm>
    </dsp:sp>
    <dsp:sp modelId="{94E5E1D8-9C3B-4042-ADEF-1F1B966F19BA}">
      <dsp:nvSpPr>
        <dsp:cNvPr id="0" name=""/>
        <dsp:cNvSpPr/>
      </dsp:nvSpPr>
      <dsp:spPr>
        <a:xfrm rot="5400000">
          <a:off x="4437066" y="-3187060"/>
          <a:ext cx="1159045" cy="7536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提升集群</a:t>
          </a:r>
          <a:r>
            <a:rPr lang="en-US" altLang="zh-CN" sz="2000" kern="1200" dirty="0" err="1" smtClean="0"/>
            <a:t>qps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亿级长连接并发支持</a:t>
          </a:r>
          <a:endParaRPr lang="zh-CN" altLang="en-US" sz="2000" kern="1200" dirty="0"/>
        </a:p>
      </dsp:txBody>
      <dsp:txXfrm rot="5400000">
        <a:off x="4437066" y="-3187060"/>
        <a:ext cx="1159045" cy="7536772"/>
      </dsp:txXfrm>
    </dsp:sp>
    <dsp:sp modelId="{B6666A28-119F-4991-A84E-709DC28F41E6}">
      <dsp:nvSpPr>
        <dsp:cNvPr id="0" name=""/>
        <dsp:cNvSpPr/>
      </dsp:nvSpPr>
      <dsp:spPr>
        <a:xfrm rot="5400000">
          <a:off x="-267472" y="1860174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稳定</a:t>
          </a:r>
          <a:endParaRPr lang="zh-CN" altLang="en-US" sz="3300" kern="1200" dirty="0"/>
        </a:p>
      </dsp:txBody>
      <dsp:txXfrm rot="5400000">
        <a:off x="-267472" y="1860174"/>
        <a:ext cx="1783147" cy="1248203"/>
      </dsp:txXfrm>
    </dsp:sp>
    <dsp:sp modelId="{9F492C39-5618-4A42-85D3-EA3E01B463CE}">
      <dsp:nvSpPr>
        <dsp:cNvPr id="0" name=""/>
        <dsp:cNvSpPr/>
      </dsp:nvSpPr>
      <dsp:spPr>
        <a:xfrm rot="5400000">
          <a:off x="4437066" y="-1596161"/>
          <a:ext cx="1159045" cy="7536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Redis</a:t>
          </a:r>
          <a:r>
            <a:rPr lang="zh-CN" altLang="en-US" sz="2000" kern="1200" dirty="0" smtClean="0"/>
            <a:t>抵挡峰值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限流控制，平滑流量峰值</a:t>
          </a:r>
          <a:endParaRPr lang="zh-CN" altLang="en-US" sz="2000" kern="1200" dirty="0"/>
        </a:p>
      </dsp:txBody>
      <dsp:txXfrm rot="5400000">
        <a:off x="4437066" y="-1596161"/>
        <a:ext cx="1159045" cy="7536772"/>
      </dsp:txXfrm>
    </dsp:sp>
    <dsp:sp modelId="{A3FF471A-F7AD-4FA2-AAF5-86468747EB98}">
      <dsp:nvSpPr>
        <dsp:cNvPr id="0" name=""/>
        <dsp:cNvSpPr/>
      </dsp:nvSpPr>
      <dsp:spPr>
        <a:xfrm rot="5400000">
          <a:off x="-267472" y="3451073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扩容</a:t>
          </a:r>
          <a:endParaRPr lang="zh-CN" altLang="en-US" sz="3300" kern="1200" dirty="0"/>
        </a:p>
      </dsp:txBody>
      <dsp:txXfrm rot="5400000">
        <a:off x="-267472" y="3451073"/>
        <a:ext cx="1783147" cy="1248203"/>
      </dsp:txXfrm>
    </dsp:sp>
    <dsp:sp modelId="{74CDBFC1-A68E-49C6-BFC5-CCCA998A6B89}">
      <dsp:nvSpPr>
        <dsp:cNvPr id="0" name=""/>
        <dsp:cNvSpPr/>
      </dsp:nvSpPr>
      <dsp:spPr>
        <a:xfrm rot="5400000">
          <a:off x="4437066" y="-5262"/>
          <a:ext cx="1159045" cy="75367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水平扩容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读写分离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 rot="5400000">
        <a:off x="4437066" y="-5262"/>
        <a:ext cx="1159045" cy="75367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6862DE-E775-493E-AA76-6F8578962916}">
      <dsp:nvSpPr>
        <dsp:cNvPr id="0" name=""/>
        <dsp:cNvSpPr/>
      </dsp:nvSpPr>
      <dsp:spPr>
        <a:xfrm>
          <a:off x="2" y="0"/>
          <a:ext cx="8604443" cy="37905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22B12-8D2F-4E87-A2B7-5F0ED470C342}">
      <dsp:nvSpPr>
        <dsp:cNvPr id="0" name=""/>
        <dsp:cNvSpPr/>
      </dsp:nvSpPr>
      <dsp:spPr>
        <a:xfrm>
          <a:off x="0" y="1137161"/>
          <a:ext cx="2581334" cy="15162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开发者</a:t>
          </a:r>
          <a:endParaRPr lang="zh-CN" altLang="en-US" sz="3600" kern="1200" dirty="0"/>
        </a:p>
      </dsp:txBody>
      <dsp:txXfrm>
        <a:off x="0" y="1137161"/>
        <a:ext cx="2581334" cy="1516215"/>
      </dsp:txXfrm>
    </dsp:sp>
    <dsp:sp modelId="{E2ACA447-D0A9-403C-91C9-41721F346A0F}">
      <dsp:nvSpPr>
        <dsp:cNvPr id="0" name=""/>
        <dsp:cNvSpPr/>
      </dsp:nvSpPr>
      <dsp:spPr>
        <a:xfrm>
          <a:off x="2870767" y="1137161"/>
          <a:ext cx="2581334" cy="1516215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百度云推送</a:t>
          </a:r>
          <a:endParaRPr lang="zh-CN" altLang="en-US" sz="3600" kern="1200" dirty="0"/>
        </a:p>
      </dsp:txBody>
      <dsp:txXfrm>
        <a:off x="2870767" y="1137161"/>
        <a:ext cx="2581334" cy="1516215"/>
      </dsp:txXfrm>
    </dsp:sp>
    <dsp:sp modelId="{DF2BB2BC-6549-4E39-8F43-8D8AAA20CB6E}">
      <dsp:nvSpPr>
        <dsp:cNvPr id="0" name=""/>
        <dsp:cNvSpPr/>
      </dsp:nvSpPr>
      <dsp:spPr>
        <a:xfrm>
          <a:off x="5850016" y="1137161"/>
          <a:ext cx="2581334" cy="1516215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用户</a:t>
          </a:r>
          <a:endParaRPr lang="zh-CN" altLang="en-US" sz="3600" kern="1200" dirty="0"/>
        </a:p>
      </dsp:txBody>
      <dsp:txXfrm>
        <a:off x="5850016" y="1137161"/>
        <a:ext cx="2581334" cy="15162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C8499C-6875-164A-9781-A8609BCC8569}">
      <dsp:nvSpPr>
        <dsp:cNvPr id="0" name=""/>
        <dsp:cNvSpPr/>
      </dsp:nvSpPr>
      <dsp:spPr>
        <a:xfrm>
          <a:off x="113716" y="130213"/>
          <a:ext cx="3614637" cy="2168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Cost</a:t>
          </a:r>
          <a:endParaRPr lang="en-US" sz="4300" kern="1200" dirty="0"/>
        </a:p>
      </dsp:txBody>
      <dsp:txXfrm>
        <a:off x="113716" y="130213"/>
        <a:ext cx="3614637" cy="2168782"/>
      </dsp:txXfrm>
    </dsp:sp>
    <dsp:sp modelId="{43DCEDA2-1292-47E3-8E64-46FA94A921EA}">
      <dsp:nvSpPr>
        <dsp:cNvPr id="0" name=""/>
        <dsp:cNvSpPr/>
      </dsp:nvSpPr>
      <dsp:spPr>
        <a:xfrm>
          <a:off x="4484680" y="130213"/>
          <a:ext cx="3614637" cy="2168782"/>
        </a:xfrm>
        <a:prstGeom prst="ellips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bg1"/>
              </a:solidFill>
            </a:rPr>
            <a:t>Real-time</a:t>
          </a:r>
          <a:endParaRPr lang="en-US" sz="4300" kern="1200" dirty="0">
            <a:solidFill>
              <a:schemeClr val="bg1"/>
            </a:solidFill>
          </a:endParaRPr>
        </a:p>
      </dsp:txBody>
      <dsp:txXfrm>
        <a:off x="4484680" y="130213"/>
        <a:ext cx="3614637" cy="2168782"/>
      </dsp:txXfrm>
    </dsp:sp>
    <dsp:sp modelId="{0267245C-2B88-594A-8E57-7602C09B56C4}">
      <dsp:nvSpPr>
        <dsp:cNvPr id="0" name=""/>
        <dsp:cNvSpPr/>
      </dsp:nvSpPr>
      <dsp:spPr>
        <a:xfrm>
          <a:off x="107897" y="2530592"/>
          <a:ext cx="3614637" cy="2168782"/>
        </a:xfrm>
        <a:prstGeom prst="ellips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Activity</a:t>
          </a:r>
          <a:endParaRPr lang="en-US" sz="4300" kern="1200" dirty="0"/>
        </a:p>
      </dsp:txBody>
      <dsp:txXfrm>
        <a:off x="107897" y="2530592"/>
        <a:ext cx="3614637" cy="2168782"/>
      </dsp:txXfrm>
    </dsp:sp>
    <dsp:sp modelId="{48EFF4CA-1CE2-BC45-BE95-217774CCBADC}">
      <dsp:nvSpPr>
        <dsp:cNvPr id="0" name=""/>
        <dsp:cNvSpPr/>
      </dsp:nvSpPr>
      <dsp:spPr>
        <a:xfrm>
          <a:off x="4484680" y="2530592"/>
          <a:ext cx="3614637" cy="2168782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Scalability</a:t>
          </a:r>
          <a:endParaRPr lang="en-US" sz="4300" kern="1200" dirty="0"/>
        </a:p>
      </dsp:txBody>
      <dsp:txXfrm>
        <a:off x="4484680" y="2530592"/>
        <a:ext cx="3614637" cy="216878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8076E2-78F1-3F4E-9D15-32F5F417E733}">
      <dsp:nvSpPr>
        <dsp:cNvPr id="0" name=""/>
        <dsp:cNvSpPr/>
      </dsp:nvSpPr>
      <dsp:spPr>
        <a:xfrm>
          <a:off x="4539249" y="3250623"/>
          <a:ext cx="2361482" cy="152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5</a:t>
          </a:r>
          <a:r>
            <a:rPr lang="zh-CN" altLang="en-US" sz="2100" kern="1200" dirty="0" smtClean="0">
              <a:latin typeface="微软雅黑"/>
              <a:ea typeface="微软雅黑"/>
              <a:cs typeface="微软雅黑"/>
            </a:rPr>
            <a:t>节点以上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</dsp:txBody>
      <dsp:txXfrm>
        <a:off x="5247693" y="3633049"/>
        <a:ext cx="1653037" cy="1147278"/>
      </dsp:txXfrm>
    </dsp:sp>
    <dsp:sp modelId="{DF66FBAD-7496-4E4B-A18E-0D7529C47F17}">
      <dsp:nvSpPr>
        <dsp:cNvPr id="0" name=""/>
        <dsp:cNvSpPr/>
      </dsp:nvSpPr>
      <dsp:spPr>
        <a:xfrm>
          <a:off x="686304" y="3250623"/>
          <a:ext cx="2361482" cy="152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5000</a:t>
          </a:r>
          <a:r>
            <a:rPr lang="zh-CN" altLang="en-US" sz="2100" kern="1200" dirty="0" smtClean="0">
              <a:latin typeface="微软雅黑"/>
              <a:ea typeface="微软雅黑"/>
              <a:cs typeface="微软雅黑"/>
            </a:rPr>
            <a:t>元</a:t>
          </a: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/</a:t>
          </a:r>
          <a:r>
            <a:rPr lang="zh-CN" altLang="en-US" sz="2100" kern="1200" dirty="0" smtClean="0">
              <a:latin typeface="微软雅黑"/>
              <a:ea typeface="微软雅黑"/>
              <a:cs typeface="微软雅黑"/>
            </a:rPr>
            <a:t>月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</dsp:txBody>
      <dsp:txXfrm>
        <a:off x="686304" y="3633049"/>
        <a:ext cx="1653037" cy="1147278"/>
      </dsp:txXfrm>
    </dsp:sp>
    <dsp:sp modelId="{48F84893-6FAA-D940-A291-F911398B9214}">
      <dsp:nvSpPr>
        <dsp:cNvPr id="0" name=""/>
        <dsp:cNvSpPr/>
      </dsp:nvSpPr>
      <dsp:spPr>
        <a:xfrm>
          <a:off x="4539249" y="0"/>
          <a:ext cx="2361482" cy="152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latin typeface="微软雅黑"/>
              <a:ea typeface="微软雅黑"/>
              <a:cs typeface="微软雅黑"/>
            </a:rPr>
            <a:t>半年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</dsp:txBody>
      <dsp:txXfrm>
        <a:off x="5247693" y="0"/>
        <a:ext cx="1653037" cy="1147278"/>
      </dsp:txXfrm>
    </dsp:sp>
    <dsp:sp modelId="{51279D27-C6D0-E44D-AD9E-9404AFC25A58}">
      <dsp:nvSpPr>
        <dsp:cNvPr id="0" name=""/>
        <dsp:cNvSpPr/>
      </dsp:nvSpPr>
      <dsp:spPr>
        <a:xfrm>
          <a:off x="686304" y="0"/>
          <a:ext cx="2361482" cy="152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>
              <a:latin typeface="微软雅黑"/>
              <a:ea typeface="微软雅黑"/>
              <a:cs typeface="微软雅黑"/>
            </a:rPr>
            <a:t>6</a:t>
          </a:r>
          <a:r>
            <a:rPr lang="zh-CN" altLang="en-US" sz="2100" kern="1200" dirty="0" smtClean="0">
              <a:latin typeface="微软雅黑"/>
              <a:ea typeface="微软雅黑"/>
              <a:cs typeface="微软雅黑"/>
            </a:rPr>
            <a:t>人</a:t>
          </a:r>
          <a:endParaRPr lang="zh-CN" altLang="en-US" sz="2100" kern="1200" dirty="0">
            <a:latin typeface="微软雅黑"/>
            <a:ea typeface="微软雅黑"/>
            <a:cs typeface="微软雅黑"/>
          </a:endParaRPr>
        </a:p>
      </dsp:txBody>
      <dsp:txXfrm>
        <a:off x="686304" y="0"/>
        <a:ext cx="1653037" cy="1147278"/>
      </dsp:txXfrm>
    </dsp:sp>
    <dsp:sp modelId="{C9D9344B-2AB3-E844-A26E-E3E28AC0B433}">
      <dsp:nvSpPr>
        <dsp:cNvPr id="0" name=""/>
        <dsp:cNvSpPr/>
      </dsp:nvSpPr>
      <dsp:spPr>
        <a:xfrm>
          <a:off x="1675832" y="272478"/>
          <a:ext cx="2069882" cy="20698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/>
              <a:ea typeface="微软雅黑"/>
              <a:cs typeface="微软雅黑"/>
            </a:rPr>
            <a:t>人力成本</a:t>
          </a:r>
          <a:endParaRPr lang="zh-CN" altLang="en-US" sz="2700" kern="1200" dirty="0">
            <a:latin typeface="微软雅黑"/>
            <a:ea typeface="微软雅黑"/>
            <a:cs typeface="微软雅黑"/>
          </a:endParaRPr>
        </a:p>
      </dsp:txBody>
      <dsp:txXfrm>
        <a:off x="1675832" y="272478"/>
        <a:ext cx="2069882" cy="2069882"/>
      </dsp:txXfrm>
    </dsp:sp>
    <dsp:sp modelId="{6467D51F-688D-E24E-B05E-398720C80772}">
      <dsp:nvSpPr>
        <dsp:cNvPr id="0" name=""/>
        <dsp:cNvSpPr/>
      </dsp:nvSpPr>
      <dsp:spPr>
        <a:xfrm rot="5400000">
          <a:off x="3841321" y="272478"/>
          <a:ext cx="2069882" cy="20698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/>
              <a:ea typeface="微软雅黑"/>
              <a:cs typeface="微软雅黑"/>
            </a:rPr>
            <a:t>时间成本</a:t>
          </a:r>
          <a:endParaRPr lang="zh-CN" altLang="en-US" sz="2700" kern="1200" dirty="0">
            <a:latin typeface="微软雅黑"/>
            <a:ea typeface="微软雅黑"/>
            <a:cs typeface="微软雅黑"/>
          </a:endParaRPr>
        </a:p>
      </dsp:txBody>
      <dsp:txXfrm rot="5400000">
        <a:off x="3841321" y="272478"/>
        <a:ext cx="2069882" cy="2069882"/>
      </dsp:txXfrm>
    </dsp:sp>
    <dsp:sp modelId="{795D6D85-9FC0-FB4A-B647-133A44BCBF29}">
      <dsp:nvSpPr>
        <dsp:cNvPr id="0" name=""/>
        <dsp:cNvSpPr/>
      </dsp:nvSpPr>
      <dsp:spPr>
        <a:xfrm rot="10800000">
          <a:off x="3841321" y="2437967"/>
          <a:ext cx="2069882" cy="20698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/>
              <a:ea typeface="微软雅黑"/>
              <a:cs typeface="微软雅黑"/>
            </a:rPr>
            <a:t>服务器成本</a:t>
          </a:r>
          <a:endParaRPr lang="zh-CN" altLang="en-US" sz="2700" kern="1200" dirty="0">
            <a:latin typeface="微软雅黑"/>
            <a:ea typeface="微软雅黑"/>
            <a:cs typeface="微软雅黑"/>
          </a:endParaRPr>
        </a:p>
      </dsp:txBody>
      <dsp:txXfrm rot="10800000">
        <a:off x="3841321" y="2437967"/>
        <a:ext cx="2069882" cy="2069882"/>
      </dsp:txXfrm>
    </dsp:sp>
    <dsp:sp modelId="{5BF2BF45-7A9C-204A-B7B5-C337823D976A}">
      <dsp:nvSpPr>
        <dsp:cNvPr id="0" name=""/>
        <dsp:cNvSpPr/>
      </dsp:nvSpPr>
      <dsp:spPr>
        <a:xfrm rot="16200000">
          <a:off x="1675832" y="2437967"/>
          <a:ext cx="2069882" cy="20698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/>
              <a:ea typeface="微软雅黑"/>
              <a:cs typeface="微软雅黑"/>
            </a:rPr>
            <a:t>运维成本</a:t>
          </a:r>
          <a:endParaRPr lang="zh-CN" altLang="en-US" sz="2700" kern="1200" dirty="0">
            <a:latin typeface="微软雅黑"/>
            <a:ea typeface="微软雅黑"/>
            <a:cs typeface="微软雅黑"/>
          </a:endParaRPr>
        </a:p>
      </dsp:txBody>
      <dsp:txXfrm rot="16200000">
        <a:off x="1675832" y="2437967"/>
        <a:ext cx="2069882" cy="2069882"/>
      </dsp:txXfrm>
    </dsp:sp>
    <dsp:sp modelId="{8C5AF4D2-F2FA-2F47-B40D-E5DD3EFBF183}">
      <dsp:nvSpPr>
        <dsp:cNvPr id="0" name=""/>
        <dsp:cNvSpPr/>
      </dsp:nvSpPr>
      <dsp:spPr>
        <a:xfrm>
          <a:off x="3436188" y="1959934"/>
          <a:ext cx="714659" cy="6214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4027E79-7FFE-284D-AC8C-1611720C3943}">
      <dsp:nvSpPr>
        <dsp:cNvPr id="0" name=""/>
        <dsp:cNvSpPr/>
      </dsp:nvSpPr>
      <dsp:spPr>
        <a:xfrm rot="10800000">
          <a:off x="3436188" y="2198950"/>
          <a:ext cx="714659" cy="6214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840372-F620-4337-9587-45F1731B23E6}">
      <dsp:nvSpPr>
        <dsp:cNvPr id="0" name=""/>
        <dsp:cNvSpPr/>
      </dsp:nvSpPr>
      <dsp:spPr>
        <a:xfrm rot="5400000">
          <a:off x="-379934" y="381503"/>
          <a:ext cx="2532894" cy="1773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Push</a:t>
          </a:r>
          <a:endParaRPr lang="zh-CN" altLang="en-US" sz="4900" kern="1200" dirty="0"/>
        </a:p>
      </dsp:txBody>
      <dsp:txXfrm rot="5400000">
        <a:off x="-379934" y="381503"/>
        <a:ext cx="2532894" cy="1773026"/>
      </dsp:txXfrm>
    </dsp:sp>
    <dsp:sp modelId="{94E5E1D8-9C3B-4042-ADEF-1F1B966F19BA}">
      <dsp:nvSpPr>
        <dsp:cNvPr id="0" name=""/>
        <dsp:cNvSpPr/>
      </dsp:nvSpPr>
      <dsp:spPr>
        <a:xfrm rot="5400000">
          <a:off x="4244958" y="-2470362"/>
          <a:ext cx="1646381" cy="6590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Socket</a:t>
          </a:r>
          <a:r>
            <a:rPr lang="zh-CN" altLang="en-US" sz="2300" kern="1200" dirty="0" smtClean="0"/>
            <a:t>长连接     </a:t>
          </a:r>
          <a:r>
            <a:rPr lang="en-US" altLang="zh-CN" sz="2300" kern="1200" dirty="0" smtClean="0"/>
            <a:t>BP</a:t>
          </a:r>
          <a:r>
            <a:rPr lang="zh-CN" altLang="en-US" sz="2300" kern="1200" dirty="0" smtClean="0"/>
            <a:t>激活</a:t>
          </a:r>
          <a:r>
            <a:rPr lang="en-US" altLang="zh-CN" sz="2300" kern="1200" dirty="0" smtClean="0"/>
            <a:t>AP</a:t>
          </a:r>
          <a:r>
            <a:rPr lang="zh-CN" altLang="en-US" sz="2300" kern="1200" dirty="0" smtClean="0"/>
            <a:t>，</a:t>
          </a:r>
          <a:r>
            <a:rPr lang="en-US" altLang="zh-CN" sz="2300" kern="1200" dirty="0" smtClean="0"/>
            <a:t>AP</a:t>
          </a:r>
          <a:r>
            <a:rPr lang="zh-CN" altLang="en-US" sz="2300" kern="1200" dirty="0" smtClean="0"/>
            <a:t>可休眠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服务器端触发，实时，手机可休眠，省电省流量</a:t>
          </a:r>
          <a:endParaRPr lang="zh-CN" altLang="en-US" sz="2300" kern="1200" dirty="0"/>
        </a:p>
      </dsp:txBody>
      <dsp:txXfrm rot="5400000">
        <a:off x="4244958" y="-2470362"/>
        <a:ext cx="1646381" cy="6590245"/>
      </dsp:txXfrm>
    </dsp:sp>
    <dsp:sp modelId="{A3FF471A-F7AD-4FA2-AAF5-86468747EB98}">
      <dsp:nvSpPr>
        <dsp:cNvPr id="0" name=""/>
        <dsp:cNvSpPr/>
      </dsp:nvSpPr>
      <dsp:spPr>
        <a:xfrm rot="5400000">
          <a:off x="-379934" y="2630864"/>
          <a:ext cx="2532894" cy="1773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Pull</a:t>
          </a:r>
          <a:endParaRPr lang="zh-CN" altLang="en-US" sz="4900" kern="1200" dirty="0"/>
        </a:p>
      </dsp:txBody>
      <dsp:txXfrm rot="5400000">
        <a:off x="-379934" y="2630864"/>
        <a:ext cx="2532894" cy="1773026"/>
      </dsp:txXfrm>
    </dsp:sp>
    <dsp:sp modelId="{74CDBFC1-A68E-49C6-BFC5-CCCA998A6B89}">
      <dsp:nvSpPr>
        <dsp:cNvPr id="0" name=""/>
        <dsp:cNvSpPr/>
      </dsp:nvSpPr>
      <dsp:spPr>
        <a:xfrm rot="5400000">
          <a:off x="4244958" y="-221001"/>
          <a:ext cx="1646381" cy="6590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Http  </a:t>
          </a:r>
          <a:r>
            <a:rPr lang="zh-CN" altLang="en-US" sz="2300" kern="1200" dirty="0" smtClean="0"/>
            <a:t>轮询          </a:t>
          </a:r>
          <a:r>
            <a:rPr lang="en-US" altLang="zh-CN" sz="2300" kern="1200" dirty="0" smtClean="0"/>
            <a:t>AP</a:t>
          </a:r>
          <a:r>
            <a:rPr lang="zh-CN" altLang="en-US" sz="2300" kern="1200" dirty="0" smtClean="0"/>
            <a:t>不死鸟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客户端触发，延时，手机不休眠  流量电量</a:t>
          </a:r>
          <a:r>
            <a:rPr lang="en-US" altLang="zh-CN" sz="2300" kern="1200" dirty="0" smtClean="0"/>
            <a:t>killer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 dirty="0"/>
        </a:p>
      </dsp:txBody>
      <dsp:txXfrm rot="5400000">
        <a:off x="4244958" y="-221001"/>
        <a:ext cx="1646381" cy="659024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3BF650-ADB9-42F1-9E5A-E26C0815A9E7}">
      <dsp:nvSpPr>
        <dsp:cNvPr id="0" name=""/>
        <dsp:cNvSpPr/>
      </dsp:nvSpPr>
      <dsp:spPr>
        <a:xfrm>
          <a:off x="1973776" y="670787"/>
          <a:ext cx="4468662" cy="4468662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gradFill rotWithShape="0">
          <a:gsLst>
            <a:gs pos="0">
              <a:schemeClr val="accent1">
                <a:shade val="90000"/>
                <a:hueOff val="375112"/>
                <a:satOff val="-6927"/>
                <a:lumOff val="3212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75112"/>
                <a:satOff val="-6927"/>
                <a:lumOff val="3212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75112"/>
                <a:satOff val="-6927"/>
                <a:lumOff val="3212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196CDD-73BD-4519-A926-B00D2144824D}">
      <dsp:nvSpPr>
        <dsp:cNvPr id="0" name=""/>
        <dsp:cNvSpPr/>
      </dsp:nvSpPr>
      <dsp:spPr>
        <a:xfrm>
          <a:off x="1973776" y="670787"/>
          <a:ext cx="4468662" cy="4468662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gradFill rotWithShape="0">
          <a:gsLst>
            <a:gs pos="0">
              <a:schemeClr val="accent1">
                <a:shade val="90000"/>
                <a:hueOff val="281334"/>
                <a:satOff val="-5195"/>
                <a:lumOff val="24095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81334"/>
                <a:satOff val="-5195"/>
                <a:lumOff val="24095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81334"/>
                <a:satOff val="-5195"/>
                <a:lumOff val="240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B4635-A9F9-414A-9A23-35627B70D1A1}">
      <dsp:nvSpPr>
        <dsp:cNvPr id="0" name=""/>
        <dsp:cNvSpPr/>
      </dsp:nvSpPr>
      <dsp:spPr>
        <a:xfrm>
          <a:off x="1973776" y="670787"/>
          <a:ext cx="4468662" cy="4468662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gradFill rotWithShape="0">
          <a:gsLst>
            <a:gs pos="0">
              <a:schemeClr val="accent1">
                <a:shade val="90000"/>
                <a:hueOff val="187556"/>
                <a:satOff val="-3464"/>
                <a:lumOff val="16063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87556"/>
                <a:satOff val="-3464"/>
                <a:lumOff val="16063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87556"/>
                <a:satOff val="-3464"/>
                <a:lumOff val="16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AAB6-3AE7-42D1-965D-C659B9B8B77A}">
      <dsp:nvSpPr>
        <dsp:cNvPr id="0" name=""/>
        <dsp:cNvSpPr/>
      </dsp:nvSpPr>
      <dsp:spPr>
        <a:xfrm>
          <a:off x="1973776" y="670787"/>
          <a:ext cx="4468662" cy="4468662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gradFill rotWithShape="0">
          <a:gsLst>
            <a:gs pos="0">
              <a:schemeClr val="accent1">
                <a:shade val="90000"/>
                <a:hueOff val="93778"/>
                <a:satOff val="-1732"/>
                <a:lumOff val="803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93778"/>
                <a:satOff val="-1732"/>
                <a:lumOff val="803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93778"/>
                <a:satOff val="-1732"/>
                <a:lumOff val="80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CE254C-DEF5-4875-8B3F-77E0F8CE2488}">
      <dsp:nvSpPr>
        <dsp:cNvPr id="0" name=""/>
        <dsp:cNvSpPr/>
      </dsp:nvSpPr>
      <dsp:spPr>
        <a:xfrm>
          <a:off x="1973776" y="670787"/>
          <a:ext cx="4468662" cy="4468662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D8EA9-8FF9-4C16-9AC2-8DA6B2A51640}">
      <dsp:nvSpPr>
        <dsp:cNvPr id="0" name=""/>
        <dsp:cNvSpPr/>
      </dsp:nvSpPr>
      <dsp:spPr>
        <a:xfrm>
          <a:off x="3178683" y="1875694"/>
          <a:ext cx="2058849" cy="2058849"/>
        </a:xfrm>
        <a:prstGeom prst="ellipse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内容</a:t>
          </a:r>
          <a:endParaRPr lang="zh-CN" altLang="en-US" sz="5200" kern="1200" dirty="0"/>
        </a:p>
      </dsp:txBody>
      <dsp:txXfrm>
        <a:off x="3178683" y="1875694"/>
        <a:ext cx="2058849" cy="2058849"/>
      </dsp:txXfrm>
    </dsp:sp>
    <dsp:sp modelId="{A9EBED64-D227-41B4-829A-47B3CD4F6AB1}">
      <dsp:nvSpPr>
        <dsp:cNvPr id="0" name=""/>
        <dsp:cNvSpPr/>
      </dsp:nvSpPr>
      <dsp:spPr>
        <a:xfrm>
          <a:off x="3487510" y="2073"/>
          <a:ext cx="1441194" cy="144119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消息</a:t>
          </a:r>
          <a:endParaRPr lang="zh-CN" altLang="en-US" sz="3100" kern="1200" dirty="0"/>
        </a:p>
      </dsp:txBody>
      <dsp:txXfrm>
        <a:off x="3487510" y="2073"/>
        <a:ext cx="1441194" cy="1441194"/>
      </dsp:txXfrm>
    </dsp:sp>
    <dsp:sp modelId="{D990BE46-63EF-4D12-970A-20E58E5DBD67}">
      <dsp:nvSpPr>
        <dsp:cNvPr id="0" name=""/>
        <dsp:cNvSpPr/>
      </dsp:nvSpPr>
      <dsp:spPr>
        <a:xfrm>
          <a:off x="5563142" y="1510108"/>
          <a:ext cx="1441194" cy="144119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通知</a:t>
          </a:r>
          <a:endParaRPr lang="zh-CN" altLang="en-US" sz="3100" kern="1200" dirty="0"/>
        </a:p>
      </dsp:txBody>
      <dsp:txXfrm>
        <a:off x="5563142" y="1510108"/>
        <a:ext cx="1441194" cy="1441194"/>
      </dsp:txXfrm>
    </dsp:sp>
    <dsp:sp modelId="{5CE1227A-87BD-40F0-BCAD-C0575B920106}">
      <dsp:nvSpPr>
        <dsp:cNvPr id="0" name=""/>
        <dsp:cNvSpPr/>
      </dsp:nvSpPr>
      <dsp:spPr>
        <a:xfrm>
          <a:off x="4770321" y="3950159"/>
          <a:ext cx="1441194" cy="144119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图片</a:t>
          </a:r>
          <a:endParaRPr lang="zh-CN" altLang="en-US" sz="3100" kern="1200" dirty="0"/>
        </a:p>
      </dsp:txBody>
      <dsp:txXfrm>
        <a:off x="4770321" y="3950159"/>
        <a:ext cx="1441194" cy="1441194"/>
      </dsp:txXfrm>
    </dsp:sp>
    <dsp:sp modelId="{9F423FE5-8790-41AC-85C6-79024513A1F3}">
      <dsp:nvSpPr>
        <dsp:cNvPr id="0" name=""/>
        <dsp:cNvSpPr/>
      </dsp:nvSpPr>
      <dsp:spPr>
        <a:xfrm>
          <a:off x="2204699" y="3950159"/>
          <a:ext cx="1441194" cy="144119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html</a:t>
          </a:r>
          <a:endParaRPr lang="zh-CN" altLang="en-US" sz="3100" kern="1200" dirty="0"/>
        </a:p>
      </dsp:txBody>
      <dsp:txXfrm>
        <a:off x="2204699" y="3950159"/>
        <a:ext cx="1441194" cy="1441194"/>
      </dsp:txXfrm>
    </dsp:sp>
    <dsp:sp modelId="{B92506E0-CD5F-45E8-9456-5A68ED1B35CF}">
      <dsp:nvSpPr>
        <dsp:cNvPr id="0" name=""/>
        <dsp:cNvSpPr/>
      </dsp:nvSpPr>
      <dsp:spPr>
        <a:xfrm>
          <a:off x="1411879" y="1510108"/>
          <a:ext cx="1441194" cy="144119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音视频</a:t>
          </a:r>
          <a:endParaRPr lang="zh-CN" altLang="en-US" sz="3100" kern="1200" dirty="0"/>
        </a:p>
      </dsp:txBody>
      <dsp:txXfrm>
        <a:off x="1411879" y="1510108"/>
        <a:ext cx="1441194" cy="144119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739B42-13C2-D843-9E50-936B3B281A71}">
      <dsp:nvSpPr>
        <dsp:cNvPr id="0" name=""/>
        <dsp:cNvSpPr/>
      </dsp:nvSpPr>
      <dsp:spPr>
        <a:xfrm>
          <a:off x="-5653717" y="-865609"/>
          <a:ext cx="6732439" cy="6732439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58F93-71C6-0C4C-9C33-6598C328E90D}">
      <dsp:nvSpPr>
        <dsp:cNvPr id="0" name=""/>
        <dsp:cNvSpPr/>
      </dsp:nvSpPr>
      <dsp:spPr>
        <a:xfrm>
          <a:off x="694169" y="562307"/>
          <a:ext cx="5332813" cy="10002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9394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/>
              <a:ea typeface="微软雅黑"/>
              <a:cs typeface="微软雅黑"/>
            </a:rPr>
            <a:t>最省</a:t>
          </a:r>
          <a:endParaRPr lang="zh-CN" altLang="en-US" sz="3900" kern="1200" dirty="0">
            <a:latin typeface="微软雅黑"/>
            <a:ea typeface="微软雅黑"/>
            <a:cs typeface="微软雅黑"/>
          </a:endParaRPr>
        </a:p>
      </dsp:txBody>
      <dsp:txXfrm>
        <a:off x="694169" y="562307"/>
        <a:ext cx="5332813" cy="1000244"/>
      </dsp:txXfrm>
    </dsp:sp>
    <dsp:sp modelId="{AF491DBF-9427-5D4F-AC9D-5812B5994018}">
      <dsp:nvSpPr>
        <dsp:cNvPr id="0" name=""/>
        <dsp:cNvSpPr/>
      </dsp:nvSpPr>
      <dsp:spPr>
        <a:xfrm>
          <a:off x="69016" y="375091"/>
          <a:ext cx="1250305" cy="125030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2AA7C8-6BD3-CD4F-B21C-95754D153619}">
      <dsp:nvSpPr>
        <dsp:cNvPr id="0" name=""/>
        <dsp:cNvSpPr/>
      </dsp:nvSpPr>
      <dsp:spPr>
        <a:xfrm>
          <a:off x="1057758" y="2000488"/>
          <a:ext cx="4969225" cy="10002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53123"/>
                <a:satOff val="-2196"/>
                <a:lumOff val="12807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9394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/>
              <a:ea typeface="微软雅黑"/>
              <a:cs typeface="微软雅黑"/>
            </a:rPr>
            <a:t>最全</a:t>
          </a:r>
          <a:endParaRPr lang="zh-CN" altLang="en-US" sz="3900" kern="1200" dirty="0">
            <a:latin typeface="微软雅黑"/>
            <a:ea typeface="微软雅黑"/>
            <a:cs typeface="微软雅黑"/>
          </a:endParaRPr>
        </a:p>
      </dsp:txBody>
      <dsp:txXfrm>
        <a:off x="1057758" y="2000488"/>
        <a:ext cx="4969225" cy="1000244"/>
      </dsp:txXfrm>
    </dsp:sp>
    <dsp:sp modelId="{4EC99933-08B5-AC4D-AB18-01683ACFB247}">
      <dsp:nvSpPr>
        <dsp:cNvPr id="0" name=""/>
        <dsp:cNvSpPr/>
      </dsp:nvSpPr>
      <dsp:spPr>
        <a:xfrm>
          <a:off x="432605" y="1875457"/>
          <a:ext cx="1250305" cy="125030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21A5A82-3187-DE46-9A27-2D8B9A191DAD}">
      <dsp:nvSpPr>
        <dsp:cNvPr id="0" name=""/>
        <dsp:cNvSpPr/>
      </dsp:nvSpPr>
      <dsp:spPr>
        <a:xfrm>
          <a:off x="694169" y="3500854"/>
          <a:ext cx="5332813" cy="10002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306246"/>
                <a:satOff val="-4392"/>
                <a:lumOff val="25615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9394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/>
              <a:ea typeface="微软雅黑"/>
              <a:cs typeface="微软雅黑"/>
            </a:rPr>
            <a:t>最便捷</a:t>
          </a:r>
          <a:endParaRPr lang="zh-CN" altLang="en-US" sz="3900" kern="1200" dirty="0">
            <a:latin typeface="微软雅黑"/>
            <a:ea typeface="微软雅黑"/>
            <a:cs typeface="微软雅黑"/>
          </a:endParaRPr>
        </a:p>
      </dsp:txBody>
      <dsp:txXfrm>
        <a:off x="694169" y="3500854"/>
        <a:ext cx="5332813" cy="1000244"/>
      </dsp:txXfrm>
    </dsp:sp>
    <dsp:sp modelId="{E7E5F0DA-5CBD-054E-B2B6-DF3CDA1E24F6}">
      <dsp:nvSpPr>
        <dsp:cNvPr id="0" name=""/>
        <dsp:cNvSpPr/>
      </dsp:nvSpPr>
      <dsp:spPr>
        <a:xfrm>
          <a:off x="69016" y="3375823"/>
          <a:ext cx="1250305" cy="125030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674BF2-8E09-4737-BEB2-5935A7A3EF79}">
      <dsp:nvSpPr>
        <dsp:cNvPr id="0" name=""/>
        <dsp:cNvSpPr/>
      </dsp:nvSpPr>
      <dsp:spPr>
        <a:xfrm>
          <a:off x="0" y="67474"/>
          <a:ext cx="6999317" cy="7136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逻辑层</a:t>
          </a:r>
          <a:endParaRPr lang="zh-CN" altLang="en-US" sz="2900" kern="1200" dirty="0"/>
        </a:p>
      </dsp:txBody>
      <dsp:txXfrm>
        <a:off x="0" y="67474"/>
        <a:ext cx="6999317" cy="713682"/>
      </dsp:txXfrm>
    </dsp:sp>
    <dsp:sp modelId="{DDB018BC-EE86-4A29-8799-E77EFB215982}">
      <dsp:nvSpPr>
        <dsp:cNvPr id="0" name=""/>
        <dsp:cNvSpPr/>
      </dsp:nvSpPr>
      <dsp:spPr>
        <a:xfrm>
          <a:off x="7635" y="844362"/>
          <a:ext cx="4563245" cy="5923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消息队列</a:t>
          </a:r>
          <a:endParaRPr lang="zh-CN" altLang="en-US" sz="2400" kern="1200" dirty="0"/>
        </a:p>
      </dsp:txBody>
      <dsp:txXfrm>
        <a:off x="7635" y="844362"/>
        <a:ext cx="4563245" cy="592399"/>
      </dsp:txXfrm>
    </dsp:sp>
    <dsp:sp modelId="{8F93BFE3-2956-4DA2-B9A7-2C4F5099F1D4}">
      <dsp:nvSpPr>
        <dsp:cNvPr id="0" name=""/>
        <dsp:cNvSpPr/>
      </dsp:nvSpPr>
      <dsp:spPr>
        <a:xfrm>
          <a:off x="7635" y="1504756"/>
          <a:ext cx="2234694" cy="555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连接管理</a:t>
          </a:r>
          <a:endParaRPr lang="zh-CN" altLang="en-US" sz="2300" kern="1200" dirty="0"/>
        </a:p>
      </dsp:txBody>
      <dsp:txXfrm>
        <a:off x="7635" y="1504756"/>
        <a:ext cx="2234694" cy="555109"/>
      </dsp:txXfrm>
    </dsp:sp>
    <dsp:sp modelId="{143A1BFF-755A-4BEB-AE5B-620113912A03}">
      <dsp:nvSpPr>
        <dsp:cNvPr id="0" name=""/>
        <dsp:cNvSpPr/>
      </dsp:nvSpPr>
      <dsp:spPr>
        <a:xfrm>
          <a:off x="2340186" y="1504756"/>
          <a:ext cx="2234694" cy="5756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用户管理</a:t>
          </a:r>
          <a:endParaRPr lang="zh-CN" altLang="en-US" sz="2300" kern="1200" dirty="0"/>
        </a:p>
      </dsp:txBody>
      <dsp:txXfrm>
        <a:off x="2340186" y="1504756"/>
        <a:ext cx="2234694" cy="575699"/>
      </dsp:txXfrm>
    </dsp:sp>
    <dsp:sp modelId="{562C4BA1-6E00-45E4-B14C-70CE82D218D5}">
      <dsp:nvSpPr>
        <dsp:cNvPr id="0" name=""/>
        <dsp:cNvSpPr/>
      </dsp:nvSpPr>
      <dsp:spPr>
        <a:xfrm>
          <a:off x="4758594" y="844362"/>
          <a:ext cx="2234694" cy="5923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存储管理</a:t>
          </a:r>
          <a:endParaRPr lang="zh-CN" altLang="en-US" sz="2400" kern="1200" dirty="0"/>
        </a:p>
      </dsp:txBody>
      <dsp:txXfrm>
        <a:off x="4758594" y="844362"/>
        <a:ext cx="2234694" cy="592399"/>
      </dsp:txXfrm>
    </dsp:sp>
    <dsp:sp modelId="{EA092A88-F33C-4102-AD21-91C2C93BDF8A}">
      <dsp:nvSpPr>
        <dsp:cNvPr id="0" name=""/>
        <dsp:cNvSpPr/>
      </dsp:nvSpPr>
      <dsp:spPr>
        <a:xfrm>
          <a:off x="4758594" y="1504756"/>
          <a:ext cx="2234694" cy="555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消息管理</a:t>
          </a:r>
          <a:endParaRPr lang="zh-CN" altLang="en-US" sz="2300" kern="1200" dirty="0"/>
        </a:p>
      </dsp:txBody>
      <dsp:txXfrm>
        <a:off x="4758594" y="1504756"/>
        <a:ext cx="2234694" cy="55510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D2D6DC-9191-4DB9-94E5-3E150D068070}">
      <dsp:nvSpPr>
        <dsp:cNvPr id="0" name=""/>
        <dsp:cNvSpPr/>
      </dsp:nvSpPr>
      <dsp:spPr>
        <a:xfrm rot="16200000">
          <a:off x="821536" y="-821536"/>
          <a:ext cx="678661" cy="232173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通知 消息 富媒体推送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16200000">
        <a:off x="906369" y="-906369"/>
        <a:ext cx="508996" cy="2321735"/>
      </dsp:txXfrm>
    </dsp:sp>
    <dsp:sp modelId="{CA993C5C-16C7-4501-A167-66F8A1EEC25B}">
      <dsp:nvSpPr>
        <dsp:cNvPr id="0" name=""/>
        <dsp:cNvSpPr/>
      </dsp:nvSpPr>
      <dsp:spPr>
        <a:xfrm>
          <a:off x="2321735" y="0"/>
          <a:ext cx="2321735" cy="6786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反馈统计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2321735" y="0"/>
        <a:ext cx="2321735" cy="508996"/>
      </dsp:txXfrm>
    </dsp:sp>
    <dsp:sp modelId="{D6010B99-0D2D-48E4-8EBC-8B1B0633724F}">
      <dsp:nvSpPr>
        <dsp:cNvPr id="0" name=""/>
        <dsp:cNvSpPr/>
      </dsp:nvSpPr>
      <dsp:spPr>
        <a:xfrm rot="10800000">
          <a:off x="0" y="678661"/>
          <a:ext cx="2321735" cy="6786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富媒体编辑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10800000">
        <a:off x="0" y="848326"/>
        <a:ext cx="2321735" cy="508996"/>
      </dsp:txXfrm>
    </dsp:sp>
    <dsp:sp modelId="{CD8845CF-481B-4B7A-9DFA-6AE719DB20BB}">
      <dsp:nvSpPr>
        <dsp:cNvPr id="0" name=""/>
        <dsp:cNvSpPr/>
      </dsp:nvSpPr>
      <dsp:spPr>
        <a:xfrm rot="5400000">
          <a:off x="3143271" y="-142875"/>
          <a:ext cx="678661" cy="232173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应用管理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5400000">
        <a:off x="3228104" y="-58042"/>
        <a:ext cx="508996" cy="2321735"/>
      </dsp:txXfrm>
    </dsp:sp>
    <dsp:sp modelId="{F240C9D0-4A72-4C0D-9120-60D9FBA83600}">
      <dsp:nvSpPr>
        <dsp:cNvPr id="0" name=""/>
        <dsp:cNvSpPr/>
      </dsp:nvSpPr>
      <dsp:spPr>
        <a:xfrm>
          <a:off x="1285883" y="428627"/>
          <a:ext cx="2071702" cy="500068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</a:rPr>
            <a:t>推送控制台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1285883" y="428627"/>
        <a:ext cx="2071702" cy="500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11B2-7167-48E4-A922-942C3325D737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C4DC4-B37F-4E4B-9EBE-AF50414B58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054D-2194-4370-8E85-64CD681298D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偏重零成本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B8EA-8ADC-4376-9400-F7B8C6727D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188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省电省流量</a:t>
            </a:r>
            <a:endParaRPr lang="en-US" altLang="zh-CN" dirty="0" smtClean="0"/>
          </a:p>
          <a:p>
            <a:r>
              <a:rPr lang="zh-CN" altLang="en-US" dirty="0" smtClean="0"/>
              <a:t>功能最全平台最全</a:t>
            </a:r>
            <a:endParaRPr lang="en-US" altLang="zh-CN" dirty="0" smtClean="0"/>
          </a:p>
          <a:p>
            <a:r>
              <a:rPr lang="zh-CN" altLang="en-US" dirty="0" smtClean="0"/>
              <a:t>便捷集成</a:t>
            </a:r>
            <a:r>
              <a:rPr lang="zh-CN" altLang="en-US" baseline="0" dirty="0" smtClean="0"/>
              <a:t> 使用简单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BCS </a:t>
            </a:r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集群  消息用户关系的存储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缓存 平滑写压力</a:t>
            </a:r>
            <a:endParaRPr lang="en-US" altLang="zh-CN" baseline="0" dirty="0" smtClean="0"/>
          </a:p>
          <a:p>
            <a:r>
              <a:rPr lang="en-US" altLang="zh-CN" baseline="0" dirty="0" smtClean="0"/>
              <a:t>DT    </a:t>
            </a:r>
            <a:r>
              <a:rPr lang="zh-CN" altLang="en-US" baseline="0" dirty="0" smtClean="0"/>
              <a:t>日志管理和挖掘平台</a:t>
            </a:r>
            <a:endParaRPr lang="en-US" altLang="zh-CN" baseline="0" dirty="0" smtClean="0"/>
          </a:p>
          <a:p>
            <a:r>
              <a:rPr lang="en-US" altLang="zh-CN" baseline="0" dirty="0" smtClean="0"/>
              <a:t>BCMS  </a:t>
            </a:r>
            <a:r>
              <a:rPr lang="zh-CN" altLang="en-US" baseline="0" dirty="0" smtClean="0"/>
              <a:t>消息队列</a:t>
            </a:r>
            <a:endParaRPr lang="en-US" altLang="zh-CN" baseline="0" dirty="0" smtClean="0"/>
          </a:p>
          <a:p>
            <a:r>
              <a:rPr lang="en-US" altLang="zh-CN" baseline="0" dirty="0" smtClean="0"/>
              <a:t>LBS  </a:t>
            </a:r>
            <a:r>
              <a:rPr lang="zh-CN" altLang="en-US" baseline="0" dirty="0" smtClean="0"/>
              <a:t>定位和地理信息解析</a:t>
            </a:r>
            <a:endParaRPr lang="en-US" altLang="zh-CN" baseline="0" dirty="0" smtClean="0"/>
          </a:p>
          <a:p>
            <a:r>
              <a:rPr lang="en-US" altLang="zh-CN" baseline="0" dirty="0" smtClean="0"/>
              <a:t>App</a:t>
            </a:r>
            <a:r>
              <a:rPr lang="zh-CN" altLang="en-US" baseline="0" dirty="0" smtClean="0"/>
              <a:t>分发   应用推广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内核中对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TCP_QUICKACK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选项的默认值不同有关。使用此选项可以将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40ms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包进行组合。通过人为设置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TCP_QUICKACK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在手机上太重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硬件的使用  </a:t>
            </a:r>
            <a:r>
              <a:rPr lang="en-US" altLang="zh-CN" dirty="0" smtClean="0"/>
              <a:t>AP BP  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4DC4-B37F-4E4B-9EBE-AF50414B585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C9A86-AA7F-450F-A57D-82D5455D701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413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B8EA-8ADC-4376-9400-F7B8C6727DC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409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4063"/>
            <a:ext cx="4392613" cy="3294062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弃暗投明</a:t>
            </a:r>
            <a:r>
              <a:rPr lang="zh-CN" altLang="en-US" baseline="0" dirty="0" smtClean="0"/>
              <a:t>   不安分  专注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单页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B8EA-8ADC-4376-9400-F7B8C6727DC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2033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B8EA-8ADC-4376-9400-F7B8C6727DC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578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两个场景  通知  微信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6CBAE-97A2-480E-90DB-A2B00EC43A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举一个现实中的服务</a:t>
            </a:r>
            <a:r>
              <a:rPr lang="zh-CN" altLang="en-US" baseline="0" dirty="0" smtClean="0"/>
              <a:t> 特别像快递服务，比如我们要发送一个快递，选择一个快递公司，将包裹交给快递员，快递公司会通过各种交通方式送达到我们的客户那里，云推送也一样，开发者和运营者要向自己的终端用户发送消息，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通过云端与客户端之间建立的长连接，实时的向客户端推送消息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054D-2194-4370-8E85-64CD681298D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6CBAE-97A2-480E-90DB-A2B00EC43A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B8EA-8ADC-4376-9400-F7B8C6727DC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16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B8EA-8ADC-4376-9400-F7B8C6727DC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209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在不处理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业务时处于休眠状态，而此时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则与服务器之间保持着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连接。当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收到服务器的业务信息时，它将唤醒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进行业务处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理。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处理完业务后，又进入休眠状态。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054D-2194-4370-8E85-64CD681298D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054D-2194-4370-8E85-64CD681298D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213376" cy="65808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  <p:sldLayoutId id="2147483660" r:id="rId4"/>
    <p:sldLayoutId id="214748366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hyperlink" Target="mailto:channel-rd@baidu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助力移动开发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百度云推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送服务和技术分享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郭振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5" y="1104880"/>
            <a:ext cx="7848872" cy="571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2930525" y="188640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2930525" y="188640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4784"/>
            <a:ext cx="737275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Scalability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zh-CN" altLang="en-US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76264" y="1238236"/>
          <a:ext cx="8416216" cy="5431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95554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BD8EA9-8FF9-4C16-9AC2-8DA6B2A51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76BD8EA9-8FF9-4C16-9AC2-8DA6B2A516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BED64-D227-41B4-829A-47B3CD4F6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A9EBED64-D227-41B4-829A-47B3CD4F6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CE254C-DEF5-4875-8B3F-77E0F8CE2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C0CE254C-DEF5-4875-8B3F-77E0F8CE2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0BE46-63EF-4D12-970A-20E58E5DB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D990BE46-63EF-4D12-970A-20E58E5DB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9AAB6-3AE7-42D1-965D-C659B9B8B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graphicEl>
                                              <a:dgm id="{6209AAB6-3AE7-42D1-965D-C659B9B8B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1227A-87BD-40F0-BCAD-C0575B92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5CE1227A-87BD-40F0-BCAD-C0575B920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3B4635-A9F9-414A-9A23-35627B70D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graphicEl>
                                              <a:dgm id="{203B4635-A9F9-414A-9A23-35627B70D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423FE5-8790-41AC-85C6-79024513A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9F423FE5-8790-41AC-85C6-79024513A1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196CDD-73BD-4519-A926-B00D21448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graphicEl>
                                              <a:dgm id="{C0196CDD-73BD-4519-A926-B00D21448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2506E0-CD5F-45E8-9456-5A68ED1B3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graphicEl>
                                              <a:dgm id="{B92506E0-CD5F-45E8-9456-5A68ED1B3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BF650-ADB9-42F1-9E5A-E26C0815A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913BF650-ADB9-42F1-9E5A-E26C0815A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百度云推送功能对比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3622641"/>
              </p:ext>
            </p:extLst>
          </p:nvPr>
        </p:nvGraphicFramePr>
        <p:xfrm>
          <a:off x="467544" y="1268760"/>
          <a:ext cx="8378367" cy="53772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6386"/>
                <a:gridCol w="1463711"/>
                <a:gridCol w="1494520"/>
                <a:gridCol w="2943750"/>
              </a:tblGrid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功能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r>
                        <a:rPr lang="en-US" altLang="en-US" sz="1300" dirty="0" err="1" smtClean="0">
                          <a:latin typeface="微软雅黑"/>
                          <a:ea typeface="微软雅黑"/>
                          <a:cs typeface="微软雅黑"/>
                        </a:rPr>
                        <a:t>同类产品A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同类产品</a:t>
                      </a:r>
                      <a:r>
                        <a:rPr lang="en-US" altLang="zh-CN" sz="1300" dirty="0" smtClean="0">
                          <a:latin typeface="微软雅黑"/>
                          <a:ea typeface="微软雅黑"/>
                          <a:cs typeface="微软雅黑"/>
                        </a:rPr>
                        <a:t>B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百度云推送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通知</a:t>
                      </a:r>
                      <a:endParaRPr lang="en-US" altLang="zh-CN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消息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69696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富媒体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富媒体模版和在线编辑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推送</a:t>
                      </a:r>
                      <a:r>
                        <a:rPr lang="en-US" altLang="zh-CN" sz="1300" dirty="0" smtClean="0">
                          <a:latin typeface="微软雅黑"/>
                          <a:ea typeface="微软雅黑"/>
                          <a:cs typeface="微软雅黑"/>
                        </a:rPr>
                        <a:t>Console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定时发送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周期性发送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离线消息存储时间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通知点击行为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通知栏展现样式（基础）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45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通知栏展现样式（自定）</a:t>
                      </a:r>
                      <a:endParaRPr lang="en-US" altLang="zh-CN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en-US" altLang="zh-CN" sz="1300" dirty="0" smtClean="0">
                        <a:latin typeface="微软雅黑"/>
                        <a:ea typeface="微软雅黑"/>
                        <a:cs typeface="微软雅黑"/>
                        <a:sym typeface="Zapf Dingbats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r>
                        <a:rPr lang="en-US" altLang="zh-CN" sz="1300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消息统计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点对点消息发送</a:t>
                      </a:r>
                      <a:endParaRPr lang="zh-CN" altLang="en-US" sz="13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✖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  <a:tr h="358594">
                <a:tc>
                  <a:txBody>
                    <a:bodyPr/>
                    <a:lstStyle/>
                    <a:p>
                      <a:r>
                        <a:rPr lang="en-US" altLang="zh-CN" sz="1300" dirty="0" smtClean="0">
                          <a:latin typeface="微软雅黑"/>
                          <a:ea typeface="微软雅黑"/>
                          <a:cs typeface="微软雅黑"/>
                        </a:rPr>
                        <a:t>TAG</a:t>
                      </a: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</a:rPr>
                        <a:t>支持</a:t>
                      </a:r>
                      <a:endParaRPr lang="en-US" altLang="zh-CN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latin typeface="微软雅黑"/>
                          <a:ea typeface="微软雅黑"/>
                          <a:cs typeface="微软雅黑"/>
                          <a:sym typeface="Zapf Dingbats"/>
                        </a:rPr>
                        <a:t>✔</a:t>
                      </a:r>
                      <a:endParaRPr lang="zh-CN" altLang="en-US" sz="13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51425" marR="51425" marT="31643" marB="3164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53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627784" y="26064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百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度的优势及技术架构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="" xmlns:p14="http://schemas.microsoft.com/office/powerpoint/2010/main" val="213042799"/>
              </p:ext>
            </p:extLst>
          </p:nvPr>
        </p:nvGraphicFramePr>
        <p:xfrm>
          <a:off x="1524000" y="1086722"/>
          <a:ext cx="6096000" cy="5001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442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5805264"/>
            <a:ext cx="7488832" cy="1052736"/>
          </a:xfrm>
          <a:prstGeom prst="roundRect">
            <a:avLst>
              <a:gd name="adj" fmla="val 831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116287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Logic layer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/>
        </p:nvGraphicFramePr>
        <p:xfrm>
          <a:off x="357158" y="2500307"/>
          <a:ext cx="7000924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4" name="图示 53"/>
          <p:cNvGraphicFramePr/>
          <p:nvPr/>
        </p:nvGraphicFramePr>
        <p:xfrm>
          <a:off x="3707904" y="932723"/>
          <a:ext cx="4643470" cy="135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下箭头 20"/>
          <p:cNvSpPr/>
          <p:nvPr/>
        </p:nvSpPr>
        <p:spPr bwMode="auto">
          <a:xfrm>
            <a:off x="5868144" y="2084851"/>
            <a:ext cx="360040" cy="48005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8352" y="6381329"/>
            <a:ext cx="18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客户端</a:t>
            </a:r>
            <a:r>
              <a:rPr lang="en-US" altLang="zh-CN" sz="2400" dirty="0" smtClean="0">
                <a:solidFill>
                  <a:schemeClr val="bg1"/>
                </a:solidFill>
              </a:rPr>
              <a:t>SDK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 idx="4294967295"/>
          </p:nvPr>
        </p:nvSpPr>
        <p:spPr>
          <a:xfrm>
            <a:off x="2699792" y="188640"/>
            <a:ext cx="6120680" cy="6477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云推送系统架构</a:t>
            </a:r>
          </a:p>
        </p:txBody>
      </p:sp>
      <p:sp>
        <p:nvSpPr>
          <p:cNvPr id="58" name="矩形 57"/>
          <p:cNvSpPr/>
          <p:nvPr/>
        </p:nvSpPr>
        <p:spPr>
          <a:xfrm>
            <a:off x="323528" y="932723"/>
            <a:ext cx="3168352" cy="122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服务端</a:t>
            </a:r>
            <a:r>
              <a:rPr lang="en-US" altLang="zh-CN" sz="2400" dirty="0" smtClean="0"/>
              <a:t>SDK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(PHP/JAVA /Python/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组合 61"/>
          <p:cNvGrpSpPr/>
          <p:nvPr/>
        </p:nvGrpSpPr>
        <p:grpSpPr>
          <a:xfrm>
            <a:off x="357160" y="4643445"/>
            <a:ext cx="6999317" cy="585755"/>
            <a:chOff x="803" y="812"/>
            <a:chExt cx="6999317" cy="636244"/>
          </a:xfrm>
        </p:grpSpPr>
        <p:sp>
          <p:nvSpPr>
            <p:cNvPr id="63" name="圆角矩形 62"/>
            <p:cNvSpPr/>
            <p:nvPr/>
          </p:nvSpPr>
          <p:spPr>
            <a:xfrm>
              <a:off x="803" y="812"/>
              <a:ext cx="6999317" cy="63624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64" name="圆角矩形 4"/>
            <p:cNvSpPr/>
            <p:nvPr/>
          </p:nvSpPr>
          <p:spPr>
            <a:xfrm>
              <a:off x="19438" y="19447"/>
              <a:ext cx="6962047" cy="5989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接入层</a:t>
              </a:r>
              <a:endParaRPr lang="zh-CN" altLang="en-US" sz="2600" kern="1200" dirty="0"/>
            </a:p>
          </p:txBody>
        </p:sp>
      </p:grpSp>
      <p:sp>
        <p:nvSpPr>
          <p:cNvPr id="65" name="矩形 64"/>
          <p:cNvSpPr/>
          <p:nvPr/>
        </p:nvSpPr>
        <p:spPr>
          <a:xfrm>
            <a:off x="611560" y="5805264"/>
            <a:ext cx="12241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Android</a:t>
            </a:r>
            <a:endParaRPr lang="zh-CN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4644008" y="58052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ios</a:t>
            </a:r>
            <a:endParaRPr lang="zh-CN" altLang="en-US" sz="2400" dirty="0"/>
          </a:p>
        </p:txBody>
      </p:sp>
      <p:sp>
        <p:nvSpPr>
          <p:cNvPr id="67" name="矩形 66"/>
          <p:cNvSpPr/>
          <p:nvPr/>
        </p:nvSpPr>
        <p:spPr>
          <a:xfrm>
            <a:off x="3275856" y="58052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wp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6012160" y="5805264"/>
            <a:ext cx="13303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web</a:t>
            </a:r>
            <a:endParaRPr lang="zh-CN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1907704" y="58052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pc</a:t>
            </a:r>
            <a:endParaRPr lang="zh-CN" altLang="en-US" sz="2400" dirty="0"/>
          </a:p>
        </p:txBody>
      </p:sp>
      <p:graphicFrame>
        <p:nvGraphicFramePr>
          <p:cNvPr id="76" name="图示 75"/>
          <p:cNvGraphicFramePr/>
          <p:nvPr/>
        </p:nvGraphicFramePr>
        <p:xfrm>
          <a:off x="6929454" y="2357429"/>
          <a:ext cx="3143272" cy="337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7" name="右箭头 76"/>
          <p:cNvSpPr/>
          <p:nvPr/>
        </p:nvSpPr>
        <p:spPr>
          <a:xfrm>
            <a:off x="7358082" y="3643315"/>
            <a:ext cx="64294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下箭头 77"/>
          <p:cNvSpPr/>
          <p:nvPr/>
        </p:nvSpPr>
        <p:spPr bwMode="auto">
          <a:xfrm>
            <a:off x="1763688" y="2084851"/>
            <a:ext cx="432048" cy="4874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971600" y="5301208"/>
            <a:ext cx="360040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2411760" y="5301208"/>
            <a:ext cx="360040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3707904" y="5301208"/>
            <a:ext cx="360040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5076056" y="5301208"/>
            <a:ext cx="360040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444208" y="5301208"/>
            <a:ext cx="360040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省流量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0" y="1268760"/>
          <a:ext cx="9144000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60648"/>
            <a:ext cx="6213475" cy="65881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49917" tIns="24959" rIns="49917" bIns="24959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多服务多通道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5"/>
          <p:cNvGrpSpPr/>
          <p:nvPr/>
        </p:nvGrpSpPr>
        <p:grpSpPr>
          <a:xfrm rot="16200000">
            <a:off x="-245054" y="1780296"/>
            <a:ext cx="5134117" cy="4644007"/>
            <a:chOff x="600046" y="2643182"/>
            <a:chExt cx="4086256" cy="357703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600046" y="5567010"/>
              <a:ext cx="1114434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Push</a:t>
              </a:r>
            </a:p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Service</a:t>
              </a:r>
              <a:endParaRPr lang="zh-CN" altLang="en-US" sz="11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4" name="组合 14"/>
            <p:cNvGrpSpPr/>
            <p:nvPr/>
          </p:nvGrpSpPr>
          <p:grpSpPr>
            <a:xfrm>
              <a:off x="606799" y="2643182"/>
              <a:ext cx="1012874" cy="2238518"/>
              <a:chOff x="606799" y="2630642"/>
              <a:chExt cx="1012874" cy="2238518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606799" y="2630642"/>
                <a:ext cx="1012874" cy="158417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APP1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606799" y="4293096"/>
                <a:ext cx="1012874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竞品</a:t>
                </a:r>
                <a:r>
                  <a:rPr lang="en-US" altLang="zh-CN" sz="1100" b="1" dirty="0" err="1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PushSDK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2118966" y="2655722"/>
              <a:ext cx="1012874" cy="2225978"/>
              <a:chOff x="2118966" y="2643182"/>
              <a:chExt cx="1012874" cy="2225978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2118966" y="2643182"/>
                <a:ext cx="1012874" cy="158417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APP2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2118966" y="4293096"/>
                <a:ext cx="1012874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竞品</a:t>
                </a:r>
                <a:r>
                  <a:rPr lang="en-US" altLang="zh-CN" sz="1100" b="1" dirty="0" err="1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PushSDK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3631134" y="2655722"/>
              <a:ext cx="1012875" cy="2225978"/>
              <a:chOff x="3631134" y="2643182"/>
              <a:chExt cx="1012875" cy="2225978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3631135" y="2643182"/>
                <a:ext cx="1012874" cy="158417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APP3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3631134" y="4293096"/>
                <a:ext cx="1012874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竞品</a:t>
                </a:r>
                <a:r>
                  <a:rPr lang="en-US" altLang="zh-CN" sz="1100" b="1" dirty="0" err="1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PushSDK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" name="上下箭头 10"/>
            <p:cNvSpPr/>
            <p:nvPr/>
          </p:nvSpPr>
          <p:spPr>
            <a:xfrm>
              <a:off x="1000100" y="4988554"/>
              <a:ext cx="285752" cy="42862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2428860" y="4988554"/>
              <a:ext cx="285752" cy="42862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上下箭头 12"/>
            <p:cNvSpPr/>
            <p:nvPr/>
          </p:nvSpPr>
          <p:spPr>
            <a:xfrm>
              <a:off x="3929058" y="4988554"/>
              <a:ext cx="285752" cy="42862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071670" y="5567010"/>
              <a:ext cx="1114434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Push</a:t>
              </a:r>
            </a:p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Service</a:t>
              </a:r>
              <a:endParaRPr lang="zh-CN" altLang="en-US" sz="11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571868" y="5572140"/>
              <a:ext cx="1114434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Push</a:t>
              </a:r>
            </a:p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Service</a:t>
              </a:r>
              <a:endParaRPr lang="zh-CN" altLang="en-US" sz="11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3" name="上下箭头 22"/>
          <p:cNvSpPr/>
          <p:nvPr/>
        </p:nvSpPr>
        <p:spPr>
          <a:xfrm rot="16200000">
            <a:off x="5751894" y="880954"/>
            <a:ext cx="448521" cy="2664294"/>
          </a:xfrm>
          <a:prstGeom prst="up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lIns="49917" tIns="24959" rIns="49917" bIns="24959" rtlCol="0" anchor="ctr"/>
          <a:lstStyle/>
          <a:p>
            <a:pPr algn="ctr"/>
            <a:r>
              <a:rPr lang="en-US" altLang="zh-CN" sz="1100" b="1" dirty="0" smtClean="0">
                <a:latin typeface="微软雅黑"/>
                <a:ea typeface="微软雅黑"/>
                <a:cs typeface="微软雅黑"/>
              </a:rPr>
              <a:t>Channel</a:t>
            </a:r>
            <a:endParaRPr lang="zh-CN" altLang="en-US" sz="11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云形 23"/>
          <p:cNvSpPr/>
          <p:nvPr/>
        </p:nvSpPr>
        <p:spPr>
          <a:xfrm>
            <a:off x="7308304" y="1628800"/>
            <a:ext cx="1613823" cy="4778945"/>
          </a:xfrm>
          <a:prstGeom prst="cloud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9917" tIns="24959" rIns="49917" bIns="24959" rtlCol="0" anchor="ctr"/>
          <a:lstStyle/>
          <a:p>
            <a:pPr algn="ctr"/>
            <a:r>
              <a:rPr lang="zh-CN" altLang="en-US" sz="1100" b="1" dirty="0" smtClean="0"/>
              <a:t>第三方推送</a:t>
            </a:r>
            <a:endParaRPr lang="zh-CN" altLang="en-US" sz="1100" b="1" dirty="0"/>
          </a:p>
        </p:txBody>
      </p:sp>
      <p:sp>
        <p:nvSpPr>
          <p:cNvPr id="25" name="上下箭头 24"/>
          <p:cNvSpPr/>
          <p:nvPr/>
        </p:nvSpPr>
        <p:spPr>
          <a:xfrm rot="16200000">
            <a:off x="5679888" y="2825168"/>
            <a:ext cx="448521" cy="2520281"/>
          </a:xfrm>
          <a:prstGeom prst="up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lIns="49917" tIns="24959" rIns="49917" bIns="24959" rtlCol="0" anchor="ctr"/>
          <a:lstStyle/>
          <a:p>
            <a:pPr algn="ctr"/>
            <a:r>
              <a:rPr lang="zh-CN" altLang="zh-CN" sz="1100" dirty="0">
                <a:latin typeface="微软雅黑"/>
                <a:ea typeface="微软雅黑"/>
                <a:cs typeface="微软雅黑"/>
              </a:rPr>
              <a:t>C</a:t>
            </a:r>
            <a:r>
              <a:rPr lang="en-US" altLang="zh-CN" sz="1100" dirty="0" err="1" smtClean="0">
                <a:latin typeface="微软雅黑"/>
                <a:ea typeface="微软雅黑"/>
                <a:cs typeface="微软雅黑"/>
              </a:rPr>
              <a:t>hannel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上下箭头 25"/>
          <p:cNvSpPr/>
          <p:nvPr/>
        </p:nvSpPr>
        <p:spPr>
          <a:xfrm rot="16200000">
            <a:off x="5679888" y="4625367"/>
            <a:ext cx="448521" cy="2520281"/>
          </a:xfrm>
          <a:prstGeom prst="up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lIns="49917" tIns="24959" rIns="49917" bIns="24959" rtlCol="0" anchor="ctr"/>
          <a:lstStyle/>
          <a:p>
            <a:pPr algn="ctr"/>
            <a:r>
              <a:rPr lang="zh-CN" altLang="zh-CN" sz="1100" b="1" dirty="0">
                <a:latin typeface="微软雅黑"/>
                <a:ea typeface="微软雅黑"/>
                <a:cs typeface="微软雅黑"/>
              </a:rPr>
              <a:t>C</a:t>
            </a:r>
            <a:r>
              <a:rPr lang="en-US" altLang="zh-CN" sz="1100" b="1" dirty="0" err="1" smtClean="0">
                <a:latin typeface="微软雅黑"/>
                <a:ea typeface="微软雅黑"/>
                <a:cs typeface="微软雅黑"/>
              </a:rPr>
              <a:t>hannel</a:t>
            </a:r>
            <a:endParaRPr lang="zh-CN" altLang="en-US" sz="11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5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60648"/>
            <a:ext cx="6213475" cy="65881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49917" tIns="24959" rIns="49917" bIns="24959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单服务单通道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上下箭头 3"/>
          <p:cNvSpPr/>
          <p:nvPr/>
        </p:nvSpPr>
        <p:spPr>
          <a:xfrm rot="16200000">
            <a:off x="5393944" y="5127336"/>
            <a:ext cx="448521" cy="1660360"/>
          </a:xfrm>
          <a:prstGeom prst="up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lIns="49917" tIns="24959" rIns="49917" bIns="24959" rtlCol="0" anchor="ctr"/>
          <a:lstStyle/>
          <a:p>
            <a:pPr algn="ctr"/>
            <a:r>
              <a:rPr lang="zh-CN" altLang="zh-CN" sz="1100" b="1" dirty="0">
                <a:latin typeface="微软雅黑"/>
                <a:ea typeface="微软雅黑"/>
                <a:cs typeface="微软雅黑"/>
              </a:rPr>
              <a:t>C</a:t>
            </a:r>
            <a:r>
              <a:rPr lang="en-US" altLang="zh-CN" sz="1100" b="1" dirty="0" err="1" smtClean="0">
                <a:latin typeface="微软雅黑"/>
                <a:ea typeface="微软雅黑"/>
                <a:cs typeface="微软雅黑"/>
              </a:rPr>
              <a:t>hannel</a:t>
            </a:r>
            <a:endParaRPr lang="zh-CN" altLang="en-US" sz="1100" b="1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395537" y="1385736"/>
            <a:ext cx="4248472" cy="5283624"/>
            <a:chOff x="600046" y="2643182"/>
            <a:chExt cx="4071966" cy="353124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600046" y="5526352"/>
              <a:ext cx="4071966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91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err="1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PushService</a:t>
              </a:r>
              <a:endParaRPr lang="zh-CN" altLang="en-US" sz="11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5" name="组合 14"/>
            <p:cNvGrpSpPr/>
            <p:nvPr/>
          </p:nvGrpSpPr>
          <p:grpSpPr>
            <a:xfrm>
              <a:off x="606799" y="2643182"/>
              <a:ext cx="1012874" cy="2238518"/>
              <a:chOff x="606799" y="2630642"/>
              <a:chExt cx="1012874" cy="2238518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606799" y="2630642"/>
                <a:ext cx="1012874" cy="158417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APP1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606799" y="4293096"/>
                <a:ext cx="1012874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百度</a:t>
                </a:r>
                <a:r>
                  <a:rPr lang="en-US" altLang="zh-CN" sz="1100" b="1" dirty="0" err="1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PushSDK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7" name="组合 13"/>
            <p:cNvGrpSpPr/>
            <p:nvPr/>
          </p:nvGrpSpPr>
          <p:grpSpPr>
            <a:xfrm>
              <a:off x="2118966" y="2655722"/>
              <a:ext cx="1012874" cy="2225978"/>
              <a:chOff x="2118966" y="2643182"/>
              <a:chExt cx="1012874" cy="2225978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2118966" y="2643182"/>
                <a:ext cx="1012874" cy="158417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APP2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118966" y="4293096"/>
                <a:ext cx="1012874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百度</a:t>
                </a:r>
                <a:r>
                  <a:rPr lang="en-US" altLang="zh-CN" sz="1100" b="1" dirty="0" err="1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PushSDK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3631134" y="2655722"/>
              <a:ext cx="1012874" cy="2225978"/>
              <a:chOff x="3631134" y="2643182"/>
              <a:chExt cx="1012874" cy="2225978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3631134" y="2643182"/>
                <a:ext cx="1012874" cy="158417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APP3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3631134" y="4293096"/>
                <a:ext cx="1012874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9917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百度</a:t>
                </a:r>
                <a:r>
                  <a:rPr lang="en-US" altLang="zh-CN" sz="1100" b="1" dirty="0" err="1" smtClean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PushSDK</a:t>
                </a:r>
                <a:endParaRPr lang="zh-CN" altLang="en-US" sz="11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0" name="上下箭头 9"/>
            <p:cNvSpPr/>
            <p:nvPr/>
          </p:nvSpPr>
          <p:spPr>
            <a:xfrm>
              <a:off x="1000100" y="4988554"/>
              <a:ext cx="285752" cy="42862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2428860" y="4988554"/>
              <a:ext cx="285752" cy="42862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3929058" y="4988554"/>
              <a:ext cx="285752" cy="42862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9" name="云形 18"/>
          <p:cNvSpPr/>
          <p:nvPr/>
        </p:nvSpPr>
        <p:spPr>
          <a:xfrm>
            <a:off x="6732240" y="5229200"/>
            <a:ext cx="1943836" cy="1345564"/>
          </a:xfrm>
          <a:prstGeom prst="cloud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9917" tIns="24959" rIns="49917" bIns="24959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百度云</a:t>
            </a:r>
            <a:endParaRPr lang="en-US" altLang="zh-CN" b="1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推送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6300192" y="3429000"/>
            <a:ext cx="2639966" cy="55823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lIns="49917" tIns="24959" rIns="49917" bIns="24959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3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单服务单通道</a:t>
            </a:r>
            <a:endParaRPr lang="zh-CN" altLang="en-US" sz="33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ntent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7824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ntent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15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单服务单通道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同个设备运行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个集成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708920"/>
            <a:ext cx="1944216" cy="33843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流量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电量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内存</a:t>
            </a:r>
            <a:endParaRPr lang="zh-CN" altLang="en-US" sz="1400" b="1" dirty="0"/>
          </a:p>
        </p:txBody>
      </p:sp>
      <p:sp>
        <p:nvSpPr>
          <p:cNvPr id="5" name="虚尾箭头 4"/>
          <p:cNvSpPr/>
          <p:nvPr/>
        </p:nvSpPr>
        <p:spPr>
          <a:xfrm>
            <a:off x="2339752" y="3140968"/>
            <a:ext cx="2088232" cy="676653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竞品 </a:t>
            </a:r>
            <a:r>
              <a:rPr lang="en-US" altLang="zh-CN" b="1" dirty="0" smtClean="0">
                <a:solidFill>
                  <a:srgbClr val="FF0000"/>
                </a:solidFill>
              </a:rPr>
              <a:t>X 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2" y="2780928"/>
            <a:ext cx="2592288" cy="14401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到底多大是个头。。。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4797152"/>
            <a:ext cx="936104" cy="626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Only one</a:t>
            </a:r>
            <a:endParaRPr lang="en-US" altLang="zh-CN" sz="1400" dirty="0" smtClean="0"/>
          </a:p>
        </p:txBody>
      </p:sp>
      <p:sp>
        <p:nvSpPr>
          <p:cNvPr id="8" name="虚尾箭头 7"/>
          <p:cNvSpPr/>
          <p:nvPr/>
        </p:nvSpPr>
        <p:spPr>
          <a:xfrm>
            <a:off x="2339752" y="4653136"/>
            <a:ext cx="2088232" cy="868675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云推送</a:t>
            </a:r>
            <a:r>
              <a:rPr lang="en-US" altLang="zh-CN" b="1" dirty="0" smtClean="0">
                <a:solidFill>
                  <a:srgbClr val="FF0000"/>
                </a:solidFill>
              </a:rPr>
              <a:t>X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d8f9d72a6059252df328021f349b033b5bb5b9e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6" y="2200027"/>
            <a:ext cx="1873250" cy="796925"/>
          </a:xfrm>
          <a:prstGeom prst="rect">
            <a:avLst/>
          </a:prstGeom>
          <a:noFill/>
          <a:ln/>
        </p:spPr>
      </p:pic>
      <p:pic>
        <p:nvPicPr>
          <p:cNvPr id="11267" name="Picture 4" descr="baidu_sylogo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23528" y="3140968"/>
            <a:ext cx="1952625" cy="936625"/>
          </a:xfrm>
          <a:prstGeom prst="rect">
            <a:avLst/>
          </a:prstGeom>
          <a:noFill/>
          <a:ln/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612776" y="3213101"/>
            <a:ext cx="18472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endParaRPr lang="zh-CN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437112"/>
            <a:ext cx="204897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59832" y="332656"/>
            <a:ext cx="2584360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spAutoFit/>
          </a:bodyPr>
          <a:lstStyle/>
          <a:p>
            <a:r>
              <a:rPr lang="en-US" altLang="zh-CN" sz="3600" dirty="0" smtClean="0"/>
              <a:t>@</a:t>
            </a:r>
            <a:r>
              <a:rPr lang="zh-CN" altLang="en-US" sz="3600" dirty="0" smtClean="0"/>
              <a:t>郭振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子</a:t>
            </a:r>
            <a:r>
              <a:rPr lang="zh-CN" altLang="en-US" sz="3600" dirty="0" smtClean="0"/>
              <a:t>易</a:t>
            </a:r>
            <a:endParaRPr lang="zh-CN" altLang="en-US" sz="3600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974976" y="3246438"/>
            <a:ext cx="310302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r>
              <a:rPr lang="zh-CN" altLang="zh-CN" dirty="0"/>
              <a:t>http://p.yoho.cn/11670215.jpg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276871"/>
            <a:ext cx="6275000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 descr="baidu_sylog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23528" y="5301208"/>
            <a:ext cx="2101657" cy="1008112"/>
          </a:xfrm>
          <a:prstGeom prst="rect">
            <a:avLst/>
          </a:prstGeom>
          <a:noFill/>
          <a:ln/>
        </p:spPr>
      </p:pic>
      <p:sp>
        <p:nvSpPr>
          <p:cNvPr id="2050" name="AutoShape 2" descr="http://t3.baidu.com/it/u=595781603,3003156477&amp;fm=23&amp;gp=0.jpg"/>
          <p:cNvSpPr>
            <a:spLocks noChangeAspect="1" noChangeArrowheads="1"/>
          </p:cNvSpPr>
          <p:nvPr/>
        </p:nvSpPr>
        <p:spPr bwMode="auto">
          <a:xfrm>
            <a:off x="87494" y="-99980"/>
            <a:ext cx="171417" cy="210948"/>
          </a:xfrm>
          <a:prstGeom prst="rect">
            <a:avLst/>
          </a:prstGeom>
          <a:noFill/>
        </p:spPr>
        <p:txBody>
          <a:bodyPr vert="horz" wrap="square" lIns="55916" tIns="27958" rIns="55916" bIns="27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://t3.baidu.com/it/u=595781603,3003156477&amp;fm=21&amp;gp=0.jpg"/>
          <p:cNvSpPr>
            <a:spLocks noChangeAspect="1" noChangeArrowheads="1"/>
          </p:cNvSpPr>
          <p:nvPr/>
        </p:nvSpPr>
        <p:spPr bwMode="auto">
          <a:xfrm>
            <a:off x="87494" y="-99980"/>
            <a:ext cx="171417" cy="210948"/>
          </a:xfrm>
          <a:prstGeom prst="rect">
            <a:avLst/>
          </a:prstGeom>
          <a:noFill/>
        </p:spPr>
        <p:txBody>
          <a:bodyPr vert="horz" wrap="square" lIns="55916" tIns="27958" rIns="55916" bIns="27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://www.cqspb.cn/spb_photos/attachement/gif/site141/20080918/001d6042442d0a3c7fc052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693" y="1401909"/>
            <a:ext cx="1946059" cy="65893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131840" y="162880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不安分  攻城狮   技术小宅   码农一枚</a:t>
            </a:r>
            <a:endParaRPr lang="zh-CN" altLang="en-US" sz="24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9" y="1556794"/>
          <a:ext cx="8496943" cy="4896540"/>
        </p:xfrm>
        <a:graphic>
          <a:graphicData uri="http://schemas.openxmlformats.org/drawingml/2006/table">
            <a:tbl>
              <a:tblPr/>
              <a:tblGrid>
                <a:gridCol w="2265469"/>
                <a:gridCol w="1919593"/>
                <a:gridCol w="2075238"/>
                <a:gridCol w="2236643"/>
              </a:tblGrid>
              <a:tr h="9793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场景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百度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Push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某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push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     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某推  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793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流量</a:t>
                      </a:r>
                      <a:r>
                        <a:rPr lang="en-US" altLang="zh-CN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kb)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实测值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实测值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实测值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9793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静置（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8.5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小时）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6.81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20.46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22.98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3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静置（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8.5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小时）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11.77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20.97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13.18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3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重连次数</a:t>
                      </a:r>
                      <a:r>
                        <a:rPr lang="en-US" altLang="zh-CN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次</a:t>
                      </a:r>
                      <a:r>
                        <a:rPr lang="en-US" altLang="zh-CN" sz="1800" b="1" i="1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省电量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0" y="1268760"/>
          <a:ext cx="9144000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251520" y="1340768"/>
          <a:ext cx="8424936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="" xmlns:p14="http://schemas.microsoft.com/office/powerpoint/2010/main" val="259312170"/>
              </p:ext>
            </p:extLst>
          </p:nvPr>
        </p:nvGraphicFramePr>
        <p:xfrm>
          <a:off x="466566" y="1604798"/>
          <a:ext cx="8236086" cy="458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平台支持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3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40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ush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APNs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的关系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140968"/>
            <a:ext cx="2664296" cy="10286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云推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送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Server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1412777"/>
            <a:ext cx="1944216" cy="8229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APNs Server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92080" y="4581128"/>
            <a:ext cx="1224136" cy="18242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12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pp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03648" y="1349414"/>
            <a:ext cx="1224136" cy="4474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Server SDK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99792" y="1349414"/>
            <a:ext cx="1224136" cy="4474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Console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5637246"/>
            <a:ext cx="842392" cy="447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Push SDK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接连接符 11"/>
          <p:cNvCxnSpPr/>
          <p:nvPr/>
        </p:nvCxnSpPr>
        <p:spPr>
          <a:xfrm>
            <a:off x="1259632" y="2180861"/>
            <a:ext cx="29523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3"/>
          <p:cNvCxnSpPr/>
          <p:nvPr/>
        </p:nvCxnSpPr>
        <p:spPr>
          <a:xfrm>
            <a:off x="1835696" y="2180862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6"/>
          <p:cNvCxnSpPr/>
          <p:nvPr/>
        </p:nvCxnSpPr>
        <p:spPr>
          <a:xfrm flipH="1" flipV="1">
            <a:off x="3131840" y="4869160"/>
            <a:ext cx="1728192" cy="126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7"/>
          <p:cNvCxnSpPr/>
          <p:nvPr/>
        </p:nvCxnSpPr>
        <p:spPr>
          <a:xfrm>
            <a:off x="2987824" y="2180862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8"/>
          <p:cNvCxnSpPr/>
          <p:nvPr/>
        </p:nvCxnSpPr>
        <p:spPr>
          <a:xfrm flipV="1">
            <a:off x="4211960" y="2180861"/>
            <a:ext cx="1728192" cy="960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1"/>
          <p:cNvCxnSpPr/>
          <p:nvPr/>
        </p:nvCxnSpPr>
        <p:spPr>
          <a:xfrm flipH="1">
            <a:off x="6804248" y="2948947"/>
            <a:ext cx="720080" cy="220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/>
          <p:cNvSpPr txBox="1"/>
          <p:nvPr/>
        </p:nvSpPr>
        <p:spPr>
          <a:xfrm>
            <a:off x="1475656" y="237288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1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2699792" y="237288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3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3563888" y="563724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2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TextBox 31"/>
          <p:cNvSpPr txBox="1"/>
          <p:nvPr/>
        </p:nvSpPr>
        <p:spPr>
          <a:xfrm>
            <a:off x="4572000" y="218086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4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TextBox 32"/>
          <p:cNvSpPr txBox="1"/>
          <p:nvPr/>
        </p:nvSpPr>
        <p:spPr>
          <a:xfrm>
            <a:off x="7236296" y="410107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5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1907705" y="23728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err="1">
                <a:latin typeface="微软雅黑"/>
                <a:ea typeface="微软雅黑"/>
                <a:cs typeface="微软雅黑"/>
              </a:rPr>
              <a:t>证书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TextBox 37"/>
          <p:cNvSpPr txBox="1"/>
          <p:nvPr/>
        </p:nvSpPr>
        <p:spPr>
          <a:xfrm>
            <a:off x="3059832" y="2372884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UserId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MSG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3851920" y="4773150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DeviceToken</a:t>
            </a:r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ApiKey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4499992" y="3044958"/>
            <a:ext cx="110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证书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DeviceToken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MSG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TextBox 41"/>
          <p:cNvSpPr txBox="1"/>
          <p:nvPr/>
        </p:nvSpPr>
        <p:spPr>
          <a:xfrm>
            <a:off x="6516216" y="371703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MSG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62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基于地理位置的推送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323528" y="1090378"/>
          <a:ext cx="8352928" cy="5767623"/>
        </p:xfrm>
        <a:graphic>
          <a:graphicData uri="http://schemas.openxmlformats.org/presentationml/2006/ole">
            <p:oleObj spid="_x0000_s54274" r:id="rId3" imgW="6742938" imgH="4611624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推送增量更新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1818706458"/>
              </p:ext>
            </p:extLst>
          </p:nvPr>
        </p:nvGraphicFramePr>
        <p:xfrm>
          <a:off x="1187624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309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SDK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静默更新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45730" y="2282572"/>
            <a:ext cx="1643074" cy="1071571"/>
          </a:xfrm>
          <a:prstGeom prst="roundRect">
            <a:avLst/>
          </a:prstGeom>
          <a:solidFill>
            <a:srgbClr val="00B0F0"/>
          </a:solidFill>
          <a:ln>
            <a:solidFill>
              <a:srgbClr val="33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8"/>
          <p:cNvSpPr txBox="1"/>
          <p:nvPr/>
        </p:nvSpPr>
        <p:spPr>
          <a:xfrm>
            <a:off x="971600" y="2627620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管理界面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31812" y="2354009"/>
            <a:ext cx="2071702" cy="1071571"/>
          </a:xfrm>
          <a:prstGeom prst="roundRect">
            <a:avLst/>
          </a:prstGeom>
          <a:solidFill>
            <a:srgbClr val="FFC000"/>
          </a:solidFill>
          <a:ln>
            <a:solidFill>
              <a:srgbClr val="33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603250" y="2639763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  Service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388772" y="2568325"/>
            <a:ext cx="1143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10800000">
            <a:off x="2388775" y="3068391"/>
            <a:ext cx="114297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5"/>
          <p:cNvSpPr txBox="1"/>
          <p:nvPr/>
        </p:nvSpPr>
        <p:spPr>
          <a:xfrm>
            <a:off x="2317336" y="22825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版本变更</a:t>
            </a:r>
            <a:endParaRPr lang="zh-CN" altLang="en-US" sz="1400" dirty="0"/>
          </a:p>
        </p:txBody>
      </p:sp>
      <p:sp>
        <p:nvSpPr>
          <p:cNvPr id="14" name="TextBox 16"/>
          <p:cNvSpPr txBox="1"/>
          <p:nvPr/>
        </p:nvSpPr>
        <p:spPr>
          <a:xfrm>
            <a:off x="2341334" y="278264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版本更新信息</a:t>
            </a:r>
            <a:endParaRPr lang="zh-CN" altLang="en-US" sz="1400" dirty="0"/>
          </a:p>
        </p:txBody>
      </p:sp>
      <p:sp>
        <p:nvSpPr>
          <p:cNvPr id="15" name="圆柱形 14"/>
          <p:cNvSpPr/>
          <p:nvPr/>
        </p:nvSpPr>
        <p:spPr bwMode="auto">
          <a:xfrm>
            <a:off x="6889398" y="2354009"/>
            <a:ext cx="960614" cy="1060171"/>
          </a:xfrm>
          <a:prstGeom prst="can">
            <a:avLst>
              <a:gd name="adj" fmla="val 21679"/>
            </a:avLst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BCS</a:t>
            </a:r>
            <a:endParaRPr lang="zh-CN" altLang="en-US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603514" y="2639763"/>
            <a:ext cx="121444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3568313" y="3465445"/>
            <a:ext cx="568644" cy="96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22"/>
          <p:cNvSpPr txBox="1"/>
          <p:nvPr/>
        </p:nvSpPr>
        <p:spPr>
          <a:xfrm>
            <a:off x="7629631" y="37607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补丁文件</a:t>
            </a:r>
            <a:endParaRPr lang="zh-CN" altLang="en-US" sz="1400" dirty="0"/>
          </a:p>
        </p:txBody>
      </p:sp>
      <p:sp>
        <p:nvSpPr>
          <p:cNvPr id="19" name="TextBox 23"/>
          <p:cNvSpPr txBox="1"/>
          <p:nvPr/>
        </p:nvSpPr>
        <p:spPr>
          <a:xfrm>
            <a:off x="3380925" y="372185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Push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6577764" y="4446232"/>
            <a:ext cx="1597519" cy="1143008"/>
          </a:xfrm>
          <a:prstGeom prst="roundRect">
            <a:avLst/>
          </a:prstGeom>
          <a:solidFill>
            <a:srgbClr val="00CC99"/>
          </a:solidFill>
          <a:ln>
            <a:solidFill>
              <a:srgbClr val="33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更新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rot="5400000">
            <a:off x="7175151" y="3925646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rot="5400000" flipH="1" flipV="1">
            <a:off x="6603647" y="3924853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9"/>
          <p:cNvSpPr txBox="1"/>
          <p:nvPr/>
        </p:nvSpPr>
        <p:spPr>
          <a:xfrm>
            <a:off x="5674954" y="22825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补丁文件</a:t>
            </a:r>
            <a:endParaRPr lang="zh-CN" altLang="en-US" sz="1400" dirty="0"/>
          </a:p>
        </p:txBody>
      </p:sp>
      <p:sp>
        <p:nvSpPr>
          <p:cNvPr id="24" name="TextBox 30"/>
          <p:cNvSpPr txBox="1"/>
          <p:nvPr/>
        </p:nvSpPr>
        <p:spPr>
          <a:xfrm>
            <a:off x="6200871" y="37607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下载</a:t>
            </a:r>
            <a:r>
              <a:rPr lang="zh-CN" altLang="en-US" sz="1400" dirty="0" smtClean="0"/>
              <a:t>请求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2776277" y="4425712"/>
            <a:ext cx="2088232" cy="114300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860880" y="4947979"/>
            <a:ext cx="17016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>
            <a:off x="4860880" y="5164001"/>
            <a:ext cx="17168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5005390" y="4609423"/>
            <a:ext cx="132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Push Updates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97634" y="5164002"/>
            <a:ext cx="143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Query Updates</a:t>
            </a:r>
            <a:endParaRPr lang="zh-CN" altLang="en-US" sz="1600" dirty="0"/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4176910" y="3444397"/>
            <a:ext cx="568644" cy="96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23"/>
          <p:cNvSpPr txBox="1"/>
          <p:nvPr/>
        </p:nvSpPr>
        <p:spPr>
          <a:xfrm>
            <a:off x="4457023" y="372185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Pull</a:t>
            </a:r>
            <a:endParaRPr lang="zh-CN" altLang="en-US" sz="14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5603514" y="3009095"/>
            <a:ext cx="121444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29"/>
          <p:cNvSpPr txBox="1"/>
          <p:nvPr/>
        </p:nvSpPr>
        <p:spPr>
          <a:xfrm>
            <a:off x="5674954" y="2732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补丁链接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349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环形箭头 2"/>
          <p:cNvSpPr/>
          <p:nvPr/>
        </p:nvSpPr>
        <p:spPr>
          <a:xfrm rot="16200000">
            <a:off x="930187" y="2589986"/>
            <a:ext cx="3240359" cy="2866147"/>
          </a:xfrm>
          <a:prstGeom prst="circular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推送静默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更新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783820" y="1610791"/>
            <a:ext cx="4801649" cy="19194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4572000" y="2276872"/>
            <a:ext cx="1152128" cy="9321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加载动态</a:t>
            </a:r>
            <a:r>
              <a:rPr lang="en-US" altLang="zh-CN" dirty="0" smtClean="0"/>
              <a:t>Lib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156176" y="2276872"/>
            <a:ext cx="1440160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5772642" y="2600053"/>
            <a:ext cx="383534" cy="21781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981737" y="2274649"/>
            <a:ext cx="1152128" cy="9321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校验</a:t>
            </a:r>
            <a:r>
              <a:rPr lang="en-US" altLang="zh-CN" dirty="0" smtClean="0"/>
              <a:t>Lib</a:t>
            </a:r>
            <a:endParaRPr lang="zh-CN" altLang="en-US" dirty="0"/>
          </a:p>
        </p:txBody>
      </p:sp>
      <p:sp>
        <p:nvSpPr>
          <p:cNvPr id="56" name="右箭头 55"/>
          <p:cNvSpPr/>
          <p:nvPr/>
        </p:nvSpPr>
        <p:spPr>
          <a:xfrm>
            <a:off x="4182379" y="2600053"/>
            <a:ext cx="383534" cy="21781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15228" y="17582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应用启动时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2783820" y="4259378"/>
            <a:ext cx="4801649" cy="19194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4572000" y="4925457"/>
            <a:ext cx="1152128" cy="9321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下载补丁并合并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6156176" y="4925457"/>
            <a:ext cx="1152128" cy="9321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接收更新消息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 flipH="1">
            <a:off x="5772642" y="5248640"/>
            <a:ext cx="383534" cy="21781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2981737" y="4923235"/>
            <a:ext cx="1152128" cy="9321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替换动态</a:t>
            </a:r>
            <a:r>
              <a:rPr lang="en-US" altLang="zh-CN" dirty="0" smtClean="0"/>
              <a:t>Lib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 flipH="1">
            <a:off x="4182379" y="5248640"/>
            <a:ext cx="383534" cy="21781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515228" y="4406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应用启动后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rot="5400000">
            <a:off x="4851880" y="3747149"/>
            <a:ext cx="687743" cy="3330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42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推送统计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259632" y="1412777"/>
          <a:ext cx="6264696" cy="5242711"/>
        </p:xfrm>
        <a:graphic>
          <a:graphicData uri="http://schemas.openxmlformats.org/presentationml/2006/ole">
            <p:oleObj spid="_x0000_s55298" r:id="rId3" imgW="3814804" imgH="4335673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="" xmlns:p14="http://schemas.microsoft.com/office/powerpoint/2010/main" val="3225542025"/>
              </p:ext>
            </p:extLst>
          </p:nvPr>
        </p:nvGraphicFramePr>
        <p:xfrm>
          <a:off x="927307" y="1209625"/>
          <a:ext cx="7248890" cy="5001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187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/>
        </p:nvGraphicFramePr>
        <p:xfrm>
          <a:off x="179512" y="1484784"/>
          <a:ext cx="878497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 txBox="1">
            <a:spLocks/>
          </p:cNvSpPr>
          <p:nvPr/>
        </p:nvSpPr>
        <p:spPr>
          <a:xfrm>
            <a:off x="2716342" y="199147"/>
            <a:ext cx="5284682" cy="658085"/>
          </a:xfrm>
          <a:prstGeom prst="rect">
            <a:avLst/>
          </a:prstGeom>
        </p:spPr>
        <p:txBody>
          <a:bodyPr lIns="49917" tIns="24959" rIns="49917" bIns="2495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服务端</a:t>
            </a:r>
            <a:endParaRPr kumimoji="1" lang="en-US" altLang="zh-CN" sz="40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服务端语言包最全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 descr="ph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88" y="1357544"/>
            <a:ext cx="1625600" cy="2167467"/>
          </a:xfrm>
          <a:prstGeom prst="rect">
            <a:avLst/>
          </a:prstGeom>
        </p:spPr>
      </p:pic>
      <p:pic>
        <p:nvPicPr>
          <p:cNvPr id="5" name="图片 4" descr="jav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72" y="1412776"/>
            <a:ext cx="1320800" cy="1761067"/>
          </a:xfrm>
          <a:prstGeom prst="rect">
            <a:avLst/>
          </a:prstGeom>
        </p:spPr>
      </p:pic>
      <p:pic>
        <p:nvPicPr>
          <p:cNvPr id="7" name="图片 6" descr="python-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92" y="4197085"/>
            <a:ext cx="2679700" cy="1202267"/>
          </a:xfrm>
          <a:prstGeom prst="rect">
            <a:avLst/>
          </a:prstGeom>
        </p:spPr>
      </p:pic>
      <p:pic>
        <p:nvPicPr>
          <p:cNvPr id="9" name="图片 8" descr="c-shar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54515"/>
            <a:ext cx="1512168" cy="802677"/>
          </a:xfrm>
          <a:prstGeom prst="rect">
            <a:avLst/>
          </a:prstGeom>
        </p:spPr>
      </p:pic>
      <p:pic>
        <p:nvPicPr>
          <p:cNvPr id="10" name="图片 9" descr="nodej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21021"/>
            <a:ext cx="2692400" cy="193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2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平台最全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2843808" y="2756926"/>
            <a:ext cx="2952328" cy="1920213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云推送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we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1368152" cy="1248139"/>
          </a:xfrm>
          <a:prstGeom prst="rect">
            <a:avLst/>
          </a:prstGeom>
        </p:spPr>
      </p:pic>
      <p:pic>
        <p:nvPicPr>
          <p:cNvPr id="11" name="图片 10" descr="p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13043"/>
            <a:ext cx="1574428" cy="1650669"/>
          </a:xfrm>
          <a:prstGeom prst="rect">
            <a:avLst/>
          </a:prstGeom>
        </p:spPr>
      </p:pic>
      <p:sp>
        <p:nvSpPr>
          <p:cNvPr id="14" name="上箭头 13"/>
          <p:cNvSpPr/>
          <p:nvPr/>
        </p:nvSpPr>
        <p:spPr>
          <a:xfrm rot="18051203">
            <a:off x="2489578" y="2117244"/>
            <a:ext cx="384043" cy="7920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上箭头 14"/>
          <p:cNvSpPr/>
          <p:nvPr/>
        </p:nvSpPr>
        <p:spPr>
          <a:xfrm rot="6954345">
            <a:off x="6193060" y="3973675"/>
            <a:ext cx="384043" cy="7920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5"/>
          <p:cNvSpPr/>
          <p:nvPr/>
        </p:nvSpPr>
        <p:spPr>
          <a:xfrm rot="4155165">
            <a:off x="6190848" y="2282281"/>
            <a:ext cx="384043" cy="7920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上箭头 16"/>
          <p:cNvSpPr/>
          <p:nvPr/>
        </p:nvSpPr>
        <p:spPr>
          <a:xfrm rot="14912509">
            <a:off x="2230510" y="4268940"/>
            <a:ext cx="384043" cy="7920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 descr="androi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16767"/>
            <a:ext cx="1368152" cy="1824203"/>
          </a:xfrm>
          <a:prstGeom prst="rect">
            <a:avLst/>
          </a:prstGeom>
        </p:spPr>
      </p:pic>
      <p:pic>
        <p:nvPicPr>
          <p:cNvPr id="19" name="图片 18" descr="io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74" y="4101075"/>
            <a:ext cx="1178734" cy="13978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6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699792" y="26064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最便捷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屏幕快照 2013-06-25 下午2.03.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74" y="1186392"/>
            <a:ext cx="6519951" cy="5484872"/>
          </a:xfrm>
          <a:prstGeom prst="rect">
            <a:avLst/>
          </a:prstGeom>
        </p:spPr>
      </p:pic>
      <p:pic>
        <p:nvPicPr>
          <p:cNvPr id="10" name="图片 9" descr="屏幕快照 2013-06-25 下午2.16.4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74" y="1169003"/>
            <a:ext cx="6519951" cy="5499319"/>
          </a:xfrm>
          <a:prstGeom prst="rect">
            <a:avLst/>
          </a:prstGeom>
        </p:spPr>
      </p:pic>
      <p:pic>
        <p:nvPicPr>
          <p:cNvPr id="11" name="图片 10" descr="屏幕快照 2013-06-25 下午2.04.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6393"/>
            <a:ext cx="7776864" cy="54819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67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百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度移动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产品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全线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接入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屏幕快照 2013-07-03 下午4.43.5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3867"/>
            <a:ext cx="8280920" cy="51014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8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39752" y="332656"/>
            <a:ext cx="6804248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千万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级产品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选择百度云推送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 descr="屏幕快照 2013-06-24 下午10.03.4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9" y="1286065"/>
            <a:ext cx="8342297" cy="51330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4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kumimoji="1" lang="en-US" altLang="zh-CN" b="1" dirty="0" smtClean="0"/>
              <a:t>4</a:t>
            </a:r>
            <a:r>
              <a:rPr kumimoji="1" lang="zh-CN" altLang="en-US" b="1" dirty="0" smtClean="0"/>
              <a:t>月开放以来</a:t>
            </a:r>
            <a:endParaRPr kumimoji="1" lang="zh-CN" altLang="en-US" b="1" dirty="0"/>
          </a:p>
        </p:txBody>
      </p:sp>
      <p:sp>
        <p:nvSpPr>
          <p:cNvPr id="2" name="副标题 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 lIns="49917" tIns="24959" rIns="49917" bIns="24959"/>
          <a:lstStyle/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活跃端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7000w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+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覆盖</a:t>
            </a: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端：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亿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+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61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androi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0"/>
            <a:ext cx="1080120" cy="1165901"/>
          </a:xfrm>
          <a:prstGeom prst="rect">
            <a:avLst/>
          </a:prstGeom>
        </p:spPr>
      </p:pic>
      <p:pic>
        <p:nvPicPr>
          <p:cNvPr id="2" name="图片 1" descr="demo-Androi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824536" cy="5127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28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o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0"/>
            <a:ext cx="1614038" cy="1397820"/>
          </a:xfrm>
          <a:prstGeom prst="rect">
            <a:avLst/>
          </a:prstGeom>
        </p:spPr>
      </p:pic>
      <p:pic>
        <p:nvPicPr>
          <p:cNvPr id="5" name="图片 4" descr="demo-iO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4104456" cy="4392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28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/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联系我们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 descr="emai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3" y="1136556"/>
            <a:ext cx="809932" cy="996715"/>
          </a:xfrm>
          <a:prstGeom prst="rect">
            <a:avLst/>
          </a:prstGeom>
        </p:spPr>
      </p:pic>
      <p:pic>
        <p:nvPicPr>
          <p:cNvPr id="10" name="图片 9" descr="weibo_io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3" y="2581793"/>
            <a:ext cx="809932" cy="9468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63694" y="1485407"/>
            <a:ext cx="5872006" cy="327404"/>
          </a:xfrm>
          <a:prstGeom prst="rect">
            <a:avLst/>
          </a:prstGeom>
          <a:noFill/>
        </p:spPr>
        <p:txBody>
          <a:bodyPr wrap="square" lIns="49917" tIns="24959" rIns="49917" bIns="24959" rtlCol="0">
            <a:spAutoFit/>
          </a:bodyPr>
          <a:lstStyle/>
          <a:p>
            <a:r>
              <a:rPr kumimoji="1" lang="zh-CN" altLang="zh-CN" b="1" dirty="0">
                <a:latin typeface="微软雅黑"/>
                <a:ea typeface="微软雅黑"/>
                <a:cs typeface="微软雅黑"/>
                <a:hlinkClick r:id="rId4"/>
              </a:rPr>
              <a:t>d</a:t>
            </a:r>
            <a:r>
              <a:rPr kumimoji="1" lang="en-US" altLang="zh-CN" b="1" dirty="0" smtClean="0">
                <a:latin typeface="微软雅黑"/>
                <a:ea typeface="微软雅黑"/>
                <a:cs typeface="微软雅黑"/>
                <a:hlinkClick r:id="rId4"/>
              </a:rPr>
              <a:t>ev_support@baidu.com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63695" y="2830971"/>
            <a:ext cx="2915755" cy="327404"/>
          </a:xfrm>
          <a:prstGeom prst="rect">
            <a:avLst/>
          </a:prstGeom>
          <a:noFill/>
        </p:spPr>
        <p:txBody>
          <a:bodyPr wrap="square" lIns="49917" tIns="24959" rIns="49917" bIns="24959" rtlCol="0">
            <a:spAutoFit/>
          </a:bodyPr>
          <a:lstStyle/>
          <a:p>
            <a:r>
              <a:rPr kumimoji="1" lang="en-US" altLang="zh-CN" b="1" dirty="0" smtClean="0">
                <a:latin typeface="微软雅黑"/>
                <a:ea typeface="微软雅黑"/>
                <a:cs typeface="微软雅黑"/>
              </a:rPr>
              <a:t>@</a:t>
            </a: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百度开发者中心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 descr="hi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3" y="3977193"/>
            <a:ext cx="809932" cy="9468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44688" y="4276207"/>
            <a:ext cx="4292639" cy="327404"/>
          </a:xfrm>
          <a:prstGeom prst="rect">
            <a:avLst/>
          </a:prstGeom>
          <a:noFill/>
        </p:spPr>
        <p:txBody>
          <a:bodyPr wrap="square" lIns="49917" tIns="24959" rIns="49917" bIns="24959" rtlCol="0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群号：</a:t>
            </a:r>
            <a:r>
              <a:rPr kumimoji="1" lang="en-US" altLang="zh-CN" b="1" dirty="0" smtClean="0">
                <a:latin typeface="微软雅黑"/>
                <a:ea typeface="微软雅黑"/>
                <a:cs typeface="微软雅黑"/>
              </a:rPr>
              <a:t>1405944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qq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4" y="5322757"/>
            <a:ext cx="798158" cy="10415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44688" y="5571936"/>
            <a:ext cx="4292639" cy="327404"/>
          </a:xfrm>
          <a:prstGeom prst="rect">
            <a:avLst/>
          </a:prstGeom>
          <a:noFill/>
        </p:spPr>
        <p:txBody>
          <a:bodyPr wrap="square" lIns="49917" tIns="24959" rIns="49917" bIns="24959" rtlCol="0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群号：</a:t>
            </a:r>
            <a:r>
              <a:rPr kumimoji="1" lang="en-US" altLang="zh-CN" b="1" dirty="0" smtClean="0">
                <a:latin typeface="微软雅黑"/>
                <a:ea typeface="微软雅黑"/>
                <a:cs typeface="微软雅黑"/>
              </a:rPr>
              <a:t>242190646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8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云推送是什么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 lIns="49917" tIns="24959" rIns="49917" bIns="24959"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Picture 2" descr="C:\Users\guozhen02\Desktop\豌豆荚截图201303051108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57" y="1303027"/>
            <a:ext cx="2772146" cy="5240791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268760"/>
            <a:ext cx="3240359" cy="53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4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99792" y="188640"/>
            <a:ext cx="8229600" cy="1143000"/>
          </a:xfrm>
          <a:prstGeom prst="rect">
            <a:avLst/>
          </a:prstGeom>
        </p:spPr>
        <p:txBody>
          <a:bodyPr lIns="49917" tIns="24959" rIns="49917" bIns="24959">
            <a:normAutofit/>
          </a:bodyPr>
          <a:lstStyle/>
          <a:p>
            <a:pPr algn="l"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云推送服务 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----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信息快递服务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流程图: 多文档 5"/>
          <p:cNvSpPr/>
          <p:nvPr/>
        </p:nvSpPr>
        <p:spPr bwMode="auto">
          <a:xfrm>
            <a:off x="2915816" y="4797152"/>
            <a:ext cx="962151" cy="758952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7112" tIns="38556" rIns="77112" bIns="38556" numCol="1" rtlCol="0" anchor="t" anchorCtr="0" compatLnSpc="1">
            <a:prstTxWarp prst="textNoShape">
              <a:avLst/>
            </a:prstTxWarp>
          </a:bodyPr>
          <a:lstStyle/>
          <a:p>
            <a:pPr algn="ctr" defTabSz="77111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消息</a:t>
            </a:r>
          </a:p>
        </p:txBody>
      </p:sp>
      <p:sp>
        <p:nvSpPr>
          <p:cNvPr id="7" name="流程图: 多文档 6"/>
          <p:cNvSpPr/>
          <p:nvPr/>
        </p:nvSpPr>
        <p:spPr bwMode="auto">
          <a:xfrm>
            <a:off x="5617080" y="4725144"/>
            <a:ext cx="962151" cy="758952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7112" tIns="38556" rIns="77112" bIns="38556" numCol="1" rtlCol="0" anchor="t" anchorCtr="0" compatLnSpc="1">
            <a:prstTxWarp prst="textNoShape">
              <a:avLst/>
            </a:prstTxWarp>
          </a:bodyPr>
          <a:lstStyle/>
          <a:p>
            <a:pPr algn="ctr" defTabSz="77111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消息</a:t>
            </a:r>
          </a:p>
        </p:txBody>
      </p:sp>
      <p:pic>
        <p:nvPicPr>
          <p:cNvPr id="1026" name="Picture 2" descr="D:\Users\guo\Desktop\2009051406582544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2160240" cy="1887370"/>
          </a:xfrm>
          <a:prstGeom prst="rect">
            <a:avLst/>
          </a:prstGeom>
          <a:noFill/>
        </p:spPr>
      </p:pic>
      <p:grpSp>
        <p:nvGrpSpPr>
          <p:cNvPr id="9" name="组合 42"/>
          <p:cNvGrpSpPr/>
          <p:nvPr/>
        </p:nvGrpSpPr>
        <p:grpSpPr>
          <a:xfrm>
            <a:off x="179512" y="2492897"/>
            <a:ext cx="8604448" cy="4365103"/>
            <a:chOff x="642910" y="1714488"/>
            <a:chExt cx="7429552" cy="4643470"/>
          </a:xfrm>
        </p:grpSpPr>
        <p:grpSp>
          <p:nvGrpSpPr>
            <p:cNvPr id="10" name="组合 32"/>
            <p:cNvGrpSpPr/>
            <p:nvPr/>
          </p:nvGrpSpPr>
          <p:grpSpPr>
            <a:xfrm>
              <a:off x="642910" y="2039942"/>
              <a:ext cx="7429552" cy="4032264"/>
              <a:chOff x="785786" y="1428736"/>
              <a:chExt cx="7429552" cy="4032264"/>
            </a:xfrm>
          </p:grpSpPr>
          <p:graphicFrame>
            <p:nvGraphicFramePr>
              <p:cNvPr id="15" name="图示 14"/>
              <p:cNvGraphicFramePr/>
              <p:nvPr/>
            </p:nvGraphicFramePr>
            <p:xfrm>
              <a:off x="785786" y="1428736"/>
              <a:ext cx="7429552" cy="40322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16" name="流程图: 多文档 15"/>
              <p:cNvSpPr/>
              <p:nvPr/>
            </p:nvSpPr>
            <p:spPr>
              <a:xfrm>
                <a:off x="2786050" y="3214686"/>
                <a:ext cx="785818" cy="571504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消息</a:t>
                </a:r>
                <a:endParaRPr lang="zh-CN" altLang="en-US"/>
              </a:p>
            </p:txBody>
          </p:sp>
          <p:sp>
            <p:nvSpPr>
              <p:cNvPr id="17" name="流程图: 多文档 16"/>
              <p:cNvSpPr/>
              <p:nvPr/>
            </p:nvSpPr>
            <p:spPr>
              <a:xfrm>
                <a:off x="5286380" y="3214686"/>
                <a:ext cx="785818" cy="571504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dk1"/>
                    </a:solidFill>
                  </a:rPr>
                  <a:t>消息</a:t>
                </a:r>
              </a:p>
            </p:txBody>
          </p:sp>
        </p:grpSp>
        <p:sp>
          <p:nvSpPr>
            <p:cNvPr id="11" name="下弧形箭头 10"/>
            <p:cNvSpPr/>
            <p:nvPr/>
          </p:nvSpPr>
          <p:spPr>
            <a:xfrm>
              <a:off x="4000496" y="4857760"/>
              <a:ext cx="2857520" cy="121444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上弧形箭头 11"/>
            <p:cNvSpPr/>
            <p:nvPr/>
          </p:nvSpPr>
          <p:spPr>
            <a:xfrm>
              <a:off x="1643042" y="1928802"/>
              <a:ext cx="2786082" cy="13001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3372" y="5500702"/>
              <a:ext cx="1785950" cy="8572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客户端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SDK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000232" y="1714488"/>
              <a:ext cx="1857388" cy="78581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</a:rPr>
                <a:t>服务端</a:t>
              </a:r>
              <a:r>
                <a:rPr lang="en-US" altLang="zh-CN" sz="3200" dirty="0" smtClean="0">
                  <a:solidFill>
                    <a:schemeClr val="bg1"/>
                  </a:solidFill>
                </a:rPr>
                <a:t>SDK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5536" y="1772816"/>
            <a:ext cx="81764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平台推送方案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514350" indent="-514350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     GCM</a:t>
            </a:r>
          </a:p>
          <a:p>
            <a:pPr marL="514350" indent="-514350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     APNS</a:t>
            </a:r>
          </a:p>
          <a:p>
            <a:pPr marL="514350" indent="-514350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     MPNS</a:t>
            </a:r>
          </a:p>
          <a:p>
            <a:pPr marL="514350" indent="-514350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   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第三方推送公司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514350" indent="-514350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      Urban </a:t>
            </a:r>
            <a:r>
              <a:rPr lang="en-US" altLang="zh-CN" sz="2800" dirty="0" err="1" smtClean="0">
                <a:latin typeface="微软雅黑"/>
                <a:ea typeface="微软雅黑"/>
                <a:cs typeface="微软雅黑"/>
              </a:rPr>
              <a:t>AirShip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</a:t>
            </a:r>
          </a:p>
          <a:p>
            <a:pPr marL="514350" indent="-514350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-Oracle Intel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等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大型的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IT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公司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514350" indent="-514350"/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        -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收费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514350" indent="-514350"/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        -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服务在国外，国内响应慢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274638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云推送的价值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="" xmlns:p14="http://schemas.microsoft.com/office/powerpoint/2010/main" val="2762114083"/>
              </p:ext>
            </p:extLst>
          </p:nvPr>
        </p:nvGraphicFramePr>
        <p:xfrm>
          <a:off x="562837" y="1570262"/>
          <a:ext cx="8099318" cy="469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627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C8499C-6875-164A-9781-A8609BCC8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24C8499C-6875-164A-9781-A8609BCC8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DCEDA2-1292-47E3-8E64-46FA94A92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43DCEDA2-1292-47E3-8E64-46FA94A92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67245C-2B88-594A-8E57-7602C09B5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0267245C-2B88-594A-8E57-7602C09B5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EFF4CA-1CE2-BC45-BE95-217774CCB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48EFF4CA-1CE2-BC45-BE95-217774CCB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30525" y="188640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algn="l"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Cost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zh-CN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00w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并发）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="" xmlns:p14="http://schemas.microsoft.com/office/powerpoint/2010/main" val="3703365752"/>
              </p:ext>
            </p:extLst>
          </p:nvPr>
        </p:nvGraphicFramePr>
        <p:xfrm>
          <a:off x="755576" y="1484784"/>
          <a:ext cx="7587036" cy="47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6858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2930525" y="188640"/>
            <a:ext cx="6213475" cy="658812"/>
          </a:xfrm>
          <a:prstGeom prst="rect">
            <a:avLst/>
          </a:prstGeom>
        </p:spPr>
        <p:txBody>
          <a:bodyPr lIns="49917" tIns="24959" rIns="49917" bIns="2495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RealTime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423570" y="1571612"/>
          <a:ext cx="8363272" cy="478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1128</Words>
  <Application>Microsoft Office PowerPoint</Application>
  <PresentationFormat>全屏显示(4:3)</PresentationFormat>
  <Paragraphs>375</Paragraphs>
  <Slides>39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Agenda</vt:lpstr>
      <vt:lpstr>云推送是什么</vt:lpstr>
      <vt:lpstr>云推送服务 ----信息快递服务</vt:lpstr>
      <vt:lpstr>幻灯片 6</vt:lpstr>
      <vt:lpstr>云推送的价值</vt:lpstr>
      <vt:lpstr>Cost（100w并发）</vt:lpstr>
      <vt:lpstr>幻灯片 9</vt:lpstr>
      <vt:lpstr>幻灯片 10</vt:lpstr>
      <vt:lpstr>幻灯片 11</vt:lpstr>
      <vt:lpstr>Scalability </vt:lpstr>
      <vt:lpstr>百度云推送功能对比</vt:lpstr>
      <vt:lpstr>百度的优势及技术架构</vt:lpstr>
      <vt:lpstr>云推送系统架构</vt:lpstr>
      <vt:lpstr>省流量</vt:lpstr>
      <vt:lpstr>多服务多通道</vt:lpstr>
      <vt:lpstr>单服务单通道</vt:lpstr>
      <vt:lpstr>单服务单通道</vt:lpstr>
      <vt:lpstr>幻灯片 20</vt:lpstr>
      <vt:lpstr>省电量</vt:lpstr>
      <vt:lpstr>幻灯片 22</vt:lpstr>
      <vt:lpstr>iOS平台支持</vt:lpstr>
      <vt:lpstr>Push和APNs的关系</vt:lpstr>
      <vt:lpstr>基于地理位置的推送</vt:lpstr>
      <vt:lpstr>推送增量更新</vt:lpstr>
      <vt:lpstr>SDK静默更新</vt:lpstr>
      <vt:lpstr>推送静默更新</vt:lpstr>
      <vt:lpstr>推送统计</vt:lpstr>
      <vt:lpstr>幻灯片 30</vt:lpstr>
      <vt:lpstr>服务端语言包最全</vt:lpstr>
      <vt:lpstr>平台最全</vt:lpstr>
      <vt:lpstr>最便捷</vt:lpstr>
      <vt:lpstr>百度移动产品全线接入</vt:lpstr>
      <vt:lpstr>千万级产品选择百度云推送</vt:lpstr>
      <vt:lpstr>4月开放以来</vt:lpstr>
      <vt:lpstr>幻灯片 37</vt:lpstr>
      <vt:lpstr>幻灯片 38</vt:lpstr>
      <vt:lpstr>联系我们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guozhen02</cp:lastModifiedBy>
  <cp:revision>91</cp:revision>
  <dcterms:created xsi:type="dcterms:W3CDTF">2013-06-14T07:26:38Z</dcterms:created>
  <dcterms:modified xsi:type="dcterms:W3CDTF">2013-07-13T00:50:37Z</dcterms:modified>
</cp:coreProperties>
</file>