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45091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佳景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2348880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/>
              <a:t>如何有效控制</a:t>
            </a:r>
            <a:r>
              <a:rPr kumimoji="1" lang="en-US" altLang="zh-CN" sz="3600" b="1" dirty="0" smtClean="0"/>
              <a:t>Android</a:t>
            </a:r>
            <a:r>
              <a:rPr kumimoji="1" lang="zh-CN" altLang="en-US" sz="3600" b="1" dirty="0" smtClean="0"/>
              <a:t>应用的耗电量</a:t>
            </a:r>
            <a:endParaRPr kumimoji="1" lang="zh-CN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79912" y="1052736"/>
            <a:ext cx="12437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对策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71600" y="1988840"/>
            <a:ext cx="554461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任务管理</a:t>
            </a:r>
            <a:r>
              <a:rPr kumimoji="1" lang="zh-CN" altLang="en-US" sz="2800" dirty="0" smtClean="0"/>
              <a:t>模块：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        </a:t>
            </a:r>
            <a:r>
              <a:rPr kumimoji="1" lang="zh-CN" altLang="en-US" sz="2800" dirty="0" smtClean="0"/>
              <a:t>接管所有定时任务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        </a:t>
            </a:r>
            <a:r>
              <a:rPr kumimoji="1" lang="zh-CN" altLang="en-US" sz="2800" dirty="0" smtClean="0"/>
              <a:t>监控应用前后台的状态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     </a:t>
            </a:r>
            <a:r>
              <a:rPr kumimoji="1" lang="zh-CN" altLang="en-US" sz="2800" dirty="0" smtClean="0"/>
              <a:t>统一调度唤醒的时机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1639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744" y="908720"/>
            <a:ext cx="46987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从被动防御转入主动进攻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619672" y="2276872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800" dirty="0" smtClean="0"/>
              <a:t>如何精确测试应用程序的耗电量？</a:t>
            </a:r>
            <a:endParaRPr kumimoji="1" lang="en-US" altLang="zh-CN" sz="2800" dirty="0" smtClean="0"/>
          </a:p>
          <a:p>
            <a:pPr marL="342900" indent="-342900">
              <a:buAutoNum type="arabicPeriod"/>
            </a:pPr>
            <a:endParaRPr kumimoji="1" lang="en-US" altLang="zh-CN" sz="2800" dirty="0"/>
          </a:p>
          <a:p>
            <a:pPr marL="342900" indent="-342900">
              <a:buAutoNum type="arabicPeriod"/>
            </a:pPr>
            <a:endParaRPr kumimoji="1" lang="en-US" altLang="zh-CN" sz="2800" dirty="0" smtClean="0"/>
          </a:p>
          <a:p>
            <a:pPr marL="342900" indent="-342900">
              <a:buAutoNum type="arabicPeriod"/>
            </a:pPr>
            <a:r>
              <a:rPr kumimoji="1" lang="en-US" altLang="zh-CN" sz="2800" dirty="0" smtClean="0"/>
              <a:t>  </a:t>
            </a:r>
            <a:r>
              <a:rPr kumimoji="1" lang="zh-CN" altLang="en-US" sz="2800" dirty="0" smtClean="0"/>
              <a:t>有效快速定位引发耗电的代码</a:t>
            </a:r>
            <a:r>
              <a:rPr kumimoji="1" lang="zh-CN" altLang="en-US" sz="2800" dirty="0" smtClean="0"/>
              <a:t>？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751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3928" y="1124744"/>
            <a:ext cx="12241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讨论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995936" y="2564904"/>
            <a:ext cx="936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THX</a:t>
            </a:r>
            <a:r>
              <a:rPr kumimoji="1" lang="zh-CN" altLang="en-US" sz="3200" dirty="0" smtClean="0"/>
              <a:t>！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13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1680" y="764704"/>
            <a:ext cx="54726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用户如何看待手机的耗电量</a:t>
            </a:r>
            <a:endParaRPr kumimoji="1"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43608" y="1484784"/>
            <a:ext cx="7344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zh-CN" altLang="en-US" sz="2800" dirty="0" smtClean="0"/>
              <a:t>耗电</a:t>
            </a:r>
            <a:r>
              <a:rPr kumimoji="1" lang="zh-CN" altLang="en-US" sz="2800" dirty="0" smtClean="0"/>
              <a:t>收</a:t>
            </a:r>
            <a:r>
              <a:rPr kumimoji="1" lang="zh-CN" altLang="en-US" sz="2800" dirty="0"/>
              <a:t>益：</a:t>
            </a:r>
            <a:r>
              <a:rPr kumimoji="1" lang="zh-CN" altLang="en-US" sz="2800" dirty="0" smtClean="0"/>
              <a:t>耗电量是否</a:t>
            </a:r>
            <a:r>
              <a:rPr kumimoji="1" lang="zh-CN" altLang="en-US" sz="2800" dirty="0" smtClean="0"/>
              <a:t>符合用户的预期</a:t>
            </a:r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根据耗电收益分成两类：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用时耗电：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比如看视频，打游戏，用户预期高。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	</a:t>
            </a:r>
          </a:p>
          <a:p>
            <a:r>
              <a:rPr kumimoji="1" lang="zh-CN" altLang="en-US" sz="2800" dirty="0" smtClean="0"/>
              <a:t>待机耗电：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待机时间，用户预期低。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728" y="930399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/>
              <a:t>待机耗电的两个因素</a:t>
            </a:r>
            <a:endParaRPr kumimoji="1"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2132856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手机基带</a:t>
            </a:r>
            <a:r>
              <a:rPr kumimoji="1" lang="zh-CN" altLang="en-US" sz="2800" dirty="0" smtClean="0"/>
              <a:t>：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负责基础电信功能和网络模块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CPU</a:t>
            </a:r>
            <a:r>
              <a:rPr kumimoji="1" lang="zh-CN" altLang="en-US" sz="2800" dirty="0" smtClean="0"/>
              <a:t>：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手机的“大脑”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1800" y="83671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/>
              <a:t>基带的耗电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83568" y="1844824"/>
            <a:ext cx="792088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能耗最低的休眠状态：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	</a:t>
            </a:r>
            <a:r>
              <a:rPr kumimoji="1" lang="zh-CN" altLang="en-US" sz="2800" dirty="0"/>
              <a:t>不使用网络的情况下</a:t>
            </a:r>
            <a:endParaRPr kumimoji="1"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低功耗状态</a:t>
            </a:r>
            <a:r>
              <a:rPr kumimoji="1" lang="zh-CN" altLang="zh-CN" sz="2800" dirty="0" smtClean="0"/>
              <a:t>：</a:t>
            </a:r>
            <a:endParaRPr kumimoji="1" lang="en-US" altLang="zh-CN" sz="2800" dirty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仅仅维持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层的可用性</a:t>
            </a:r>
            <a:endParaRPr lang="en-US" altLang="zh-CN" sz="2800" dirty="0" smtClean="0"/>
          </a:p>
          <a:p>
            <a:endParaRPr kumimoji="1" lang="en-US" altLang="zh-CN" sz="2800" dirty="0"/>
          </a:p>
          <a:p>
            <a:r>
              <a:rPr lang="zh-CN" altLang="en-US" sz="2800" dirty="0" smtClean="0"/>
              <a:t>反例</a:t>
            </a:r>
            <a:r>
              <a:rPr lang="en-US" altLang="en-US" sz="2800" dirty="0"/>
              <a:t>：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频繁的报文收发</a:t>
            </a:r>
            <a:r>
              <a:rPr lang="zh-CN" altLang="en-US" sz="2800" dirty="0" smtClean="0"/>
              <a:t>，比如</a:t>
            </a:r>
            <a:r>
              <a:rPr lang="en-US" altLang="zh-CN" sz="2800" dirty="0" smtClean="0"/>
              <a:t>PUSH</a:t>
            </a:r>
            <a:r>
              <a:rPr lang="zh-CN" altLang="en-US" sz="2800" dirty="0" smtClean="0"/>
              <a:t>长链接的心跳。</a:t>
            </a:r>
            <a:endParaRPr lang="en-US" altLang="zh-CN" sz="2800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443841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CPU</a:t>
            </a:r>
            <a:r>
              <a:rPr lang="zh-CN" altLang="en-US" sz="2800" dirty="0"/>
              <a:t>的使用不当，也会导致显著</a:t>
            </a:r>
            <a:r>
              <a:rPr lang="zh-CN" altLang="en-US" sz="2800" dirty="0" smtClean="0"/>
              <a:t>的耗电问题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处于</a:t>
            </a:r>
            <a:r>
              <a:rPr lang="en-US" altLang="zh-CN" sz="2800" dirty="0" smtClean="0"/>
              <a:t>『</a:t>
            </a:r>
            <a:r>
              <a:rPr lang="zh-CN" altLang="en-US" sz="2800" dirty="0"/>
              <a:t>休眠</a:t>
            </a:r>
            <a:r>
              <a:rPr lang="en-US" altLang="zh-CN" sz="2800" dirty="0"/>
              <a:t>』</a:t>
            </a:r>
            <a:r>
              <a:rPr lang="zh-CN" altLang="en-US" sz="2800" dirty="0"/>
              <a:t>状态</a:t>
            </a:r>
            <a:r>
              <a:rPr lang="zh-CN" altLang="en-US" sz="2800" dirty="0" smtClean="0"/>
              <a:t>，</a:t>
            </a:r>
            <a:r>
              <a:rPr lang="zh-CN" altLang="en-US" sz="2800" dirty="0" smtClean="0"/>
              <a:t>但一点</a:t>
            </a:r>
            <a:r>
              <a:rPr lang="zh-CN" altLang="en-US" sz="2800" dirty="0" smtClean="0"/>
              <a:t>的处理任务都会直接唤醒</a:t>
            </a:r>
            <a:r>
              <a:rPr lang="en-US" altLang="zh-CN" sz="2800" dirty="0"/>
              <a:t>CPU</a:t>
            </a:r>
            <a:r>
              <a:rPr lang="zh-CN" altLang="en-US" sz="2800" dirty="0"/>
              <a:t>，让其回到较高的能耗状态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基带能耗问题</a:t>
            </a:r>
            <a:r>
              <a:rPr lang="zh-CN" altLang="en-US" sz="2800" dirty="0"/>
              <a:t>往往是与</a:t>
            </a:r>
            <a:r>
              <a:rPr lang="en-US" altLang="zh-CN" sz="2800" dirty="0"/>
              <a:t>CPU</a:t>
            </a:r>
            <a:r>
              <a:rPr lang="zh-CN" altLang="en-US" sz="2800" dirty="0"/>
              <a:t>耗电并存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从基带接</a:t>
            </a:r>
            <a:r>
              <a:rPr lang="zh-CN" altLang="en-US" sz="2800" dirty="0"/>
              <a:t>收到</a:t>
            </a:r>
            <a:r>
              <a:rPr lang="en-US" altLang="zh-CN" sz="2800" dirty="0"/>
              <a:t>IP</a:t>
            </a:r>
            <a:r>
              <a:rPr lang="zh-CN" altLang="en-US" sz="2800" dirty="0"/>
              <a:t>报</a:t>
            </a:r>
            <a:r>
              <a:rPr lang="zh-CN" altLang="en-US" sz="2800" dirty="0" smtClean="0"/>
              <a:t>文后</a:t>
            </a:r>
            <a:r>
              <a:rPr lang="zh-CN" altLang="en-US" sz="2800" dirty="0"/>
              <a:t>，会直接唤醒</a:t>
            </a:r>
            <a:r>
              <a:rPr lang="en-US" altLang="zh-CN" sz="2800" dirty="0"/>
              <a:t>CPU</a:t>
            </a:r>
            <a:r>
              <a:rPr lang="zh-CN" altLang="en-US" sz="2800" dirty="0"/>
              <a:t>以完成必要的数据处理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</a:t>
            </a:r>
            <a:r>
              <a:rPr lang="zh-CN" altLang="en-US" sz="2800" dirty="0" smtClean="0"/>
              <a:t>留下的</a:t>
            </a:r>
            <a:r>
              <a:rPr lang="en-US" altLang="zh-CN" sz="2800" dirty="0" smtClean="0"/>
              <a:t>『</a:t>
            </a:r>
            <a:r>
              <a:rPr lang="zh-CN" altLang="en-US" sz="2800" dirty="0"/>
              <a:t>潘多拉的盒子</a:t>
            </a:r>
            <a:r>
              <a:rPr lang="en-US" altLang="zh-CN" sz="2800" dirty="0" smtClean="0"/>
              <a:t>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如</a:t>
            </a:r>
            <a:r>
              <a:rPr lang="en-US" altLang="zh-CN" sz="2800" dirty="0" err="1"/>
              <a:t>AlarmManager</a:t>
            </a:r>
            <a:r>
              <a:rPr lang="zh-CN" altLang="en-US" sz="2800" dirty="0"/>
              <a:t>和</a:t>
            </a:r>
            <a:r>
              <a:rPr lang="en-US" altLang="zh-CN" sz="2800" dirty="0" err="1" smtClean="0"/>
              <a:t>WakeLock</a:t>
            </a:r>
            <a:r>
              <a:rPr lang="zh-CN" altLang="en-US" sz="2800" dirty="0" smtClean="0"/>
              <a:t>的使用不当。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275856" y="692696"/>
            <a:ext cx="22002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CPU</a:t>
            </a:r>
            <a:r>
              <a:rPr kumimoji="1" lang="zh-CN" altLang="en-US" sz="3200" dirty="0" smtClean="0"/>
              <a:t>的使用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720840"/>
            <a:ext cx="7272808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应用运行总时间 </a:t>
            </a:r>
            <a:r>
              <a:rPr lang="en-US" altLang="zh-CN" sz="2400" dirty="0"/>
              <a:t>=  </a:t>
            </a:r>
            <a:r>
              <a:rPr lang="zh-CN" altLang="en-US" sz="2400" dirty="0"/>
              <a:t>应用在</a:t>
            </a:r>
            <a:r>
              <a:rPr lang="en-US" altLang="zh-CN" sz="2400" dirty="0"/>
              <a:t>Linux</a:t>
            </a:r>
            <a:r>
              <a:rPr lang="zh-CN" altLang="en-US" sz="2400" dirty="0"/>
              <a:t>内核态运行时间 </a:t>
            </a:r>
            <a:r>
              <a:rPr lang="en-US" altLang="zh-CN" sz="2400" dirty="0"/>
              <a:t>+  </a:t>
            </a:r>
            <a:r>
              <a:rPr lang="zh-CN" altLang="en-US" sz="2400" dirty="0"/>
              <a:t>应用在</a:t>
            </a:r>
            <a:r>
              <a:rPr lang="en-US" altLang="zh-CN" sz="2400" dirty="0"/>
              <a:t>Linux</a:t>
            </a:r>
            <a:r>
              <a:rPr lang="zh-CN" altLang="en-US" sz="2400" dirty="0"/>
              <a:t>用户态运行时间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CPU</a:t>
            </a:r>
            <a:r>
              <a:rPr lang="zh-CN" altLang="en-US" sz="2400" dirty="0"/>
              <a:t>工作总时间 </a:t>
            </a:r>
            <a:r>
              <a:rPr lang="en-US" altLang="zh-CN" sz="2400" dirty="0"/>
              <a:t>= </a:t>
            </a:r>
            <a:r>
              <a:rPr lang="zh-CN" altLang="en-US" sz="2400" dirty="0"/>
              <a:t>软件运行期间</a:t>
            </a:r>
            <a:r>
              <a:rPr lang="en-US" altLang="zh-CN" sz="2400" dirty="0"/>
              <a:t>CPU</a:t>
            </a:r>
            <a:r>
              <a:rPr lang="zh-CN" altLang="en-US" sz="2400" dirty="0"/>
              <a:t>每个频率下工作的时间之和比例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应用消耗的电量 </a:t>
            </a:r>
            <a:r>
              <a:rPr lang="en-US" altLang="zh-CN" sz="2400" dirty="0"/>
              <a:t>= CPU</a:t>
            </a:r>
            <a:r>
              <a:rPr lang="zh-CN" altLang="en-US" sz="2400" dirty="0"/>
              <a:t>每个频率等级下工作的时间比例</a:t>
            </a:r>
            <a:r>
              <a:rPr lang="en-US" altLang="zh-CN" sz="2400" dirty="0"/>
              <a:t>/CPU</a:t>
            </a:r>
            <a:r>
              <a:rPr lang="zh-CN" altLang="en-US" sz="2400" dirty="0"/>
              <a:t>工作总时间 * 应用运行总时间</a:t>
            </a:r>
          </a:p>
          <a:p>
            <a:r>
              <a:rPr lang="zh-CN" altLang="en-US" sz="2400" dirty="0"/>
              <a:t> * 不同频率下消耗的电量 </a:t>
            </a:r>
            <a:r>
              <a:rPr lang="en-US" altLang="zh-CN" sz="2400" dirty="0"/>
              <a:t>+ </a:t>
            </a:r>
            <a:r>
              <a:rPr lang="zh-CN" altLang="en-US" sz="2400" dirty="0"/>
              <a:t>数据传输消耗的电量（</a:t>
            </a:r>
            <a:r>
              <a:rPr lang="en-US" altLang="zh-CN" sz="2400" dirty="0"/>
              <a:t>WI-FI</a:t>
            </a:r>
            <a:r>
              <a:rPr lang="zh-CN" altLang="en-US" sz="2400" dirty="0"/>
              <a:t>或者移动网络）</a:t>
            </a:r>
            <a:r>
              <a:rPr lang="en-US" altLang="zh-CN" sz="2400" dirty="0"/>
              <a:t>+ </a:t>
            </a:r>
            <a:r>
              <a:rPr lang="zh-CN" altLang="en-US" sz="2400" dirty="0"/>
              <a:t>使用所有传感器消耗的电量 </a:t>
            </a:r>
            <a:r>
              <a:rPr lang="en-US" altLang="zh-CN" sz="2400" dirty="0"/>
              <a:t>+ </a:t>
            </a:r>
            <a:r>
              <a:rPr lang="zh-CN" altLang="en-US" sz="2400" dirty="0"/>
              <a:t>唤醒锁消耗的电量。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7744" y="88609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Android</a:t>
            </a:r>
            <a:r>
              <a:rPr kumimoji="1" lang="zh-CN" altLang="en-US" sz="2800" dirty="0" smtClean="0"/>
              <a:t>应用的官方电量计算公式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847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1556792"/>
            <a:ext cx="7056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800" dirty="0"/>
              <a:t>在</a:t>
            </a:r>
            <a:r>
              <a:rPr lang="en-US" altLang="zh-CN" sz="2800" dirty="0"/>
              <a:t>09</a:t>
            </a:r>
            <a:r>
              <a:rPr lang="zh-CN" altLang="en-US" sz="2800" dirty="0"/>
              <a:t>年</a:t>
            </a:r>
            <a:r>
              <a:rPr lang="en-US" altLang="zh-CN" sz="2800" dirty="0"/>
              <a:t>Google IO</a:t>
            </a:r>
            <a:r>
              <a:rPr lang="zh-CN" altLang="en-US" sz="2800" dirty="0"/>
              <a:t>大会</a:t>
            </a:r>
            <a:r>
              <a:rPr lang="en-US" altLang="zh-CN" sz="2800" dirty="0"/>
              <a:t>Jeffrey Sharkey</a:t>
            </a:r>
            <a:r>
              <a:rPr lang="zh-CN" altLang="en-US" sz="2800" dirty="0"/>
              <a:t>的演讲（</a:t>
            </a:r>
            <a:r>
              <a:rPr lang="en-US" altLang="zh-CN" sz="2800" dirty="0"/>
              <a:t>Coding for Life — Battery Life, That Is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中指</a:t>
            </a:r>
            <a:r>
              <a:rPr lang="zh-CN" altLang="en-US" sz="2800" dirty="0"/>
              <a:t>出</a:t>
            </a:r>
            <a:r>
              <a:rPr lang="en-US" altLang="zh-CN" sz="2800" dirty="0"/>
              <a:t>android</a:t>
            </a:r>
            <a:r>
              <a:rPr lang="zh-CN" altLang="en-US" sz="2800" dirty="0"/>
              <a:t>应用的耗电主要在以下三个方面：</a:t>
            </a:r>
          </a:p>
          <a:p>
            <a:endParaRPr lang="zh-CN" altLang="en-US" sz="2800" dirty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大数据</a:t>
            </a:r>
            <a:r>
              <a:rPr lang="zh-CN" altLang="en-US" sz="2800" dirty="0"/>
              <a:t>量的传输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/>
              <a:t>.</a:t>
            </a:r>
            <a:r>
              <a:rPr lang="zh-CN" altLang="en-US" sz="2800" dirty="0" smtClean="0"/>
              <a:t>不停</a:t>
            </a:r>
            <a:r>
              <a:rPr lang="zh-CN" altLang="en-US" sz="2800" dirty="0"/>
              <a:t>的在网络间切换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解析</a:t>
            </a:r>
            <a:r>
              <a:rPr lang="zh-CN" altLang="en-US" sz="2800" dirty="0"/>
              <a:t>大量的文本数据。</a:t>
            </a:r>
          </a:p>
        </p:txBody>
      </p:sp>
    </p:spTree>
    <p:extLst>
      <p:ext uri="{BB962C8B-B14F-4D97-AF65-F5344CB8AC3E}">
        <p14:creationId xmlns:p14="http://schemas.microsoft.com/office/powerpoint/2010/main" val="280640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028343"/>
            <a:ext cx="8280920" cy="372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sz="3200" b="1" dirty="0" smtClean="0"/>
              <a:t>优化建议</a:t>
            </a:r>
            <a:endParaRPr lang="zh-CN" altLang="en-US" sz="3200" b="1" dirty="0"/>
          </a:p>
          <a:p>
            <a:endParaRPr lang="zh-CN" altLang="en-US" dirty="0"/>
          </a:p>
          <a:p>
            <a:r>
              <a:rPr lang="zh-CN" altLang="en-US" sz="2800" dirty="0"/>
              <a:t>  </a:t>
            </a:r>
            <a:r>
              <a:rPr lang="en-US" altLang="zh-CN" sz="2800" dirty="0" smtClean="0"/>
              <a:t>1.</a:t>
            </a:r>
            <a:r>
              <a:rPr lang="zh-CN" altLang="en-US" sz="2800" dirty="0" smtClean="0"/>
              <a:t>网络</a:t>
            </a:r>
            <a:r>
              <a:rPr lang="zh-CN" altLang="en-US" sz="2800" dirty="0" smtClean="0"/>
              <a:t>操作</a:t>
            </a:r>
            <a:r>
              <a:rPr lang="zh-CN" altLang="en-US" sz="2800" dirty="0" smtClean="0"/>
              <a:t>首先检查网络连接</a:t>
            </a:r>
            <a:r>
              <a:rPr lang="zh-CN" altLang="en-US" sz="2800" dirty="0"/>
              <a:t>是否</a:t>
            </a:r>
            <a:r>
              <a:rPr lang="zh-CN" altLang="en-US" sz="2800" dirty="0" smtClean="0"/>
              <a:t>正常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  </a:t>
            </a:r>
            <a:r>
              <a:rPr lang="zh-CN" altLang="zh-CN" sz="2800" dirty="0" smtClean="0"/>
              <a:t>2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使用效率</a:t>
            </a:r>
            <a:r>
              <a:rPr lang="zh-CN" altLang="en-US" sz="2800" dirty="0"/>
              <a:t>高的数据格式和解析方法，推荐使用</a:t>
            </a:r>
            <a:r>
              <a:rPr lang="en-US" altLang="zh-CN" sz="2800" dirty="0"/>
              <a:t>JSON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Protobuf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  </a:t>
            </a:r>
            <a:r>
              <a:rPr lang="en-US" altLang="zh-CN" sz="2800" dirty="0" smtClean="0"/>
              <a:t>3.</a:t>
            </a:r>
            <a:r>
              <a:rPr lang="zh-CN" altLang="en-US" sz="2800" dirty="0" smtClean="0"/>
              <a:t>进</a:t>
            </a:r>
            <a:r>
              <a:rPr lang="zh-CN" altLang="en-US" sz="2800" dirty="0"/>
              <a:t>行大数据量下载时，尽量使用</a:t>
            </a:r>
            <a:r>
              <a:rPr lang="en-US" altLang="zh-CN" sz="2800" dirty="0"/>
              <a:t>GZIP</a:t>
            </a:r>
            <a:r>
              <a:rPr lang="zh-CN" altLang="en-US" sz="2800" dirty="0"/>
              <a:t>方式下载。</a:t>
            </a:r>
          </a:p>
          <a:p>
            <a:r>
              <a:rPr lang="zh-CN" altLang="en-US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90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908720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淘宝客户端被电到那些年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  <a:p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547664" y="1988840"/>
            <a:ext cx="626469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800" dirty="0" smtClean="0"/>
              <a:t>异常情况下网络无节操重试：</a:t>
            </a:r>
            <a:endParaRPr kumimoji="1" lang="en-US" altLang="zh-CN" sz="2800" dirty="0" smtClean="0"/>
          </a:p>
          <a:p>
            <a:pPr marL="342900" indent="-342900">
              <a:buAutoNum type="arabicPeriod"/>
            </a:pPr>
            <a:endParaRPr kumimoji="1" lang="en-US" altLang="zh-CN" sz="2800" dirty="0"/>
          </a:p>
          <a:p>
            <a:r>
              <a:rPr kumimoji="1" lang="en-US" altLang="zh-CN" sz="2800" dirty="0" smtClean="0"/>
              <a:t>       UV</a:t>
            </a:r>
            <a:r>
              <a:rPr kumimoji="1" lang="zh-CN" altLang="en-US" sz="2800" dirty="0" smtClean="0"/>
              <a:t>统计。</a:t>
            </a:r>
            <a:endParaRPr kumimoji="1" lang="en-US" altLang="zh-CN" sz="2800" dirty="0" smtClean="0"/>
          </a:p>
          <a:p>
            <a:pPr marL="342900" indent="-34290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 startAt="2"/>
            </a:pPr>
            <a:r>
              <a:rPr kumimoji="1" lang="zh-CN" altLang="en-US" sz="2800" dirty="0" smtClean="0"/>
              <a:t>程序切到后台还耗电：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  Location</a:t>
            </a:r>
            <a:r>
              <a:rPr kumimoji="1" lang="zh-CN" altLang="en-US" sz="2800" dirty="0" smtClean="0"/>
              <a:t>定位。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1105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188</Words>
  <Application>Microsoft Macintosh PowerPoint</Application>
  <PresentationFormat>全屏显示(4:3)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佳景 钱</cp:lastModifiedBy>
  <cp:revision>14</cp:revision>
  <dcterms:created xsi:type="dcterms:W3CDTF">2013-06-14T07:54:17Z</dcterms:created>
  <dcterms:modified xsi:type="dcterms:W3CDTF">2013-07-13T09:29:21Z</dcterms:modified>
</cp:coreProperties>
</file>