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70" r:id="rId8"/>
    <p:sldId id="265" r:id="rId9"/>
    <p:sldId id="266" r:id="rId10"/>
    <p:sldId id="267" r:id="rId11"/>
    <p:sldId id="268" r:id="rId12"/>
    <p:sldId id="271" r:id="rId13"/>
    <p:sldId id="272" r:id="rId14"/>
    <p:sldId id="269" r:id="rId15"/>
    <p:sldId id="273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28C40-5ACA-441A-8577-767F94C45B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6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988840"/>
            <a:ext cx="5660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客户端应用测试实践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450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元耀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持续集成解决的问题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67000" y="3106648"/>
            <a:ext cx="114300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开发提交代码</a:t>
            </a:r>
            <a:endParaRPr lang="zh-CN" altLang="en-US" dirty="0"/>
          </a:p>
        </p:txBody>
      </p:sp>
      <p:sp>
        <p:nvSpPr>
          <p:cNvPr id="38" name="下弧形箭头 37"/>
          <p:cNvSpPr/>
          <p:nvPr/>
        </p:nvSpPr>
        <p:spPr>
          <a:xfrm>
            <a:off x="2819400" y="2192248"/>
            <a:ext cx="822960" cy="822960"/>
          </a:xfrm>
          <a:prstGeom prst="curved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981200" y="1506448"/>
            <a:ext cx="2438400" cy="37338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096000" y="1506448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功能测试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096000" y="2497048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兼容测试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096000" y="3487648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安全测试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096000" y="4478248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4876800" y="1704568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876800" y="2725648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876800" y="3716248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876800" y="4706848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1143000" y="2682240"/>
            <a:ext cx="822960" cy="3987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400" y="2453640"/>
            <a:ext cx="114300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代码质量验证</a:t>
            </a:r>
            <a:endParaRPr lang="zh-CN" altLang="en-US" dirty="0"/>
          </a:p>
        </p:txBody>
      </p:sp>
      <p:sp>
        <p:nvSpPr>
          <p:cNvPr id="4" name="下弧形箭头 3"/>
          <p:cNvSpPr/>
          <p:nvPr/>
        </p:nvSpPr>
        <p:spPr>
          <a:xfrm>
            <a:off x="2209800" y="1539240"/>
            <a:ext cx="822960" cy="822960"/>
          </a:xfrm>
          <a:prstGeom prst="curved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57400" y="4130040"/>
            <a:ext cx="114300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反馈代码质量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2438400" y="3368040"/>
            <a:ext cx="360680" cy="68580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91000" y="2453640"/>
            <a:ext cx="114300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功能回归验证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76600" y="2682240"/>
            <a:ext cx="822960" cy="3987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05600" y="1371600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功能测试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90600" y="1371600"/>
            <a:ext cx="4648200" cy="37338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05600" y="2362200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兼容测试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705600" y="3352800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安全测试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05600" y="4343400"/>
            <a:ext cx="838200" cy="8229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798820" y="1569720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791200" y="2590800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791200" y="3581400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791200" y="4572000"/>
            <a:ext cx="754380" cy="4114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24200" y="5410200"/>
            <a:ext cx="83820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问题修复</a:t>
            </a:r>
            <a:endParaRPr lang="zh-CN" altLang="en-US" dirty="0"/>
          </a:p>
        </p:txBody>
      </p:sp>
      <p:sp>
        <p:nvSpPr>
          <p:cNvPr id="19" name="直角上箭头 18"/>
          <p:cNvSpPr/>
          <p:nvPr/>
        </p:nvSpPr>
        <p:spPr>
          <a:xfrm rot="5400000">
            <a:off x="2269490" y="5198110"/>
            <a:ext cx="703580" cy="822960"/>
          </a:xfrm>
          <a:prstGeom prst="bent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n>
                <a:solidFill>
                  <a:srgbClr val="05CEE9"/>
                </a:solidFill>
              </a:ln>
            </a:endParaRPr>
          </a:p>
        </p:txBody>
      </p:sp>
      <p:sp>
        <p:nvSpPr>
          <p:cNvPr id="20" name="直角上箭头 19"/>
          <p:cNvSpPr/>
          <p:nvPr/>
        </p:nvSpPr>
        <p:spPr>
          <a:xfrm rot="16200000" flipH="1">
            <a:off x="4098290" y="5198110"/>
            <a:ext cx="703580" cy="822960"/>
          </a:xfrm>
          <a:prstGeom prst="bent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n>
                <a:solidFill>
                  <a:srgbClr val="05CEE9"/>
                </a:solidFill>
              </a:ln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持续集成解决的问题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83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03114" y="1579563"/>
            <a:ext cx="91281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代码更新</a:t>
            </a:r>
          </a:p>
        </p:txBody>
      </p:sp>
      <p:sp>
        <p:nvSpPr>
          <p:cNvPr id="4" name="矩形 3"/>
          <p:cNvSpPr/>
          <p:nvPr/>
        </p:nvSpPr>
        <p:spPr>
          <a:xfrm>
            <a:off x="1503114" y="3284538"/>
            <a:ext cx="912813" cy="379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单元测试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1503114" y="2424113"/>
            <a:ext cx="912813" cy="379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静态检查</a:t>
            </a:r>
          </a:p>
        </p:txBody>
      </p:sp>
      <p:sp>
        <p:nvSpPr>
          <p:cNvPr id="6" name="矩形 5"/>
          <p:cNvSpPr/>
          <p:nvPr/>
        </p:nvSpPr>
        <p:spPr>
          <a:xfrm>
            <a:off x="1503114" y="5153025"/>
            <a:ext cx="912813" cy="3794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自动构建</a:t>
            </a:r>
          </a:p>
        </p:txBody>
      </p:sp>
      <p:sp>
        <p:nvSpPr>
          <p:cNvPr id="7" name="矩形 6"/>
          <p:cNvSpPr/>
          <p:nvPr/>
        </p:nvSpPr>
        <p:spPr>
          <a:xfrm>
            <a:off x="3050927" y="5153025"/>
            <a:ext cx="912812" cy="3794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版本构建</a:t>
            </a:r>
          </a:p>
        </p:txBody>
      </p:sp>
      <p:sp>
        <p:nvSpPr>
          <p:cNvPr id="8" name="矩形 7"/>
          <p:cNvSpPr/>
          <p:nvPr/>
        </p:nvSpPr>
        <p:spPr>
          <a:xfrm>
            <a:off x="3050927" y="2424113"/>
            <a:ext cx="912812" cy="379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检查报告</a:t>
            </a:r>
          </a:p>
        </p:txBody>
      </p:sp>
      <p:sp>
        <p:nvSpPr>
          <p:cNvPr id="9" name="矩形 8"/>
          <p:cNvSpPr/>
          <p:nvPr/>
        </p:nvSpPr>
        <p:spPr>
          <a:xfrm>
            <a:off x="3050927" y="3279775"/>
            <a:ext cx="912812" cy="3794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单测报告</a:t>
            </a:r>
          </a:p>
        </p:txBody>
      </p:sp>
      <p:sp>
        <p:nvSpPr>
          <p:cNvPr id="10" name="下箭头 9"/>
          <p:cNvSpPr/>
          <p:nvPr/>
        </p:nvSpPr>
        <p:spPr>
          <a:xfrm>
            <a:off x="1785689" y="2065338"/>
            <a:ext cx="347663" cy="28733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85689" y="2897188"/>
            <a:ext cx="347663" cy="28575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785689" y="3757613"/>
            <a:ext cx="347663" cy="28733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544514" y="2486025"/>
            <a:ext cx="396875" cy="30162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546102" y="3322638"/>
            <a:ext cx="396875" cy="30162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03114" y="4127500"/>
            <a:ext cx="912813" cy="5603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单测覆盖率检查</a:t>
            </a:r>
          </a:p>
        </p:txBody>
      </p:sp>
      <p:sp>
        <p:nvSpPr>
          <p:cNvPr id="16" name="矩形 15"/>
          <p:cNvSpPr/>
          <p:nvPr/>
        </p:nvSpPr>
        <p:spPr>
          <a:xfrm>
            <a:off x="3050927" y="4127500"/>
            <a:ext cx="912812" cy="5603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/>
              <a:t>单测覆盖率报告</a:t>
            </a:r>
          </a:p>
        </p:txBody>
      </p:sp>
      <p:sp>
        <p:nvSpPr>
          <p:cNvPr id="17" name="右箭头 16"/>
          <p:cNvSpPr/>
          <p:nvPr/>
        </p:nvSpPr>
        <p:spPr>
          <a:xfrm>
            <a:off x="2546102" y="4308475"/>
            <a:ext cx="396875" cy="30162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785689" y="4787900"/>
            <a:ext cx="347663" cy="287338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539752" y="5168900"/>
            <a:ext cx="395287" cy="30162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72939" y="1408113"/>
            <a:ext cx="2767013" cy="43053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033464" y="1600200"/>
            <a:ext cx="822960" cy="4241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1400" dirty="0" smtClean="0"/>
              <a:t>CI</a:t>
            </a:r>
            <a:endParaRPr lang="zh-CN" altLang="en-US" sz="1400" dirty="0"/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持续集成实践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 descr="屏幕快照 2013-07-08 下午4.3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8"/>
            <a:ext cx="3816424" cy="904063"/>
          </a:xfrm>
          <a:prstGeom prst="rect">
            <a:avLst/>
          </a:prstGeom>
        </p:spPr>
      </p:pic>
      <p:pic>
        <p:nvPicPr>
          <p:cNvPr id="25" name="图片 24" descr="屏幕快照 2013-07-08 下午4.3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92896"/>
            <a:ext cx="250550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7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3-03-21 下午2.1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5688632" cy="2437535"/>
          </a:xfrm>
          <a:prstGeom prst="rect">
            <a:avLst/>
          </a:prstGeom>
        </p:spPr>
      </p:pic>
      <p:pic>
        <p:nvPicPr>
          <p:cNvPr id="5" name="图片 4" descr="屏幕快照 2013-04-01 下午5.1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93096"/>
            <a:ext cx="5672336" cy="141907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持续集成实践</a:t>
            </a:r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0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兼容测试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112" y="1052736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兼容测试：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硬件兼容性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系统版本兼容性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软件版本兼容性</a:t>
            </a:r>
            <a:endParaRPr kumimoji="1"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4625008" y="2365648"/>
            <a:ext cx="3581400" cy="34290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43608" y="2060848"/>
            <a:ext cx="2557780" cy="368808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54928" y="2838088"/>
            <a:ext cx="1046480" cy="601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iPhone 4</a:t>
            </a:r>
          </a:p>
          <a:p>
            <a:r>
              <a:rPr lang="en-US" altLang="zh-CN" sz="1400" dirty="0" smtClean="0"/>
              <a:t>SDK 4.3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234608" y="3744868"/>
            <a:ext cx="1066800" cy="601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iPhone 4s</a:t>
            </a:r>
          </a:p>
          <a:p>
            <a:r>
              <a:rPr lang="en-US" altLang="zh-CN" sz="1400" dirty="0" smtClean="0"/>
              <a:t>SDK 5.1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5234608" y="4659268"/>
            <a:ext cx="1066800" cy="601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iPhone 4s</a:t>
            </a:r>
          </a:p>
          <a:p>
            <a:r>
              <a:rPr lang="en-US" altLang="zh-CN" sz="1400" dirty="0" smtClean="0"/>
              <a:t>SDK 5.0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682408" y="4278268"/>
            <a:ext cx="1066800" cy="601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iPhone 4s</a:t>
            </a:r>
          </a:p>
          <a:p>
            <a:r>
              <a:rPr lang="en-US" altLang="zh-CN" sz="1400" dirty="0" smtClean="0"/>
              <a:t>SDK 6.0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6682408" y="3287668"/>
            <a:ext cx="1066800" cy="601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iPhone …</a:t>
            </a:r>
          </a:p>
          <a:p>
            <a:r>
              <a:rPr lang="en-US" altLang="zh-CN" sz="1400" dirty="0" smtClean="0"/>
              <a:t>SDK …</a:t>
            </a:r>
            <a:endParaRPr lang="zh-CN" altLang="en-US" sz="1400" dirty="0"/>
          </a:p>
        </p:txBody>
      </p:sp>
      <p:sp>
        <p:nvSpPr>
          <p:cNvPr id="11" name="右箭头 10"/>
          <p:cNvSpPr/>
          <p:nvPr/>
        </p:nvSpPr>
        <p:spPr>
          <a:xfrm>
            <a:off x="3710608" y="3737248"/>
            <a:ext cx="822960" cy="39878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24608" y="2304688"/>
            <a:ext cx="82296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自动构建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环境切换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424608" y="4651648"/>
            <a:ext cx="82296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自动化测试脚本复用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2567608" y="3508648"/>
            <a:ext cx="82296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 dirty="0" smtClean="0"/>
              <a:t>自动化运行机器选择</a:t>
            </a:r>
            <a:endParaRPr lang="zh-CN" altLang="en-US" sz="1400" dirty="0"/>
          </a:p>
        </p:txBody>
      </p:sp>
      <p:sp>
        <p:nvSpPr>
          <p:cNvPr id="15" name="正偏差 14"/>
          <p:cNvSpPr/>
          <p:nvPr/>
        </p:nvSpPr>
        <p:spPr>
          <a:xfrm>
            <a:off x="1500808" y="3584848"/>
            <a:ext cx="665480" cy="627380"/>
          </a:xfrm>
          <a:prstGeom prst="mathPlus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2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兼容测试简单实践脚本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快照 2013-07-08 下午4.4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56886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07904" y="2852936"/>
            <a:ext cx="11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6600"/>
                </a:solidFill>
              </a:rPr>
              <a:t>谢谢！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3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Heiti SC Light"/>
              <a:buChar char="☞"/>
            </a:pPr>
            <a:r>
              <a:rPr kumimoji="1" lang="en-US" altLang="zh-CN" sz="2400" dirty="0" err="1">
                <a:latin typeface="+mn-ea"/>
              </a:rPr>
              <a:t>iOS</a:t>
            </a:r>
            <a:r>
              <a:rPr kumimoji="1" lang="zh-CN" altLang="en-US" sz="2400" dirty="0">
                <a:latin typeface="+mn-ea"/>
              </a:rPr>
              <a:t>功能测试（保障业务目标正确完成）</a:t>
            </a: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r>
              <a:rPr kumimoji="1" lang="en-US" altLang="zh-CN" sz="2400" dirty="0" err="1">
                <a:latin typeface="+mn-ea"/>
              </a:rPr>
              <a:t>iOS</a:t>
            </a:r>
            <a:r>
              <a:rPr kumimoji="1" lang="zh-CN" altLang="en-US" sz="2400" dirty="0">
                <a:latin typeface="+mn-ea"/>
              </a:rPr>
              <a:t>性能测试（获取更流畅的体验）</a:t>
            </a: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r>
              <a:rPr kumimoji="1" lang="en-US" altLang="zh-CN" sz="2400" dirty="0" err="1">
                <a:latin typeface="+mn-ea"/>
              </a:rPr>
              <a:t>iOS</a:t>
            </a:r>
            <a:r>
              <a:rPr kumimoji="1" lang="zh-CN" altLang="en-US" sz="2400" dirty="0">
                <a:latin typeface="+mn-ea"/>
              </a:rPr>
              <a:t>自动化测试（减小版本的回归成本）</a:t>
            </a: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r>
              <a:rPr kumimoji="1" lang="en-US" altLang="zh-CN" sz="2400" dirty="0" err="1">
                <a:latin typeface="+mn-ea"/>
              </a:rPr>
              <a:t>iOS</a:t>
            </a:r>
            <a:r>
              <a:rPr kumimoji="1" lang="zh-CN" altLang="en-US" sz="2400" dirty="0">
                <a:latin typeface="+mn-ea"/>
              </a:rPr>
              <a:t>持续集成（尽早发现问题）</a:t>
            </a: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endParaRPr kumimoji="1" lang="en-US" altLang="zh-CN" sz="2400" dirty="0">
              <a:latin typeface="+mn-ea"/>
            </a:endParaRPr>
          </a:p>
          <a:p>
            <a:pPr>
              <a:buFont typeface="Heiti SC Light"/>
              <a:buChar char="☞"/>
            </a:pPr>
            <a:r>
              <a:rPr kumimoji="1" lang="en-US" altLang="zh-CN" sz="2400" dirty="0" err="1">
                <a:latin typeface="+mn-ea"/>
              </a:rPr>
              <a:t>iOS</a:t>
            </a:r>
            <a:r>
              <a:rPr kumimoji="1" lang="zh-CN" altLang="en-US" sz="2400" dirty="0">
                <a:latin typeface="+mn-ea"/>
              </a:rPr>
              <a:t>兼容测试（争取更广泛的支持）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619672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议题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41277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特点：手持可移动，所处环境复杂，运行环境多样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9632" y="2060848"/>
            <a:ext cx="218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系统架构：</a:t>
            </a:r>
            <a:r>
              <a:rPr kumimoji="1" lang="en-US" altLang="zh-CN" dirty="0" smtClean="0"/>
              <a:t>C/S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9632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测试功能点：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1864" y="3263900"/>
            <a:ext cx="6122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与地理位置相关测试点（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定位）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与网络相关测试点（无网络，</a:t>
            </a:r>
            <a:r>
              <a:rPr kumimoji="1" lang="en-US" altLang="zh-CN" dirty="0" smtClean="0"/>
              <a:t>2G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3G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打断相关测试点（来电，前后台切换，来电呼叫状态栏）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endParaRPr kumimoji="1" lang="en-US" altLang="zh-CN" dirty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存储相关测试点（本地存储，缓存）</a:t>
            </a:r>
            <a:endParaRPr kumimoji="1" lang="en-US" altLang="zh-CN" dirty="0" smtClean="0"/>
          </a:p>
          <a:p>
            <a:pPr marL="285750" indent="-285750">
              <a:buFont typeface="Heiti SC Light"/>
              <a:buChar char="➢"/>
            </a:pPr>
            <a:endParaRPr kumimoji="1" lang="en-US" altLang="zh-CN" dirty="0"/>
          </a:p>
          <a:p>
            <a:pPr marL="285750" indent="-285750">
              <a:buFont typeface="Heiti SC Light"/>
              <a:buChar char="➢"/>
            </a:pPr>
            <a:r>
              <a:rPr kumimoji="1" lang="zh-CN" altLang="en-US" dirty="0" smtClean="0"/>
              <a:t>内存警告测试点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61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功能测试相关案例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130525142920_ff33f371cb1bae6a96e8620f1609cd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24" y="1700808"/>
            <a:ext cx="2895600" cy="4088840"/>
          </a:xfrm>
          <a:prstGeom prst="rect">
            <a:avLst/>
          </a:prstGeom>
        </p:spPr>
      </p:pic>
      <p:pic>
        <p:nvPicPr>
          <p:cNvPr id="6" name="图片 5" descr="130624100206_f5a2b3c1a3311af3da3552099946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2743200" cy="40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340768"/>
            <a:ext cx="43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特点：内存小，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弱，重流量，重流畅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5776" y="2204864"/>
            <a:ext cx="640080" cy="21259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客户端代码执行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31776" y="3424064"/>
            <a:ext cx="640080" cy="21259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客户端界面渲染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23616" y="2128664"/>
            <a:ext cx="822960" cy="3429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响应网络传输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89576" y="2128664"/>
            <a:ext cx="822960" cy="3429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服务端请求处理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031776" y="2433464"/>
            <a:ext cx="1447800" cy="4241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241576" y="2433464"/>
            <a:ext cx="990600" cy="4241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222776" y="2433464"/>
            <a:ext cx="990600" cy="42418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左弧形箭头 11"/>
          <p:cNvSpPr/>
          <p:nvPr/>
        </p:nvSpPr>
        <p:spPr>
          <a:xfrm>
            <a:off x="7203976" y="2814464"/>
            <a:ext cx="822960" cy="822960"/>
          </a:xfrm>
          <a:prstGeom prst="curved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5222776" y="3500264"/>
            <a:ext cx="990600" cy="411480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3241576" y="3500264"/>
            <a:ext cx="990600" cy="411480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1717576" y="3500264"/>
            <a:ext cx="762000" cy="411480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测试相关案例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2987824" cy="17478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412776"/>
            <a:ext cx="2915816" cy="1818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501008"/>
            <a:ext cx="308914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501008"/>
            <a:ext cx="2915816" cy="18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3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内存泄露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6049" y="1521428"/>
            <a:ext cx="423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Analyse</a:t>
            </a:r>
            <a:r>
              <a:rPr kumimoji="1" lang="zh-CN" altLang="en-US" dirty="0" smtClean="0"/>
              <a:t>可以扫描出部分内存泄露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6336704" cy="26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52600" y="3581400"/>
            <a:ext cx="5486400" cy="2133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57400" y="5105400"/>
            <a:ext cx="48768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Instrument Automation Support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57400" y="4419600"/>
            <a:ext cx="48768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Instrument Driver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57400" y="3733800"/>
            <a:ext cx="4876800" cy="45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Bendi</a:t>
            </a:r>
            <a:r>
              <a:rPr lang="en-US" altLang="zh-CN" dirty="0" smtClean="0"/>
              <a:t> Auto Support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52600" y="1371600"/>
            <a:ext cx="5466080" cy="190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Test Case Suite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57400" y="1905000"/>
            <a:ext cx="1981200" cy="1143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48840" y="2438400"/>
            <a:ext cx="822960" cy="4749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Flow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124200" y="2438400"/>
            <a:ext cx="822960" cy="4749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Flow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53000" y="1905000"/>
            <a:ext cx="1981200" cy="1143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044440" y="2438400"/>
            <a:ext cx="822960" cy="4749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Flow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019800" y="2438400"/>
            <a:ext cx="822960" cy="4749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Flow</a:t>
            </a:r>
            <a:endParaRPr lang="zh-CN" altLang="en-US" dirty="0"/>
          </a:p>
        </p:txBody>
      </p:sp>
      <p:cxnSp>
        <p:nvCxnSpPr>
          <p:cNvPr id="15" name="直线箭头连接符 14"/>
          <p:cNvCxnSpPr>
            <a:stCxn id="10" idx="2"/>
            <a:endCxn id="7" idx="0"/>
          </p:cNvCxnSpPr>
          <p:nvPr/>
        </p:nvCxnSpPr>
        <p:spPr>
          <a:xfrm>
            <a:off x="2560320" y="2913380"/>
            <a:ext cx="1935480" cy="82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1" idx="2"/>
            <a:endCxn id="7" idx="0"/>
          </p:cNvCxnSpPr>
          <p:nvPr/>
        </p:nvCxnSpPr>
        <p:spPr>
          <a:xfrm>
            <a:off x="3535680" y="2913380"/>
            <a:ext cx="960120" cy="82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3" idx="2"/>
            <a:endCxn id="7" idx="0"/>
          </p:cNvCxnSpPr>
          <p:nvPr/>
        </p:nvCxnSpPr>
        <p:spPr>
          <a:xfrm flipH="1">
            <a:off x="4495800" y="2913380"/>
            <a:ext cx="960120" cy="82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4" idx="2"/>
            <a:endCxn id="7" idx="0"/>
          </p:cNvCxnSpPr>
          <p:nvPr/>
        </p:nvCxnSpPr>
        <p:spPr>
          <a:xfrm flipH="1">
            <a:off x="4495800" y="2913380"/>
            <a:ext cx="1935480" cy="82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2"/>
            <a:endCxn id="6" idx="0"/>
          </p:cNvCxnSpPr>
          <p:nvPr/>
        </p:nvCxnSpPr>
        <p:spPr>
          <a:xfrm>
            <a:off x="4495800" y="419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5" idx="0"/>
          </p:cNvCxnSpPr>
          <p:nvPr/>
        </p:nvCxnSpPr>
        <p:spPr>
          <a:xfrm>
            <a:off x="4495800" y="4876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94740" y="1404620"/>
            <a:ext cx="1897380" cy="500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Test Case Suite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35120" y="1371600"/>
            <a:ext cx="3789680" cy="53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JUnit Test Class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87120" y="2286000"/>
            <a:ext cx="1897380" cy="500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27500" y="2252980"/>
            <a:ext cx="3797300" cy="53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Test Method in JUnit Test Class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87120" y="3167380"/>
            <a:ext cx="1897380" cy="500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Biz Flow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35120" y="3167380"/>
            <a:ext cx="3789680" cy="53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Reused Method in General Class 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87120" y="4953000"/>
            <a:ext cx="1897380" cy="500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135120" y="4953000"/>
            <a:ext cx="3789680" cy="53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Encapsulate of Instruments JS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124200" y="1490980"/>
            <a:ext cx="914400" cy="3048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124200" y="2329180"/>
            <a:ext cx="914400" cy="3048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124200" y="3243580"/>
            <a:ext cx="914400" cy="3048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124200" y="5029200"/>
            <a:ext cx="914400" cy="3048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87120" y="4038600"/>
            <a:ext cx="1897380" cy="500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135120" y="4038600"/>
            <a:ext cx="3789680" cy="53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Class Contains Element Definition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124200" y="4114800"/>
            <a:ext cx="914400" cy="3048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14400" y="3881120"/>
            <a:ext cx="7162800" cy="8229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547664" y="54868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自动化测试层次结构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7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265</Words>
  <Application>Microsoft Macintosh PowerPoint</Application>
  <PresentationFormat>全屏显示(4:3)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yao yuan</cp:lastModifiedBy>
  <cp:revision>12</cp:revision>
  <dcterms:created xsi:type="dcterms:W3CDTF">2013-06-14T07:54:17Z</dcterms:created>
  <dcterms:modified xsi:type="dcterms:W3CDTF">2013-07-08T08:47:49Z</dcterms:modified>
</cp:coreProperties>
</file>