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3" r:id="rId3"/>
    <p:sldId id="262" r:id="rId4"/>
    <p:sldId id="285" r:id="rId5"/>
    <p:sldId id="268" r:id="rId6"/>
    <p:sldId id="283" r:id="rId7"/>
    <p:sldId id="267" r:id="rId8"/>
    <p:sldId id="270" r:id="rId9"/>
    <p:sldId id="271" r:id="rId10"/>
    <p:sldId id="272" r:id="rId11"/>
    <p:sldId id="284" r:id="rId12"/>
    <p:sldId id="273" r:id="rId13"/>
    <p:sldId id="274" r:id="rId14"/>
    <p:sldId id="286" r:id="rId15"/>
    <p:sldId id="287" r:id="rId16"/>
    <p:sldId id="288" r:id="rId17"/>
    <p:sldId id="275" r:id="rId18"/>
    <p:sldId id="289" r:id="rId19"/>
    <p:sldId id="276" r:id="rId20"/>
    <p:sldId id="290" r:id="rId21"/>
    <p:sldId id="277" r:id="rId22"/>
    <p:sldId id="296" r:id="rId23"/>
    <p:sldId id="293" r:id="rId24"/>
    <p:sldId id="294" r:id="rId25"/>
    <p:sldId id="295" r:id="rId26"/>
    <p:sldId id="278" r:id="rId27"/>
    <p:sldId id="292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05FAD-EBF0-452B-887A-5BE605166C0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51972F-65DE-480E-94F2-9842985A49F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大数据时代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71615AD9-7D78-4B43-A29F-77BAFA03A383}" type="parTrans" cxnId="{673EA12A-21B0-41E2-BDBC-9B7E0BEADA23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B45DBEE8-2C46-4D33-AD64-58F4E4454DD5}" type="sibTrans" cxnId="{673EA12A-21B0-41E2-BDBC-9B7E0BEADA23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9B6F0B59-F50F-43E7-B3FD-3D85CF6162B6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阿里巴巴数据事业部</a:t>
          </a:r>
          <a:endParaRPr lang="en-US" altLang="zh-CN" sz="2400" dirty="0" smtClean="0">
            <a:latin typeface="微软雅黑" pitchFamily="34" charset="-122"/>
            <a:ea typeface="微软雅黑" pitchFamily="34" charset="-122"/>
          </a:endParaRPr>
        </a:p>
      </dgm:t>
    </dgm:pt>
    <dgm:pt modelId="{DBAA2158-4367-4581-9424-8A6CDB43D7FC}" type="parTrans" cxnId="{56632A7B-8211-43D7-B547-FF76A3A3F8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FD9D82A-79C7-4D2D-BD87-81761EAC7A3D}" type="sibTrans" cxnId="{56632A7B-8211-43D7-B547-FF76A3A3F8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7742A595-D30A-4E61-AB01-551306B883C7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离线大数据处理平台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(ODPS)</a:t>
          </a:r>
        </a:p>
      </dgm:t>
    </dgm:pt>
    <dgm:pt modelId="{355F4654-C5CE-466B-A6D6-A5552A5FFD9B}" type="parTrans" cxnId="{D6AE1511-C267-45C5-903B-709CD05E8A5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A6F79556-741B-46D7-A3AD-110E12D13D2A}" type="sibTrans" cxnId="{D6AE1511-C267-45C5-903B-709CD05E8A5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42B4A695-46A2-4EAA-89D1-0E9FA6C5B37B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我们面临的主要问题</a:t>
          </a:r>
          <a:endParaRPr lang="en-US" altLang="zh-CN" sz="2400" dirty="0" smtClean="0">
            <a:latin typeface="微软雅黑" pitchFamily="34" charset="-122"/>
            <a:ea typeface="微软雅黑" pitchFamily="34" charset="-122"/>
          </a:endParaRPr>
        </a:p>
      </dgm:t>
    </dgm:pt>
    <dgm:pt modelId="{452B293B-25F4-4C18-A575-A6EDBE5EDBC3}" type="parTrans" cxnId="{30E628C5-C8E0-475E-8387-4E16E7C0792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BC6DB42-B1A5-48AF-9C9C-EB774CBBB338}" type="sibTrans" cxnId="{30E628C5-C8E0-475E-8387-4E16E7C0792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E63E5E74-E736-4A46-B5C5-2AE3EE4354F3}">
      <dgm:prSet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ODPS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部分功能概览</a:t>
          </a:r>
          <a:endParaRPr lang="en-US" altLang="zh-CN" sz="2400" dirty="0" smtClean="0">
            <a:latin typeface="微软雅黑" pitchFamily="34" charset="-122"/>
            <a:ea typeface="微软雅黑" pitchFamily="34" charset="-122"/>
          </a:endParaRPr>
        </a:p>
      </dgm:t>
    </dgm:pt>
    <dgm:pt modelId="{CA916E7E-9EA0-426E-971D-398E244DAC55}" type="parTrans" cxnId="{B72A9AE6-3275-488D-977D-315330CA001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B8C60388-C68D-4693-B1BE-2C767A10F444}" type="sibTrans" cxnId="{B72A9AE6-3275-488D-977D-315330CA001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C7F35919-A8DF-414F-A8E1-BE63F0C2487B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结语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4F0EAE7-DCD2-4CB5-9863-601C19831C74}" type="parTrans" cxnId="{6C216966-A75B-4234-B3F1-0B3CB9BD692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D0EFA35-BA94-467D-9813-B23DB6C73E1A}" type="sibTrans" cxnId="{6C216966-A75B-4234-B3F1-0B3CB9BD692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025318F-4AD5-4837-9D07-8B429AC704A1}" type="pres">
      <dgm:prSet presAssocID="{D6605FAD-EBF0-452B-887A-5BE605166C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B4666A-B3B0-4331-8378-3F16CA010101}" type="pres">
      <dgm:prSet presAssocID="{3C51972F-65DE-480E-94F2-9842985A49F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A14868-C1B7-4608-97A5-5ADC3999A68B}" type="pres">
      <dgm:prSet presAssocID="{B45DBEE8-2C46-4D33-AD64-58F4E4454DD5}" presName="spacer" presStyleCnt="0"/>
      <dgm:spPr/>
      <dgm:t>
        <a:bodyPr/>
        <a:lstStyle/>
        <a:p>
          <a:endParaRPr lang="zh-CN" altLang="en-US"/>
        </a:p>
      </dgm:t>
    </dgm:pt>
    <dgm:pt modelId="{1B5132D3-0280-43FC-B412-259B7E937D55}" type="pres">
      <dgm:prSet presAssocID="{9B6F0B59-F50F-43E7-B3FD-3D85CF6162B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7E884-5F0A-4707-B0BF-FAB1C9D07BCC}" type="pres">
      <dgm:prSet presAssocID="{1FD9D82A-79C7-4D2D-BD87-81761EAC7A3D}" presName="spacer" presStyleCnt="0"/>
      <dgm:spPr/>
      <dgm:t>
        <a:bodyPr/>
        <a:lstStyle/>
        <a:p>
          <a:endParaRPr lang="zh-CN" altLang="en-US"/>
        </a:p>
      </dgm:t>
    </dgm:pt>
    <dgm:pt modelId="{F46FEBAB-E7B5-41C9-A96F-A711354A4E23}" type="pres">
      <dgm:prSet presAssocID="{7742A595-D30A-4E61-AB01-551306B883C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D8D0B9-4A64-4186-BFB4-75D56E5EDEEC}" type="pres">
      <dgm:prSet presAssocID="{A6F79556-741B-46D7-A3AD-110E12D13D2A}" presName="spacer" presStyleCnt="0"/>
      <dgm:spPr/>
      <dgm:t>
        <a:bodyPr/>
        <a:lstStyle/>
        <a:p>
          <a:endParaRPr lang="zh-CN" altLang="en-US"/>
        </a:p>
      </dgm:t>
    </dgm:pt>
    <dgm:pt modelId="{7261DDC6-92CB-415F-B43A-8A9023565E0C}" type="pres">
      <dgm:prSet presAssocID="{42B4A695-46A2-4EAA-89D1-0E9FA6C5B37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C22545-C69A-4F83-808F-9C3C7175CC5F}" type="pres">
      <dgm:prSet presAssocID="{6BC6DB42-B1A5-48AF-9C9C-EB774CBBB338}" presName="spacer" presStyleCnt="0"/>
      <dgm:spPr/>
      <dgm:t>
        <a:bodyPr/>
        <a:lstStyle/>
        <a:p>
          <a:endParaRPr lang="zh-CN" altLang="en-US"/>
        </a:p>
      </dgm:t>
    </dgm:pt>
    <dgm:pt modelId="{0A38AE1D-BA2D-4B00-8DE2-0839A2F1F735}" type="pres">
      <dgm:prSet presAssocID="{E63E5E74-E736-4A46-B5C5-2AE3EE4354F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00720-6886-4854-8072-4637DA313FDC}" type="pres">
      <dgm:prSet presAssocID="{B8C60388-C68D-4693-B1BE-2C767A10F444}" presName="spacer" presStyleCnt="0"/>
      <dgm:spPr/>
      <dgm:t>
        <a:bodyPr/>
        <a:lstStyle/>
        <a:p>
          <a:endParaRPr lang="zh-CN" altLang="en-US"/>
        </a:p>
      </dgm:t>
    </dgm:pt>
    <dgm:pt modelId="{47ADF6A2-A2F8-4A1B-8B32-7381462A6142}" type="pres">
      <dgm:prSet presAssocID="{C7F35919-A8DF-414F-A8E1-BE63F0C2487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C14238-CA67-466A-B698-E7CBA642A68A}" type="presOf" srcId="{3C51972F-65DE-480E-94F2-9842985A49F5}" destId="{80B4666A-B3B0-4331-8378-3F16CA010101}" srcOrd="0" destOrd="0" presId="urn:microsoft.com/office/officeart/2005/8/layout/vList2"/>
    <dgm:cxn modelId="{B72A9AE6-3275-488D-977D-315330CA001A}" srcId="{D6605FAD-EBF0-452B-887A-5BE605166C01}" destId="{E63E5E74-E736-4A46-B5C5-2AE3EE4354F3}" srcOrd="4" destOrd="0" parTransId="{CA916E7E-9EA0-426E-971D-398E244DAC55}" sibTransId="{B8C60388-C68D-4693-B1BE-2C767A10F444}"/>
    <dgm:cxn modelId="{A145674C-2298-4D65-9799-B1589FF97DF3}" type="presOf" srcId="{42B4A695-46A2-4EAA-89D1-0E9FA6C5B37B}" destId="{7261DDC6-92CB-415F-B43A-8A9023565E0C}" srcOrd="0" destOrd="0" presId="urn:microsoft.com/office/officeart/2005/8/layout/vList2"/>
    <dgm:cxn modelId="{687AA82D-D69D-41DB-AA67-A290FFF97DC1}" type="presOf" srcId="{D6605FAD-EBF0-452B-887A-5BE605166C01}" destId="{6025318F-4AD5-4837-9D07-8B429AC704A1}" srcOrd="0" destOrd="0" presId="urn:microsoft.com/office/officeart/2005/8/layout/vList2"/>
    <dgm:cxn modelId="{30E628C5-C8E0-475E-8387-4E16E7C0792C}" srcId="{D6605FAD-EBF0-452B-887A-5BE605166C01}" destId="{42B4A695-46A2-4EAA-89D1-0E9FA6C5B37B}" srcOrd="3" destOrd="0" parTransId="{452B293B-25F4-4C18-A575-A6EDBE5EDBC3}" sibTransId="{6BC6DB42-B1A5-48AF-9C9C-EB774CBBB338}"/>
    <dgm:cxn modelId="{56632A7B-8211-43D7-B547-FF76A3A3F875}" srcId="{D6605FAD-EBF0-452B-887A-5BE605166C01}" destId="{9B6F0B59-F50F-43E7-B3FD-3D85CF6162B6}" srcOrd="1" destOrd="0" parTransId="{DBAA2158-4367-4581-9424-8A6CDB43D7FC}" sibTransId="{1FD9D82A-79C7-4D2D-BD87-81761EAC7A3D}"/>
    <dgm:cxn modelId="{F08D5248-2237-4ED2-978B-087498C88DCB}" type="presOf" srcId="{7742A595-D30A-4E61-AB01-551306B883C7}" destId="{F46FEBAB-E7B5-41C9-A96F-A711354A4E23}" srcOrd="0" destOrd="0" presId="urn:microsoft.com/office/officeart/2005/8/layout/vList2"/>
    <dgm:cxn modelId="{D6AE1511-C267-45C5-903B-709CD05E8A55}" srcId="{D6605FAD-EBF0-452B-887A-5BE605166C01}" destId="{7742A595-D30A-4E61-AB01-551306B883C7}" srcOrd="2" destOrd="0" parTransId="{355F4654-C5CE-466B-A6D6-A5552A5FFD9B}" sibTransId="{A6F79556-741B-46D7-A3AD-110E12D13D2A}"/>
    <dgm:cxn modelId="{673EA12A-21B0-41E2-BDBC-9B7E0BEADA23}" srcId="{D6605FAD-EBF0-452B-887A-5BE605166C01}" destId="{3C51972F-65DE-480E-94F2-9842985A49F5}" srcOrd="0" destOrd="0" parTransId="{71615AD9-7D78-4B43-A29F-77BAFA03A383}" sibTransId="{B45DBEE8-2C46-4D33-AD64-58F4E4454DD5}"/>
    <dgm:cxn modelId="{6C216966-A75B-4234-B3F1-0B3CB9BD6925}" srcId="{D6605FAD-EBF0-452B-887A-5BE605166C01}" destId="{C7F35919-A8DF-414F-A8E1-BE63F0C2487B}" srcOrd="5" destOrd="0" parTransId="{34F0EAE7-DCD2-4CB5-9863-601C19831C74}" sibTransId="{3D0EFA35-BA94-467D-9813-B23DB6C73E1A}"/>
    <dgm:cxn modelId="{1C63742B-7D84-4057-A488-BC69E926C5CB}" type="presOf" srcId="{C7F35919-A8DF-414F-A8E1-BE63F0C2487B}" destId="{47ADF6A2-A2F8-4A1B-8B32-7381462A6142}" srcOrd="0" destOrd="0" presId="urn:microsoft.com/office/officeart/2005/8/layout/vList2"/>
    <dgm:cxn modelId="{55439803-8629-4B30-8FDD-3DB1554ADD26}" type="presOf" srcId="{9B6F0B59-F50F-43E7-B3FD-3D85CF6162B6}" destId="{1B5132D3-0280-43FC-B412-259B7E937D55}" srcOrd="0" destOrd="0" presId="urn:microsoft.com/office/officeart/2005/8/layout/vList2"/>
    <dgm:cxn modelId="{385421D1-9D82-4835-9BCA-A14DC467EA8D}" type="presOf" srcId="{E63E5E74-E736-4A46-B5C5-2AE3EE4354F3}" destId="{0A38AE1D-BA2D-4B00-8DE2-0839A2F1F735}" srcOrd="0" destOrd="0" presId="urn:microsoft.com/office/officeart/2005/8/layout/vList2"/>
    <dgm:cxn modelId="{A2E16BB7-CE55-422B-B305-2EC7B1DFEF48}" type="presParOf" srcId="{6025318F-4AD5-4837-9D07-8B429AC704A1}" destId="{80B4666A-B3B0-4331-8378-3F16CA010101}" srcOrd="0" destOrd="0" presId="urn:microsoft.com/office/officeart/2005/8/layout/vList2"/>
    <dgm:cxn modelId="{61BCEB96-F1B5-41AD-A72C-DA5742BBCFFA}" type="presParOf" srcId="{6025318F-4AD5-4837-9D07-8B429AC704A1}" destId="{5CA14868-C1B7-4608-97A5-5ADC3999A68B}" srcOrd="1" destOrd="0" presId="urn:microsoft.com/office/officeart/2005/8/layout/vList2"/>
    <dgm:cxn modelId="{5BB75D3A-754C-4A8F-BAD7-12D362F0C600}" type="presParOf" srcId="{6025318F-4AD5-4837-9D07-8B429AC704A1}" destId="{1B5132D3-0280-43FC-B412-259B7E937D55}" srcOrd="2" destOrd="0" presId="urn:microsoft.com/office/officeart/2005/8/layout/vList2"/>
    <dgm:cxn modelId="{0EAD44CF-3372-4069-A4A8-BA16E8F885B5}" type="presParOf" srcId="{6025318F-4AD5-4837-9D07-8B429AC704A1}" destId="{0587E884-5F0A-4707-B0BF-FAB1C9D07BCC}" srcOrd="3" destOrd="0" presId="urn:microsoft.com/office/officeart/2005/8/layout/vList2"/>
    <dgm:cxn modelId="{0E2D29AA-0B89-4B20-85E9-DEAD81F66C4B}" type="presParOf" srcId="{6025318F-4AD5-4837-9D07-8B429AC704A1}" destId="{F46FEBAB-E7B5-41C9-A96F-A711354A4E23}" srcOrd="4" destOrd="0" presId="urn:microsoft.com/office/officeart/2005/8/layout/vList2"/>
    <dgm:cxn modelId="{C5475731-58A3-4E6C-8B6A-4472813BCBF4}" type="presParOf" srcId="{6025318F-4AD5-4837-9D07-8B429AC704A1}" destId="{05D8D0B9-4A64-4186-BFB4-75D56E5EDEEC}" srcOrd="5" destOrd="0" presId="urn:microsoft.com/office/officeart/2005/8/layout/vList2"/>
    <dgm:cxn modelId="{3B4BC6C8-6C89-4ED5-B3FD-22ECB7BD071D}" type="presParOf" srcId="{6025318F-4AD5-4837-9D07-8B429AC704A1}" destId="{7261DDC6-92CB-415F-B43A-8A9023565E0C}" srcOrd="6" destOrd="0" presId="urn:microsoft.com/office/officeart/2005/8/layout/vList2"/>
    <dgm:cxn modelId="{3CF502C2-9CA3-475F-BB96-C7F4335AA229}" type="presParOf" srcId="{6025318F-4AD5-4837-9D07-8B429AC704A1}" destId="{50C22545-C69A-4F83-808F-9C3C7175CC5F}" srcOrd="7" destOrd="0" presId="urn:microsoft.com/office/officeart/2005/8/layout/vList2"/>
    <dgm:cxn modelId="{3ACBE2F4-20AD-4A6B-A2EA-B253FD9DE78F}" type="presParOf" srcId="{6025318F-4AD5-4837-9D07-8B429AC704A1}" destId="{0A38AE1D-BA2D-4B00-8DE2-0839A2F1F735}" srcOrd="8" destOrd="0" presId="urn:microsoft.com/office/officeart/2005/8/layout/vList2"/>
    <dgm:cxn modelId="{C754B13A-A416-485E-AC22-55AEC897CF87}" type="presParOf" srcId="{6025318F-4AD5-4837-9D07-8B429AC704A1}" destId="{2EA00720-6886-4854-8072-4637DA313FDC}" srcOrd="9" destOrd="0" presId="urn:microsoft.com/office/officeart/2005/8/layout/vList2"/>
    <dgm:cxn modelId="{A0CE0FCE-8AFE-4891-AF17-18574B8023E2}" type="presParOf" srcId="{6025318F-4AD5-4837-9D07-8B429AC704A1}" destId="{47ADF6A2-A2F8-4A1B-8B32-7381462A614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EE9E8-72E8-41C0-868D-EB80F865DA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C102061-0417-4D0A-9F89-5857DB1F2DD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数据关联性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6213C90-95A9-42D6-B07E-044D427C1FE9}" type="parTrans" cxnId="{E425E119-9FBF-4851-A6F7-E34CF51BAF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204CDD-849E-4851-B68F-8FB9CF772408}" type="sibTrans" cxnId="{E425E119-9FBF-4851-A6F7-E34CF51BAF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4E07B0C-BAFC-4F05-B611-C0C1EC01B072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社交网络、用户行为、购买关系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7677B43A-0292-4A0A-A82B-313475DC0032}" type="parTrans" cxnId="{DDFA6CE7-18F3-4C2E-9C97-787A7E8161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4B981D-B2AD-46EC-A92D-4B3299BF1A69}" type="sibTrans" cxnId="{DDFA6CE7-18F3-4C2E-9C97-787A7E8161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346B6DD-845F-4567-AFB6-B59D97970073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企业内外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IT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系统的整合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29DCB10F-6DF0-4228-A14B-FD401B5B4064}" type="parTrans" cxnId="{842110F5-47FC-4646-B80A-7488EAB125E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0FBC271-14C0-4D91-9FA6-BCB9933E3AAB}" type="sibTrans" cxnId="{842110F5-47FC-4646-B80A-7488EAB125E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FB584A1-8B91-4499-A897-DE067A64810D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处理能力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0D2C2F0D-F371-4247-A81A-01BC87FF999D}" type="parTrans" cxnId="{8AB2B24A-466D-4999-BB68-2FCA0CE31E0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FBA38E4-684D-403D-9AD1-B12E18C43C4D}" type="sibTrans" cxnId="{8AB2B24A-466D-4999-BB68-2FCA0CE31E0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01B60F-3796-4DBD-8895-32A0214B0B6F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数据规模爆炸式增长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23FC1B8C-8D39-401C-AE79-D5D08AF06C78}" type="parTrans" cxnId="{F3DA9BE1-DE46-4EFF-A75E-C0B233BA9F6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A1C4399-690C-41F0-AB95-D6000CBBC307}" type="sibTrans" cxnId="{F3DA9BE1-DE46-4EFF-A75E-C0B233BA9F6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34D577-98E0-4D01-9D4C-1ABE42428CC2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结构化与非结构化数据并存、噪声增多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A579A448-18AB-4273-A134-9FB576BC2EC0}" type="parTrans" cxnId="{ACAF46AD-C300-4BF5-B8E0-188AACF3D9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B83BB26-DD34-4E22-AA07-8A32F3A43394}" type="sibTrans" cxnId="{ACAF46AD-C300-4BF5-B8E0-188AACF3D9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26AAFCE-1173-4B8D-A6D8-7D369A774463}">
      <dgm:prSet custT="1"/>
      <dgm:spPr/>
      <dgm:t>
        <a:bodyPr/>
        <a:lstStyle/>
        <a:p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组合离线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、在线、流式等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多项计算能力提供解决方案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8782F3F7-2DE5-4604-A47F-3ADF76EB0668}" type="parTrans" cxnId="{33D009D7-EE60-44C5-917C-210BE730F8D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337B4F-424D-494C-BF66-42F5404189A1}" type="sibTrans" cxnId="{33D009D7-EE60-44C5-917C-210BE730F8D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6D34BA-855E-4606-B383-909870B094CB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在大数据上应用传统统计学和数据挖掘算法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C68E7BBE-0B94-498A-ABB4-CC7B6DEC8A74}" type="parTrans" cxnId="{34B3DBC7-540C-40C7-9F4B-D39A42B3A77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B34618-0409-48BD-89FA-2DFB98DA9E67}" type="sibTrans" cxnId="{34B3DBC7-540C-40C7-9F4B-D39A42B3A77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97F312-2763-4F5B-AE30-11081F2606D4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数据安全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EF47DB2C-1583-4387-B69F-DF2F9EA62D7A}" type="parTrans" cxnId="{4868615C-4722-48B8-9520-86E69A083E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3142C59-905C-442E-BB4B-DC871C2F98FF}" type="sibTrans" cxnId="{4868615C-4722-48B8-9520-86E69A083E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74914B-6DC2-4C83-881F-04902C142E84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用户隐私保护、商业数据泄漏、复杂的访问控制需求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CE0B3BCE-57D3-4D29-8B80-0BA5CB310E48}" type="parTrans" cxnId="{75FFCAFA-2FA0-4F8E-B2E9-3843A7F03C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E30715C-41D0-419E-83C6-F6E992AE5E57}" type="sibTrans" cxnId="{75FFCAFA-2FA0-4F8E-B2E9-3843A7F03C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60F8E37-9814-4548-BC42-E4D3D8FB126E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商业模式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805D135-8E17-4233-92A2-F89703E05913}" type="parTrans" cxnId="{C0FA05E5-8126-4A09-9537-D4386C11460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FEA8D2-7FAE-45C5-9212-0B10ED30A617}" type="sibTrans" cxnId="{C0FA05E5-8126-4A09-9537-D4386C11460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D888A5C-58A7-4FFC-B853-6DC3237F04F4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企业发展的达摩克利斯之剑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C4947A6D-6092-4690-8891-006A5104735C}" type="parTrans" cxnId="{B2793DC2-ACD4-4915-9807-03D4A12242C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FAA732B-B76F-463A-8755-3D85917B39A4}" type="sibTrans" cxnId="{B2793DC2-ACD4-4915-9807-03D4A12242C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E40D79F-FD95-4916-87F3-1B024F6E661C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数据驱动的新业务模式与企业传统业务模式的冲突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C0342B33-63E7-4B8C-B156-27191F771E04}" type="parTrans" cxnId="{A51D9FB8-A5F9-4909-916D-0F78965560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F4CB55-1C01-4F30-804F-8985D6A253B2}" type="sibTrans" cxnId="{A51D9FB8-A5F9-4909-916D-0F78965560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E373130-F827-47D6-A1B2-BA601A41C68C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如何利用大数据盈利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217E46D-67B7-41ED-B962-705299A79242}" type="parTrans" cxnId="{23E2C15F-4A4B-4CA6-84C4-6FDD762393B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834589-60C2-464B-9690-674548F01C87}" type="sibTrans" cxnId="{23E2C15F-4A4B-4CA6-84C4-6FDD762393B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16108C-EF39-408B-9AB0-820B5E408D81}" type="pres">
      <dgm:prSet presAssocID="{385EE9E8-72E8-41C0-868D-EB80F865DA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7442B0-0948-45AC-9AF0-141407BA7FED}" type="pres">
      <dgm:prSet presAssocID="{5C102061-0417-4D0A-9F89-5857DB1F2DDB}" presName="linNode" presStyleCnt="0"/>
      <dgm:spPr/>
    </dgm:pt>
    <dgm:pt modelId="{B3F968BE-ED90-4B4E-A81F-EF19DD69495F}" type="pres">
      <dgm:prSet presAssocID="{5C102061-0417-4D0A-9F89-5857DB1F2DDB}" presName="parentText" presStyleLbl="node1" presStyleIdx="0" presStyleCnt="4" custScaleX="588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9FE6C-22D9-4C48-A62F-C322C9563244}" type="pres">
      <dgm:prSet presAssocID="{5C102061-0417-4D0A-9F89-5857DB1F2DDB}" presName="descendantText" presStyleLbl="alignAccFollowNode1" presStyleIdx="0" presStyleCnt="4" custScaleX="11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58DC6-2147-4BB5-B7D1-86067E979DC0}" type="pres">
      <dgm:prSet presAssocID="{4B204CDD-849E-4851-B68F-8FB9CF772408}" presName="sp" presStyleCnt="0"/>
      <dgm:spPr/>
    </dgm:pt>
    <dgm:pt modelId="{A23C1964-3A3A-4320-855B-8A671EE84935}" type="pres">
      <dgm:prSet presAssocID="{0FB584A1-8B91-4499-A897-DE067A64810D}" presName="linNode" presStyleCnt="0"/>
      <dgm:spPr/>
    </dgm:pt>
    <dgm:pt modelId="{27F2865A-D214-47B0-B9EF-B2205AADF60E}" type="pres">
      <dgm:prSet presAssocID="{0FB584A1-8B91-4499-A897-DE067A64810D}" presName="parentText" presStyleLbl="node1" presStyleIdx="1" presStyleCnt="4" custScaleX="58848" custScaleY="2148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BB256-3AEA-4DA5-BB38-969783B1990A}" type="pres">
      <dgm:prSet presAssocID="{0FB584A1-8B91-4499-A897-DE067A64810D}" presName="descendantText" presStyleLbl="alignAccFollowNode1" presStyleIdx="1" presStyleCnt="4" custScaleX="111574" custScaleY="2148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EDA670-5807-4B94-BCA3-69081CC6A3E0}" type="pres">
      <dgm:prSet presAssocID="{3FBA38E4-684D-403D-9AD1-B12E18C43C4D}" presName="sp" presStyleCnt="0"/>
      <dgm:spPr/>
    </dgm:pt>
    <dgm:pt modelId="{DF37B1F2-9302-413A-9353-3952407B7304}" type="pres">
      <dgm:prSet presAssocID="{FA97F312-2763-4F5B-AE30-11081F2606D4}" presName="linNode" presStyleCnt="0"/>
      <dgm:spPr/>
    </dgm:pt>
    <dgm:pt modelId="{30AF12D3-5025-4419-A5EB-F6FB5164BD05}" type="pres">
      <dgm:prSet presAssocID="{FA97F312-2763-4F5B-AE30-11081F2606D4}" presName="parentText" presStyleLbl="node1" presStyleIdx="2" presStyleCnt="4" custScaleX="588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CAAD9-475A-4785-8626-BDE7EC36DA40}" type="pres">
      <dgm:prSet presAssocID="{FA97F312-2763-4F5B-AE30-11081F2606D4}" presName="descendantText" presStyleLbl="alignAccFollowNode1" presStyleIdx="2" presStyleCnt="4" custScaleX="11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C6FE3-F78B-4891-A85D-C588B3CE5D3F}" type="pres">
      <dgm:prSet presAssocID="{83142C59-905C-442E-BB4B-DC871C2F98FF}" presName="sp" presStyleCnt="0"/>
      <dgm:spPr/>
    </dgm:pt>
    <dgm:pt modelId="{A9E6871C-D4CB-4490-A4BA-29DE8EC834B8}" type="pres">
      <dgm:prSet presAssocID="{360F8E37-9814-4548-BC42-E4D3D8FB126E}" presName="linNode" presStyleCnt="0"/>
      <dgm:spPr/>
    </dgm:pt>
    <dgm:pt modelId="{E12C1E4E-3E34-4866-B35B-DC4E3D70F31A}" type="pres">
      <dgm:prSet presAssocID="{360F8E37-9814-4548-BC42-E4D3D8FB126E}" presName="parentText" presStyleLbl="node1" presStyleIdx="3" presStyleCnt="4" custScaleX="588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5372D5-B213-494E-9CD0-2F04927430B8}" type="pres">
      <dgm:prSet presAssocID="{360F8E37-9814-4548-BC42-E4D3D8FB126E}" presName="descendantText" presStyleLbl="alignAccFollowNode1" presStyleIdx="3" presStyleCnt="4" custScaleX="11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347130-AF80-4E9C-83DD-7ED29C860749}" type="presOf" srcId="{5C102061-0417-4D0A-9F89-5857DB1F2DDB}" destId="{B3F968BE-ED90-4B4E-A81F-EF19DD69495F}" srcOrd="0" destOrd="0" presId="urn:microsoft.com/office/officeart/2005/8/layout/vList5"/>
    <dgm:cxn modelId="{34B3DBC7-540C-40C7-9F4B-D39A42B3A773}" srcId="{0FB584A1-8B91-4499-A897-DE067A64810D}" destId="{D06D34BA-855E-4606-B383-909870B094CB}" srcOrd="3" destOrd="0" parTransId="{C68E7BBE-0B94-498A-ABB4-CC7B6DEC8A74}" sibTransId="{50B34618-0409-48BD-89FA-2DFB98DA9E67}"/>
    <dgm:cxn modelId="{B2793DC2-ACD4-4915-9807-03D4A12242C0}" srcId="{FA97F312-2763-4F5B-AE30-11081F2606D4}" destId="{FD888A5C-58A7-4FFC-B853-6DC3237F04F4}" srcOrd="1" destOrd="0" parTransId="{C4947A6D-6092-4690-8891-006A5104735C}" sibTransId="{0FAA732B-B76F-463A-8755-3D85917B39A4}"/>
    <dgm:cxn modelId="{8AB2B24A-466D-4999-BB68-2FCA0CE31E02}" srcId="{385EE9E8-72E8-41C0-868D-EB80F865DAE8}" destId="{0FB584A1-8B91-4499-A897-DE067A64810D}" srcOrd="1" destOrd="0" parTransId="{0D2C2F0D-F371-4247-A81A-01BC87FF999D}" sibTransId="{3FBA38E4-684D-403D-9AD1-B12E18C43C4D}"/>
    <dgm:cxn modelId="{E381364B-DA3C-44B9-8113-A82983F58944}" type="presOf" srcId="{D06D34BA-855E-4606-B383-909870B094CB}" destId="{2A3BB256-3AEA-4DA5-BB38-969783B1990A}" srcOrd="0" destOrd="3" presId="urn:microsoft.com/office/officeart/2005/8/layout/vList5"/>
    <dgm:cxn modelId="{ACAF46AD-C300-4BF5-B8E0-188AACF3D97C}" srcId="{0FB584A1-8B91-4499-A897-DE067A64810D}" destId="{4B34D577-98E0-4D01-9D4C-1ABE42428CC2}" srcOrd="1" destOrd="0" parTransId="{A579A448-18AB-4273-A134-9FB576BC2EC0}" sibTransId="{3B83BB26-DD34-4E22-AA07-8A32F3A43394}"/>
    <dgm:cxn modelId="{7B0366F8-0F71-414F-BFB2-BA4CCCD9C6CD}" type="presOf" srcId="{6E40D79F-FD95-4916-87F3-1B024F6E661C}" destId="{6F5372D5-B213-494E-9CD0-2F04927430B8}" srcOrd="0" destOrd="1" presId="urn:microsoft.com/office/officeart/2005/8/layout/vList5"/>
    <dgm:cxn modelId="{A2388C5E-D7CC-4291-ABF2-68321BB4E51E}" type="presOf" srcId="{F346B6DD-845F-4567-AFB6-B59D97970073}" destId="{1229FE6C-22D9-4C48-A62F-C322C9563244}" srcOrd="0" destOrd="1" presId="urn:microsoft.com/office/officeart/2005/8/layout/vList5"/>
    <dgm:cxn modelId="{23E2C15F-4A4B-4CA6-84C4-6FDD762393BE}" srcId="{360F8E37-9814-4548-BC42-E4D3D8FB126E}" destId="{4E373130-F827-47D6-A1B2-BA601A41C68C}" srcOrd="0" destOrd="0" parTransId="{2217E46D-67B7-41ED-B962-705299A79242}" sibTransId="{63834589-60C2-464B-9690-674548F01C87}"/>
    <dgm:cxn modelId="{9BA49B01-B3EF-4522-87F3-C6044ED93DD2}" type="presOf" srcId="{C974914B-6DC2-4C83-881F-04902C142E84}" destId="{373CAAD9-475A-4785-8626-BDE7EC36DA40}" srcOrd="0" destOrd="0" presId="urn:microsoft.com/office/officeart/2005/8/layout/vList5"/>
    <dgm:cxn modelId="{792DC493-9E94-4131-996D-B06228D1F628}" type="presOf" srcId="{44E07B0C-BAFC-4F05-B611-C0C1EC01B072}" destId="{1229FE6C-22D9-4C48-A62F-C322C9563244}" srcOrd="0" destOrd="0" presId="urn:microsoft.com/office/officeart/2005/8/layout/vList5"/>
    <dgm:cxn modelId="{A51D9FB8-A5F9-4909-916D-0F7896556061}" srcId="{360F8E37-9814-4548-BC42-E4D3D8FB126E}" destId="{6E40D79F-FD95-4916-87F3-1B024F6E661C}" srcOrd="1" destOrd="0" parTransId="{C0342B33-63E7-4B8C-B156-27191F771E04}" sibTransId="{63F4CB55-1C01-4F30-804F-8985D6A253B2}"/>
    <dgm:cxn modelId="{BA2D5419-F1FF-49D8-9BA1-D07E8F761DFA}" type="presOf" srcId="{0FB584A1-8B91-4499-A897-DE067A64810D}" destId="{27F2865A-D214-47B0-B9EF-B2205AADF60E}" srcOrd="0" destOrd="0" presId="urn:microsoft.com/office/officeart/2005/8/layout/vList5"/>
    <dgm:cxn modelId="{D7FE3580-4E49-454F-AE73-EB66572807EF}" type="presOf" srcId="{CD01B60F-3796-4DBD-8895-32A0214B0B6F}" destId="{2A3BB256-3AEA-4DA5-BB38-969783B1990A}" srcOrd="0" destOrd="0" presId="urn:microsoft.com/office/officeart/2005/8/layout/vList5"/>
    <dgm:cxn modelId="{C0FA05E5-8126-4A09-9537-D4386C114608}" srcId="{385EE9E8-72E8-41C0-868D-EB80F865DAE8}" destId="{360F8E37-9814-4548-BC42-E4D3D8FB126E}" srcOrd="3" destOrd="0" parTransId="{9805D135-8E17-4233-92A2-F89703E05913}" sibTransId="{81FEA8D2-7FAE-45C5-9212-0B10ED30A617}"/>
    <dgm:cxn modelId="{2D94550C-5420-47AF-9DA7-60C974B3F932}" type="presOf" srcId="{360F8E37-9814-4548-BC42-E4D3D8FB126E}" destId="{E12C1E4E-3E34-4866-B35B-DC4E3D70F31A}" srcOrd="0" destOrd="0" presId="urn:microsoft.com/office/officeart/2005/8/layout/vList5"/>
    <dgm:cxn modelId="{83ADDC4C-7638-4CD0-A7E9-C9713EE791BA}" type="presOf" srcId="{385EE9E8-72E8-41C0-868D-EB80F865DAE8}" destId="{2916108C-EF39-408B-9AB0-820B5E408D81}" srcOrd="0" destOrd="0" presId="urn:microsoft.com/office/officeart/2005/8/layout/vList5"/>
    <dgm:cxn modelId="{C79EFE6C-1D81-4122-8C85-39386DC8F950}" type="presOf" srcId="{4E373130-F827-47D6-A1B2-BA601A41C68C}" destId="{6F5372D5-B213-494E-9CD0-2F04927430B8}" srcOrd="0" destOrd="0" presId="urn:microsoft.com/office/officeart/2005/8/layout/vList5"/>
    <dgm:cxn modelId="{33D009D7-EE60-44C5-917C-210BE730F8D2}" srcId="{0FB584A1-8B91-4499-A897-DE067A64810D}" destId="{526AAFCE-1173-4B8D-A6D8-7D369A774463}" srcOrd="2" destOrd="0" parTransId="{8782F3F7-2DE5-4604-A47F-3ADF76EB0668}" sibTransId="{81337B4F-424D-494C-BF66-42F5404189A1}"/>
    <dgm:cxn modelId="{4868615C-4722-48B8-9520-86E69A083E8D}" srcId="{385EE9E8-72E8-41C0-868D-EB80F865DAE8}" destId="{FA97F312-2763-4F5B-AE30-11081F2606D4}" srcOrd="2" destOrd="0" parTransId="{EF47DB2C-1583-4387-B69F-DF2F9EA62D7A}" sibTransId="{83142C59-905C-442E-BB4B-DC871C2F98FF}"/>
    <dgm:cxn modelId="{E425E119-9FBF-4851-A6F7-E34CF51BAF61}" srcId="{385EE9E8-72E8-41C0-868D-EB80F865DAE8}" destId="{5C102061-0417-4D0A-9F89-5857DB1F2DDB}" srcOrd="0" destOrd="0" parTransId="{96213C90-95A9-42D6-B07E-044D427C1FE9}" sibTransId="{4B204CDD-849E-4851-B68F-8FB9CF772408}"/>
    <dgm:cxn modelId="{9AED2C74-F808-40E2-995E-96BBC221DF90}" type="presOf" srcId="{FA97F312-2763-4F5B-AE30-11081F2606D4}" destId="{30AF12D3-5025-4419-A5EB-F6FB5164BD05}" srcOrd="0" destOrd="0" presId="urn:microsoft.com/office/officeart/2005/8/layout/vList5"/>
    <dgm:cxn modelId="{E8C1DC4B-1659-4AFF-A553-FA30DA206B1D}" type="presOf" srcId="{4B34D577-98E0-4D01-9D4C-1ABE42428CC2}" destId="{2A3BB256-3AEA-4DA5-BB38-969783B1990A}" srcOrd="0" destOrd="1" presId="urn:microsoft.com/office/officeart/2005/8/layout/vList5"/>
    <dgm:cxn modelId="{F3DA9BE1-DE46-4EFF-A75E-C0B233BA9F6D}" srcId="{0FB584A1-8B91-4499-A897-DE067A64810D}" destId="{CD01B60F-3796-4DBD-8895-32A0214B0B6F}" srcOrd="0" destOrd="0" parTransId="{23FC1B8C-8D39-401C-AE79-D5D08AF06C78}" sibTransId="{8A1C4399-690C-41F0-AB95-D6000CBBC307}"/>
    <dgm:cxn modelId="{0688C63D-B7BB-45B7-B963-99D588431953}" type="presOf" srcId="{FD888A5C-58A7-4FFC-B853-6DC3237F04F4}" destId="{373CAAD9-475A-4785-8626-BDE7EC36DA40}" srcOrd="0" destOrd="1" presId="urn:microsoft.com/office/officeart/2005/8/layout/vList5"/>
    <dgm:cxn modelId="{842110F5-47FC-4646-B80A-7488EAB125E3}" srcId="{5C102061-0417-4D0A-9F89-5857DB1F2DDB}" destId="{F346B6DD-845F-4567-AFB6-B59D97970073}" srcOrd="1" destOrd="0" parTransId="{29DCB10F-6DF0-4228-A14B-FD401B5B4064}" sibTransId="{E0FBC271-14C0-4D91-9FA6-BCB9933E3AAB}"/>
    <dgm:cxn modelId="{702045B1-A207-4D85-86C9-9413ED1B9864}" type="presOf" srcId="{526AAFCE-1173-4B8D-A6D8-7D369A774463}" destId="{2A3BB256-3AEA-4DA5-BB38-969783B1990A}" srcOrd="0" destOrd="2" presId="urn:microsoft.com/office/officeart/2005/8/layout/vList5"/>
    <dgm:cxn modelId="{75FFCAFA-2FA0-4F8E-B2E9-3843A7F03CBD}" srcId="{FA97F312-2763-4F5B-AE30-11081F2606D4}" destId="{C974914B-6DC2-4C83-881F-04902C142E84}" srcOrd="0" destOrd="0" parTransId="{CE0B3BCE-57D3-4D29-8B80-0BA5CB310E48}" sibTransId="{5E30715C-41D0-419E-83C6-F6E992AE5E57}"/>
    <dgm:cxn modelId="{DDFA6CE7-18F3-4C2E-9C97-787A7E81618B}" srcId="{5C102061-0417-4D0A-9F89-5857DB1F2DDB}" destId="{44E07B0C-BAFC-4F05-B611-C0C1EC01B072}" srcOrd="0" destOrd="0" parTransId="{7677B43A-0292-4A0A-A82B-313475DC0032}" sibTransId="{804B981D-B2AD-46EC-A92D-4B3299BF1A69}"/>
    <dgm:cxn modelId="{5A02B992-4A75-436A-A24D-B0417FBEE189}" type="presParOf" srcId="{2916108C-EF39-408B-9AB0-820B5E408D81}" destId="{AB7442B0-0948-45AC-9AF0-141407BA7FED}" srcOrd="0" destOrd="0" presId="urn:microsoft.com/office/officeart/2005/8/layout/vList5"/>
    <dgm:cxn modelId="{E09562BC-E0D5-4C4A-93FC-9380C753BFEC}" type="presParOf" srcId="{AB7442B0-0948-45AC-9AF0-141407BA7FED}" destId="{B3F968BE-ED90-4B4E-A81F-EF19DD69495F}" srcOrd="0" destOrd="0" presId="urn:microsoft.com/office/officeart/2005/8/layout/vList5"/>
    <dgm:cxn modelId="{BD683C98-64AB-48DF-B2F3-7C2133991047}" type="presParOf" srcId="{AB7442B0-0948-45AC-9AF0-141407BA7FED}" destId="{1229FE6C-22D9-4C48-A62F-C322C9563244}" srcOrd="1" destOrd="0" presId="urn:microsoft.com/office/officeart/2005/8/layout/vList5"/>
    <dgm:cxn modelId="{E5A41544-A838-42F2-96D4-CBBD301DA156}" type="presParOf" srcId="{2916108C-EF39-408B-9AB0-820B5E408D81}" destId="{6E558DC6-2147-4BB5-B7D1-86067E979DC0}" srcOrd="1" destOrd="0" presId="urn:microsoft.com/office/officeart/2005/8/layout/vList5"/>
    <dgm:cxn modelId="{494D145C-7778-4FD1-A482-544233F93D7C}" type="presParOf" srcId="{2916108C-EF39-408B-9AB0-820B5E408D81}" destId="{A23C1964-3A3A-4320-855B-8A671EE84935}" srcOrd="2" destOrd="0" presId="urn:microsoft.com/office/officeart/2005/8/layout/vList5"/>
    <dgm:cxn modelId="{6377F58A-A55F-4C23-B922-30F673AB347A}" type="presParOf" srcId="{A23C1964-3A3A-4320-855B-8A671EE84935}" destId="{27F2865A-D214-47B0-B9EF-B2205AADF60E}" srcOrd="0" destOrd="0" presId="urn:microsoft.com/office/officeart/2005/8/layout/vList5"/>
    <dgm:cxn modelId="{0CA7EAD3-6169-4E60-A3A8-0D8CEFC80B89}" type="presParOf" srcId="{A23C1964-3A3A-4320-855B-8A671EE84935}" destId="{2A3BB256-3AEA-4DA5-BB38-969783B1990A}" srcOrd="1" destOrd="0" presId="urn:microsoft.com/office/officeart/2005/8/layout/vList5"/>
    <dgm:cxn modelId="{01EE4A0A-75D4-49BB-98CA-E20AC0E3F42F}" type="presParOf" srcId="{2916108C-EF39-408B-9AB0-820B5E408D81}" destId="{E8EDA670-5807-4B94-BCA3-69081CC6A3E0}" srcOrd="3" destOrd="0" presId="urn:microsoft.com/office/officeart/2005/8/layout/vList5"/>
    <dgm:cxn modelId="{E82CEC66-9C41-419A-A185-ED36DCDADF37}" type="presParOf" srcId="{2916108C-EF39-408B-9AB0-820B5E408D81}" destId="{DF37B1F2-9302-413A-9353-3952407B7304}" srcOrd="4" destOrd="0" presId="urn:microsoft.com/office/officeart/2005/8/layout/vList5"/>
    <dgm:cxn modelId="{C7496A00-8A58-43BF-A9FE-D710F38DB7F0}" type="presParOf" srcId="{DF37B1F2-9302-413A-9353-3952407B7304}" destId="{30AF12D3-5025-4419-A5EB-F6FB5164BD05}" srcOrd="0" destOrd="0" presId="urn:microsoft.com/office/officeart/2005/8/layout/vList5"/>
    <dgm:cxn modelId="{9F97DDFC-6015-49A5-BDF4-902761A1B357}" type="presParOf" srcId="{DF37B1F2-9302-413A-9353-3952407B7304}" destId="{373CAAD9-475A-4785-8626-BDE7EC36DA40}" srcOrd="1" destOrd="0" presId="urn:microsoft.com/office/officeart/2005/8/layout/vList5"/>
    <dgm:cxn modelId="{CDE82D78-7388-4978-AE0E-2907B5C37338}" type="presParOf" srcId="{2916108C-EF39-408B-9AB0-820B5E408D81}" destId="{38DC6FE3-F78B-4891-A85D-C588B3CE5D3F}" srcOrd="5" destOrd="0" presId="urn:microsoft.com/office/officeart/2005/8/layout/vList5"/>
    <dgm:cxn modelId="{CC0EDDE0-8D69-4C0D-9152-9A5DC105FCD3}" type="presParOf" srcId="{2916108C-EF39-408B-9AB0-820B5E408D81}" destId="{A9E6871C-D4CB-4490-A4BA-29DE8EC834B8}" srcOrd="6" destOrd="0" presId="urn:microsoft.com/office/officeart/2005/8/layout/vList5"/>
    <dgm:cxn modelId="{38D927F4-0CB9-4866-8608-01B3FA27C4DD}" type="presParOf" srcId="{A9E6871C-D4CB-4490-A4BA-29DE8EC834B8}" destId="{E12C1E4E-3E34-4866-B35B-DC4E3D70F31A}" srcOrd="0" destOrd="0" presId="urn:microsoft.com/office/officeart/2005/8/layout/vList5"/>
    <dgm:cxn modelId="{8FA84B0A-79DC-4BB5-AE95-5DDB563F9A91}" type="presParOf" srcId="{A9E6871C-D4CB-4490-A4BA-29DE8EC834B8}" destId="{6F5372D5-B213-494E-9CD0-2F04927430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2EFD8-2D49-4D26-A6AA-7E3698769DF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2997F59-D94B-43CE-A059-55453C15C5D4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离线存储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与计算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DD0778C-1D5B-48E0-9416-E4CD9CD04600}" type="parTrans" cxnId="{F23DBFDD-1C34-43D0-A1C0-67863A39726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CD4D1DD-D94F-49BB-8F8D-46C7CA3A7551}" type="sibTrans" cxnId="{F23DBFDD-1C34-43D0-A1C0-67863A39726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B77D15D-21F6-41F7-B6F2-48301E0195A7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任务调度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与管理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582503C-C348-401D-B7C5-CE86C5974607}" type="parTrans" cxnId="{869B319B-15F5-4305-8F4E-9107FA88C98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7B874E7-78CF-4193-9DDC-EB937CC024FD}" type="sibTrans" cxnId="{869B319B-15F5-4305-8F4E-9107FA88C98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D6C7436-11E3-4603-BA37-751A8976577A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数据同步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3C8E8FC-C14D-4162-92FF-A9C603F3E0DF}" type="parTrans" cxnId="{521D957A-E33D-4A8F-9A2C-D7DF00B7B2D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76D8D91-E1DB-4F90-A650-EBD6923F15F3}" type="sibTrans" cxnId="{521D957A-E33D-4A8F-9A2C-D7DF00B7B2D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3ECCF95-A74B-46B6-8FDC-B8803173E43E}">
      <dgm:prSet phldrT="[文本]" custT="1"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数据产品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68D51EA-F65D-4F63-99FF-D573EB9CBBD5}" type="parTrans" cxnId="{D62C01D6-F596-414E-8721-8395DEA47F7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DE155F6-FBC7-4E24-B860-4A080E1D4E18}" type="sibTrans" cxnId="{D62C01D6-F596-414E-8721-8395DEA47F7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0165E0-7A6B-4F03-B7F3-E6E735B0B22C}">
      <dgm:prSet phldrT="[文本]" custT="1"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数据共享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与合作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57D5727-9729-4C16-BA74-E49F67D2FC4A}" type="parTrans" cxnId="{BFB33E5D-4E5D-46AD-B190-3D983EB208A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6C45A29-2CB7-4545-9E7E-BD46CC7FB7C4}" type="sibTrans" cxnId="{BFB33E5D-4E5D-46AD-B190-3D983EB208A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ACCA1B8-9EA6-4136-960B-A01223BEF777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在线存储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与计算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76A2DB9-3DDB-47BD-934B-6237A1E8A49E}" type="parTrans" cxnId="{DDCA996D-802A-44A9-BF9D-B105ED91BC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8739AFD-BA15-493B-8C36-862A806E29F8}" type="sibTrans" cxnId="{DDCA996D-802A-44A9-BF9D-B105ED91BC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309D50D-CC62-4FE4-88B6-D04DBDDDD471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流式计算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0F09C3E-149C-44DC-9F68-B0E9613B4C0F}" type="parTrans" cxnId="{6409CC70-4C03-4167-9E8B-0B1CD51E9EE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F3F85E9-B165-4B4C-A33F-77333F6601A7}" type="sibTrans" cxnId="{6409CC70-4C03-4167-9E8B-0B1CD51E9EE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5C0783E-1E06-4BE8-A850-5FA0770293D1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数据开发与数据可视化界面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21C49DB-1267-4828-A997-C2809DDE8AB1}" type="parTrans" cxnId="{945000BE-C168-4FDE-821A-F7D8B2CBCB1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7B0D9B3-F906-4D62-95F5-8BD6DD093B57}" type="sibTrans" cxnId="{945000BE-C168-4FDE-821A-F7D8B2CBCB1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EED35DA-0010-49BA-8A5E-859C0EB8832E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数据质量监控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BF1B1C7-F2CF-4A02-ABDA-2433828DA44B}" type="parTrans" cxnId="{A90CE03B-72A8-4723-80FE-B28668841DF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EDD354C-2E0F-4175-B608-AF9EC1C2321E}" type="sibTrans" cxnId="{A90CE03B-72A8-4723-80FE-B28668841DF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7B62AB5-54BA-43EE-B921-CDCD24847D95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元数据管理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19A1680-4863-437F-9E9A-30632A77F9FA}" type="parTrans" cxnId="{716677A3-A715-44ED-8CFD-8D08804AEAD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FE9A81C-417C-4125-B6AD-59255AF218D5}" type="sibTrans" cxnId="{716677A3-A715-44ED-8CFD-8D08804AEAD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0596421-C79C-41FF-A306-310B4C0EA487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服务化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API &amp; SDK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E7E5106-4162-44E2-BFD3-C53904A3064E}" type="parTrans" cxnId="{69EC7484-E0E8-424F-8C6D-6318BC9564E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6B22E1-A603-4EBB-B0D7-854710821705}" type="sibTrans" cxnId="{69EC7484-E0E8-424F-8C6D-6318BC9564E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2D5E87F-F34C-403A-9BD3-C0F621DDB538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算法库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80DC349-8973-41BE-A9D2-7A9507B42E18}" type="parTrans" cxnId="{0C92DD85-2415-484E-8358-B045773FA4D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E156F45-164B-45CC-B1CD-3B119B9D9F82}" type="sibTrans" cxnId="{0C92DD85-2415-484E-8358-B045773FA4D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8B8B09E-6695-44B9-8649-F1A02C4D551F}">
      <dgm:prSet phldrT="[文本]" custT="1"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数据地图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EF8425D-1140-4B3F-9C37-75A7D44F3915}" type="parTrans" cxnId="{396131AA-1B78-45C8-AF61-8226647FD4A5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E7D2CDA-1FE5-42B8-AAAF-1703DF9229C3}" type="sibTrans" cxnId="{396131AA-1B78-45C8-AF61-8226647FD4A5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30D4328-6091-4019-8C8A-F609ADAE5DE6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实时计算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F78FA12-F566-4D35-932D-678FEDA362C1}" type="parTrans" cxnId="{026290E1-FFF0-42E2-BFA3-36047BF228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5DBC136-6619-424D-9CE2-9B9A39A41F52}" type="sibTrans" cxnId="{026290E1-FFF0-42E2-BFA3-36047BF228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1D30E00-C3EF-4E8F-8123-AD8C91C0FC1E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安全与审计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9A9087-ECA2-4F09-B913-FD9D5C8F5FFC}" type="parTrans" cxnId="{0AA2FA67-07AC-4BE1-B79F-14534DD9B4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ED5CBBD-17A4-4810-8FB6-F26117D094F9}" type="sibTrans" cxnId="{0AA2FA67-07AC-4BE1-B79F-14534DD9B4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A7340F2-621A-4320-A733-5AF057F0B38A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计量与计费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01B18FF-33CC-4EA9-B624-268E6E345EEA}" type="parTrans" cxnId="{7D0A5F08-15E1-4B9C-96F2-03C6ED12F8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47CEA48-F43C-4066-B066-07A81FE0EB93}" type="sibTrans" cxnId="{7D0A5F08-15E1-4B9C-96F2-03C6ED12F8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0961E83-11C3-4E58-B76F-26EA03CEFDD4}" type="pres">
      <dgm:prSet presAssocID="{4912EFD8-2D49-4D26-A6AA-7E3698769DF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41741E-D3D8-4263-9801-04C4ADDF42A5}" type="pres">
      <dgm:prSet presAssocID="{B2997F59-D94B-43CE-A059-55453C15C5D4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6A38F-A340-478C-8AA4-DAA8E08342AE}" type="pres">
      <dgm:prSet presAssocID="{8CD4D1DD-D94F-49BB-8F8D-46C7CA3A7551}" presName="sibTrans" presStyleCnt="0"/>
      <dgm:spPr/>
    </dgm:pt>
    <dgm:pt modelId="{98B03EB7-A6D2-4D99-8CAB-6D23CA71F7D0}" type="pres">
      <dgm:prSet presAssocID="{CACCA1B8-9EA6-4136-960B-A01223BEF777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DFB31-E176-4280-9279-75388B0AE1BB}" type="pres">
      <dgm:prSet presAssocID="{68739AFD-BA15-493B-8C36-862A806E29F8}" presName="sibTrans" presStyleCnt="0"/>
      <dgm:spPr/>
    </dgm:pt>
    <dgm:pt modelId="{4C3B8942-75DF-4B94-B7AA-896F8D9E8BBB}" type="pres">
      <dgm:prSet presAssocID="{A30D4328-6091-4019-8C8A-F609ADAE5DE6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76020-CE24-4AF7-9376-3F3630D3B5C3}" type="pres">
      <dgm:prSet presAssocID="{B5DBC136-6619-424D-9CE2-9B9A39A41F52}" presName="sibTrans" presStyleCnt="0"/>
      <dgm:spPr/>
    </dgm:pt>
    <dgm:pt modelId="{05378D43-1B16-4D1C-B70F-B0A7BBC177C1}" type="pres">
      <dgm:prSet presAssocID="{9309D50D-CC62-4FE4-88B6-D04DBDDDD471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42EA-CB87-48D1-9306-6BC90A36D5B9}" type="pres">
      <dgm:prSet presAssocID="{2F3F85E9-B165-4B4C-A33F-77333F6601A7}" presName="sibTrans" presStyleCnt="0"/>
      <dgm:spPr/>
    </dgm:pt>
    <dgm:pt modelId="{10E2E082-1E0C-44C7-A130-904983FDC5E5}" type="pres">
      <dgm:prSet presAssocID="{0B77D15D-21F6-41F7-B6F2-48301E0195A7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02B08-35CA-43AE-8D62-96BD50C611BD}" type="pres">
      <dgm:prSet presAssocID="{E7B874E7-78CF-4193-9DDC-EB937CC024FD}" presName="sibTrans" presStyleCnt="0"/>
      <dgm:spPr/>
    </dgm:pt>
    <dgm:pt modelId="{8137327D-E419-4C85-BC8C-E93BA64DBEED}" type="pres">
      <dgm:prSet presAssocID="{05C0783E-1E06-4BE8-A850-5FA0770293D1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1158F-FED7-45E4-AE95-F9085A1E293D}" type="pres">
      <dgm:prSet presAssocID="{47B0D9B3-F906-4D62-95F5-8BD6DD093B57}" presName="sibTrans" presStyleCnt="0"/>
      <dgm:spPr/>
    </dgm:pt>
    <dgm:pt modelId="{C11C48CF-0AED-4AD6-AAB1-D52C34B82B55}" type="pres">
      <dgm:prSet presAssocID="{3D6C7436-11E3-4603-BA37-751A8976577A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225EC-3283-4759-B8F9-14E879D5B796}" type="pres">
      <dgm:prSet presAssocID="{776D8D91-E1DB-4F90-A650-EBD6923F15F3}" presName="sibTrans" presStyleCnt="0"/>
      <dgm:spPr/>
    </dgm:pt>
    <dgm:pt modelId="{A97A8C67-1D91-48D7-91A7-D39C18112339}" type="pres">
      <dgm:prSet presAssocID="{8EED35DA-0010-49BA-8A5E-859C0EB8832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C7D1D0-8B98-4DAA-BED9-9734095DFBD8}" type="pres">
      <dgm:prSet presAssocID="{5EDD354C-2E0F-4175-B608-AF9EC1C2321E}" presName="sibTrans" presStyleCnt="0"/>
      <dgm:spPr/>
    </dgm:pt>
    <dgm:pt modelId="{A8F4B18E-E876-4D3E-B40D-05902C6453E0}" type="pres">
      <dgm:prSet presAssocID="{87B62AB5-54BA-43EE-B921-CDCD24847D9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A1184-614F-4E3C-B183-DBF6DC0AF149}" type="pres">
      <dgm:prSet presAssocID="{8FE9A81C-417C-4125-B6AD-59255AF218D5}" presName="sibTrans" presStyleCnt="0"/>
      <dgm:spPr/>
    </dgm:pt>
    <dgm:pt modelId="{B55244E9-C3C6-4DD4-ABC4-885D2DDE0F21}" type="pres">
      <dgm:prSet presAssocID="{81D30E00-C3EF-4E8F-8123-AD8C91C0FC1E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2340B-1115-4DCD-A18A-CE4F8D3FD783}" type="pres">
      <dgm:prSet presAssocID="{2ED5CBBD-17A4-4810-8FB6-F26117D094F9}" presName="sibTrans" presStyleCnt="0"/>
      <dgm:spPr/>
    </dgm:pt>
    <dgm:pt modelId="{82611E85-D1BB-476C-9083-4F1DCC98B804}" type="pres">
      <dgm:prSet presAssocID="{9A7340F2-621A-4320-A733-5AF057F0B38A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F690C-913E-4BCC-AC50-F1D360C77908}" type="pres">
      <dgm:prSet presAssocID="{F47CEA48-F43C-4066-B066-07A81FE0EB93}" presName="sibTrans" presStyleCnt="0"/>
      <dgm:spPr/>
    </dgm:pt>
    <dgm:pt modelId="{9A20A1F6-052F-49D8-AC36-A32B76688EFD}" type="pres">
      <dgm:prSet presAssocID="{60596421-C79C-41FF-A306-310B4C0EA487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88105A-8276-45B2-8475-0AC1235C6917}" type="pres">
      <dgm:prSet presAssocID="{3A6B22E1-A603-4EBB-B0D7-854710821705}" presName="sibTrans" presStyleCnt="0"/>
      <dgm:spPr/>
    </dgm:pt>
    <dgm:pt modelId="{03029E6E-11DF-46BA-808A-F01A1DE9990B}" type="pres">
      <dgm:prSet presAssocID="{22D5E87F-F34C-403A-9BD3-C0F621DDB53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DB924A-4CAF-4977-8D21-A672FA88AC7A}" type="pres">
      <dgm:prSet presAssocID="{BE156F45-164B-45CC-B1CD-3B119B9D9F82}" presName="sibTrans" presStyleCnt="0"/>
      <dgm:spPr/>
    </dgm:pt>
    <dgm:pt modelId="{3F0D898C-1C5E-4B0F-A513-8F85C23FA0FD}" type="pres">
      <dgm:prSet presAssocID="{A3ECCF95-A74B-46B6-8FDC-B8803173E43E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4640D6-0E54-406F-8692-FA23CD88EF25}" type="pres">
      <dgm:prSet presAssocID="{5DE155F6-FBC7-4E24-B860-4A080E1D4E18}" presName="sibTrans" presStyleCnt="0"/>
      <dgm:spPr/>
    </dgm:pt>
    <dgm:pt modelId="{8A295863-EAE0-4EAD-943B-95AE3A2845C4}" type="pres">
      <dgm:prSet presAssocID="{68B8B09E-6695-44B9-8649-F1A02C4D551F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75E532-8BC5-47C0-BA94-8857D8B6286F}" type="pres">
      <dgm:prSet presAssocID="{6E7D2CDA-1FE5-42B8-AAAF-1703DF9229C3}" presName="sibTrans" presStyleCnt="0"/>
      <dgm:spPr/>
    </dgm:pt>
    <dgm:pt modelId="{01D2E2F9-2A0D-4817-9F90-561E74585F7D}" type="pres">
      <dgm:prSet presAssocID="{F20165E0-7A6B-4F03-B7F3-E6E735B0B22C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CA996D-802A-44A9-BF9D-B105ED91BC7D}" srcId="{4912EFD8-2D49-4D26-A6AA-7E3698769DF2}" destId="{CACCA1B8-9EA6-4136-960B-A01223BEF777}" srcOrd="1" destOrd="0" parTransId="{F76A2DB9-3DDB-47BD-934B-6237A1E8A49E}" sibTransId="{68739AFD-BA15-493B-8C36-862A806E29F8}"/>
    <dgm:cxn modelId="{D62C01D6-F596-414E-8721-8395DEA47F7C}" srcId="{4912EFD8-2D49-4D26-A6AA-7E3698769DF2}" destId="{A3ECCF95-A74B-46B6-8FDC-B8803173E43E}" srcOrd="13" destOrd="0" parTransId="{268D51EA-F65D-4F63-99FF-D573EB9CBBD5}" sibTransId="{5DE155F6-FBC7-4E24-B860-4A080E1D4E18}"/>
    <dgm:cxn modelId="{396131AA-1B78-45C8-AF61-8226647FD4A5}" srcId="{4912EFD8-2D49-4D26-A6AA-7E3698769DF2}" destId="{68B8B09E-6695-44B9-8649-F1A02C4D551F}" srcOrd="14" destOrd="0" parTransId="{8EF8425D-1140-4B3F-9C37-75A7D44F3915}" sibTransId="{6E7D2CDA-1FE5-42B8-AAAF-1703DF9229C3}"/>
    <dgm:cxn modelId="{45577A23-9BA3-40B7-804D-4F070FA69769}" type="presOf" srcId="{3D6C7436-11E3-4603-BA37-751A8976577A}" destId="{C11C48CF-0AED-4AD6-AAB1-D52C34B82B55}" srcOrd="0" destOrd="0" presId="urn:microsoft.com/office/officeart/2005/8/layout/default"/>
    <dgm:cxn modelId="{563ABBBB-834B-44CD-8C81-E49B384D5E6F}" type="presOf" srcId="{F20165E0-7A6B-4F03-B7F3-E6E735B0B22C}" destId="{01D2E2F9-2A0D-4817-9F90-561E74585F7D}" srcOrd="0" destOrd="0" presId="urn:microsoft.com/office/officeart/2005/8/layout/default"/>
    <dgm:cxn modelId="{998FE4EA-8F7D-4FE1-A8B4-68B10059928A}" type="presOf" srcId="{B2997F59-D94B-43CE-A059-55453C15C5D4}" destId="{9741741E-D3D8-4263-9801-04C4ADDF42A5}" srcOrd="0" destOrd="0" presId="urn:microsoft.com/office/officeart/2005/8/layout/default"/>
    <dgm:cxn modelId="{4095C0C1-49FF-470F-862F-D8AD528C6172}" type="presOf" srcId="{A30D4328-6091-4019-8C8A-F609ADAE5DE6}" destId="{4C3B8942-75DF-4B94-B7AA-896F8D9E8BBB}" srcOrd="0" destOrd="0" presId="urn:microsoft.com/office/officeart/2005/8/layout/default"/>
    <dgm:cxn modelId="{BFB33E5D-4E5D-46AD-B190-3D983EB208AC}" srcId="{4912EFD8-2D49-4D26-A6AA-7E3698769DF2}" destId="{F20165E0-7A6B-4F03-B7F3-E6E735B0B22C}" srcOrd="15" destOrd="0" parTransId="{757D5727-9729-4C16-BA74-E49F67D2FC4A}" sibTransId="{06C45A29-2CB7-4545-9E7E-BD46CC7FB7C4}"/>
    <dgm:cxn modelId="{62B85C33-9091-46CF-A81E-C2A0F052D7B2}" type="presOf" srcId="{9A7340F2-621A-4320-A733-5AF057F0B38A}" destId="{82611E85-D1BB-476C-9083-4F1DCC98B804}" srcOrd="0" destOrd="0" presId="urn:microsoft.com/office/officeart/2005/8/layout/default"/>
    <dgm:cxn modelId="{E281F2CF-DB63-410B-841C-486AFD4CDA88}" type="presOf" srcId="{A3ECCF95-A74B-46B6-8FDC-B8803173E43E}" destId="{3F0D898C-1C5E-4B0F-A513-8F85C23FA0FD}" srcOrd="0" destOrd="0" presId="urn:microsoft.com/office/officeart/2005/8/layout/default"/>
    <dgm:cxn modelId="{869B319B-15F5-4305-8F4E-9107FA88C98B}" srcId="{4912EFD8-2D49-4D26-A6AA-7E3698769DF2}" destId="{0B77D15D-21F6-41F7-B6F2-48301E0195A7}" srcOrd="4" destOrd="0" parTransId="{0582503C-C348-401D-B7C5-CE86C5974607}" sibTransId="{E7B874E7-78CF-4193-9DDC-EB937CC024FD}"/>
    <dgm:cxn modelId="{9C8029FC-9DAB-4C95-B17D-B4E19F9F85D1}" type="presOf" srcId="{9309D50D-CC62-4FE4-88B6-D04DBDDDD471}" destId="{05378D43-1B16-4D1C-B70F-B0A7BBC177C1}" srcOrd="0" destOrd="0" presId="urn:microsoft.com/office/officeart/2005/8/layout/default"/>
    <dgm:cxn modelId="{521D957A-E33D-4A8F-9A2C-D7DF00B7B2DF}" srcId="{4912EFD8-2D49-4D26-A6AA-7E3698769DF2}" destId="{3D6C7436-11E3-4603-BA37-751A8976577A}" srcOrd="6" destOrd="0" parTransId="{E3C8E8FC-C14D-4162-92FF-A9C603F3E0DF}" sibTransId="{776D8D91-E1DB-4F90-A650-EBD6923F15F3}"/>
    <dgm:cxn modelId="{976C98A3-D875-4CD8-84A5-77FCEE5A6A90}" type="presOf" srcId="{0B77D15D-21F6-41F7-B6F2-48301E0195A7}" destId="{10E2E082-1E0C-44C7-A130-904983FDC5E5}" srcOrd="0" destOrd="0" presId="urn:microsoft.com/office/officeart/2005/8/layout/default"/>
    <dgm:cxn modelId="{69EC7484-E0E8-424F-8C6D-6318BC9564EE}" srcId="{4912EFD8-2D49-4D26-A6AA-7E3698769DF2}" destId="{60596421-C79C-41FF-A306-310B4C0EA487}" srcOrd="11" destOrd="0" parTransId="{BE7E5106-4162-44E2-BFD3-C53904A3064E}" sibTransId="{3A6B22E1-A603-4EBB-B0D7-854710821705}"/>
    <dgm:cxn modelId="{CB9B8DAD-8924-4714-8D66-DF630245E674}" type="presOf" srcId="{68B8B09E-6695-44B9-8649-F1A02C4D551F}" destId="{8A295863-EAE0-4EAD-943B-95AE3A2845C4}" srcOrd="0" destOrd="0" presId="urn:microsoft.com/office/officeart/2005/8/layout/default"/>
    <dgm:cxn modelId="{C695E3F1-7B65-41DB-98AC-092CE2FB5EB8}" type="presOf" srcId="{CACCA1B8-9EA6-4136-960B-A01223BEF777}" destId="{98B03EB7-A6D2-4D99-8CAB-6D23CA71F7D0}" srcOrd="0" destOrd="0" presId="urn:microsoft.com/office/officeart/2005/8/layout/default"/>
    <dgm:cxn modelId="{CB71D5DE-7BF8-4227-97E1-1BB4A93869E7}" type="presOf" srcId="{4912EFD8-2D49-4D26-A6AA-7E3698769DF2}" destId="{40961E83-11C3-4E58-B76F-26EA03CEFDD4}" srcOrd="0" destOrd="0" presId="urn:microsoft.com/office/officeart/2005/8/layout/default"/>
    <dgm:cxn modelId="{7D0A5F08-15E1-4B9C-96F2-03C6ED12F8F0}" srcId="{4912EFD8-2D49-4D26-A6AA-7E3698769DF2}" destId="{9A7340F2-621A-4320-A733-5AF057F0B38A}" srcOrd="10" destOrd="0" parTransId="{E01B18FF-33CC-4EA9-B624-268E6E345EEA}" sibTransId="{F47CEA48-F43C-4066-B066-07A81FE0EB93}"/>
    <dgm:cxn modelId="{A90CE03B-72A8-4723-80FE-B28668841DF1}" srcId="{4912EFD8-2D49-4D26-A6AA-7E3698769DF2}" destId="{8EED35DA-0010-49BA-8A5E-859C0EB8832E}" srcOrd="7" destOrd="0" parTransId="{FBF1B1C7-F2CF-4A02-ABDA-2433828DA44B}" sibTransId="{5EDD354C-2E0F-4175-B608-AF9EC1C2321E}"/>
    <dgm:cxn modelId="{9E98A2ED-F8BA-427D-A8BE-29FCF6DF333D}" type="presOf" srcId="{05C0783E-1E06-4BE8-A850-5FA0770293D1}" destId="{8137327D-E419-4C85-BC8C-E93BA64DBEED}" srcOrd="0" destOrd="0" presId="urn:microsoft.com/office/officeart/2005/8/layout/default"/>
    <dgm:cxn modelId="{F23DBFDD-1C34-43D0-A1C0-67863A39726B}" srcId="{4912EFD8-2D49-4D26-A6AA-7E3698769DF2}" destId="{B2997F59-D94B-43CE-A059-55453C15C5D4}" srcOrd="0" destOrd="0" parTransId="{FDD0778C-1D5B-48E0-9416-E4CD9CD04600}" sibTransId="{8CD4D1DD-D94F-49BB-8F8D-46C7CA3A7551}"/>
    <dgm:cxn modelId="{328F1776-36D8-4AB7-B97B-34A99571DF55}" type="presOf" srcId="{87B62AB5-54BA-43EE-B921-CDCD24847D95}" destId="{A8F4B18E-E876-4D3E-B40D-05902C6453E0}" srcOrd="0" destOrd="0" presId="urn:microsoft.com/office/officeart/2005/8/layout/default"/>
    <dgm:cxn modelId="{C3709668-31AC-47F4-BF22-6D848743EA64}" type="presOf" srcId="{81D30E00-C3EF-4E8F-8123-AD8C91C0FC1E}" destId="{B55244E9-C3C6-4DD4-ABC4-885D2DDE0F21}" srcOrd="0" destOrd="0" presId="urn:microsoft.com/office/officeart/2005/8/layout/default"/>
    <dgm:cxn modelId="{FBB8BDE8-B624-4A7F-A9A9-4365573A8E64}" type="presOf" srcId="{60596421-C79C-41FF-A306-310B4C0EA487}" destId="{9A20A1F6-052F-49D8-AC36-A32B76688EFD}" srcOrd="0" destOrd="0" presId="urn:microsoft.com/office/officeart/2005/8/layout/default"/>
    <dgm:cxn modelId="{945000BE-C168-4FDE-821A-F7D8B2CBCB11}" srcId="{4912EFD8-2D49-4D26-A6AA-7E3698769DF2}" destId="{05C0783E-1E06-4BE8-A850-5FA0770293D1}" srcOrd="5" destOrd="0" parTransId="{021C49DB-1267-4828-A997-C2809DDE8AB1}" sibTransId="{47B0D9B3-F906-4D62-95F5-8BD6DD093B57}"/>
    <dgm:cxn modelId="{9231B15B-EED5-41E4-A160-ADF93F62A419}" type="presOf" srcId="{22D5E87F-F34C-403A-9BD3-C0F621DDB538}" destId="{03029E6E-11DF-46BA-808A-F01A1DE9990B}" srcOrd="0" destOrd="0" presId="urn:microsoft.com/office/officeart/2005/8/layout/default"/>
    <dgm:cxn modelId="{716677A3-A715-44ED-8CFD-8D08804AEAD6}" srcId="{4912EFD8-2D49-4D26-A6AA-7E3698769DF2}" destId="{87B62AB5-54BA-43EE-B921-CDCD24847D95}" srcOrd="8" destOrd="0" parTransId="{819A1680-4863-437F-9E9A-30632A77F9FA}" sibTransId="{8FE9A81C-417C-4125-B6AD-59255AF218D5}"/>
    <dgm:cxn modelId="{6BDE10C2-8065-4E64-9BB6-802441DDA92C}" type="presOf" srcId="{8EED35DA-0010-49BA-8A5E-859C0EB8832E}" destId="{A97A8C67-1D91-48D7-91A7-D39C18112339}" srcOrd="0" destOrd="0" presId="urn:microsoft.com/office/officeart/2005/8/layout/default"/>
    <dgm:cxn modelId="{0C92DD85-2415-484E-8358-B045773FA4D8}" srcId="{4912EFD8-2D49-4D26-A6AA-7E3698769DF2}" destId="{22D5E87F-F34C-403A-9BD3-C0F621DDB538}" srcOrd="12" destOrd="0" parTransId="{F80DC349-8973-41BE-A9D2-7A9507B42E18}" sibTransId="{BE156F45-164B-45CC-B1CD-3B119B9D9F82}"/>
    <dgm:cxn modelId="{6409CC70-4C03-4167-9E8B-0B1CD51E9EE7}" srcId="{4912EFD8-2D49-4D26-A6AA-7E3698769DF2}" destId="{9309D50D-CC62-4FE4-88B6-D04DBDDDD471}" srcOrd="3" destOrd="0" parTransId="{00F09C3E-149C-44DC-9F68-B0E9613B4C0F}" sibTransId="{2F3F85E9-B165-4B4C-A33F-77333F6601A7}"/>
    <dgm:cxn modelId="{0AA2FA67-07AC-4BE1-B79F-14534DD9B47D}" srcId="{4912EFD8-2D49-4D26-A6AA-7E3698769DF2}" destId="{81D30E00-C3EF-4E8F-8123-AD8C91C0FC1E}" srcOrd="9" destOrd="0" parTransId="{5A9A9087-ECA2-4F09-B913-FD9D5C8F5FFC}" sibTransId="{2ED5CBBD-17A4-4810-8FB6-F26117D094F9}"/>
    <dgm:cxn modelId="{026290E1-FFF0-42E2-BFA3-36047BF228F0}" srcId="{4912EFD8-2D49-4D26-A6AA-7E3698769DF2}" destId="{A30D4328-6091-4019-8C8A-F609ADAE5DE6}" srcOrd="2" destOrd="0" parTransId="{DF78FA12-F566-4D35-932D-678FEDA362C1}" sibTransId="{B5DBC136-6619-424D-9CE2-9B9A39A41F52}"/>
    <dgm:cxn modelId="{8EB2A6D6-9831-4150-ABBC-CEB43C3EB587}" type="presParOf" srcId="{40961E83-11C3-4E58-B76F-26EA03CEFDD4}" destId="{9741741E-D3D8-4263-9801-04C4ADDF42A5}" srcOrd="0" destOrd="0" presId="urn:microsoft.com/office/officeart/2005/8/layout/default"/>
    <dgm:cxn modelId="{5F136F3B-6301-4D2F-9268-299023B23AE4}" type="presParOf" srcId="{40961E83-11C3-4E58-B76F-26EA03CEFDD4}" destId="{6246A38F-A340-478C-8AA4-DAA8E08342AE}" srcOrd="1" destOrd="0" presId="urn:microsoft.com/office/officeart/2005/8/layout/default"/>
    <dgm:cxn modelId="{3D391BA8-D14C-49E7-AA11-E928B569092F}" type="presParOf" srcId="{40961E83-11C3-4E58-B76F-26EA03CEFDD4}" destId="{98B03EB7-A6D2-4D99-8CAB-6D23CA71F7D0}" srcOrd="2" destOrd="0" presId="urn:microsoft.com/office/officeart/2005/8/layout/default"/>
    <dgm:cxn modelId="{46DE91E6-4F10-4623-8188-65B08D84E2F2}" type="presParOf" srcId="{40961E83-11C3-4E58-B76F-26EA03CEFDD4}" destId="{B0DDFB31-E176-4280-9279-75388B0AE1BB}" srcOrd="3" destOrd="0" presId="urn:microsoft.com/office/officeart/2005/8/layout/default"/>
    <dgm:cxn modelId="{29E8DCF6-70BA-4CF5-9660-D8C038D2523E}" type="presParOf" srcId="{40961E83-11C3-4E58-B76F-26EA03CEFDD4}" destId="{4C3B8942-75DF-4B94-B7AA-896F8D9E8BBB}" srcOrd="4" destOrd="0" presId="urn:microsoft.com/office/officeart/2005/8/layout/default"/>
    <dgm:cxn modelId="{6C26964A-D1EB-4A9F-BDC9-7D9ED8B28D43}" type="presParOf" srcId="{40961E83-11C3-4E58-B76F-26EA03CEFDD4}" destId="{DF776020-CE24-4AF7-9376-3F3630D3B5C3}" srcOrd="5" destOrd="0" presId="urn:microsoft.com/office/officeart/2005/8/layout/default"/>
    <dgm:cxn modelId="{6FA1577D-0E58-4218-95F8-980C513EA6AE}" type="presParOf" srcId="{40961E83-11C3-4E58-B76F-26EA03CEFDD4}" destId="{05378D43-1B16-4D1C-B70F-B0A7BBC177C1}" srcOrd="6" destOrd="0" presId="urn:microsoft.com/office/officeart/2005/8/layout/default"/>
    <dgm:cxn modelId="{6123C7E2-CB77-4AEA-8D81-943DD28BD2F2}" type="presParOf" srcId="{40961E83-11C3-4E58-B76F-26EA03CEFDD4}" destId="{31BC42EA-CB87-48D1-9306-6BC90A36D5B9}" srcOrd="7" destOrd="0" presId="urn:microsoft.com/office/officeart/2005/8/layout/default"/>
    <dgm:cxn modelId="{F46F9D70-647E-4E8A-B703-BBD91AC93B46}" type="presParOf" srcId="{40961E83-11C3-4E58-B76F-26EA03CEFDD4}" destId="{10E2E082-1E0C-44C7-A130-904983FDC5E5}" srcOrd="8" destOrd="0" presId="urn:microsoft.com/office/officeart/2005/8/layout/default"/>
    <dgm:cxn modelId="{93EDC049-E9E2-4C64-9C5B-BB73A7DD3304}" type="presParOf" srcId="{40961E83-11C3-4E58-B76F-26EA03CEFDD4}" destId="{2DA02B08-35CA-43AE-8D62-96BD50C611BD}" srcOrd="9" destOrd="0" presId="urn:microsoft.com/office/officeart/2005/8/layout/default"/>
    <dgm:cxn modelId="{02ECF95D-CCE2-4325-818B-7DBD2AE4058F}" type="presParOf" srcId="{40961E83-11C3-4E58-B76F-26EA03CEFDD4}" destId="{8137327D-E419-4C85-BC8C-E93BA64DBEED}" srcOrd="10" destOrd="0" presId="urn:microsoft.com/office/officeart/2005/8/layout/default"/>
    <dgm:cxn modelId="{5DE5F7CC-B9FD-437C-A900-BBDF7516579F}" type="presParOf" srcId="{40961E83-11C3-4E58-B76F-26EA03CEFDD4}" destId="{A0C1158F-FED7-45E4-AE95-F9085A1E293D}" srcOrd="11" destOrd="0" presId="urn:microsoft.com/office/officeart/2005/8/layout/default"/>
    <dgm:cxn modelId="{6471134F-7148-4EDF-BA30-DF53EB074803}" type="presParOf" srcId="{40961E83-11C3-4E58-B76F-26EA03CEFDD4}" destId="{C11C48CF-0AED-4AD6-AAB1-D52C34B82B55}" srcOrd="12" destOrd="0" presId="urn:microsoft.com/office/officeart/2005/8/layout/default"/>
    <dgm:cxn modelId="{0CF92B1B-D321-4E3F-8CC0-C28735268BFB}" type="presParOf" srcId="{40961E83-11C3-4E58-B76F-26EA03CEFDD4}" destId="{CE9225EC-3283-4759-B8F9-14E879D5B796}" srcOrd="13" destOrd="0" presId="urn:microsoft.com/office/officeart/2005/8/layout/default"/>
    <dgm:cxn modelId="{72CD0D0C-2609-4F95-BA28-68E96EC502CD}" type="presParOf" srcId="{40961E83-11C3-4E58-B76F-26EA03CEFDD4}" destId="{A97A8C67-1D91-48D7-91A7-D39C18112339}" srcOrd="14" destOrd="0" presId="urn:microsoft.com/office/officeart/2005/8/layout/default"/>
    <dgm:cxn modelId="{BCF26EF1-CD02-40E7-AE76-4A55F11C739E}" type="presParOf" srcId="{40961E83-11C3-4E58-B76F-26EA03CEFDD4}" destId="{EFC7D1D0-8B98-4DAA-BED9-9734095DFBD8}" srcOrd="15" destOrd="0" presId="urn:microsoft.com/office/officeart/2005/8/layout/default"/>
    <dgm:cxn modelId="{75B492F3-5C23-4E2A-8A63-F53A26C7F2FD}" type="presParOf" srcId="{40961E83-11C3-4E58-B76F-26EA03CEFDD4}" destId="{A8F4B18E-E876-4D3E-B40D-05902C6453E0}" srcOrd="16" destOrd="0" presId="urn:microsoft.com/office/officeart/2005/8/layout/default"/>
    <dgm:cxn modelId="{A42651EF-F712-4827-B9EC-0FBD37A4A2BD}" type="presParOf" srcId="{40961E83-11C3-4E58-B76F-26EA03CEFDD4}" destId="{025A1184-614F-4E3C-B183-DBF6DC0AF149}" srcOrd="17" destOrd="0" presId="urn:microsoft.com/office/officeart/2005/8/layout/default"/>
    <dgm:cxn modelId="{AD431636-3E24-40CF-855E-CB80B9D9904F}" type="presParOf" srcId="{40961E83-11C3-4E58-B76F-26EA03CEFDD4}" destId="{B55244E9-C3C6-4DD4-ABC4-885D2DDE0F21}" srcOrd="18" destOrd="0" presId="urn:microsoft.com/office/officeart/2005/8/layout/default"/>
    <dgm:cxn modelId="{1A13D861-AD5E-49E6-8417-EF00CDB70771}" type="presParOf" srcId="{40961E83-11C3-4E58-B76F-26EA03CEFDD4}" destId="{5B02340B-1115-4DCD-A18A-CE4F8D3FD783}" srcOrd="19" destOrd="0" presId="urn:microsoft.com/office/officeart/2005/8/layout/default"/>
    <dgm:cxn modelId="{535CC09E-2523-4A23-B1E4-BA9F2AEB6BCD}" type="presParOf" srcId="{40961E83-11C3-4E58-B76F-26EA03CEFDD4}" destId="{82611E85-D1BB-476C-9083-4F1DCC98B804}" srcOrd="20" destOrd="0" presId="urn:microsoft.com/office/officeart/2005/8/layout/default"/>
    <dgm:cxn modelId="{67D4AB61-89A7-48D4-8792-0C231CAE9C15}" type="presParOf" srcId="{40961E83-11C3-4E58-B76F-26EA03CEFDD4}" destId="{35BF690C-913E-4BCC-AC50-F1D360C77908}" srcOrd="21" destOrd="0" presId="urn:microsoft.com/office/officeart/2005/8/layout/default"/>
    <dgm:cxn modelId="{B7305544-3A24-4EAD-86AB-82BC826FDEF2}" type="presParOf" srcId="{40961E83-11C3-4E58-B76F-26EA03CEFDD4}" destId="{9A20A1F6-052F-49D8-AC36-A32B76688EFD}" srcOrd="22" destOrd="0" presId="urn:microsoft.com/office/officeart/2005/8/layout/default"/>
    <dgm:cxn modelId="{C829B07A-7504-439A-AF33-6AC3237050DD}" type="presParOf" srcId="{40961E83-11C3-4E58-B76F-26EA03CEFDD4}" destId="{1B88105A-8276-45B2-8475-0AC1235C6917}" srcOrd="23" destOrd="0" presId="urn:microsoft.com/office/officeart/2005/8/layout/default"/>
    <dgm:cxn modelId="{6315583D-F3CE-4EB2-A29F-D2F4F42EDDD1}" type="presParOf" srcId="{40961E83-11C3-4E58-B76F-26EA03CEFDD4}" destId="{03029E6E-11DF-46BA-808A-F01A1DE9990B}" srcOrd="24" destOrd="0" presId="urn:microsoft.com/office/officeart/2005/8/layout/default"/>
    <dgm:cxn modelId="{CC66D447-39B1-43D1-B825-8FBD860A4CEE}" type="presParOf" srcId="{40961E83-11C3-4E58-B76F-26EA03CEFDD4}" destId="{0EDB924A-4CAF-4977-8D21-A672FA88AC7A}" srcOrd="25" destOrd="0" presId="urn:microsoft.com/office/officeart/2005/8/layout/default"/>
    <dgm:cxn modelId="{026E435F-DBD8-48F7-BBC7-FABD77DDFEC2}" type="presParOf" srcId="{40961E83-11C3-4E58-B76F-26EA03CEFDD4}" destId="{3F0D898C-1C5E-4B0F-A513-8F85C23FA0FD}" srcOrd="26" destOrd="0" presId="urn:microsoft.com/office/officeart/2005/8/layout/default"/>
    <dgm:cxn modelId="{C262DDDA-0715-491D-9909-86E3621EDA02}" type="presParOf" srcId="{40961E83-11C3-4E58-B76F-26EA03CEFDD4}" destId="{D94640D6-0E54-406F-8692-FA23CD88EF25}" srcOrd="27" destOrd="0" presId="urn:microsoft.com/office/officeart/2005/8/layout/default"/>
    <dgm:cxn modelId="{AD3ADBE2-5BD9-4671-817E-9377B3C25287}" type="presParOf" srcId="{40961E83-11C3-4E58-B76F-26EA03CEFDD4}" destId="{8A295863-EAE0-4EAD-943B-95AE3A2845C4}" srcOrd="28" destOrd="0" presId="urn:microsoft.com/office/officeart/2005/8/layout/default"/>
    <dgm:cxn modelId="{84AA3EA9-37B3-428C-8756-01903C612E0B}" type="presParOf" srcId="{40961E83-11C3-4E58-B76F-26EA03CEFDD4}" destId="{0E75E532-8BC5-47C0-BA94-8857D8B6286F}" srcOrd="29" destOrd="0" presId="urn:microsoft.com/office/officeart/2005/8/layout/default"/>
    <dgm:cxn modelId="{E4D7AF13-C82D-435F-8A9D-7F9DF5AFC730}" type="presParOf" srcId="{40961E83-11C3-4E58-B76F-26EA03CEFDD4}" destId="{01D2E2F9-2A0D-4817-9F90-561E74585F7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1421F-BD14-457E-BDB5-B3918A15002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5966E49-DA28-4CA3-ADB3-CDD3FF524E27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66"/>
              </a:solidFill>
              <a:latin typeface="微软雅黑" pitchFamily="34" charset="-122"/>
              <a:ea typeface="微软雅黑" pitchFamily="34" charset="-122"/>
            </a:rPr>
            <a:t>首先需要提供一个高效稳定的离线存储和计算引擎</a:t>
          </a:r>
          <a:endParaRPr lang="zh-CN" altLang="en-US" sz="1800" b="1" dirty="0">
            <a:solidFill>
              <a:srgbClr val="FFFF66"/>
            </a:solidFill>
          </a:endParaRPr>
        </a:p>
      </dgm:t>
    </dgm:pt>
    <dgm:pt modelId="{CFD36E9A-4640-4D75-B41D-0DBE044CCE01}" type="parTrans" cxnId="{A01C2ABB-C139-4A97-AC4C-CEB8439E984E}">
      <dgm:prSet/>
      <dgm:spPr/>
      <dgm:t>
        <a:bodyPr/>
        <a:lstStyle/>
        <a:p>
          <a:endParaRPr lang="zh-CN" altLang="en-US" sz="1800"/>
        </a:p>
      </dgm:t>
    </dgm:pt>
    <dgm:pt modelId="{C6CA5DCC-FFA8-4B39-B473-AD7292610052}" type="sibTrans" cxnId="{A01C2ABB-C139-4A97-AC4C-CEB8439E984E}">
      <dgm:prSet/>
      <dgm:spPr/>
      <dgm:t>
        <a:bodyPr/>
        <a:lstStyle/>
        <a:p>
          <a:endParaRPr lang="zh-CN" altLang="en-US" sz="1800"/>
        </a:p>
      </dgm:t>
    </dgm:pt>
    <dgm:pt modelId="{C3181C64-7E80-41B1-B244-41B91277B78D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如何支撑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万、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15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万台以上的机群规模？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CB62F3E5-8E5A-450C-97A3-6C361E669A1E}" type="parTrans" cxnId="{369F849D-D948-41B7-991B-673AAAF18053}">
      <dgm:prSet/>
      <dgm:spPr/>
      <dgm:t>
        <a:bodyPr/>
        <a:lstStyle/>
        <a:p>
          <a:endParaRPr lang="zh-CN" altLang="en-US" sz="1800"/>
        </a:p>
      </dgm:t>
    </dgm:pt>
    <dgm:pt modelId="{9EB830B3-6DD9-4086-9ED2-CBB2A1CDC100}" type="sibTrans" cxnId="{369F849D-D948-41B7-991B-673AAAF18053}">
      <dgm:prSet/>
      <dgm:spPr/>
      <dgm:t>
        <a:bodyPr/>
        <a:lstStyle/>
        <a:p>
          <a:endParaRPr lang="zh-CN" altLang="en-US" sz="1800"/>
        </a:p>
      </dgm:t>
    </dgm:pt>
    <dgm:pt modelId="{CCC46B58-7A10-41DC-8056-7FE3535102A2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多集群架构，运维和管理系统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8EE28C88-F4DB-45EB-BBF1-517AFAAD17FA}" type="parTrans" cxnId="{1DCBAC0E-9029-4225-AD84-06CBB15A6AC0}">
      <dgm:prSet/>
      <dgm:spPr/>
      <dgm:t>
        <a:bodyPr/>
        <a:lstStyle/>
        <a:p>
          <a:endParaRPr lang="zh-CN" altLang="en-US" sz="1800"/>
        </a:p>
      </dgm:t>
    </dgm:pt>
    <dgm:pt modelId="{98F69BB0-2860-40CD-843A-B22FD633D6EF}" type="sibTrans" cxnId="{1DCBAC0E-9029-4225-AD84-06CBB15A6AC0}">
      <dgm:prSet/>
      <dgm:spPr/>
      <dgm:t>
        <a:bodyPr/>
        <a:lstStyle/>
        <a:p>
          <a:endParaRPr lang="zh-CN" altLang="en-US" sz="1800"/>
        </a:p>
      </dgm:t>
    </dgm:pt>
    <dgm:pt modelId="{45A73307-AFC0-4575-9337-F6FDAE863473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如何在一个平台上支持多个组织的多个用户进行开发？</a:t>
          </a:r>
          <a:endParaRPr lang="zh-CN" altLang="en-US" sz="1800" dirty="0"/>
        </a:p>
      </dgm:t>
    </dgm:pt>
    <dgm:pt modelId="{20DE9704-A8CE-4A30-84A2-596887A8EFD3}" type="parTrans" cxnId="{B62A6262-1ECF-4C90-80F4-818284F9619C}">
      <dgm:prSet/>
      <dgm:spPr/>
      <dgm:t>
        <a:bodyPr/>
        <a:lstStyle/>
        <a:p>
          <a:endParaRPr lang="zh-CN" altLang="en-US" sz="1800"/>
        </a:p>
      </dgm:t>
    </dgm:pt>
    <dgm:pt modelId="{100D0BB2-BB1B-49A4-9FA6-7F8376A6C55E}" type="sibTrans" cxnId="{B62A6262-1ECF-4C90-80F4-818284F9619C}">
      <dgm:prSet/>
      <dgm:spPr/>
      <dgm:t>
        <a:bodyPr/>
        <a:lstStyle/>
        <a:p>
          <a:endParaRPr lang="zh-CN" altLang="en-US" sz="1800"/>
        </a:p>
      </dgm:t>
    </dgm:pt>
    <dgm:pt modelId="{4F0A69F2-D7F7-4AE1-A349-F3F5E260E688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多租户支持，安全隔离，权限控制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E1BB4C29-0C38-4275-877C-32786FA5777A}" type="parTrans" cxnId="{01C9F591-0AA2-43FA-BD7E-C6023D1E2AD9}">
      <dgm:prSet/>
      <dgm:spPr/>
      <dgm:t>
        <a:bodyPr/>
        <a:lstStyle/>
        <a:p>
          <a:endParaRPr lang="zh-CN" altLang="en-US" sz="1800"/>
        </a:p>
      </dgm:t>
    </dgm:pt>
    <dgm:pt modelId="{B708B87E-5B09-4449-9530-3FE1FEE187ED}" type="sibTrans" cxnId="{01C9F591-0AA2-43FA-BD7E-C6023D1E2AD9}">
      <dgm:prSet/>
      <dgm:spPr/>
      <dgm:t>
        <a:bodyPr/>
        <a:lstStyle/>
        <a:p>
          <a:endParaRPr lang="zh-CN" altLang="en-US" sz="1800"/>
        </a:p>
      </dgm:t>
    </dgm:pt>
    <dgm:pt modelId="{56007C75-B2DE-4DF2-BCCC-749BAD5A0443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如何了解业务运行状态？</a:t>
          </a:r>
          <a:endParaRPr lang="zh-CN" altLang="en-US" sz="1800" dirty="0"/>
        </a:p>
      </dgm:t>
    </dgm:pt>
    <dgm:pt modelId="{00E6DAEB-0678-4CE4-9F04-DD5AC6708D04}" type="parTrans" cxnId="{A0052BBA-B101-445B-B3F5-D0BC5C60072D}">
      <dgm:prSet/>
      <dgm:spPr/>
      <dgm:t>
        <a:bodyPr/>
        <a:lstStyle/>
        <a:p>
          <a:endParaRPr lang="zh-CN" altLang="en-US" sz="1800"/>
        </a:p>
      </dgm:t>
    </dgm:pt>
    <dgm:pt modelId="{9C065A01-96F4-468F-AD2A-A208A393116D}" type="sibTrans" cxnId="{A0052BBA-B101-445B-B3F5-D0BC5C60072D}">
      <dgm:prSet/>
      <dgm:spPr/>
      <dgm:t>
        <a:bodyPr/>
        <a:lstStyle/>
        <a:p>
          <a:endParaRPr lang="zh-CN" altLang="en-US" sz="1800"/>
        </a:p>
      </dgm:t>
    </dgm:pt>
    <dgm:pt modelId="{E1589430-6A1A-45DE-A331-6E1847E2C37E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元数据管理，指标系统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B69E21CC-3441-44A8-9AE3-F4072D3EA4EF}" type="parTrans" cxnId="{F3704E7B-95FC-4F7F-A0EE-EA05966FACAD}">
      <dgm:prSet/>
      <dgm:spPr/>
      <dgm:t>
        <a:bodyPr/>
        <a:lstStyle/>
        <a:p>
          <a:endParaRPr lang="zh-CN" altLang="en-US" sz="1800"/>
        </a:p>
      </dgm:t>
    </dgm:pt>
    <dgm:pt modelId="{8917D3E3-FEA3-4874-96C5-1BC6C49B025B}" type="sibTrans" cxnId="{F3704E7B-95FC-4F7F-A0EE-EA05966FACAD}">
      <dgm:prSet/>
      <dgm:spPr/>
      <dgm:t>
        <a:bodyPr/>
        <a:lstStyle/>
        <a:p>
          <a:endParaRPr lang="zh-CN" altLang="en-US" sz="1800"/>
        </a:p>
      </dgm:t>
    </dgm:pt>
    <dgm:pt modelId="{FFBE4E33-8985-458F-9B82-6A8E422E5A82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如何管理不同种类的任务？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38373065-64AF-4391-BDEB-392A46D6EFCF}" type="parTrans" cxnId="{0CA74599-7D00-47AF-96CD-B18FD3F2D99E}">
      <dgm:prSet/>
      <dgm:spPr/>
      <dgm:t>
        <a:bodyPr/>
        <a:lstStyle/>
        <a:p>
          <a:endParaRPr lang="zh-CN" altLang="en-US" sz="1800"/>
        </a:p>
      </dgm:t>
    </dgm:pt>
    <dgm:pt modelId="{D0129A2A-1DBE-4D43-9ED7-663FA0696F4E}" type="sibTrans" cxnId="{0CA74599-7D00-47AF-96CD-B18FD3F2D99E}">
      <dgm:prSet/>
      <dgm:spPr/>
      <dgm:t>
        <a:bodyPr/>
        <a:lstStyle/>
        <a:p>
          <a:endParaRPr lang="zh-CN" altLang="en-US" sz="1800"/>
        </a:p>
      </dgm:t>
    </dgm:pt>
    <dgm:pt modelId="{4C08EC10-3CFB-418D-AE88-F349B4D05257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服务化，统一计算入口，可度量和控制的计算资源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AA3F5311-8299-4530-B6CB-864F9708376C}" type="parTrans" cxnId="{772BDCF9-2F26-482C-92EC-8C43741092F5}">
      <dgm:prSet/>
      <dgm:spPr/>
      <dgm:t>
        <a:bodyPr/>
        <a:lstStyle/>
        <a:p>
          <a:endParaRPr lang="zh-CN" altLang="en-US" sz="1800"/>
        </a:p>
      </dgm:t>
    </dgm:pt>
    <dgm:pt modelId="{C94391D0-42F5-47F7-8C85-2871AE0C1E01}" type="sibTrans" cxnId="{772BDCF9-2F26-482C-92EC-8C43741092F5}">
      <dgm:prSet/>
      <dgm:spPr/>
      <dgm:t>
        <a:bodyPr/>
        <a:lstStyle/>
        <a:p>
          <a:endParaRPr lang="zh-CN" altLang="en-US" sz="1800"/>
        </a:p>
      </dgm:t>
    </dgm:pt>
    <dgm:pt modelId="{98812599-9D76-4D95-8A7D-B3F8315B7B2B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准实时查询，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R-ODPS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，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…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，我们还在继续探索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594C08A3-A5AC-4B9D-B395-9DDB9D00EDE6}" type="parTrans" cxnId="{E5BFA313-43E9-463B-911B-73E0F6A15324}">
      <dgm:prSet/>
      <dgm:spPr/>
      <dgm:t>
        <a:bodyPr/>
        <a:lstStyle/>
        <a:p>
          <a:endParaRPr lang="zh-CN" altLang="en-US" sz="1800"/>
        </a:p>
      </dgm:t>
    </dgm:pt>
    <dgm:pt modelId="{69DFC7C8-E2E1-44A6-8E8E-BFB2C1DF73C0}" type="sibTrans" cxnId="{E5BFA313-43E9-463B-911B-73E0F6A15324}">
      <dgm:prSet/>
      <dgm:spPr/>
      <dgm:t>
        <a:bodyPr/>
        <a:lstStyle/>
        <a:p>
          <a:endParaRPr lang="zh-CN" altLang="en-US" sz="1800"/>
        </a:p>
      </dgm:t>
    </dgm:pt>
    <dgm:pt modelId="{FBD4079A-C8A2-4716-8326-43437BD02DE9}" type="pres">
      <dgm:prSet presAssocID="{D7C1421F-BD14-457E-BDB5-B3918A1500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6A02D7-F398-46A9-9AA9-50C6AA1D3225}" type="pres">
      <dgm:prSet presAssocID="{B5966E49-DA28-4CA3-ADB3-CDD3FF524E2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8A82A-A6D7-4626-9483-7C39CB22FD4C}" type="pres">
      <dgm:prSet presAssocID="{C6CA5DCC-FFA8-4B39-B473-AD7292610052}" presName="spacer" presStyleCnt="0"/>
      <dgm:spPr/>
    </dgm:pt>
    <dgm:pt modelId="{A3FA00A3-C8B8-4D39-83DA-B1B5DC08F043}" type="pres">
      <dgm:prSet presAssocID="{C3181C64-7E80-41B1-B244-41B91277B78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A654-5DFA-4983-9DA8-D3FE7D1D45C8}" type="pres">
      <dgm:prSet presAssocID="{C3181C64-7E80-41B1-B244-41B91277B78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36E88-417E-4E1C-BA20-4DFBDC537A76}" type="pres">
      <dgm:prSet presAssocID="{45A73307-AFC0-4575-9337-F6FDAE86347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ADC2A6-C63C-4A54-BFBC-316D0DC04B01}" type="pres">
      <dgm:prSet presAssocID="{45A73307-AFC0-4575-9337-F6FDAE86347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2CE02-8D65-476C-9AA4-C84551F336DA}" type="pres">
      <dgm:prSet presAssocID="{56007C75-B2DE-4DF2-BCCC-749BAD5A044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F8196-FC70-4B26-A947-D9FE80218CB1}" type="pres">
      <dgm:prSet presAssocID="{56007C75-B2DE-4DF2-BCCC-749BAD5A044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F769D-2AA2-48EC-B983-362E40DC12F7}" type="pres">
      <dgm:prSet presAssocID="{FFBE4E33-8985-458F-9B82-6A8E422E5A8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91C63-9262-48A9-8AC4-C4A8124D31AC}" type="pres">
      <dgm:prSet presAssocID="{FFBE4E33-8985-458F-9B82-6A8E422E5A8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4C5F7-03AE-4784-8267-A9F4A11C1A1F}" type="pres">
      <dgm:prSet presAssocID="{98812599-9D76-4D95-8A7D-B3F8315B7B2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23CB36-FCDD-4EB0-ADA8-7C0D3EB4B0EF}" type="presOf" srcId="{CCC46B58-7A10-41DC-8056-7FE3535102A2}" destId="{86B8A654-5DFA-4983-9DA8-D3FE7D1D45C8}" srcOrd="0" destOrd="0" presId="urn:microsoft.com/office/officeart/2005/8/layout/vList2"/>
    <dgm:cxn modelId="{F3704E7B-95FC-4F7F-A0EE-EA05966FACAD}" srcId="{56007C75-B2DE-4DF2-BCCC-749BAD5A0443}" destId="{E1589430-6A1A-45DE-A331-6E1847E2C37E}" srcOrd="0" destOrd="0" parTransId="{B69E21CC-3441-44A8-9AE3-F4072D3EA4EF}" sibTransId="{8917D3E3-FEA3-4874-96C5-1BC6C49B025B}"/>
    <dgm:cxn modelId="{772BDCF9-2F26-482C-92EC-8C43741092F5}" srcId="{FFBE4E33-8985-458F-9B82-6A8E422E5A82}" destId="{4C08EC10-3CFB-418D-AE88-F349B4D05257}" srcOrd="0" destOrd="0" parTransId="{AA3F5311-8299-4530-B6CB-864F9708376C}" sibTransId="{C94391D0-42F5-47F7-8C85-2871AE0C1E01}"/>
    <dgm:cxn modelId="{678CCDB5-C2DD-4BF7-95F5-6C036C52C27A}" type="presOf" srcId="{4F0A69F2-D7F7-4AE1-A349-F3F5E260E688}" destId="{B0ADC2A6-C63C-4A54-BFBC-316D0DC04B01}" srcOrd="0" destOrd="0" presId="urn:microsoft.com/office/officeart/2005/8/layout/vList2"/>
    <dgm:cxn modelId="{0174182B-F7F7-499F-8F56-C5DE0EA5B06E}" type="presOf" srcId="{E1589430-6A1A-45DE-A331-6E1847E2C37E}" destId="{B31F8196-FC70-4B26-A947-D9FE80218CB1}" srcOrd="0" destOrd="0" presId="urn:microsoft.com/office/officeart/2005/8/layout/vList2"/>
    <dgm:cxn modelId="{E5BFA313-43E9-463B-911B-73E0F6A15324}" srcId="{D7C1421F-BD14-457E-BDB5-B3918A150026}" destId="{98812599-9D76-4D95-8A7D-B3F8315B7B2B}" srcOrd="5" destOrd="0" parTransId="{594C08A3-A5AC-4B9D-B395-9DDB9D00EDE6}" sibTransId="{69DFC7C8-E2E1-44A6-8E8E-BFB2C1DF73C0}"/>
    <dgm:cxn modelId="{AD9BC7B3-206A-4F41-BCEF-6E9DED221AED}" type="presOf" srcId="{98812599-9D76-4D95-8A7D-B3F8315B7B2B}" destId="{DF74C5F7-03AE-4784-8267-A9F4A11C1A1F}" srcOrd="0" destOrd="0" presId="urn:microsoft.com/office/officeart/2005/8/layout/vList2"/>
    <dgm:cxn modelId="{4CA296FA-00A5-4AE6-8CA3-9965B695ACBD}" type="presOf" srcId="{D7C1421F-BD14-457E-BDB5-B3918A150026}" destId="{FBD4079A-C8A2-4716-8326-43437BD02DE9}" srcOrd="0" destOrd="0" presId="urn:microsoft.com/office/officeart/2005/8/layout/vList2"/>
    <dgm:cxn modelId="{A01C2ABB-C139-4A97-AC4C-CEB8439E984E}" srcId="{D7C1421F-BD14-457E-BDB5-B3918A150026}" destId="{B5966E49-DA28-4CA3-ADB3-CDD3FF524E27}" srcOrd="0" destOrd="0" parTransId="{CFD36E9A-4640-4D75-B41D-0DBE044CCE01}" sibTransId="{C6CA5DCC-FFA8-4B39-B473-AD7292610052}"/>
    <dgm:cxn modelId="{363FF153-6922-49CF-A969-50502AE0BAE4}" type="presOf" srcId="{FFBE4E33-8985-458F-9B82-6A8E422E5A82}" destId="{1FCF769D-2AA2-48EC-B983-362E40DC12F7}" srcOrd="0" destOrd="0" presId="urn:microsoft.com/office/officeart/2005/8/layout/vList2"/>
    <dgm:cxn modelId="{0CA74599-7D00-47AF-96CD-B18FD3F2D99E}" srcId="{D7C1421F-BD14-457E-BDB5-B3918A150026}" destId="{FFBE4E33-8985-458F-9B82-6A8E422E5A82}" srcOrd="4" destOrd="0" parTransId="{38373065-64AF-4391-BDEB-392A46D6EFCF}" sibTransId="{D0129A2A-1DBE-4D43-9ED7-663FA0696F4E}"/>
    <dgm:cxn modelId="{11CC7C83-5C59-4F6F-AA1E-CDF799575CEA}" type="presOf" srcId="{C3181C64-7E80-41B1-B244-41B91277B78D}" destId="{A3FA00A3-C8B8-4D39-83DA-B1B5DC08F043}" srcOrd="0" destOrd="0" presId="urn:microsoft.com/office/officeart/2005/8/layout/vList2"/>
    <dgm:cxn modelId="{A0052BBA-B101-445B-B3F5-D0BC5C60072D}" srcId="{D7C1421F-BD14-457E-BDB5-B3918A150026}" destId="{56007C75-B2DE-4DF2-BCCC-749BAD5A0443}" srcOrd="3" destOrd="0" parTransId="{00E6DAEB-0678-4CE4-9F04-DD5AC6708D04}" sibTransId="{9C065A01-96F4-468F-AD2A-A208A393116D}"/>
    <dgm:cxn modelId="{8DE299FA-CDB2-4384-8284-10F160624C01}" type="presOf" srcId="{B5966E49-DA28-4CA3-ADB3-CDD3FF524E27}" destId="{BB6A02D7-F398-46A9-9AA9-50C6AA1D3225}" srcOrd="0" destOrd="0" presId="urn:microsoft.com/office/officeart/2005/8/layout/vList2"/>
    <dgm:cxn modelId="{20093CBE-E93B-47A7-BF27-8A4F9E9E339D}" type="presOf" srcId="{4C08EC10-3CFB-418D-AE88-F349B4D05257}" destId="{10C91C63-9262-48A9-8AC4-C4A8124D31AC}" srcOrd="0" destOrd="0" presId="urn:microsoft.com/office/officeart/2005/8/layout/vList2"/>
    <dgm:cxn modelId="{ABF8C035-57A3-4130-9953-DC706CC4DF26}" type="presOf" srcId="{56007C75-B2DE-4DF2-BCCC-749BAD5A0443}" destId="{99B2CE02-8D65-476C-9AA4-C84551F336DA}" srcOrd="0" destOrd="0" presId="urn:microsoft.com/office/officeart/2005/8/layout/vList2"/>
    <dgm:cxn modelId="{1DCBAC0E-9029-4225-AD84-06CBB15A6AC0}" srcId="{C3181C64-7E80-41B1-B244-41B91277B78D}" destId="{CCC46B58-7A10-41DC-8056-7FE3535102A2}" srcOrd="0" destOrd="0" parTransId="{8EE28C88-F4DB-45EB-BBF1-517AFAAD17FA}" sibTransId="{98F69BB0-2860-40CD-843A-B22FD633D6EF}"/>
    <dgm:cxn modelId="{B62A6262-1ECF-4C90-80F4-818284F9619C}" srcId="{D7C1421F-BD14-457E-BDB5-B3918A150026}" destId="{45A73307-AFC0-4575-9337-F6FDAE863473}" srcOrd="2" destOrd="0" parTransId="{20DE9704-A8CE-4A30-84A2-596887A8EFD3}" sibTransId="{100D0BB2-BB1B-49A4-9FA6-7F8376A6C55E}"/>
    <dgm:cxn modelId="{369F849D-D948-41B7-991B-673AAAF18053}" srcId="{D7C1421F-BD14-457E-BDB5-B3918A150026}" destId="{C3181C64-7E80-41B1-B244-41B91277B78D}" srcOrd="1" destOrd="0" parTransId="{CB62F3E5-8E5A-450C-97A3-6C361E669A1E}" sibTransId="{9EB830B3-6DD9-4086-9ED2-CBB2A1CDC100}"/>
    <dgm:cxn modelId="{01C9F591-0AA2-43FA-BD7E-C6023D1E2AD9}" srcId="{45A73307-AFC0-4575-9337-F6FDAE863473}" destId="{4F0A69F2-D7F7-4AE1-A349-F3F5E260E688}" srcOrd="0" destOrd="0" parTransId="{E1BB4C29-0C38-4275-877C-32786FA5777A}" sibTransId="{B708B87E-5B09-4449-9530-3FE1FEE187ED}"/>
    <dgm:cxn modelId="{2509D4C8-B42A-435D-85AC-231F61E45392}" type="presOf" srcId="{45A73307-AFC0-4575-9337-F6FDAE863473}" destId="{F8936E88-417E-4E1C-BA20-4DFBDC537A76}" srcOrd="0" destOrd="0" presId="urn:microsoft.com/office/officeart/2005/8/layout/vList2"/>
    <dgm:cxn modelId="{B6160631-C8B4-4E24-BA01-D5CA58C2CF37}" type="presParOf" srcId="{FBD4079A-C8A2-4716-8326-43437BD02DE9}" destId="{BB6A02D7-F398-46A9-9AA9-50C6AA1D3225}" srcOrd="0" destOrd="0" presId="urn:microsoft.com/office/officeart/2005/8/layout/vList2"/>
    <dgm:cxn modelId="{9BA12E8A-4BEF-4C17-B415-1D0CBB66900B}" type="presParOf" srcId="{FBD4079A-C8A2-4716-8326-43437BD02DE9}" destId="{F4F8A82A-A6D7-4626-9483-7C39CB22FD4C}" srcOrd="1" destOrd="0" presId="urn:microsoft.com/office/officeart/2005/8/layout/vList2"/>
    <dgm:cxn modelId="{FE74C745-6D5D-4820-8CDB-8C2A765E09AA}" type="presParOf" srcId="{FBD4079A-C8A2-4716-8326-43437BD02DE9}" destId="{A3FA00A3-C8B8-4D39-83DA-B1B5DC08F043}" srcOrd="2" destOrd="0" presId="urn:microsoft.com/office/officeart/2005/8/layout/vList2"/>
    <dgm:cxn modelId="{79035643-2323-4BCB-9276-3F35C7B1C618}" type="presParOf" srcId="{FBD4079A-C8A2-4716-8326-43437BD02DE9}" destId="{86B8A654-5DFA-4983-9DA8-D3FE7D1D45C8}" srcOrd="3" destOrd="0" presId="urn:microsoft.com/office/officeart/2005/8/layout/vList2"/>
    <dgm:cxn modelId="{E095B28A-A7D1-448D-A424-84B013AAE41A}" type="presParOf" srcId="{FBD4079A-C8A2-4716-8326-43437BD02DE9}" destId="{F8936E88-417E-4E1C-BA20-4DFBDC537A76}" srcOrd="4" destOrd="0" presId="urn:microsoft.com/office/officeart/2005/8/layout/vList2"/>
    <dgm:cxn modelId="{CBCC6239-495E-4CD3-AC2E-5FFB3DC95F4A}" type="presParOf" srcId="{FBD4079A-C8A2-4716-8326-43437BD02DE9}" destId="{B0ADC2A6-C63C-4A54-BFBC-316D0DC04B01}" srcOrd="5" destOrd="0" presId="urn:microsoft.com/office/officeart/2005/8/layout/vList2"/>
    <dgm:cxn modelId="{A87E1417-5BA7-4BA5-9B91-DFD4FD87281B}" type="presParOf" srcId="{FBD4079A-C8A2-4716-8326-43437BD02DE9}" destId="{99B2CE02-8D65-476C-9AA4-C84551F336DA}" srcOrd="6" destOrd="0" presId="urn:microsoft.com/office/officeart/2005/8/layout/vList2"/>
    <dgm:cxn modelId="{89758222-4476-4F04-8410-2E4A0AE1E49D}" type="presParOf" srcId="{FBD4079A-C8A2-4716-8326-43437BD02DE9}" destId="{B31F8196-FC70-4B26-A947-D9FE80218CB1}" srcOrd="7" destOrd="0" presId="urn:microsoft.com/office/officeart/2005/8/layout/vList2"/>
    <dgm:cxn modelId="{04B02D0A-77EB-4FFF-921F-290862C6A337}" type="presParOf" srcId="{FBD4079A-C8A2-4716-8326-43437BD02DE9}" destId="{1FCF769D-2AA2-48EC-B983-362E40DC12F7}" srcOrd="8" destOrd="0" presId="urn:microsoft.com/office/officeart/2005/8/layout/vList2"/>
    <dgm:cxn modelId="{840CFEAD-EE74-4C90-8CB1-1C4FD4DB53ED}" type="presParOf" srcId="{FBD4079A-C8A2-4716-8326-43437BD02DE9}" destId="{10C91C63-9262-48A9-8AC4-C4A8124D31AC}" srcOrd="9" destOrd="0" presId="urn:microsoft.com/office/officeart/2005/8/layout/vList2"/>
    <dgm:cxn modelId="{F45F63AD-417E-460E-974E-1CC26681C4EE}" type="presParOf" srcId="{FBD4079A-C8A2-4716-8326-43437BD02DE9}" destId="{DF74C5F7-03AE-4784-8267-A9F4A11C1A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B4666A-B3B0-4331-8378-3F16CA010101}">
      <dsp:nvSpPr>
        <dsp:cNvPr id="0" name=""/>
        <dsp:cNvSpPr/>
      </dsp:nvSpPr>
      <dsp:spPr>
        <a:xfrm>
          <a:off x="0" y="14615"/>
          <a:ext cx="7632848" cy="7248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大数据时代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4615"/>
        <a:ext cx="7632848" cy="724814"/>
      </dsp:txXfrm>
    </dsp:sp>
    <dsp:sp modelId="{1B5132D3-0280-43FC-B412-259B7E937D55}">
      <dsp:nvSpPr>
        <dsp:cNvPr id="0" name=""/>
        <dsp:cNvSpPr/>
      </dsp:nvSpPr>
      <dsp:spPr>
        <a:xfrm>
          <a:off x="0" y="799910"/>
          <a:ext cx="7632848" cy="7248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阿里巴巴数据事业部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799910"/>
        <a:ext cx="7632848" cy="724814"/>
      </dsp:txXfrm>
    </dsp:sp>
    <dsp:sp modelId="{F46FEBAB-E7B5-41C9-A96F-A711354A4E23}">
      <dsp:nvSpPr>
        <dsp:cNvPr id="0" name=""/>
        <dsp:cNvSpPr/>
      </dsp:nvSpPr>
      <dsp:spPr>
        <a:xfrm>
          <a:off x="0" y="1585205"/>
          <a:ext cx="7632848" cy="7248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离线大数据处理平台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(ODPS)</a:t>
          </a:r>
        </a:p>
      </dsp:txBody>
      <dsp:txXfrm>
        <a:off x="0" y="1585205"/>
        <a:ext cx="7632848" cy="724814"/>
      </dsp:txXfrm>
    </dsp:sp>
    <dsp:sp modelId="{7261DDC6-92CB-415F-B43A-8A9023565E0C}">
      <dsp:nvSpPr>
        <dsp:cNvPr id="0" name=""/>
        <dsp:cNvSpPr/>
      </dsp:nvSpPr>
      <dsp:spPr>
        <a:xfrm>
          <a:off x="0" y="2370500"/>
          <a:ext cx="7632848" cy="7248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我们面临的主要问题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2370500"/>
        <a:ext cx="7632848" cy="724814"/>
      </dsp:txXfrm>
    </dsp:sp>
    <dsp:sp modelId="{0A38AE1D-BA2D-4B00-8DE2-0839A2F1F735}">
      <dsp:nvSpPr>
        <dsp:cNvPr id="0" name=""/>
        <dsp:cNvSpPr/>
      </dsp:nvSpPr>
      <dsp:spPr>
        <a:xfrm>
          <a:off x="0" y="3155795"/>
          <a:ext cx="7632848" cy="7248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ODPS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部分功能概览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3155795"/>
        <a:ext cx="7632848" cy="724814"/>
      </dsp:txXfrm>
    </dsp:sp>
    <dsp:sp modelId="{47ADF6A2-A2F8-4A1B-8B32-7381462A6142}">
      <dsp:nvSpPr>
        <dsp:cNvPr id="0" name=""/>
        <dsp:cNvSpPr/>
      </dsp:nvSpPr>
      <dsp:spPr>
        <a:xfrm>
          <a:off x="0" y="3941090"/>
          <a:ext cx="7632848" cy="72481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结语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941090"/>
        <a:ext cx="7632848" cy="724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29FE6C-22D9-4C48-A62F-C322C9563244}">
      <dsp:nvSpPr>
        <dsp:cNvPr id="0" name=""/>
        <dsp:cNvSpPr/>
      </dsp:nvSpPr>
      <dsp:spPr>
        <a:xfrm rot="5400000">
          <a:off x="4751566" y="-2566318"/>
          <a:ext cx="706648" cy="60160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社交网络、用户行为、购买关系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企业内外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IT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系统的整合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 rot="5400000">
        <a:off x="4751566" y="-2566318"/>
        <a:ext cx="706648" cy="6016024"/>
      </dsp:txXfrm>
    </dsp:sp>
    <dsp:sp modelId="{B3F968BE-ED90-4B4E-A81F-EF19DD69495F}">
      <dsp:nvSpPr>
        <dsp:cNvPr id="0" name=""/>
        <dsp:cNvSpPr/>
      </dsp:nvSpPr>
      <dsp:spPr>
        <a:xfrm>
          <a:off x="312032" y="37"/>
          <a:ext cx="1784846" cy="8833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数据关联性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2032" y="37"/>
        <a:ext cx="1784846" cy="883311"/>
      </dsp:txXfrm>
    </dsp:sp>
    <dsp:sp modelId="{2A3BB256-3AEA-4DA5-BB38-969783B1990A}">
      <dsp:nvSpPr>
        <dsp:cNvPr id="0" name=""/>
        <dsp:cNvSpPr/>
      </dsp:nvSpPr>
      <dsp:spPr>
        <a:xfrm rot="5400000">
          <a:off x="4341004" y="-1128552"/>
          <a:ext cx="1518411" cy="6010149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数据规模爆炸式增长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结构化与非结构化数据并存、噪声增多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组合离线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、在线、流式等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多项计算能力提供解决方案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在大数据上应用传统统计学和数据挖掘算法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 rot="5400000">
        <a:off x="4341004" y="-1128552"/>
        <a:ext cx="1518411" cy="6010149"/>
      </dsp:txXfrm>
    </dsp:sp>
    <dsp:sp modelId="{27F2865A-D214-47B0-B9EF-B2205AADF60E}">
      <dsp:nvSpPr>
        <dsp:cNvPr id="0" name=""/>
        <dsp:cNvSpPr/>
      </dsp:nvSpPr>
      <dsp:spPr>
        <a:xfrm>
          <a:off x="312032" y="927514"/>
          <a:ext cx="1783103" cy="189801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处理能力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12032" y="927514"/>
        <a:ext cx="1783103" cy="1898014"/>
      </dsp:txXfrm>
    </dsp:sp>
    <dsp:sp modelId="{373CAAD9-475A-4785-8626-BDE7EC36DA40}">
      <dsp:nvSpPr>
        <dsp:cNvPr id="0" name=""/>
        <dsp:cNvSpPr/>
      </dsp:nvSpPr>
      <dsp:spPr>
        <a:xfrm rot="5400000">
          <a:off x="4751566" y="303337"/>
          <a:ext cx="706648" cy="6016024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用户隐私保护、商业数据泄漏、复杂的访问控制需求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企业发展的达摩克利斯之剑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 rot="5400000">
        <a:off x="4751566" y="303337"/>
        <a:ext cx="706648" cy="6016024"/>
      </dsp:txXfrm>
    </dsp:sp>
    <dsp:sp modelId="{30AF12D3-5025-4419-A5EB-F6FB5164BD05}">
      <dsp:nvSpPr>
        <dsp:cNvPr id="0" name=""/>
        <dsp:cNvSpPr/>
      </dsp:nvSpPr>
      <dsp:spPr>
        <a:xfrm>
          <a:off x="312032" y="2869694"/>
          <a:ext cx="1784846" cy="88331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数据安全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12032" y="2869694"/>
        <a:ext cx="1784846" cy="883311"/>
      </dsp:txXfrm>
    </dsp:sp>
    <dsp:sp modelId="{6F5372D5-B213-494E-9CD0-2F04927430B8}">
      <dsp:nvSpPr>
        <dsp:cNvPr id="0" name=""/>
        <dsp:cNvSpPr/>
      </dsp:nvSpPr>
      <dsp:spPr>
        <a:xfrm rot="5400000">
          <a:off x="4751566" y="1230814"/>
          <a:ext cx="706648" cy="601602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如何利用大数据盈利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数据驱动的新业务模式与企业传统业务模式的冲突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4751566" y="1230814"/>
        <a:ext cx="706648" cy="6016024"/>
      </dsp:txXfrm>
    </dsp:sp>
    <dsp:sp modelId="{E12C1E4E-3E34-4866-B35B-DC4E3D70F31A}">
      <dsp:nvSpPr>
        <dsp:cNvPr id="0" name=""/>
        <dsp:cNvSpPr/>
      </dsp:nvSpPr>
      <dsp:spPr>
        <a:xfrm>
          <a:off x="312032" y="3797171"/>
          <a:ext cx="1784846" cy="88331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商业模式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2032" y="3797171"/>
        <a:ext cx="1784846" cy="8833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41741E-D3D8-4263-9801-04C4ADDF42A5}">
      <dsp:nvSpPr>
        <dsp:cNvPr id="0" name=""/>
        <dsp:cNvSpPr/>
      </dsp:nvSpPr>
      <dsp:spPr>
        <a:xfrm>
          <a:off x="300095" y="665"/>
          <a:ext cx="1771875" cy="1063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离线存储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与计算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0095" y="665"/>
        <a:ext cx="1771875" cy="1063125"/>
      </dsp:txXfrm>
    </dsp:sp>
    <dsp:sp modelId="{98B03EB7-A6D2-4D99-8CAB-6D23CA71F7D0}">
      <dsp:nvSpPr>
        <dsp:cNvPr id="0" name=""/>
        <dsp:cNvSpPr/>
      </dsp:nvSpPr>
      <dsp:spPr>
        <a:xfrm>
          <a:off x="2249158" y="665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在线存储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与计算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9158" y="665"/>
        <a:ext cx="1771875" cy="1063125"/>
      </dsp:txXfrm>
    </dsp:sp>
    <dsp:sp modelId="{4C3B8942-75DF-4B94-B7AA-896F8D9E8BBB}">
      <dsp:nvSpPr>
        <dsp:cNvPr id="0" name=""/>
        <dsp:cNvSpPr/>
      </dsp:nvSpPr>
      <dsp:spPr>
        <a:xfrm>
          <a:off x="4198221" y="665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实时计算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98221" y="665"/>
        <a:ext cx="1771875" cy="1063125"/>
      </dsp:txXfrm>
    </dsp:sp>
    <dsp:sp modelId="{05378D43-1B16-4D1C-B70F-B0A7BBC177C1}">
      <dsp:nvSpPr>
        <dsp:cNvPr id="0" name=""/>
        <dsp:cNvSpPr/>
      </dsp:nvSpPr>
      <dsp:spPr>
        <a:xfrm>
          <a:off x="6147285" y="665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流式计算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7285" y="665"/>
        <a:ext cx="1771875" cy="1063125"/>
      </dsp:txXfrm>
    </dsp:sp>
    <dsp:sp modelId="{10E2E082-1E0C-44C7-A130-904983FDC5E5}">
      <dsp:nvSpPr>
        <dsp:cNvPr id="0" name=""/>
        <dsp:cNvSpPr/>
      </dsp:nvSpPr>
      <dsp:spPr>
        <a:xfrm>
          <a:off x="300095" y="1240978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任务调度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与管理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0095" y="1240978"/>
        <a:ext cx="1771875" cy="1063125"/>
      </dsp:txXfrm>
    </dsp:sp>
    <dsp:sp modelId="{8137327D-E419-4C85-BC8C-E93BA64DBEED}">
      <dsp:nvSpPr>
        <dsp:cNvPr id="0" name=""/>
        <dsp:cNvSpPr/>
      </dsp:nvSpPr>
      <dsp:spPr>
        <a:xfrm>
          <a:off x="2249158" y="1240978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数据开发与数据可视化界面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9158" y="1240978"/>
        <a:ext cx="1771875" cy="1063125"/>
      </dsp:txXfrm>
    </dsp:sp>
    <dsp:sp modelId="{C11C48CF-0AED-4AD6-AAB1-D52C34B82B55}">
      <dsp:nvSpPr>
        <dsp:cNvPr id="0" name=""/>
        <dsp:cNvSpPr/>
      </dsp:nvSpPr>
      <dsp:spPr>
        <a:xfrm>
          <a:off x="4198221" y="1240978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数据同步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98221" y="1240978"/>
        <a:ext cx="1771875" cy="1063125"/>
      </dsp:txXfrm>
    </dsp:sp>
    <dsp:sp modelId="{A97A8C67-1D91-48D7-91A7-D39C18112339}">
      <dsp:nvSpPr>
        <dsp:cNvPr id="0" name=""/>
        <dsp:cNvSpPr/>
      </dsp:nvSpPr>
      <dsp:spPr>
        <a:xfrm>
          <a:off x="6147285" y="1240978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数据质量监控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7285" y="1240978"/>
        <a:ext cx="1771875" cy="1063125"/>
      </dsp:txXfrm>
    </dsp:sp>
    <dsp:sp modelId="{A8F4B18E-E876-4D3E-B40D-05902C6453E0}">
      <dsp:nvSpPr>
        <dsp:cNvPr id="0" name=""/>
        <dsp:cNvSpPr/>
      </dsp:nvSpPr>
      <dsp:spPr>
        <a:xfrm>
          <a:off x="300095" y="2481291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元数据管理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0095" y="2481291"/>
        <a:ext cx="1771875" cy="1063125"/>
      </dsp:txXfrm>
    </dsp:sp>
    <dsp:sp modelId="{B55244E9-C3C6-4DD4-ABC4-885D2DDE0F21}">
      <dsp:nvSpPr>
        <dsp:cNvPr id="0" name=""/>
        <dsp:cNvSpPr/>
      </dsp:nvSpPr>
      <dsp:spPr>
        <a:xfrm>
          <a:off x="2249158" y="2481291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安全与审计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9158" y="2481291"/>
        <a:ext cx="1771875" cy="1063125"/>
      </dsp:txXfrm>
    </dsp:sp>
    <dsp:sp modelId="{82611E85-D1BB-476C-9083-4F1DCC98B804}">
      <dsp:nvSpPr>
        <dsp:cNvPr id="0" name=""/>
        <dsp:cNvSpPr/>
      </dsp:nvSpPr>
      <dsp:spPr>
        <a:xfrm>
          <a:off x="4198221" y="2481291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计量与计费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98221" y="2481291"/>
        <a:ext cx="1771875" cy="1063125"/>
      </dsp:txXfrm>
    </dsp:sp>
    <dsp:sp modelId="{9A20A1F6-052F-49D8-AC36-A32B76688EFD}">
      <dsp:nvSpPr>
        <dsp:cNvPr id="0" name=""/>
        <dsp:cNvSpPr/>
      </dsp:nvSpPr>
      <dsp:spPr>
        <a:xfrm>
          <a:off x="6147285" y="2481291"/>
          <a:ext cx="1771875" cy="106312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服务化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API &amp; SDK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7285" y="2481291"/>
        <a:ext cx="1771875" cy="1063125"/>
      </dsp:txXfrm>
    </dsp:sp>
    <dsp:sp modelId="{03029E6E-11DF-46BA-808A-F01A1DE9990B}">
      <dsp:nvSpPr>
        <dsp:cNvPr id="0" name=""/>
        <dsp:cNvSpPr/>
      </dsp:nvSpPr>
      <dsp:spPr>
        <a:xfrm>
          <a:off x="300095" y="3721604"/>
          <a:ext cx="1771875" cy="1063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算法库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0095" y="3721604"/>
        <a:ext cx="1771875" cy="1063125"/>
      </dsp:txXfrm>
    </dsp:sp>
    <dsp:sp modelId="{3F0D898C-1C5E-4B0F-A513-8F85C23FA0FD}">
      <dsp:nvSpPr>
        <dsp:cNvPr id="0" name=""/>
        <dsp:cNvSpPr/>
      </dsp:nvSpPr>
      <dsp:spPr>
        <a:xfrm>
          <a:off x="2249158" y="3721604"/>
          <a:ext cx="1771875" cy="1063125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数据产品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9158" y="3721604"/>
        <a:ext cx="1771875" cy="1063125"/>
      </dsp:txXfrm>
    </dsp:sp>
    <dsp:sp modelId="{8A295863-EAE0-4EAD-943B-95AE3A2845C4}">
      <dsp:nvSpPr>
        <dsp:cNvPr id="0" name=""/>
        <dsp:cNvSpPr/>
      </dsp:nvSpPr>
      <dsp:spPr>
        <a:xfrm>
          <a:off x="4198221" y="3721604"/>
          <a:ext cx="1771875" cy="1063125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数据地图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98221" y="3721604"/>
        <a:ext cx="1771875" cy="1063125"/>
      </dsp:txXfrm>
    </dsp:sp>
    <dsp:sp modelId="{01D2E2F9-2A0D-4817-9F90-561E74585F7D}">
      <dsp:nvSpPr>
        <dsp:cNvPr id="0" name=""/>
        <dsp:cNvSpPr/>
      </dsp:nvSpPr>
      <dsp:spPr>
        <a:xfrm>
          <a:off x="6147285" y="3721604"/>
          <a:ext cx="1771875" cy="1063125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数据共享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与合作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7285" y="3721604"/>
        <a:ext cx="1771875" cy="106312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6A02D7-F398-46A9-9AA9-50C6AA1D3225}">
      <dsp:nvSpPr>
        <dsp:cNvPr id="0" name=""/>
        <dsp:cNvSpPr/>
      </dsp:nvSpPr>
      <dsp:spPr>
        <a:xfrm>
          <a:off x="0" y="720"/>
          <a:ext cx="8280920" cy="540233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66"/>
              </a:solidFill>
              <a:latin typeface="微软雅黑" pitchFamily="34" charset="-122"/>
              <a:ea typeface="微软雅黑" pitchFamily="34" charset="-122"/>
            </a:rPr>
            <a:t>首先需要提供一个高效稳定的离线存储和计算引擎</a:t>
          </a:r>
          <a:endParaRPr lang="zh-CN" altLang="en-US" sz="1800" b="1" kern="1200" dirty="0">
            <a:solidFill>
              <a:srgbClr val="FFFF66"/>
            </a:solidFill>
          </a:endParaRPr>
        </a:p>
      </dsp:txBody>
      <dsp:txXfrm>
        <a:off x="0" y="720"/>
        <a:ext cx="8280920" cy="540233"/>
      </dsp:txXfrm>
    </dsp:sp>
    <dsp:sp modelId="{A3FA00A3-C8B8-4D39-83DA-B1B5DC08F043}">
      <dsp:nvSpPr>
        <dsp:cNvPr id="0" name=""/>
        <dsp:cNvSpPr/>
      </dsp:nvSpPr>
      <dsp:spPr>
        <a:xfrm>
          <a:off x="0" y="555101"/>
          <a:ext cx="8280920" cy="5402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如何支撑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万、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15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万台以上的机群规模？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555101"/>
        <a:ext cx="8280920" cy="540233"/>
      </dsp:txXfrm>
    </dsp:sp>
    <dsp:sp modelId="{86B8A654-5DFA-4983-9DA8-D3FE7D1D45C8}">
      <dsp:nvSpPr>
        <dsp:cNvPr id="0" name=""/>
        <dsp:cNvSpPr/>
      </dsp:nvSpPr>
      <dsp:spPr>
        <a:xfrm>
          <a:off x="0" y="1095335"/>
          <a:ext cx="8280920" cy="35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多集群架构，运维和管理系统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1095335"/>
        <a:ext cx="8280920" cy="355882"/>
      </dsp:txXfrm>
    </dsp:sp>
    <dsp:sp modelId="{F8936E88-417E-4E1C-BA20-4DFBDC537A76}">
      <dsp:nvSpPr>
        <dsp:cNvPr id="0" name=""/>
        <dsp:cNvSpPr/>
      </dsp:nvSpPr>
      <dsp:spPr>
        <a:xfrm>
          <a:off x="0" y="1451217"/>
          <a:ext cx="8280920" cy="5402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如何在一个平台上支持多个组织的多个用户进行开发？</a:t>
          </a:r>
          <a:endParaRPr lang="zh-CN" altLang="en-US" sz="1800" kern="1200" dirty="0"/>
        </a:p>
      </dsp:txBody>
      <dsp:txXfrm>
        <a:off x="0" y="1451217"/>
        <a:ext cx="8280920" cy="540233"/>
      </dsp:txXfrm>
    </dsp:sp>
    <dsp:sp modelId="{B0ADC2A6-C63C-4A54-BFBC-316D0DC04B01}">
      <dsp:nvSpPr>
        <dsp:cNvPr id="0" name=""/>
        <dsp:cNvSpPr/>
      </dsp:nvSpPr>
      <dsp:spPr>
        <a:xfrm>
          <a:off x="0" y="1991451"/>
          <a:ext cx="8280920" cy="35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多租户支持，安全隔离，权限控制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1991451"/>
        <a:ext cx="8280920" cy="355882"/>
      </dsp:txXfrm>
    </dsp:sp>
    <dsp:sp modelId="{99B2CE02-8D65-476C-9AA4-C84551F336DA}">
      <dsp:nvSpPr>
        <dsp:cNvPr id="0" name=""/>
        <dsp:cNvSpPr/>
      </dsp:nvSpPr>
      <dsp:spPr>
        <a:xfrm>
          <a:off x="0" y="2347333"/>
          <a:ext cx="8280920" cy="5402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如何了解业务运行状态？</a:t>
          </a:r>
          <a:endParaRPr lang="zh-CN" altLang="en-US" sz="1800" kern="1200" dirty="0"/>
        </a:p>
      </dsp:txBody>
      <dsp:txXfrm>
        <a:off x="0" y="2347333"/>
        <a:ext cx="8280920" cy="540233"/>
      </dsp:txXfrm>
    </dsp:sp>
    <dsp:sp modelId="{B31F8196-FC70-4B26-A947-D9FE80218CB1}">
      <dsp:nvSpPr>
        <dsp:cNvPr id="0" name=""/>
        <dsp:cNvSpPr/>
      </dsp:nvSpPr>
      <dsp:spPr>
        <a:xfrm>
          <a:off x="0" y="2887567"/>
          <a:ext cx="8280920" cy="35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元数据管理，指标系统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2887567"/>
        <a:ext cx="8280920" cy="355882"/>
      </dsp:txXfrm>
    </dsp:sp>
    <dsp:sp modelId="{1FCF769D-2AA2-48EC-B983-362E40DC12F7}">
      <dsp:nvSpPr>
        <dsp:cNvPr id="0" name=""/>
        <dsp:cNvSpPr/>
      </dsp:nvSpPr>
      <dsp:spPr>
        <a:xfrm>
          <a:off x="0" y="3243449"/>
          <a:ext cx="8280920" cy="5402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如何管理不同种类的任务？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3243449"/>
        <a:ext cx="8280920" cy="540233"/>
      </dsp:txXfrm>
    </dsp:sp>
    <dsp:sp modelId="{10C91C63-9262-48A9-8AC4-C4A8124D31AC}">
      <dsp:nvSpPr>
        <dsp:cNvPr id="0" name=""/>
        <dsp:cNvSpPr/>
      </dsp:nvSpPr>
      <dsp:spPr>
        <a:xfrm>
          <a:off x="0" y="3783683"/>
          <a:ext cx="8280920" cy="35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服务化，统一计算入口，可度量和控制的计算资源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3783683"/>
        <a:ext cx="8280920" cy="355882"/>
      </dsp:txXfrm>
    </dsp:sp>
    <dsp:sp modelId="{DF74C5F7-03AE-4784-8267-A9F4A11C1A1F}">
      <dsp:nvSpPr>
        <dsp:cNvPr id="0" name=""/>
        <dsp:cNvSpPr/>
      </dsp:nvSpPr>
      <dsp:spPr>
        <a:xfrm>
          <a:off x="0" y="4139565"/>
          <a:ext cx="8280920" cy="5402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准实时查询，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R-ODPS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，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…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，我们还在继续探索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4139565"/>
        <a:ext cx="8280920" cy="54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6288D-4828-4B59-A391-5523FF50CE60}" type="datetimeFigureOut">
              <a:rPr lang="zh-CN" altLang="en-US" smtClean="0"/>
              <a:t>2013-7-12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9DFA-5143-4146-B2FB-D9F53ED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D4100-A28B-4932-97C1-34EB74F47E1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20E4-A9A1-4A52-9B70-69882B575AA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D3F5-9F20-4BC3-A48D-742DB7242B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D4100-A28B-4932-97C1-34EB74F47E1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产品线太多需要收拢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需要与</a:t>
            </a:r>
            <a:r>
              <a:rPr lang="en-US" altLang="zh-CN" dirty="0" err="1" smtClean="0"/>
              <a:t>DataX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TT</a:t>
            </a:r>
            <a:r>
              <a:rPr lang="zh-CN" altLang="en-US" dirty="0" smtClean="0"/>
              <a:t>分工整合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ODPS</a:t>
            </a:r>
            <a:r>
              <a:rPr lang="zh-CN" altLang="en-US" dirty="0" smtClean="0"/>
              <a:t>产品的一部分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D3F5-9F20-4BC3-A48D-742DB7242B4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产品线太多需要收拢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需要与</a:t>
            </a:r>
            <a:r>
              <a:rPr lang="en-US" altLang="zh-CN" dirty="0" err="1" smtClean="0"/>
              <a:t>DataX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TT</a:t>
            </a:r>
            <a:r>
              <a:rPr lang="zh-CN" altLang="en-US" dirty="0" smtClean="0"/>
              <a:t>分工整合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ODPS</a:t>
            </a:r>
            <a:r>
              <a:rPr lang="zh-CN" altLang="en-US" dirty="0" smtClean="0"/>
              <a:t>产品的一部分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D3F5-9F20-4BC3-A48D-742DB7242B4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or light background(first choice)\inner shee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6988"/>
            <a:ext cx="9182101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9DAB1ED-DB47-48A3-A805-2E80FBE36797}" type="datetime1">
              <a:rPr lang="zh-CN" altLang="en-US"/>
              <a:pPr>
                <a:defRPr/>
              </a:pPr>
              <a:t>2013-7-12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5D9375A-B842-4D10-A593-5468C69D2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90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988840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阿里巴巴离线大数据处理平台概述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汤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子楠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我们面临的主要问题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467544" y="1844824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高效稳定的计算模型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2492896"/>
            <a:ext cx="7416824" cy="267765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Map Reduce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仍然是离线运算的主流，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但是，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频繁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带来的性能瓶颈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模型描述能力的局限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</a:t>
            </a:r>
            <a:r>
              <a:rPr lang="zh-CN" altLang="en-US" dirty="0" smtClean="0"/>
              <a:t>实时查询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50178" name="Picture 2" descr="service_mode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1520" y="1988840"/>
            <a:ext cx="5616624" cy="3191264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940152" y="1772816"/>
            <a:ext cx="2746648" cy="3816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优势：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避免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消耗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节约调度</a:t>
            </a:r>
            <a:r>
              <a:rPr lang="zh-CN" altLang="en-US" sz="1600" dirty="0" smtClean="0"/>
              <a:t>成本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劣势：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Failover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资源占用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数据规模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适用</a:t>
            </a:r>
            <a:r>
              <a:rPr lang="zh-CN" altLang="en-US" sz="2200" dirty="0" smtClean="0"/>
              <a:t>场景：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Ad hoc</a:t>
            </a:r>
            <a:r>
              <a:rPr lang="zh-CN" altLang="en-US" sz="1600" dirty="0" smtClean="0"/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1600200"/>
            <a:ext cx="4248472" cy="4525963"/>
          </a:xfrm>
        </p:spPr>
        <p:txBody>
          <a:bodyPr/>
          <a:lstStyle/>
          <a:p>
            <a:r>
              <a:rPr lang="zh-CN" altLang="en-US" sz="2000" dirty="0" smtClean="0"/>
              <a:t>功能：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统一的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、授权、数据存储、</a:t>
            </a:r>
            <a:r>
              <a:rPr lang="en-US" altLang="zh-CN" sz="1600" dirty="0" smtClean="0"/>
              <a:t>meta</a:t>
            </a:r>
          </a:p>
          <a:p>
            <a:pPr lvl="1"/>
            <a:r>
              <a:rPr lang="en-US" altLang="zh-CN" sz="1600" dirty="0" smtClean="0"/>
              <a:t>Master-slave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负责子图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通过迭代在节点间通讯和修改</a:t>
            </a:r>
            <a:r>
              <a:rPr lang="zh-CN" altLang="en-US" sz="1600" dirty="0" smtClean="0"/>
              <a:t>图拓扑</a:t>
            </a:r>
            <a:endParaRPr lang="en-US" altLang="zh-CN" sz="1600" dirty="0" smtClean="0"/>
          </a:p>
          <a:p>
            <a:r>
              <a:rPr lang="zh-CN" altLang="en-US" sz="2000" dirty="0" smtClean="0"/>
              <a:t>挑战：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数据倾斜时的内存控制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与其他类型作业共存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错误恢复</a:t>
            </a:r>
            <a:endParaRPr lang="en-US" altLang="zh-CN" sz="1600" dirty="0" smtClean="0"/>
          </a:p>
          <a:p>
            <a:r>
              <a:rPr lang="zh-CN" altLang="en-US" sz="2000" dirty="0" smtClean="0"/>
              <a:t>优势：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方便处理图数据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多轮迭代性能远好于</a:t>
            </a:r>
            <a:r>
              <a:rPr lang="en-US" altLang="zh-CN" sz="1600" dirty="0" smtClean="0"/>
              <a:t>MR</a:t>
            </a: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000" dirty="0" smtClean="0"/>
              <a:t>应用场景：</a:t>
            </a:r>
            <a:endParaRPr lang="en-US" altLang="zh-CN" sz="2000" dirty="0" smtClean="0"/>
          </a:p>
          <a:p>
            <a:pPr marL="742950" lvl="2" indent="-342900"/>
            <a:r>
              <a:rPr lang="zh-CN" altLang="en-US" sz="1600" dirty="0" smtClean="0"/>
              <a:t>推荐、社交网络、物流、</a:t>
            </a:r>
            <a:r>
              <a:rPr lang="en-US" altLang="zh-CN" sz="1600" dirty="0" smtClean="0"/>
              <a:t>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391019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60350"/>
            <a:ext cx="8716962" cy="781050"/>
          </a:xfrm>
        </p:spPr>
        <p:txBody>
          <a:bodyPr/>
          <a:lstStyle/>
          <a:p>
            <a:r>
              <a:rPr lang="zh-CN" altLang="en-US" dirty="0" smtClean="0"/>
              <a:t>利用图编程实现</a:t>
            </a:r>
            <a:r>
              <a:rPr lang="en-US" altLang="zh-CN" dirty="0" smtClean="0"/>
              <a:t>SSSP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(1)</a:t>
            </a:r>
            <a:endParaRPr lang="en-US" alt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3850" y="1340768"/>
            <a:ext cx="8640763" cy="515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287338" indent="-246063">
              <a:spcBef>
                <a:spcPct val="25000"/>
              </a:spcBef>
              <a:buSzPct val="75000"/>
              <a:defRPr/>
            </a:pPr>
            <a:r>
              <a:rPr lang="en-US" altLang="zh-CN" sz="2000" b="1" i="1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GraphLoader</a:t>
            </a:r>
            <a:r>
              <a:rPr lang="en-US" altLang="zh-CN" sz="2000" b="1" i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0" dirty="0" smtClean="0">
                <a:latin typeface="Arial" charset="0"/>
              </a:rPr>
              <a:t>–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图加载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1988840"/>
            <a:ext cx="8280920" cy="41044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79" tIns="44446" rIns="90479" bIns="44446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/>
              <a:t> public static class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SSSPGraphLoader</a:t>
            </a:r>
            <a:r>
              <a:rPr lang="en-US" altLang="zh-CN" sz="1600" dirty="0"/>
              <a:t> extends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GraphLoader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LongWritable</a:t>
            </a:r>
            <a:r>
              <a:rPr lang="en-US" altLang="zh-CN" sz="1600" dirty="0" smtClean="0"/>
              <a:t>, 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&gt; {</a:t>
            </a:r>
          </a:p>
          <a:p>
            <a:endParaRPr lang="zh-CN" altLang="en-US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0000FF"/>
                </a:solidFill>
              </a:rPr>
              <a:t>@Override</a:t>
            </a:r>
          </a:p>
          <a:p>
            <a:r>
              <a:rPr lang="en-US" altLang="zh-CN" sz="1600" dirty="0"/>
              <a:t>    public void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load</a:t>
            </a:r>
            <a:r>
              <a:rPr lang="en-US" altLang="zh-CN" sz="1600" dirty="0" smtClean="0"/>
              <a:t>(Record </a:t>
            </a:r>
            <a:r>
              <a:rPr lang="en-US" altLang="zh-CN" sz="1600" dirty="0" err="1" smtClean="0"/>
              <a:t>record</a:t>
            </a:r>
            <a:r>
              <a:rPr lang="en-US" altLang="zh-CN" sz="1600" dirty="0" smtClean="0"/>
              <a:t>, </a:t>
            </a:r>
            <a:r>
              <a:rPr lang="fr-FR" altLang="zh-CN" sz="1600" dirty="0" smtClean="0"/>
              <a:t>MutationContext&lt;...&gt; </a:t>
            </a:r>
            <a:r>
              <a:rPr lang="fr-FR" altLang="zh-CN" sz="1600" dirty="0"/>
              <a:t>context</a:t>
            </a:r>
            <a:r>
              <a:rPr lang="fr-FR" altLang="zh-CN" sz="1600" dirty="0" smtClean="0"/>
              <a:t>)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SSSPVertex</a:t>
            </a:r>
            <a:r>
              <a:rPr lang="en-US" altLang="zh-CN" sz="1600" dirty="0"/>
              <a:t> vertex = new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SSSPVertex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vertex.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setId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record.get</a:t>
            </a:r>
            <a:r>
              <a:rPr lang="en-US" altLang="zh-CN" sz="1600" dirty="0"/>
              <a:t>(0));</a:t>
            </a:r>
          </a:p>
          <a:p>
            <a:r>
              <a:rPr lang="en-US" altLang="zh-CN" sz="1600" dirty="0"/>
              <a:t>      String[] edges = </a:t>
            </a:r>
            <a:r>
              <a:rPr lang="en-US" altLang="zh-CN" sz="1600" dirty="0" err="1"/>
              <a:t>record.get</a:t>
            </a:r>
            <a:r>
              <a:rPr lang="en-US" altLang="zh-CN" sz="1600" dirty="0"/>
              <a:t>(1).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().split(",");</a:t>
            </a:r>
          </a:p>
          <a:p>
            <a:r>
              <a:rPr lang="nn-NO" altLang="zh-CN" sz="1600" dirty="0"/>
              <a:t>      for (int i = 0; i &lt; edges.length; i++) {</a:t>
            </a:r>
          </a:p>
          <a:p>
            <a:r>
              <a:rPr lang="en-US" altLang="zh-CN" sz="1600" dirty="0"/>
              <a:t>        String[] </a:t>
            </a:r>
            <a:r>
              <a:rPr lang="en-US" altLang="zh-CN" sz="1600" dirty="0" err="1"/>
              <a:t>ss</a:t>
            </a:r>
            <a:r>
              <a:rPr lang="en-US" altLang="zh-CN" sz="1600" dirty="0"/>
              <a:t> = edges[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].split(":");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vertex.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addEdge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Long.</a:t>
            </a:r>
            <a:r>
              <a:rPr lang="en-US" altLang="zh-CN" sz="1600" i="1" dirty="0" err="1"/>
              <a:t>parseLong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ss</a:t>
            </a:r>
            <a:r>
              <a:rPr lang="en-US" altLang="zh-CN" sz="1600" i="1" dirty="0"/>
              <a:t>[0])),</a:t>
            </a:r>
          </a:p>
          <a:p>
            <a:r>
              <a:rPr lang="en-US" altLang="zh-CN" sz="1600" dirty="0"/>
              <a:t>            new 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Long.</a:t>
            </a:r>
            <a:r>
              <a:rPr lang="en-US" altLang="zh-CN" sz="1600" i="1" dirty="0" err="1"/>
              <a:t>parseLong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ss</a:t>
            </a:r>
            <a:r>
              <a:rPr lang="en-US" altLang="zh-CN" sz="1600" i="1" dirty="0"/>
              <a:t>[1])));</a:t>
            </a:r>
          </a:p>
          <a:p>
            <a:r>
              <a:rPr lang="zh-CN" altLang="en-US" sz="1600" dirty="0"/>
              <a:t>  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context.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addVertexRequest</a:t>
            </a:r>
            <a:r>
              <a:rPr lang="en-US" altLang="zh-CN" sz="1600" dirty="0"/>
              <a:t>(vertex);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}</a:t>
            </a:r>
            <a:endParaRPr kumimoji="0" lang="zh-CN" altLang="en-US" sz="1600" i="0" u="none" strike="noStrike" cap="none" normalizeH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60350"/>
            <a:ext cx="8716962" cy="781050"/>
          </a:xfrm>
        </p:spPr>
        <p:txBody>
          <a:bodyPr/>
          <a:lstStyle/>
          <a:p>
            <a:r>
              <a:rPr lang="zh-CN" altLang="en-US" dirty="0" smtClean="0"/>
              <a:t>利用图编程实现</a:t>
            </a:r>
            <a:r>
              <a:rPr lang="en-US" altLang="zh-CN" dirty="0" smtClean="0"/>
              <a:t>SSSP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(2)</a:t>
            </a:r>
            <a:endParaRPr lang="en-US" alt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3850" y="1340768"/>
            <a:ext cx="8640763" cy="5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287338" indent="-246063">
              <a:spcBef>
                <a:spcPct val="25000"/>
              </a:spcBef>
              <a:buSzPct val="75000"/>
              <a:defRPr/>
            </a:pPr>
            <a:r>
              <a:rPr lang="en-US" altLang="zh-CN" sz="2000" b="1" i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Vertex </a:t>
            </a:r>
            <a:r>
              <a:rPr lang="en-US" altLang="zh-CN" sz="2000" kern="0" dirty="0" smtClean="0">
                <a:latin typeface="Arial" charset="0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基类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7544" y="1772816"/>
            <a:ext cx="8208912" cy="49685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79" tIns="44446" rIns="90479" bIns="44446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public static class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SSSPVertex</a:t>
            </a:r>
            <a:r>
              <a:rPr lang="en-US" altLang="zh-CN" sz="1600" dirty="0" smtClean="0"/>
              <a:t> extends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b="1" i="1" dirty="0">
                <a:solidFill>
                  <a:srgbClr val="FF0000"/>
                </a:solidFill>
              </a:rPr>
              <a:t>Vertex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LongWritable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LongWritable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LongWritable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LongWritable</a:t>
            </a:r>
            <a:r>
              <a:rPr lang="en-US" altLang="zh-CN" sz="1600" dirty="0" smtClean="0"/>
              <a:t>&gt; {</a:t>
            </a:r>
          </a:p>
          <a:p>
            <a:r>
              <a:rPr lang="en-US" altLang="zh-CN" sz="1600" dirty="0" smtClean="0"/>
              <a:t>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@Override</a:t>
            </a:r>
          </a:p>
          <a:p>
            <a:r>
              <a:rPr lang="en-US" altLang="zh-CN" sz="1600" dirty="0" smtClean="0"/>
              <a:t>    public void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compute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ComputeContext</a:t>
            </a:r>
            <a:r>
              <a:rPr lang="en-US" altLang="zh-CN" sz="1600" dirty="0" smtClean="0"/>
              <a:t>&lt;…&gt; context, </a:t>
            </a:r>
            <a:r>
              <a:rPr lang="en-US" altLang="zh-CN" sz="1600" dirty="0" err="1" smtClean="0"/>
              <a:t>Iterable</a:t>
            </a:r>
            <a:r>
              <a:rPr lang="en-US" altLang="zh-CN" sz="1600" dirty="0" smtClean="0"/>
              <a:t>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messages</a:t>
            </a:r>
            <a:r>
              <a:rPr lang="en-US" altLang="zh-CN" sz="1600" dirty="0" smtClean="0"/>
              <a:t>) {</a:t>
            </a:r>
          </a:p>
          <a:p>
            <a:r>
              <a:rPr lang="en-US" altLang="zh-CN" sz="1600" dirty="0" smtClean="0"/>
              <a:t>      long 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 = (</a:t>
            </a:r>
            <a:r>
              <a:rPr lang="en-US" altLang="zh-CN" sz="1600" dirty="0" err="1" smtClean="0"/>
              <a:t>getId</a:t>
            </a:r>
            <a:r>
              <a:rPr lang="en-US" altLang="zh-CN" sz="1600" dirty="0" smtClean="0"/>
              <a:t>() == 1) ? 0 : </a:t>
            </a:r>
            <a:r>
              <a:rPr lang="en-US" altLang="zh-CN" sz="1600" dirty="0" err="1" smtClean="0"/>
              <a:t>Integer.MAX_VALUE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for (</a:t>
            </a:r>
            <a:r>
              <a:rPr lang="en-US" altLang="zh-CN" sz="1600" dirty="0" err="1" smtClean="0"/>
              <a:t>LongWritable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 : messages) {</a:t>
            </a:r>
          </a:p>
          <a:p>
            <a:r>
              <a:rPr lang="en-US" altLang="zh-CN" sz="1600" dirty="0" smtClean="0"/>
              <a:t>        if (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) {</a:t>
            </a:r>
          </a:p>
          <a:p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}</a:t>
            </a:r>
          </a:p>
          <a:p>
            <a:r>
              <a:rPr lang="en-US" altLang="zh-CN" sz="1600" dirty="0" smtClean="0"/>
              <a:t>      if (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this.getValue</a:t>
            </a:r>
            <a:r>
              <a:rPr lang="en-US" altLang="zh-CN" sz="1600" dirty="0" smtClean="0"/>
              <a:t>())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this.setValue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   for (Edge e : </a:t>
            </a:r>
            <a:r>
              <a:rPr lang="en-US" altLang="zh-CN" sz="1600" dirty="0" err="1" smtClean="0"/>
              <a:t>this.getEdges</a:t>
            </a:r>
            <a:r>
              <a:rPr lang="en-US" altLang="zh-CN" sz="1600" dirty="0" smtClean="0"/>
              <a:t>()) {</a:t>
            </a:r>
          </a:p>
          <a:p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context.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sendMessage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e.getDestVertexId</a:t>
            </a:r>
            <a:r>
              <a:rPr lang="en-US" altLang="zh-CN" sz="1600" dirty="0" smtClean="0"/>
              <a:t>(), </a:t>
            </a:r>
            <a:r>
              <a:rPr lang="en-US" altLang="zh-CN" sz="1600" dirty="0" err="1" smtClean="0"/>
              <a:t>minDist</a:t>
            </a:r>
            <a:r>
              <a:rPr lang="en-US" altLang="zh-CN" sz="1600" dirty="0" smtClean="0"/>
              <a:t> + </a:t>
            </a:r>
            <a:r>
              <a:rPr lang="en-US" altLang="zh-CN" sz="1600" dirty="0" err="1" smtClean="0"/>
              <a:t>getValue</a:t>
            </a:r>
            <a:r>
              <a:rPr lang="en-US" altLang="zh-CN" sz="1600" dirty="0" smtClean="0"/>
              <a:t>());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} else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voteToHalt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}</a:t>
            </a:r>
          </a:p>
          <a:p>
            <a:r>
              <a:rPr lang="en-US" altLang="zh-CN" sz="1600" dirty="0" smtClean="0"/>
              <a:t>    }  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kumimoji="0" lang="zh-CN" altLang="en-US" sz="1600" i="0" u="none" strike="noStrike" cap="none" normalizeH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利用图编程实现</a:t>
            </a:r>
            <a:r>
              <a:rPr lang="en-US" altLang="zh-CN" dirty="0" smtClean="0"/>
              <a:t>SSSP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8808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r>
              <a:rPr lang="zh-CN" altLang="en-US" dirty="0" smtClean="0"/>
              <a:t>和算法运算支持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888432" cy="25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16016" y="1600200"/>
            <a:ext cx="4176464" cy="4525963"/>
          </a:xfrm>
        </p:spPr>
        <p:txBody>
          <a:bodyPr/>
          <a:lstStyle/>
          <a:p>
            <a:r>
              <a:rPr lang="zh-CN" altLang="en-US" sz="2200" dirty="0" smtClean="0"/>
              <a:t>基于</a:t>
            </a:r>
            <a:r>
              <a:rPr lang="en-US" altLang="zh-CN" sz="2200" dirty="0" smtClean="0"/>
              <a:t>MPI</a:t>
            </a:r>
            <a:r>
              <a:rPr lang="zh-CN" altLang="en-US" sz="2200" dirty="0" smtClean="0"/>
              <a:t>的算法运算包</a:t>
            </a:r>
            <a:endParaRPr lang="en-US" altLang="zh-CN" sz="2200" dirty="0" smtClean="0"/>
          </a:p>
          <a:p>
            <a:r>
              <a:rPr lang="zh-CN" altLang="en-US" sz="2200" dirty="0" smtClean="0"/>
              <a:t>图形化交互界面</a:t>
            </a:r>
            <a:endParaRPr lang="en-US" altLang="zh-CN" sz="2200" dirty="0" smtClean="0"/>
          </a:p>
          <a:p>
            <a:r>
              <a:rPr lang="zh-CN" altLang="en-US" sz="2200" dirty="0" smtClean="0"/>
              <a:t>支持算法：</a:t>
            </a:r>
            <a:endParaRPr lang="en-US" altLang="zh-CN" sz="2200" dirty="0" smtClean="0"/>
          </a:p>
          <a:p>
            <a:pPr marL="800100" lvl="3" indent="-342900"/>
            <a:r>
              <a:rPr lang="en-US" altLang="zh-CN" sz="1800" dirty="0" smtClean="0"/>
              <a:t>SVD</a:t>
            </a:r>
            <a:r>
              <a:rPr lang="zh-CN" altLang="en-US" sz="1800" dirty="0" smtClean="0"/>
              <a:t>分解</a:t>
            </a:r>
          </a:p>
          <a:p>
            <a:pPr marL="800100" lvl="3" indent="-342900"/>
            <a:r>
              <a:rPr lang="zh-CN" altLang="en-US" sz="1800" dirty="0" smtClean="0"/>
              <a:t>逻辑回归</a:t>
            </a:r>
          </a:p>
          <a:p>
            <a:pPr marL="800100" lvl="3" indent="-342900"/>
            <a:r>
              <a:rPr lang="zh-CN" altLang="en-US" sz="1800" dirty="0" smtClean="0"/>
              <a:t>随机森林</a:t>
            </a:r>
            <a:endParaRPr lang="en-US" altLang="zh-CN" sz="1800" dirty="0" smtClean="0"/>
          </a:p>
          <a:p>
            <a:pPr marL="800100" lvl="3" indent="-342900"/>
            <a:r>
              <a:rPr lang="en-US" altLang="zh-CN" sz="1800" dirty="0" smtClean="0"/>
              <a:t>…</a:t>
            </a:r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连接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与</a:t>
            </a:r>
            <a:r>
              <a:rPr lang="en-US" altLang="zh-CN" sz="2200" dirty="0" smtClean="0"/>
              <a:t>ODPS</a:t>
            </a:r>
          </a:p>
          <a:p>
            <a:r>
              <a:rPr lang="zh-CN" altLang="en-US" sz="2200" dirty="0" smtClean="0"/>
              <a:t>集成</a:t>
            </a:r>
            <a:r>
              <a:rPr lang="en-US" altLang="zh-CN" sz="2200" dirty="0" smtClean="0"/>
              <a:t>ODPS</a:t>
            </a:r>
            <a:r>
              <a:rPr lang="zh-CN" altLang="en-US" sz="2200" dirty="0" smtClean="0"/>
              <a:t>的算法</a:t>
            </a:r>
          </a:p>
          <a:p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2054" name="Picture 6" descr="R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085184"/>
            <a:ext cx="952500" cy="7239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005067" y="5230941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- ODPS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651428"/>
            <a:ext cx="7848872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增长的速度永远快于技术完善的速度，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如何支撑日益膨胀的存储和计算需求？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7187" y="1556792"/>
            <a:ext cx="4522885" cy="503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652120" y="1600200"/>
            <a:ext cx="3096344" cy="4637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多</a:t>
            </a:r>
            <a:r>
              <a:rPr lang="zh-CN" altLang="en-US" sz="2200" dirty="0" smtClean="0"/>
              <a:t>计算</a:t>
            </a:r>
            <a:r>
              <a:rPr lang="zh-CN" altLang="en-US" sz="2200" dirty="0" smtClean="0"/>
              <a:t>机群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解决规模瓶颈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统一</a:t>
            </a:r>
            <a:r>
              <a:rPr lang="en-US" altLang="zh-CN" sz="1800" dirty="0" smtClean="0"/>
              <a:t>meta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准</a:t>
            </a:r>
            <a:r>
              <a:rPr lang="zh-CN" altLang="en-US" sz="2200" dirty="0" smtClean="0"/>
              <a:t>实时数据</a:t>
            </a:r>
            <a:r>
              <a:rPr lang="zh-CN" altLang="en-US" sz="2200" dirty="0" smtClean="0"/>
              <a:t>同步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减少</a:t>
            </a:r>
            <a:r>
              <a:rPr lang="zh-CN" altLang="en-US" sz="1800" dirty="0" smtClean="0"/>
              <a:t>热数据跨机房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业务迁移</a:t>
            </a:r>
            <a:endParaRPr lang="en-US" altLang="zh-CN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多控制</a:t>
            </a:r>
            <a:r>
              <a:rPr lang="zh-CN" altLang="en-US" sz="2200" dirty="0" smtClean="0"/>
              <a:t>机群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灰度发布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业务分离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					</a:t>
            </a:r>
            <a:r>
              <a:rPr lang="zh-CN" altLang="en-US" sz="2400" dirty="0" smtClean="0"/>
              <a:t>汤子楠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			</a:t>
            </a:r>
            <a:r>
              <a:rPr lang="zh-CN" altLang="en-US" sz="2000" dirty="0" smtClean="0"/>
              <a:t>数据平台事业部，产品经理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2007~2010</a:t>
            </a:r>
          </a:p>
          <a:p>
            <a:pPr lvl="2"/>
            <a:r>
              <a:rPr lang="zh-CN" altLang="en-US" sz="1800" dirty="0" smtClean="0"/>
              <a:t>移动互联网，触屏交互</a:t>
            </a:r>
            <a:endParaRPr lang="en-US" altLang="zh-CN" sz="1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000" dirty="0" smtClean="0"/>
              <a:t>2010</a:t>
            </a:r>
            <a:r>
              <a:rPr lang="zh-CN" altLang="en-US" sz="2000" dirty="0" smtClean="0"/>
              <a:t>至今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云计算，大数据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1026" name="Picture 2" descr="http://idea1983.com/wp-content/uploads/2012/09/microsoft-logo-1987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16016" y="3645024"/>
            <a:ext cx="3960440" cy="947485"/>
          </a:xfrm>
          <a:prstGeom prst="rect">
            <a:avLst/>
          </a:prstGeom>
          <a:noFill/>
        </p:spPr>
      </p:pic>
      <p:pic>
        <p:nvPicPr>
          <p:cNvPr id="1032" name="Picture 8" descr="http://cdn.inside.com.tw/wp-content/uploads/2012/10/alibaba.001-%E6%8B%B7%E8%B2%9D-72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32040" y="4941168"/>
            <a:ext cx="3528392" cy="1000285"/>
          </a:xfrm>
          <a:prstGeom prst="rect">
            <a:avLst/>
          </a:prstGeom>
          <a:noFill/>
        </p:spPr>
      </p:pic>
      <p:pic>
        <p:nvPicPr>
          <p:cNvPr id="1034" name="Picture 10" descr="http://work.alibaba-inc.com/photo/32624.220x220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396380" y="1412776"/>
            <a:ext cx="2095500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租户模型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356992"/>
            <a:ext cx="784887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如何支持多个团队在一个平台上开发？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租户模型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940152" y="1600200"/>
            <a:ext cx="2746648" cy="46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用户空间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授权访问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跨空间访问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受保护的空间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空间互信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08875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ODPS</a:t>
            </a:r>
            <a:r>
              <a:rPr lang="zh-CN" altLang="en-US" dirty="0" smtClean="0"/>
              <a:t>安全架构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784887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数据安全是每个平台产品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需要解决的核心问题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285984" y="2725701"/>
            <a:ext cx="2143140" cy="177230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85984" y="1857365"/>
            <a:ext cx="2000264" cy="428627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14612" y="1937555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3095645" y="1583392"/>
            <a:ext cx="500067" cy="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2892813" y="2749943"/>
            <a:ext cx="928691" cy="79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499992" y="338356"/>
            <a:ext cx="4464496" cy="7143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ODPS</a:t>
            </a:r>
            <a:r>
              <a:rPr lang="zh-CN" altLang="en-US" dirty="0" smtClean="0">
                <a:solidFill>
                  <a:schemeClr val="tx1"/>
                </a:solidFill>
              </a:rPr>
              <a:t>安全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架构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圆柱形 39"/>
          <p:cNvSpPr/>
          <p:nvPr/>
        </p:nvSpPr>
        <p:spPr>
          <a:xfrm>
            <a:off x="5929322" y="3071810"/>
            <a:ext cx="1000132" cy="1285884"/>
          </a:xfrm>
          <a:prstGeom prst="can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 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Store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43240" y="2773389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357686" y="3714752"/>
            <a:ext cx="1571636" cy="1588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23294" y="4798197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31676" y="4810072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14546" y="5369701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5" name="肘形连接符 84"/>
          <p:cNvCxnSpPr>
            <a:stCxn id="20" idx="2"/>
          </p:cNvCxnSpPr>
          <p:nvPr/>
        </p:nvCxnSpPr>
        <p:spPr>
          <a:xfrm rot="16200000" flipH="1">
            <a:off x="3291703" y="4553752"/>
            <a:ext cx="738924" cy="3214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20" idx="2"/>
            <a:endCxn id="4" idx="0"/>
          </p:cNvCxnSpPr>
          <p:nvPr/>
        </p:nvCxnSpPr>
        <p:spPr>
          <a:xfrm rot="5400000">
            <a:off x="2184415" y="3767934"/>
            <a:ext cx="738924" cy="18931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285984" y="869108"/>
            <a:ext cx="2000264" cy="428627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57422" y="857232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客户端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(SDK, Console)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93037" y="1937555"/>
            <a:ext cx="1214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接入层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28662" y="2440743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控制集群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61"/>
          <p:cNvGrpSpPr/>
          <p:nvPr/>
        </p:nvGrpSpPr>
        <p:grpSpPr>
          <a:xfrm>
            <a:off x="1000100" y="5083949"/>
            <a:ext cx="1214446" cy="1143008"/>
            <a:chOff x="1357290" y="5429264"/>
            <a:chExt cx="1214446" cy="1143008"/>
          </a:xfrm>
        </p:grpSpPr>
        <p:sp>
          <p:nvSpPr>
            <p:cNvPr id="4" name="矩形 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162"/>
          <p:cNvGrpSpPr/>
          <p:nvPr/>
        </p:nvGrpSpPr>
        <p:grpSpPr>
          <a:xfrm>
            <a:off x="3214678" y="5083949"/>
            <a:ext cx="1214446" cy="1143008"/>
            <a:chOff x="1357290" y="5429264"/>
            <a:chExt cx="1214446" cy="1143008"/>
          </a:xfrm>
        </p:grpSpPr>
        <p:sp>
          <p:nvSpPr>
            <p:cNvPr id="164" name="矩形 16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矩形 223"/>
          <p:cNvSpPr/>
          <p:nvPr/>
        </p:nvSpPr>
        <p:spPr>
          <a:xfrm>
            <a:off x="642910" y="1583487"/>
            <a:ext cx="4214842" cy="4786346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7" name="直接箭头连接符 236"/>
          <p:cNvCxnSpPr/>
          <p:nvPr/>
        </p:nvCxnSpPr>
        <p:spPr>
          <a:xfrm rot="5400000">
            <a:off x="2464579" y="4893479"/>
            <a:ext cx="357984" cy="79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59"/>
          <p:cNvGrpSpPr/>
          <p:nvPr/>
        </p:nvGrpSpPr>
        <p:grpSpPr>
          <a:xfrm>
            <a:off x="2643174" y="3130579"/>
            <a:ext cx="1714512" cy="1214446"/>
            <a:chOff x="2643174" y="3130579"/>
            <a:chExt cx="1714512" cy="1214446"/>
          </a:xfrm>
        </p:grpSpPr>
        <p:sp>
          <p:nvSpPr>
            <p:cNvPr id="20" name="矩形 19"/>
            <p:cNvSpPr/>
            <p:nvPr/>
          </p:nvSpPr>
          <p:spPr>
            <a:xfrm>
              <a:off x="2643174" y="3130579"/>
              <a:ext cx="1714512" cy="121444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14612" y="321468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OdpsWorker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14612" y="357187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Scheduler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14612" y="3942716"/>
              <a:ext cx="1071570" cy="27308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158"/>
            <p:cNvGrpSpPr/>
            <p:nvPr/>
          </p:nvGrpSpPr>
          <p:grpSpPr>
            <a:xfrm>
              <a:off x="3905120" y="3214686"/>
              <a:ext cx="369332" cy="1035945"/>
              <a:chOff x="7643834" y="3429000"/>
              <a:chExt cx="369332" cy="103594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7643834" y="3429000"/>
                <a:ext cx="369332" cy="1000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Hive Server</a:t>
                </a:r>
                <a:endParaRPr lang="zh-CN" altLang="en-US" sz="12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7679647" y="3429000"/>
                <a:ext cx="262002" cy="1035945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29322" y="1571612"/>
            <a:ext cx="1071570" cy="357190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云帐号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414" y="3900536"/>
            <a:ext cx="932007" cy="373657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Shenshu</a:t>
            </a:r>
            <a:endParaRPr lang="en-US" altLang="zh-CN" sz="12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授权服务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4414" y="3381500"/>
            <a:ext cx="932007" cy="357190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KDC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12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(SSO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0100" y="2725701"/>
            <a:ext cx="3429024" cy="177230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85984" y="1857365"/>
            <a:ext cx="2000264" cy="428627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14612" y="1937555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3095645" y="1583392"/>
            <a:ext cx="50006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2892813" y="2749943"/>
            <a:ext cx="928691" cy="793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5929322" y="3071810"/>
            <a:ext cx="1000132" cy="1285884"/>
          </a:xfrm>
          <a:prstGeom prst="can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(Meta Store)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29322" y="2214554"/>
            <a:ext cx="1071570" cy="357190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域帐号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7" name="肘形连接符 46"/>
          <p:cNvCxnSpPr>
            <a:endCxn id="11" idx="1"/>
          </p:cNvCxnSpPr>
          <p:nvPr/>
        </p:nvCxnSpPr>
        <p:spPr>
          <a:xfrm flipV="1">
            <a:off x="4286248" y="1750207"/>
            <a:ext cx="1643074" cy="3214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45" idx="1"/>
          </p:cNvCxnSpPr>
          <p:nvPr/>
        </p:nvCxnSpPr>
        <p:spPr>
          <a:xfrm>
            <a:off x="4286248" y="2071679"/>
            <a:ext cx="1643074" cy="3214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29322" y="1904864"/>
            <a:ext cx="1071570" cy="2501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79185" y="1738238"/>
            <a:ext cx="1000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用户认证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142976" y="3297580"/>
            <a:ext cx="1119258" cy="106030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6350" y="2822990"/>
            <a:ext cx="1500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飞天内部认证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与授权中心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43240" y="2773389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214810" y="3714752"/>
            <a:ext cx="17145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23294" y="4798197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31676" y="4810072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14546" y="5369701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5" name="肘形连接符 84"/>
          <p:cNvCxnSpPr/>
          <p:nvPr/>
        </p:nvCxnSpPr>
        <p:spPr>
          <a:xfrm rot="16200000" flipH="1">
            <a:off x="3255984" y="4518033"/>
            <a:ext cx="738924" cy="392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4" idx="0"/>
          </p:cNvCxnSpPr>
          <p:nvPr/>
        </p:nvCxnSpPr>
        <p:spPr>
          <a:xfrm rot="5400000">
            <a:off x="2148696" y="3803653"/>
            <a:ext cx="738924" cy="18216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285984" y="869108"/>
            <a:ext cx="2000264" cy="428627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57422" y="857232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客户端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(SDK, Console)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93037" y="1937555"/>
            <a:ext cx="1214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接入层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28662" y="2440743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控制集群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61"/>
          <p:cNvGrpSpPr/>
          <p:nvPr/>
        </p:nvGrpSpPr>
        <p:grpSpPr>
          <a:xfrm>
            <a:off x="1000100" y="5083949"/>
            <a:ext cx="1214446" cy="1143008"/>
            <a:chOff x="1357290" y="5429264"/>
            <a:chExt cx="1214446" cy="1143008"/>
          </a:xfrm>
        </p:grpSpPr>
        <p:sp>
          <p:nvSpPr>
            <p:cNvPr id="4" name="矩形 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162"/>
          <p:cNvGrpSpPr/>
          <p:nvPr/>
        </p:nvGrpSpPr>
        <p:grpSpPr>
          <a:xfrm>
            <a:off x="3148003" y="5093474"/>
            <a:ext cx="1214446" cy="1143008"/>
            <a:chOff x="1357290" y="5429264"/>
            <a:chExt cx="1214446" cy="1143008"/>
          </a:xfrm>
        </p:grpSpPr>
        <p:sp>
          <p:nvSpPr>
            <p:cNvPr id="164" name="矩形 16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矩形 223"/>
          <p:cNvSpPr/>
          <p:nvPr/>
        </p:nvSpPr>
        <p:spPr>
          <a:xfrm>
            <a:off x="642910" y="1583487"/>
            <a:ext cx="4214842" cy="4786346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 rot="10800000">
            <a:off x="2285984" y="3786190"/>
            <a:ext cx="35719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rot="5400000">
            <a:off x="2464579" y="4893479"/>
            <a:ext cx="357984" cy="79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3357554" y="107154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214942" y="4429132"/>
            <a:ext cx="2571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认证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</p:txBody>
      </p:sp>
      <p:sp>
        <p:nvSpPr>
          <p:cNvPr id="263" name="矩形 262"/>
          <p:cNvSpPr/>
          <p:nvPr/>
        </p:nvSpPr>
        <p:spPr>
          <a:xfrm>
            <a:off x="5214942" y="4755544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检查用户权限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检查数据保护策略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</p:txBody>
      </p:sp>
      <p:sp>
        <p:nvSpPr>
          <p:cNvPr id="264" name="矩形 263"/>
          <p:cNvSpPr/>
          <p:nvPr/>
        </p:nvSpPr>
        <p:spPr>
          <a:xfrm>
            <a:off x="5214942" y="5112734"/>
            <a:ext cx="35004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给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Fuxi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Job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配置最小权限的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Capability.</a:t>
            </a:r>
          </a:p>
          <a:p>
            <a:pPr marL="228600" indent="-228600"/>
            <a:endParaRPr lang="en-US" altLang="zh-CN" sz="1200" dirty="0" smtClean="0"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228600" indent="-228600"/>
            <a:r>
              <a:rPr lang="en-US" altLang="zh-CN" sz="1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eg</a:t>
            </a:r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pangu</a:t>
            </a:r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cap</a:t>
            </a:r>
            <a:r>
              <a:rPr lang="zh-CN" altLang="en-US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权限如下</a:t>
            </a:r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marL="228600" indent="-228600"/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228600" indent="-228600"/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“pangu://odps/prjA/shop/”: R,</a:t>
            </a:r>
          </a:p>
          <a:p>
            <a:pPr marL="228600" indent="-228600"/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“pangu://odps/prjB/sale_detail/”: R,</a:t>
            </a:r>
          </a:p>
          <a:p>
            <a:pPr marL="228600" indent="-228600"/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“pangu://odps/prjB/t1/”: W</a:t>
            </a:r>
          </a:p>
          <a:p>
            <a:pPr marL="228600" indent="-228600"/>
            <a:r>
              <a:rPr lang="en-US" altLang="zh-CN" sz="1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429124" y="500042"/>
            <a:ext cx="4429156" cy="8617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</a:t>
            </a:r>
            <a:r>
              <a:rPr lang="zh-CN" altLang="en-US" sz="1000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:</a:t>
            </a:r>
          </a:p>
          <a:p>
            <a:r>
              <a:rPr lang="en-US" altLang="zh-CN" sz="1000" dirty="0" smtClean="0">
                <a:latin typeface="+mj-lt"/>
                <a:cs typeface="Courier New" pitchFamily="49" charset="0"/>
              </a:rPr>
              <a:t>INSERT OVERWRITE prjB.t1 AS SELECT 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a.shop_name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, 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b.sale_total</a:t>
            </a:r>
            <a:endParaRPr lang="en-US" altLang="zh-CN" sz="1000" dirty="0" smtClean="0">
              <a:latin typeface="+mj-lt"/>
              <a:cs typeface="Courier New" pitchFamily="49" charset="0"/>
            </a:endParaRPr>
          </a:p>
          <a:p>
            <a:r>
              <a:rPr lang="en-US" altLang="zh-CN" sz="1000" dirty="0" smtClean="0">
                <a:latin typeface="+mj-lt"/>
                <a:cs typeface="Courier New" pitchFamily="49" charset="0"/>
              </a:rPr>
              <a:t>FROM 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prjA.shop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 a </a:t>
            </a:r>
          </a:p>
          <a:p>
            <a:r>
              <a:rPr lang="en-US" altLang="zh-CN" sz="1000" dirty="0" smtClean="0">
                <a:latin typeface="+mj-lt"/>
                <a:cs typeface="Courier New" pitchFamily="49" charset="0"/>
              </a:rPr>
              <a:t>   LEFT OUTER JOIN 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prjB.sale_detail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 b </a:t>
            </a:r>
          </a:p>
          <a:p>
            <a:r>
              <a:rPr lang="en-US" altLang="zh-CN" sz="1000" dirty="0" smtClean="0">
                <a:latin typeface="+mj-lt"/>
                <a:cs typeface="Courier New" pitchFamily="49" charset="0"/>
              </a:rPr>
              <a:t>      ON 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a.shop_name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=</a:t>
            </a:r>
            <a:r>
              <a:rPr lang="en-US" altLang="zh-CN" sz="1000" dirty="0" err="1" smtClean="0">
                <a:latin typeface="+mj-lt"/>
                <a:cs typeface="Courier New" pitchFamily="49" charset="0"/>
              </a:rPr>
              <a:t>b.shop_name</a:t>
            </a:r>
            <a:r>
              <a:rPr lang="en-US" altLang="zh-CN" sz="1000" dirty="0" smtClean="0">
                <a:latin typeface="+mj-lt"/>
                <a:cs typeface="Courier New" pitchFamily="49" charset="0"/>
              </a:rPr>
              <a:t>;</a:t>
            </a:r>
            <a:endParaRPr lang="zh-CN" altLang="en-US" sz="1000" dirty="0">
              <a:latin typeface="+mj-lt"/>
              <a:cs typeface="Courier New" pitchFamily="49" charset="0"/>
            </a:endParaRPr>
          </a:p>
        </p:txBody>
      </p:sp>
      <p:grpSp>
        <p:nvGrpSpPr>
          <p:cNvPr id="5" name="组合 157"/>
          <p:cNvGrpSpPr/>
          <p:nvPr/>
        </p:nvGrpSpPr>
        <p:grpSpPr>
          <a:xfrm>
            <a:off x="2643174" y="3130579"/>
            <a:ext cx="1714512" cy="1214446"/>
            <a:chOff x="2643174" y="3130579"/>
            <a:chExt cx="1714512" cy="1214446"/>
          </a:xfrm>
        </p:grpSpPr>
        <p:sp>
          <p:nvSpPr>
            <p:cNvPr id="159" name="矩形 158"/>
            <p:cNvSpPr/>
            <p:nvPr/>
          </p:nvSpPr>
          <p:spPr>
            <a:xfrm>
              <a:off x="2643174" y="3130579"/>
              <a:ext cx="1714512" cy="121444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2714612" y="321468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OdpsWorker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2714612" y="357187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Scheduler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14612" y="3942716"/>
              <a:ext cx="1071570" cy="27308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158"/>
            <p:cNvGrpSpPr/>
            <p:nvPr/>
          </p:nvGrpSpPr>
          <p:grpSpPr>
            <a:xfrm>
              <a:off x="3905120" y="3214686"/>
              <a:ext cx="369332" cy="1035945"/>
              <a:chOff x="7643834" y="3429000"/>
              <a:chExt cx="369332" cy="1035945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7643834" y="3429000"/>
                <a:ext cx="369332" cy="1000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Hive Server</a:t>
                </a:r>
                <a:endParaRPr lang="zh-CN" altLang="en-US" sz="12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7679647" y="3429000"/>
                <a:ext cx="262002" cy="1035945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-0.00104 0.133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3379 L -0.00104 0.3229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2291 L -0.00104 0.438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43842 L -0.00104 0.5222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52222 L 0.04427 0.5222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3 0.52083 L 0.04323 0.657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261" grpId="1" animBg="1"/>
      <p:bldP spid="261" grpId="2" animBg="1"/>
      <p:bldP spid="261" grpId="3" animBg="1"/>
      <p:bldP spid="261" grpId="4" animBg="1"/>
      <p:bldP spid="261" grpId="5" animBg="1"/>
      <p:bldP spid="261" grpId="6" animBg="1"/>
      <p:bldP spid="262" grpId="0"/>
      <p:bldP spid="263" grpId="0"/>
      <p:bldP spid="264" grpId="0"/>
      <p:bldP spid="2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29322" y="1571612"/>
            <a:ext cx="1071570" cy="357190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云帐号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414" y="3900536"/>
            <a:ext cx="932007" cy="373657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Shenshu</a:t>
            </a:r>
            <a:endParaRPr lang="en-US" altLang="zh-CN" sz="12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授权服务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4414" y="3381500"/>
            <a:ext cx="932007" cy="357190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KDC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12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(SSO</a:t>
            </a:r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0100" y="2725701"/>
            <a:ext cx="3429024" cy="177230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85984" y="1857365"/>
            <a:ext cx="2000264" cy="428627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14612" y="1937555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3095645" y="1583392"/>
            <a:ext cx="50006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2892813" y="2749943"/>
            <a:ext cx="928691" cy="793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5929322" y="3071810"/>
            <a:ext cx="1000132" cy="1285884"/>
          </a:xfrm>
          <a:prstGeom prst="can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(Meta Store)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29322" y="2214554"/>
            <a:ext cx="1071570" cy="357190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域帐号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7" name="肘形连接符 46"/>
          <p:cNvCxnSpPr>
            <a:endCxn id="11" idx="1"/>
          </p:cNvCxnSpPr>
          <p:nvPr/>
        </p:nvCxnSpPr>
        <p:spPr>
          <a:xfrm flipV="1">
            <a:off x="4286248" y="1750207"/>
            <a:ext cx="1643074" cy="3214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45" idx="1"/>
          </p:cNvCxnSpPr>
          <p:nvPr/>
        </p:nvCxnSpPr>
        <p:spPr>
          <a:xfrm>
            <a:off x="4286248" y="2071679"/>
            <a:ext cx="1643074" cy="3214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29322" y="1904864"/>
            <a:ext cx="1071570" cy="2501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79185" y="1738238"/>
            <a:ext cx="1000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用户认证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142976" y="3297580"/>
            <a:ext cx="1119258" cy="106030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6350" y="2822990"/>
            <a:ext cx="1500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飞天内部认证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与授权中心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43240" y="2773389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214810" y="3714752"/>
            <a:ext cx="17145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23294" y="4798197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31676" y="4810072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计算集群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14546" y="5369701"/>
            <a:ext cx="1071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5" name="肘形连接符 84"/>
          <p:cNvCxnSpPr/>
          <p:nvPr/>
        </p:nvCxnSpPr>
        <p:spPr>
          <a:xfrm rot="16200000" flipH="1">
            <a:off x="3255984" y="4518033"/>
            <a:ext cx="738924" cy="392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4" idx="0"/>
          </p:cNvCxnSpPr>
          <p:nvPr/>
        </p:nvCxnSpPr>
        <p:spPr>
          <a:xfrm rot="5400000">
            <a:off x="2148696" y="3803653"/>
            <a:ext cx="738924" cy="18216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285984" y="869108"/>
            <a:ext cx="2000264" cy="428627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57422" y="857232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客户端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(SDK, Console)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93037" y="1937555"/>
            <a:ext cx="1214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接入层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28662" y="2440743"/>
            <a:ext cx="128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ODPS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控制集群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61"/>
          <p:cNvGrpSpPr/>
          <p:nvPr/>
        </p:nvGrpSpPr>
        <p:grpSpPr>
          <a:xfrm>
            <a:off x="1000100" y="5083949"/>
            <a:ext cx="1214446" cy="1143008"/>
            <a:chOff x="1357290" y="5429264"/>
            <a:chExt cx="1214446" cy="1143008"/>
          </a:xfrm>
        </p:grpSpPr>
        <p:sp>
          <p:nvSpPr>
            <p:cNvPr id="4" name="矩形 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162"/>
          <p:cNvGrpSpPr/>
          <p:nvPr/>
        </p:nvGrpSpPr>
        <p:grpSpPr>
          <a:xfrm>
            <a:off x="3148003" y="5093474"/>
            <a:ext cx="1214446" cy="1143008"/>
            <a:chOff x="1357290" y="5429264"/>
            <a:chExt cx="1214446" cy="1143008"/>
          </a:xfrm>
        </p:grpSpPr>
        <p:sp>
          <p:nvSpPr>
            <p:cNvPr id="164" name="矩形 163"/>
            <p:cNvSpPr/>
            <p:nvPr/>
          </p:nvSpPr>
          <p:spPr>
            <a:xfrm>
              <a:off x="1357290" y="5429264"/>
              <a:ext cx="1214446" cy="1143008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42872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57160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71448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57356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000232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143108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85984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428860" y="55007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2872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57160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71448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857356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000232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43108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285984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428860" y="565310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42872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57160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71448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1857356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000232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143108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85984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428860" y="58114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42872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57160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71448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57356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000232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43108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285984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428860" y="5963834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872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57160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71448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857356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000232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3108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85984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428860" y="61091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42872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7160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71448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857356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000232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43108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285984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428860" y="6261540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42872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57160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71448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857356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00232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143108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5984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428860" y="6419872"/>
              <a:ext cx="71438" cy="714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矩形 223"/>
          <p:cNvSpPr/>
          <p:nvPr/>
        </p:nvSpPr>
        <p:spPr>
          <a:xfrm>
            <a:off x="642910" y="1583487"/>
            <a:ext cx="4214842" cy="4786346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 rot="10800000">
            <a:off x="2285984" y="3786190"/>
            <a:ext cx="35719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rot="5400000">
            <a:off x="2464579" y="4893479"/>
            <a:ext cx="357984" cy="79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255"/>
          <p:cNvGrpSpPr/>
          <p:nvPr/>
        </p:nvGrpSpPr>
        <p:grpSpPr>
          <a:xfrm>
            <a:off x="5857884" y="5286388"/>
            <a:ext cx="1000132" cy="428628"/>
            <a:chOff x="5929322" y="5357826"/>
            <a:chExt cx="1000132" cy="428628"/>
          </a:xfrm>
        </p:grpSpPr>
        <p:sp>
          <p:nvSpPr>
            <p:cNvPr id="248" name="矩形 247"/>
            <p:cNvSpPr/>
            <p:nvPr/>
          </p:nvSpPr>
          <p:spPr>
            <a:xfrm>
              <a:off x="5929322" y="5357826"/>
              <a:ext cx="1000132" cy="428628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组合 250"/>
            <p:cNvGrpSpPr/>
            <p:nvPr/>
          </p:nvGrpSpPr>
          <p:grpSpPr>
            <a:xfrm>
              <a:off x="5929322" y="5357826"/>
              <a:ext cx="904841" cy="369332"/>
              <a:chOff x="7429520" y="5757936"/>
              <a:chExt cx="904841" cy="369332"/>
            </a:xfrm>
          </p:grpSpPr>
          <p:sp>
            <p:nvSpPr>
              <p:cNvPr id="249" name="椭圆 248"/>
              <p:cNvSpPr/>
              <p:nvPr/>
            </p:nvSpPr>
            <p:spPr>
              <a:xfrm>
                <a:off x="8079103" y="5829374"/>
                <a:ext cx="255258" cy="2552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7429520" y="5757936"/>
                <a:ext cx="6429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Java Sandbox</a:t>
                </a:r>
                <a:endParaRPr lang="zh-CN" altLang="en-US" sz="9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7" name="组合 256"/>
          <p:cNvGrpSpPr/>
          <p:nvPr/>
        </p:nvGrpSpPr>
        <p:grpSpPr>
          <a:xfrm>
            <a:off x="5786446" y="4857760"/>
            <a:ext cx="1143008" cy="928694"/>
            <a:chOff x="5857884" y="4929198"/>
            <a:chExt cx="1143008" cy="928694"/>
          </a:xfrm>
        </p:grpSpPr>
        <p:sp>
          <p:nvSpPr>
            <p:cNvPr id="247" name="矩形 246"/>
            <p:cNvSpPr/>
            <p:nvPr/>
          </p:nvSpPr>
          <p:spPr>
            <a:xfrm>
              <a:off x="5857884" y="4929198"/>
              <a:ext cx="1143008" cy="928694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5889783" y="4929198"/>
              <a:ext cx="10715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Process</a:t>
              </a:r>
            </a:p>
            <a:p>
              <a:pPr algn="ctr"/>
              <a:r>
                <a:rPr lang="en-US" altLang="zh-CN" sz="1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Sandbox</a:t>
              </a:r>
              <a:endParaRPr lang="zh-CN" altLang="en-US" sz="1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259"/>
          <p:cNvGrpSpPr/>
          <p:nvPr/>
        </p:nvGrpSpPr>
        <p:grpSpPr>
          <a:xfrm>
            <a:off x="5683109" y="4757416"/>
            <a:ext cx="1357322" cy="1457666"/>
            <a:chOff x="5683109" y="4757416"/>
            <a:chExt cx="1357322" cy="1457666"/>
          </a:xfrm>
        </p:grpSpPr>
        <p:sp>
          <p:nvSpPr>
            <p:cNvPr id="254" name="矩形 253"/>
            <p:cNvSpPr/>
            <p:nvPr/>
          </p:nvSpPr>
          <p:spPr>
            <a:xfrm>
              <a:off x="5715008" y="5879158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Guest OS Kernel</a:t>
              </a:r>
              <a:endPara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683109" y="4757416"/>
              <a:ext cx="1357322" cy="1457666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9" name="线形标注 1 258"/>
          <p:cNvSpPr/>
          <p:nvPr/>
        </p:nvSpPr>
        <p:spPr>
          <a:xfrm>
            <a:off x="5572132" y="4628816"/>
            <a:ext cx="1571636" cy="1714512"/>
          </a:xfrm>
          <a:prstGeom prst="borderCallout1">
            <a:avLst>
              <a:gd name="adj1" fmla="val 19888"/>
              <a:gd name="adj2" fmla="val -1506"/>
              <a:gd name="adj3" fmla="val 59286"/>
              <a:gd name="adj4" fmla="val -105576"/>
            </a:avLst>
          </a:prstGeom>
          <a:noFill/>
          <a:ln w="12700">
            <a:solidFill>
              <a:schemeClr val="tx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746643" y="5572140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357686" y="142852"/>
            <a:ext cx="4714876" cy="136191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用户提交的</a:t>
            </a:r>
            <a:r>
              <a:rPr lang="en-US" altLang="zh-CN" sz="1100" u="sng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MapReduce</a:t>
            </a:r>
            <a:r>
              <a:rPr lang="zh-CN" altLang="en-US" sz="1100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程序可能会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恶意耗尽集群资源</a:t>
            </a: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(CPU, Memory, Network, Disk)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直接访问</a:t>
            </a:r>
            <a:r>
              <a:rPr lang="en-US" altLang="zh-CN" sz="11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Pangu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文件，窃取或篡改其他用户数据；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窃取</a:t>
            </a: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Linux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节点上的飞天系统进程的敏感数据（如</a:t>
            </a:r>
            <a:r>
              <a:rPr lang="en-US" altLang="zh-CN" sz="11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Tubo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capability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）；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...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501090" y="2500306"/>
            <a:ext cx="461665" cy="24727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基于沙箱的纵深防御体系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429520" y="5072074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Java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沙箱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429520" y="54292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Linux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进程级沙箱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429520" y="578645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虚拟机沙箱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9" name="组合 220"/>
          <p:cNvGrpSpPr/>
          <p:nvPr/>
        </p:nvGrpSpPr>
        <p:grpSpPr>
          <a:xfrm>
            <a:off x="2643174" y="3130579"/>
            <a:ext cx="1714512" cy="1214446"/>
            <a:chOff x="2643174" y="3130579"/>
            <a:chExt cx="1714512" cy="1214446"/>
          </a:xfrm>
        </p:grpSpPr>
        <p:sp>
          <p:nvSpPr>
            <p:cNvPr id="229" name="矩形 228"/>
            <p:cNvSpPr/>
            <p:nvPr/>
          </p:nvSpPr>
          <p:spPr>
            <a:xfrm>
              <a:off x="2643174" y="3130579"/>
              <a:ext cx="1714512" cy="121444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2714612" y="321468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OdpsWorker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714612" y="3571876"/>
              <a:ext cx="1071570" cy="27308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Scheduler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2714612" y="3942716"/>
              <a:ext cx="1071570" cy="27308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10" name="组合 158"/>
            <p:cNvGrpSpPr/>
            <p:nvPr/>
          </p:nvGrpSpPr>
          <p:grpSpPr>
            <a:xfrm>
              <a:off x="3905120" y="3214686"/>
              <a:ext cx="369332" cy="1035945"/>
              <a:chOff x="7643834" y="3429000"/>
              <a:chExt cx="369332" cy="1035945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7643834" y="3429000"/>
                <a:ext cx="369332" cy="1000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Hive Server</a:t>
                </a:r>
                <a:endParaRPr lang="zh-CN" altLang="en-US" sz="12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7679647" y="3429000"/>
                <a:ext cx="262002" cy="1035945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25" grpId="0"/>
      <p:bldP spid="226" grpId="0"/>
      <p:bldP spid="2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</a:t>
            </a:r>
            <a:r>
              <a:rPr lang="zh-CN" altLang="en-US" dirty="0" smtClean="0"/>
              <a:t>的授权方式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 smtClean="0"/>
              <a:t>{</a:t>
            </a:r>
          </a:p>
          <a:p>
            <a:pPr>
              <a:buNone/>
            </a:pPr>
            <a:r>
              <a:rPr lang="en-US" altLang="zh-CN" sz="1400" dirty="0" smtClean="0"/>
              <a:t>    "Version": "1",</a:t>
            </a:r>
          </a:p>
          <a:p>
            <a:pPr>
              <a:buNone/>
            </a:pPr>
            <a:r>
              <a:rPr lang="en-US" altLang="zh-CN" sz="1400" dirty="0" smtClean="0"/>
              <a:t>    "Statement":</a:t>
            </a:r>
          </a:p>
          <a:p>
            <a:pPr>
              <a:buNone/>
            </a:pPr>
            <a:r>
              <a:rPr lang="en-US" altLang="zh-CN" sz="1400" dirty="0" smtClean="0"/>
              <a:t>    [</a:t>
            </a:r>
          </a:p>
          <a:p>
            <a:pPr>
              <a:buNone/>
            </a:pPr>
            <a:r>
              <a:rPr lang="en-US" altLang="zh-CN" sz="1400" dirty="0" smtClean="0"/>
              <a:t>        {</a:t>
            </a:r>
          </a:p>
          <a:p>
            <a:pPr>
              <a:buNone/>
            </a:pPr>
            <a:r>
              <a:rPr lang="en-US" altLang="zh-CN" sz="2000" dirty="0" smtClean="0"/>
              <a:t>            "Effect": "Allow",</a:t>
            </a:r>
          </a:p>
          <a:p>
            <a:pPr>
              <a:buNone/>
            </a:pPr>
            <a:r>
              <a:rPr lang="en-US" altLang="zh-CN" sz="2000" dirty="0" smtClean="0"/>
              <a:t>            "Principal": "zinan.tang",</a:t>
            </a:r>
          </a:p>
          <a:p>
            <a:pPr>
              <a:buNone/>
            </a:pPr>
            <a:r>
              <a:rPr lang="en-US" altLang="zh-CN" sz="2000" dirty="0" smtClean="0"/>
              <a:t>            "Resource": "</a:t>
            </a:r>
            <a:r>
              <a:rPr lang="en-US" altLang="zh-CN" sz="2000" dirty="0" err="1" smtClean="0"/>
              <a:t>acs:odps</a:t>
            </a:r>
            <a:r>
              <a:rPr lang="en-US" altLang="zh-CN" sz="2000" dirty="0" smtClean="0"/>
              <a:t>:*:projects/</a:t>
            </a:r>
            <a:r>
              <a:rPr lang="en-US" altLang="zh-CN" sz="2000" dirty="0" err="1" smtClean="0"/>
              <a:t>sampleprj</a:t>
            </a:r>
            <a:r>
              <a:rPr lang="en-US" altLang="zh-CN" sz="2000" dirty="0" smtClean="0"/>
              <a:t>/tables/test_*",</a:t>
            </a:r>
          </a:p>
          <a:p>
            <a:pPr>
              <a:buNone/>
            </a:pPr>
            <a:r>
              <a:rPr lang="en-US" altLang="zh-CN" sz="2000" dirty="0" smtClean="0"/>
              <a:t>            "Action": ["</a:t>
            </a:r>
            <a:r>
              <a:rPr lang="en-US" altLang="zh-CN" sz="2000" dirty="0" err="1" smtClean="0"/>
              <a:t>odps:Update</a:t>
            </a:r>
            <a:r>
              <a:rPr lang="en-US" altLang="zh-CN" sz="2000" dirty="0" smtClean="0"/>
              <a:t>", "</a:t>
            </a:r>
            <a:r>
              <a:rPr lang="en-US" altLang="zh-CN" sz="2000" dirty="0" err="1" smtClean="0"/>
              <a:t>odps:Select</a:t>
            </a:r>
            <a:r>
              <a:rPr lang="en-US" altLang="zh-CN" sz="2000" dirty="0" smtClean="0"/>
              <a:t>"]</a:t>
            </a:r>
          </a:p>
          <a:p>
            <a:pPr>
              <a:buNone/>
            </a:pPr>
            <a:r>
              <a:rPr lang="en-US" altLang="zh-CN" sz="2000" dirty="0" smtClean="0"/>
              <a:t>            "Condition" : {</a:t>
            </a:r>
          </a:p>
          <a:p>
            <a:pPr>
              <a:buNone/>
            </a:pPr>
            <a:r>
              <a:rPr lang="en-US" altLang="zh-CN" sz="2000" dirty="0" smtClean="0"/>
              <a:t>                "</a:t>
            </a:r>
            <a:r>
              <a:rPr lang="en-US" altLang="zh-CN" sz="2000" dirty="0" err="1" smtClean="0"/>
              <a:t>IpAddress</a:t>
            </a:r>
            <a:r>
              <a:rPr lang="en-US" altLang="zh-CN" sz="2000" dirty="0" smtClean="0"/>
              <a:t>" : {"</a:t>
            </a:r>
            <a:r>
              <a:rPr lang="en-US" altLang="zh-CN" sz="2000" dirty="0" err="1" smtClean="0"/>
              <a:t>acs:SourceIp</a:t>
            </a:r>
            <a:r>
              <a:rPr lang="en-US" altLang="zh-CN" sz="2000" dirty="0" smtClean="0"/>
              <a:t>": "10.32.180.0/23"} </a:t>
            </a:r>
          </a:p>
          <a:p>
            <a:pPr>
              <a:buNone/>
            </a:pPr>
            <a:r>
              <a:rPr lang="en-US" altLang="zh-CN" sz="2000" dirty="0" smtClean="0"/>
              <a:t>            } </a:t>
            </a:r>
          </a:p>
          <a:p>
            <a:pPr>
              <a:buNone/>
            </a:pPr>
            <a:r>
              <a:rPr lang="en-US" altLang="zh-CN" sz="1400" dirty="0" smtClean="0"/>
              <a:t>        }</a:t>
            </a:r>
          </a:p>
          <a:p>
            <a:pPr>
              <a:buNone/>
            </a:pPr>
            <a:r>
              <a:rPr lang="en-US" altLang="zh-CN" sz="1400" dirty="0" smtClean="0"/>
              <a:t>    ]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上传下载服务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140968"/>
            <a:ext cx="777686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如何解决系统与多个数据源之间的数据交换问题？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上传下载服务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120" y="1484784"/>
            <a:ext cx="3096344" cy="49685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200" dirty="0" smtClean="0"/>
              <a:t>服务化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REST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结构化</a:t>
            </a:r>
            <a:r>
              <a:rPr lang="zh-CN" altLang="en-US" sz="2200" dirty="0" smtClean="0"/>
              <a:t>数据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流式数据传输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高</a:t>
            </a:r>
            <a:r>
              <a:rPr lang="zh-CN" altLang="en-US" sz="2200" dirty="0" smtClean="0"/>
              <a:t>并发上传下载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服务能力水平扩展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可靠</a:t>
            </a:r>
            <a:r>
              <a:rPr lang="zh-CN" altLang="en-US" sz="2200" dirty="0" smtClean="0"/>
              <a:t>传输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en-US" altLang="zh-CN" sz="2200" dirty="0" smtClean="0"/>
              <a:t>Failover &amp; </a:t>
            </a:r>
            <a:r>
              <a:rPr lang="zh-CN" altLang="en-US" sz="2200" dirty="0" smtClean="0"/>
              <a:t>断点续传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统一认证鉴权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流</a:t>
            </a:r>
            <a:r>
              <a:rPr lang="zh-CN" altLang="en-US" sz="2200" dirty="0" smtClean="0"/>
              <a:t>控和防</a:t>
            </a:r>
            <a:r>
              <a:rPr lang="zh-CN" altLang="en-US" sz="2200" dirty="0" smtClean="0"/>
              <a:t>攻击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/>
              <a:t>提供可编程接口</a:t>
            </a:r>
            <a:endParaRPr lang="en-US" altLang="zh-CN" sz="2200" dirty="0" smtClean="0"/>
          </a:p>
          <a:p>
            <a:pPr>
              <a:spcBef>
                <a:spcPts val="1200"/>
              </a:spcBef>
            </a:pPr>
            <a:endParaRPr lang="zh-CN" alt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8960" y="1512168"/>
            <a:ext cx="4915128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ODPS Tunnel</a:t>
            </a:r>
            <a:r>
              <a:rPr lang="zh-CN" altLang="en-US" dirty="0" smtClean="0"/>
              <a:t>上传数据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584" y="1639019"/>
            <a:ext cx="7486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83568" y="1556792"/>
          <a:ext cx="763284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数据驱动的新商业模式是互联网产业下一个增长点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云计算能力是大数据应用的基石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分布式存储和计算的挑战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性能、稳定性、单点、通讯、故障恢复、状态机、</a:t>
            </a:r>
            <a:r>
              <a:rPr lang="en-US" altLang="zh-CN" sz="20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ODPS</a:t>
            </a:r>
            <a:r>
              <a:rPr lang="zh-CN" altLang="en-US" sz="2400" dirty="0" smtClean="0"/>
              <a:t>才刚刚起步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万台、万兆网卡、分布式内存文件读写、</a:t>
            </a:r>
            <a:r>
              <a:rPr lang="en-US" altLang="zh-CN" sz="2000" dirty="0" smtClean="0"/>
              <a:t>…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4114E-F163-4B55-99C6-DBDA54D11A4A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187450" y="3571875"/>
            <a:ext cx="6553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>
                <a:latin typeface="+mj-ea"/>
                <a:ea typeface="+mn-ea"/>
              </a:rPr>
              <a:t>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779462"/>
          </a:xfrm>
        </p:spPr>
        <p:txBody>
          <a:bodyPr/>
          <a:lstStyle/>
          <a:p>
            <a:pPr>
              <a:defRPr/>
            </a:pPr>
            <a:r>
              <a:rPr lang="zh-CN" altLang="en-US" sz="4000" b="1" spc="600" dirty="0" smtClean="0">
                <a:solidFill>
                  <a:srgbClr val="FF9900"/>
                </a:solidFill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30724" name="Picture 4" descr="http://www.itespresso.it/wp-content/uploads/2012/12/shutterstock_1049298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12776"/>
            <a:ext cx="9144000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r>
              <a:rPr lang="zh-CN" altLang="en-US" dirty="0" smtClean="0"/>
              <a:t>时代的</a:t>
            </a:r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395536" y="1700808"/>
          <a:ext cx="842493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阿里巴巴的大数据产品探索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9629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</a:t>
            </a:r>
            <a:r>
              <a:rPr lang="zh-CN" altLang="en-US" dirty="0" smtClean="0"/>
              <a:t>宝贷款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5171" y="1628800"/>
            <a:ext cx="329076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27984" y="1772816"/>
            <a:ext cx="4392488" cy="38164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解决小微企业贷款难的问题：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金额高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流程长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授信</a:t>
            </a:r>
            <a:r>
              <a:rPr lang="zh-CN" altLang="en-US" sz="1600" dirty="0" smtClean="0"/>
              <a:t>难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周期长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完全以数据驱动的产品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对既有数据进行二次挖掘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颠覆原有</a:t>
            </a:r>
            <a:r>
              <a:rPr lang="zh-CN" altLang="en-US" sz="2000" dirty="0" smtClean="0"/>
              <a:t>业务模式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规模</a:t>
            </a:r>
            <a:r>
              <a:rPr lang="zh-CN" altLang="en-US" sz="2000" dirty="0" smtClean="0"/>
              <a:t>优势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阿里巴巴大数据事业部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9375A-B842-4D10-A593-5468C69D207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8914" name="AutoShape 2" descr="http://work.taobao.org/attachments/download/12060/%E5%86%B0%E7%81%AB%E9%B8%9F%E4%BA%8C%E6%9C%9F%E6%9E%B6%E6%9E%84%E5%9B%B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AutoShape 4" descr="http://work.taobao.org/attachments/download/12060/%E5%86%B0%E7%81%AB%E9%B8%9F%E4%BA%8C%E6%9C%9F%E6%9E%B6%E6%9E%84%E5%9B%B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8" name="AutoShape 6" descr="http://work.taobao.org/attachments/download/12060/%E5%86%B0%E7%81%AB%E9%B8%9F%E4%BA%8C%E6%9C%9F%E6%9E%B6%E6%9E%84%E5%9B%B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4" name="AutoShape 12" descr="http://work.taobao.org/attachments/12183/dx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 descr="dxp.png"/>
          <p:cNvPicPr>
            <a:picLocks noChangeAspect="1"/>
          </p:cNvPicPr>
          <p:nvPr/>
        </p:nvPicPr>
        <p:blipFill>
          <a:blip r:embed="rId2" cstate="screen"/>
          <a:srcRect t="2695"/>
          <a:stretch>
            <a:fillRect/>
          </a:stretch>
        </p:blipFill>
        <p:spPr>
          <a:xfrm>
            <a:off x="827584" y="1340768"/>
            <a:ext cx="7333567" cy="5517232"/>
          </a:xfrm>
          <a:prstGeom prst="rect">
            <a:avLst/>
          </a:prstGeom>
        </p:spPr>
      </p:pic>
      <p:graphicFrame>
        <p:nvGraphicFramePr>
          <p:cNvPr id="13" name="内容占位符 4"/>
          <p:cNvGraphicFramePr>
            <a:graphicFrameLocks noGrp="1"/>
          </p:cNvGraphicFramePr>
          <p:nvPr>
            <p:ph idx="1"/>
          </p:nvPr>
        </p:nvGraphicFramePr>
        <p:xfrm>
          <a:off x="313184" y="1556792"/>
          <a:ext cx="8219256" cy="478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阿里巴巴离线大数据处理平台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smtClean="0"/>
              <a:t>ODPS (Open Data Processing Service)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支持海量结构化数据的离线存储和计算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zh-CN" sz="2000" dirty="0" smtClean="0"/>
              <a:t>以</a:t>
            </a:r>
            <a:r>
              <a:rPr lang="en-US" altLang="zh-CN" sz="2000" dirty="0" err="1" smtClean="0"/>
              <a:t>RESTful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API</a:t>
            </a:r>
            <a:r>
              <a:rPr lang="zh-CN" altLang="zh-CN" sz="2000" dirty="0"/>
              <a:t>的方式提供服务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基于阿里巴巴自主知识产权的分布式操作系统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zh-CN" sz="2000" dirty="0" smtClean="0"/>
              <a:t>支持</a:t>
            </a:r>
            <a:r>
              <a:rPr lang="zh-CN" altLang="en-US" sz="2000" dirty="0" smtClean="0"/>
              <a:t>高吞吐量的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上传下载服务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zh-CN" altLang="zh-CN" sz="2000" dirty="0" smtClean="0"/>
              <a:t>支持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和存储过程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BSP</a:t>
            </a:r>
            <a:r>
              <a:rPr lang="zh-CN" altLang="en-US" sz="2000" dirty="0" smtClean="0"/>
              <a:t>编程框架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支持常用的矩阵运算和数据挖掘算法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支持多用户管理和基于</a:t>
            </a:r>
            <a:r>
              <a:rPr lang="en-US" altLang="zh-CN" sz="2000" dirty="0" smtClean="0"/>
              <a:t>ACL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policy</a:t>
            </a:r>
            <a:r>
              <a:rPr lang="zh-CN" altLang="en-US" sz="2000" dirty="0" smtClean="0"/>
              <a:t>的权限控制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zh-CN" sz="2000" dirty="0" smtClean="0"/>
              <a:t>基于</a:t>
            </a:r>
            <a:r>
              <a:rPr lang="en-US" altLang="zh-CN" sz="2000" dirty="0" smtClean="0"/>
              <a:t>ODPS</a:t>
            </a:r>
            <a:r>
              <a:rPr lang="zh-CN" altLang="zh-CN" sz="2000" dirty="0" smtClean="0"/>
              <a:t>可以打造完整的数据仓库解决方案</a:t>
            </a:r>
            <a:endParaRPr lang="en-US" altLang="zh-CN" sz="2000" dirty="0" smtClean="0"/>
          </a:p>
          <a:p>
            <a:pPr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1514</Words>
  <Application>Microsoft Office PowerPoint</Application>
  <PresentationFormat>全屏显示(4:3)</PresentationFormat>
  <Paragraphs>364</Paragraphs>
  <Slides>31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个人介绍</vt:lpstr>
      <vt:lpstr>提纲</vt:lpstr>
      <vt:lpstr>大数据时代</vt:lpstr>
      <vt:lpstr>大数据时代的挑战</vt:lpstr>
      <vt:lpstr>阿里巴巴的大数据产品探索</vt:lpstr>
      <vt:lpstr>淘宝贷款</vt:lpstr>
      <vt:lpstr>阿里巴巴大数据事业部</vt:lpstr>
      <vt:lpstr>阿里巴巴离线大数据处理平台</vt:lpstr>
      <vt:lpstr>我们面临的主要问题</vt:lpstr>
      <vt:lpstr>高效稳定的计算模型</vt:lpstr>
      <vt:lpstr>准实时查询</vt:lpstr>
      <vt:lpstr>图编程</vt:lpstr>
      <vt:lpstr>利用图编程实现SSSP算法(1)</vt:lpstr>
      <vt:lpstr>利用图编程实现SSSP算法(2)</vt:lpstr>
      <vt:lpstr>利用图编程实现SSSP算法(3)</vt:lpstr>
      <vt:lpstr>矩阵和算法运算支持</vt:lpstr>
      <vt:lpstr>多集群架构</vt:lpstr>
      <vt:lpstr>多集群架构</vt:lpstr>
      <vt:lpstr>多租户模型</vt:lpstr>
      <vt:lpstr>多租户模型</vt:lpstr>
      <vt:lpstr>ODPS安全架构</vt:lpstr>
      <vt:lpstr>ODPS安全架构</vt:lpstr>
      <vt:lpstr>幻灯片 24</vt:lpstr>
      <vt:lpstr>幻灯片 25</vt:lpstr>
      <vt:lpstr>灵活的授权方式</vt:lpstr>
      <vt:lpstr>数据上传下载服务</vt:lpstr>
      <vt:lpstr>数据上传下载服务</vt:lpstr>
      <vt:lpstr>利用ODPS Tunnel上传数据</vt:lpstr>
      <vt:lpstr>结语</vt:lpstr>
      <vt:lpstr>谢谢大家！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zinan.tang</cp:lastModifiedBy>
  <cp:revision>27</cp:revision>
  <dcterms:created xsi:type="dcterms:W3CDTF">2013-06-14T07:54:17Z</dcterms:created>
  <dcterms:modified xsi:type="dcterms:W3CDTF">2013-07-12T15:29:46Z</dcterms:modified>
</cp:coreProperties>
</file>