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62" r:id="rId4"/>
    <p:sldId id="281" r:id="rId5"/>
    <p:sldId id="269" r:id="rId6"/>
    <p:sldId id="282" r:id="rId7"/>
    <p:sldId id="288" r:id="rId8"/>
    <p:sldId id="280" r:id="rId9"/>
    <p:sldId id="291" r:id="rId10"/>
    <p:sldId id="292" r:id="rId11"/>
    <p:sldId id="293" r:id="rId12"/>
    <p:sldId id="294" r:id="rId13"/>
    <p:sldId id="295" r:id="rId14"/>
    <p:sldId id="265" r:id="rId15"/>
    <p:sldId id="263" r:id="rId16"/>
    <p:sldId id="261" r:id="rId17"/>
    <p:sldId id="285" r:id="rId18"/>
    <p:sldId id="277" r:id="rId19"/>
    <p:sldId id="286" r:id="rId20"/>
    <p:sldId id="287" r:id="rId21"/>
    <p:sldId id="264" r:id="rId22"/>
    <p:sldId id="266" r:id="rId23"/>
    <p:sldId id="283" r:id="rId24"/>
    <p:sldId id="284" r:id="rId25"/>
    <p:sldId id="298" r:id="rId26"/>
    <p:sldId id="290" r:id="rId27"/>
    <p:sldId id="297" r:id="rId28"/>
    <p:sldId id="296" r:id="rId29"/>
    <p:sldId id="267" r:id="rId30"/>
    <p:sldId id="272" r:id="rId31"/>
    <p:sldId id="259" r:id="rId32"/>
    <p:sldId id="273" r:id="rId33"/>
    <p:sldId id="274" r:id="rId34"/>
    <p:sldId id="275" r:id="rId35"/>
    <p:sldId id="268" r:id="rId36"/>
    <p:sldId id="27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6070" autoAdjust="0"/>
  </p:normalViewPr>
  <p:slideViewPr>
    <p:cSldViewPr>
      <p:cViewPr>
        <p:scale>
          <a:sx n="100" d="100"/>
          <a:sy n="100" d="100"/>
        </p:scale>
        <p:origin x="-16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13BA0-1262-A148-8A0F-19EC69E5DECA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59324F2C-1C00-5F47-A858-BCB4B1172462}">
      <dgm:prSet/>
      <dgm:spPr/>
      <dgm:t>
        <a:bodyPr/>
        <a:lstStyle/>
        <a:p>
          <a:pPr rtl="0"/>
          <a:r>
            <a:rPr kumimoji="1" lang="zh-CN" altLang="en-US" smtClean="0"/>
            <a:t>功能开关</a:t>
          </a:r>
          <a:endParaRPr lang="zh-CN" altLang="en-US"/>
        </a:p>
      </dgm:t>
    </dgm:pt>
    <dgm:pt modelId="{80D8660D-A153-514E-96DE-99F3846EA6B8}" type="parTrans" cxnId="{0573E12D-7474-0A4C-A33D-CBBCFCE355BD}">
      <dgm:prSet/>
      <dgm:spPr/>
      <dgm:t>
        <a:bodyPr/>
        <a:lstStyle/>
        <a:p>
          <a:endParaRPr lang="zh-CN" altLang="en-US"/>
        </a:p>
      </dgm:t>
    </dgm:pt>
    <dgm:pt modelId="{DF87794B-4879-D248-9825-A6C7C50B9170}" type="sibTrans" cxnId="{0573E12D-7474-0A4C-A33D-CBBCFCE355BD}">
      <dgm:prSet/>
      <dgm:spPr/>
      <dgm:t>
        <a:bodyPr/>
        <a:lstStyle/>
        <a:p>
          <a:endParaRPr lang="zh-CN" altLang="en-US"/>
        </a:p>
      </dgm:t>
    </dgm:pt>
    <dgm:pt modelId="{B1ECE599-1CA5-6442-86A9-3AA794138EA6}">
      <dgm:prSet/>
      <dgm:spPr/>
      <dgm:t>
        <a:bodyPr/>
        <a:lstStyle/>
        <a:p>
          <a:pPr rtl="0"/>
          <a:r>
            <a:rPr kumimoji="1" lang="zh-CN" altLang="en-US" smtClean="0"/>
            <a:t>在某些功能引起过多资源消耗，或出现</a:t>
          </a:r>
          <a:r>
            <a:rPr kumimoji="1" lang="en-US" altLang="zh-CN" smtClean="0"/>
            <a:t>BUG</a:t>
          </a:r>
          <a:r>
            <a:rPr kumimoji="1" lang="zh-CN" altLang="en-US" smtClean="0"/>
            <a:t>时，在界面灰掉或隐藏部分功能。</a:t>
          </a:r>
          <a:endParaRPr lang="zh-CN" altLang="en-US"/>
        </a:p>
      </dgm:t>
    </dgm:pt>
    <dgm:pt modelId="{4435F5EB-B8D6-1F42-BFA5-C6B88ADF6302}" type="parTrans" cxnId="{0E7250B8-B17B-0241-85C9-13112457D02E}">
      <dgm:prSet/>
      <dgm:spPr/>
      <dgm:t>
        <a:bodyPr/>
        <a:lstStyle/>
        <a:p>
          <a:endParaRPr lang="zh-CN" altLang="en-US"/>
        </a:p>
      </dgm:t>
    </dgm:pt>
    <dgm:pt modelId="{0AF6F5BF-47D2-EA43-A18E-A999FA9FDD5A}" type="sibTrans" cxnId="{0E7250B8-B17B-0241-85C9-13112457D02E}">
      <dgm:prSet/>
      <dgm:spPr/>
      <dgm:t>
        <a:bodyPr/>
        <a:lstStyle/>
        <a:p>
          <a:endParaRPr lang="zh-CN" altLang="en-US"/>
        </a:p>
      </dgm:t>
    </dgm:pt>
    <dgm:pt modelId="{E9A2415E-5A58-CC4F-A7C5-8670D3641FE7}">
      <dgm:prSet/>
      <dgm:spPr/>
      <dgm:t>
        <a:bodyPr/>
        <a:lstStyle/>
        <a:p>
          <a:pPr rtl="0"/>
          <a:r>
            <a:rPr kumimoji="1" lang="zh-CN" altLang="en-US" smtClean="0"/>
            <a:t>服务开关</a:t>
          </a:r>
          <a:endParaRPr lang="zh-CN" altLang="en-US"/>
        </a:p>
      </dgm:t>
    </dgm:pt>
    <dgm:pt modelId="{32266B64-821D-5848-B778-EDE7D9A7B85E}" type="parTrans" cxnId="{3EEC6392-0461-EA4B-A151-E0D2D344936C}">
      <dgm:prSet/>
      <dgm:spPr/>
      <dgm:t>
        <a:bodyPr/>
        <a:lstStyle/>
        <a:p>
          <a:endParaRPr lang="zh-CN" altLang="en-US"/>
        </a:p>
      </dgm:t>
    </dgm:pt>
    <dgm:pt modelId="{379E8ED2-323F-9942-8555-40CF19FEFB9A}" type="sibTrans" cxnId="{3EEC6392-0461-EA4B-A151-E0D2D344936C}">
      <dgm:prSet/>
      <dgm:spPr/>
      <dgm:t>
        <a:bodyPr/>
        <a:lstStyle/>
        <a:p>
          <a:endParaRPr lang="zh-CN" altLang="en-US"/>
        </a:p>
      </dgm:t>
    </dgm:pt>
    <dgm:pt modelId="{94221DEE-1030-814B-8C08-ED8B71CD0D5F}">
      <dgm:prSet/>
      <dgm:spPr/>
      <dgm:t>
        <a:bodyPr/>
        <a:lstStyle/>
        <a:p>
          <a:pPr rtl="0"/>
          <a:r>
            <a:rPr kumimoji="1" lang="zh-CN" altLang="en-US" smtClean="0"/>
            <a:t>当非关键路径拖慢应用时，屏蔽向该应用发起的请求，直接</a:t>
          </a:r>
          <a:r>
            <a:rPr kumimoji="1" lang="en-US" altLang="zh-CN" smtClean="0"/>
            <a:t>Mock</a:t>
          </a:r>
          <a:r>
            <a:rPr kumimoji="1" lang="zh-CN" altLang="en-US" smtClean="0"/>
            <a:t>返回。</a:t>
          </a:r>
          <a:endParaRPr lang="zh-CN" altLang="en-US"/>
        </a:p>
      </dgm:t>
    </dgm:pt>
    <dgm:pt modelId="{BEA77A6F-F6B8-DF46-804B-E385C8B6F9D2}" type="parTrans" cxnId="{1DDDBF28-F95B-C240-AB57-A0E0C159083D}">
      <dgm:prSet/>
      <dgm:spPr/>
      <dgm:t>
        <a:bodyPr/>
        <a:lstStyle/>
        <a:p>
          <a:endParaRPr lang="zh-CN" altLang="en-US"/>
        </a:p>
      </dgm:t>
    </dgm:pt>
    <dgm:pt modelId="{900DE3B9-7819-D64F-B579-6C750E2C1028}" type="sibTrans" cxnId="{1DDDBF28-F95B-C240-AB57-A0E0C159083D}">
      <dgm:prSet/>
      <dgm:spPr/>
      <dgm:t>
        <a:bodyPr/>
        <a:lstStyle/>
        <a:p>
          <a:endParaRPr lang="zh-CN" altLang="en-US"/>
        </a:p>
      </dgm:t>
    </dgm:pt>
    <dgm:pt modelId="{E5818815-44A8-AB4A-BFFC-61B74BF471DC}">
      <dgm:prSet/>
      <dgm:spPr/>
      <dgm:t>
        <a:bodyPr/>
        <a:lstStyle/>
        <a:p>
          <a:pPr rtl="0"/>
          <a:r>
            <a:rPr kumimoji="1" lang="zh-CN" altLang="en-US" smtClean="0"/>
            <a:t>加速开关</a:t>
          </a:r>
          <a:endParaRPr lang="zh-CN" altLang="en-US"/>
        </a:p>
      </dgm:t>
    </dgm:pt>
    <dgm:pt modelId="{9DE06B44-FDB8-704A-B1F4-1AB0A5235673}" type="parTrans" cxnId="{B39C805F-5E7E-8D41-B384-252616E03B81}">
      <dgm:prSet/>
      <dgm:spPr/>
      <dgm:t>
        <a:bodyPr/>
        <a:lstStyle/>
        <a:p>
          <a:endParaRPr lang="zh-CN" altLang="en-US"/>
        </a:p>
      </dgm:t>
    </dgm:pt>
    <dgm:pt modelId="{A8120438-1848-6148-97A8-F3D5C9C03EFE}" type="sibTrans" cxnId="{B39C805F-5E7E-8D41-B384-252616E03B81}">
      <dgm:prSet/>
      <dgm:spPr/>
      <dgm:t>
        <a:bodyPr/>
        <a:lstStyle/>
        <a:p>
          <a:endParaRPr lang="zh-CN" altLang="en-US"/>
        </a:p>
      </dgm:t>
    </dgm:pt>
    <dgm:pt modelId="{04EA8B98-87FC-6045-9C05-C1EAC9940F49}">
      <dgm:prSet/>
      <dgm:spPr/>
      <dgm:t>
        <a:bodyPr/>
        <a:lstStyle/>
        <a:p>
          <a:pPr rtl="0"/>
          <a:r>
            <a:rPr kumimoji="1" lang="zh-CN" altLang="en-US" smtClean="0"/>
            <a:t>先降低超时，尝试调用，当出错时，不重试，直接</a:t>
          </a:r>
          <a:r>
            <a:rPr kumimoji="1" lang="en-US" altLang="zh-CN" smtClean="0"/>
            <a:t>Mock</a:t>
          </a:r>
          <a:r>
            <a:rPr kumimoji="1" lang="zh-CN" altLang="en-US" smtClean="0"/>
            <a:t>返回。</a:t>
          </a:r>
          <a:endParaRPr lang="zh-CN" altLang="en-US"/>
        </a:p>
      </dgm:t>
    </dgm:pt>
    <dgm:pt modelId="{911C6439-2D23-9140-B04B-CB2A8B56C5A5}" type="parTrans" cxnId="{BF643795-9307-AC41-8CF6-A11F3DD42DC3}">
      <dgm:prSet/>
      <dgm:spPr/>
      <dgm:t>
        <a:bodyPr/>
        <a:lstStyle/>
        <a:p>
          <a:endParaRPr lang="zh-CN" altLang="en-US"/>
        </a:p>
      </dgm:t>
    </dgm:pt>
    <dgm:pt modelId="{1EA2F6B0-4B50-C64C-94D1-D226E8799CB3}" type="sibTrans" cxnId="{BF643795-9307-AC41-8CF6-A11F3DD42DC3}">
      <dgm:prSet/>
      <dgm:spPr/>
      <dgm:t>
        <a:bodyPr/>
        <a:lstStyle/>
        <a:p>
          <a:endParaRPr lang="zh-CN" altLang="en-US"/>
        </a:p>
      </dgm:t>
    </dgm:pt>
    <dgm:pt modelId="{DCE1D381-1536-A04F-87EB-98B05DA696D7}">
      <dgm:prSet/>
      <dgm:spPr/>
      <dgm:t>
        <a:bodyPr/>
        <a:lstStyle/>
        <a:p>
          <a:pPr rtl="0"/>
          <a:r>
            <a:rPr kumimoji="1" lang="zh-CN" altLang="en-US" smtClean="0"/>
            <a:t>流量开关</a:t>
          </a:r>
          <a:endParaRPr lang="zh-CN" altLang="en-US"/>
        </a:p>
      </dgm:t>
    </dgm:pt>
    <dgm:pt modelId="{21B6E20E-D050-914E-BE07-4ECDAAC4B70A}" type="parTrans" cxnId="{33AA9141-2201-7440-B551-9CD45DEFF794}">
      <dgm:prSet/>
      <dgm:spPr/>
      <dgm:t>
        <a:bodyPr/>
        <a:lstStyle/>
        <a:p>
          <a:endParaRPr lang="zh-CN" altLang="en-US"/>
        </a:p>
      </dgm:t>
    </dgm:pt>
    <dgm:pt modelId="{4209B93A-7DFF-E44C-A700-8A07AC55C11D}" type="sibTrans" cxnId="{33AA9141-2201-7440-B551-9CD45DEFF794}">
      <dgm:prSet/>
      <dgm:spPr/>
      <dgm:t>
        <a:bodyPr/>
        <a:lstStyle/>
        <a:p>
          <a:endParaRPr lang="zh-CN" altLang="en-US"/>
        </a:p>
      </dgm:t>
    </dgm:pt>
    <dgm:pt modelId="{93F4C413-65A9-524E-90CE-30C2ADF6353E}">
      <dgm:prSet/>
      <dgm:spPr/>
      <dgm:t>
        <a:bodyPr/>
        <a:lstStyle/>
        <a:p>
          <a:pPr rtl="0"/>
          <a:r>
            <a:rPr kumimoji="1" lang="zh-CN" altLang="en-US" smtClean="0"/>
            <a:t>当流量过大时，让一部分用户可用，一部分用户提示稍候，或灰掉入口。</a:t>
          </a:r>
          <a:endParaRPr lang="zh-CN" altLang="en-US"/>
        </a:p>
      </dgm:t>
    </dgm:pt>
    <dgm:pt modelId="{0AF44526-CEAC-5940-AA98-A239BFFE9CF4}" type="parTrans" cxnId="{7A1785DB-D6BA-774E-9A48-A3493614A2C5}">
      <dgm:prSet/>
      <dgm:spPr/>
      <dgm:t>
        <a:bodyPr/>
        <a:lstStyle/>
        <a:p>
          <a:endParaRPr lang="zh-CN" altLang="en-US"/>
        </a:p>
      </dgm:t>
    </dgm:pt>
    <dgm:pt modelId="{0023FDC0-794D-8740-8C6E-2E503A739C73}" type="sibTrans" cxnId="{7A1785DB-D6BA-774E-9A48-A3493614A2C5}">
      <dgm:prSet/>
      <dgm:spPr/>
      <dgm:t>
        <a:bodyPr/>
        <a:lstStyle/>
        <a:p>
          <a:endParaRPr lang="zh-CN" altLang="en-US"/>
        </a:p>
      </dgm:t>
    </dgm:pt>
    <dgm:pt modelId="{C12A5F10-46E8-FF40-9DFA-3A92DB3F7E2F}">
      <dgm:prSet/>
      <dgm:spPr/>
      <dgm:t>
        <a:bodyPr/>
        <a:lstStyle/>
        <a:p>
          <a:pPr rtl="0"/>
          <a:r>
            <a:rPr kumimoji="1" lang="zh-CN" altLang="en-US" smtClean="0"/>
            <a:t>质量开关</a:t>
          </a:r>
          <a:endParaRPr lang="zh-CN" altLang="en-US"/>
        </a:p>
      </dgm:t>
    </dgm:pt>
    <dgm:pt modelId="{7951FE8E-CF07-2B4C-9B7E-B6B49BE3E7A5}" type="parTrans" cxnId="{2DCD6DEB-7C8E-B646-8CE1-ADFBB96A62E1}">
      <dgm:prSet/>
      <dgm:spPr/>
      <dgm:t>
        <a:bodyPr/>
        <a:lstStyle/>
        <a:p>
          <a:endParaRPr lang="zh-CN" altLang="en-US"/>
        </a:p>
      </dgm:t>
    </dgm:pt>
    <dgm:pt modelId="{D392C106-9242-0949-AD7F-5FFAA3733B1E}" type="sibTrans" cxnId="{2DCD6DEB-7C8E-B646-8CE1-ADFBB96A62E1}">
      <dgm:prSet/>
      <dgm:spPr/>
      <dgm:t>
        <a:bodyPr/>
        <a:lstStyle/>
        <a:p>
          <a:endParaRPr lang="zh-CN" altLang="en-US"/>
        </a:p>
      </dgm:t>
    </dgm:pt>
    <dgm:pt modelId="{47CA9276-3134-8A4C-B449-57590F4F251D}">
      <dgm:prSet/>
      <dgm:spPr/>
      <dgm:t>
        <a:bodyPr/>
        <a:lstStyle/>
        <a:p>
          <a:pPr rtl="0"/>
          <a:r>
            <a:rPr kumimoji="1" lang="zh-CN" altLang="en-US" smtClean="0"/>
            <a:t>当核心服务竞争过大时，降低非关键应用的质量，即有部分服务器只响应关键应用，非关键应用速度变慢。</a:t>
          </a:r>
          <a:endParaRPr lang="zh-CN" altLang="en-US"/>
        </a:p>
      </dgm:t>
    </dgm:pt>
    <dgm:pt modelId="{3922C7D9-3714-C340-9FA2-84E2CAC01D34}" type="parTrans" cxnId="{5A5A3500-6450-014F-B8BA-59A18A8C631E}">
      <dgm:prSet/>
      <dgm:spPr/>
      <dgm:t>
        <a:bodyPr/>
        <a:lstStyle/>
        <a:p>
          <a:endParaRPr lang="zh-CN" altLang="en-US"/>
        </a:p>
      </dgm:t>
    </dgm:pt>
    <dgm:pt modelId="{ADA0AE7F-839E-4448-B327-AD1B58647A33}" type="sibTrans" cxnId="{5A5A3500-6450-014F-B8BA-59A18A8C631E}">
      <dgm:prSet/>
      <dgm:spPr/>
      <dgm:t>
        <a:bodyPr/>
        <a:lstStyle/>
        <a:p>
          <a:endParaRPr lang="zh-CN" altLang="en-US"/>
        </a:p>
      </dgm:t>
    </dgm:pt>
    <dgm:pt modelId="{7E689587-7DCD-4C43-B7E9-03FFFF9B589C}">
      <dgm:prSet/>
      <dgm:spPr/>
      <dgm:t>
        <a:bodyPr/>
        <a:lstStyle/>
        <a:p>
          <a:pPr rtl="0"/>
          <a:r>
            <a:rPr kumimoji="1" lang="zh-CN" altLang="en-US" smtClean="0"/>
            <a:t>资源开关</a:t>
          </a:r>
          <a:endParaRPr lang="zh-CN" altLang="en-US"/>
        </a:p>
      </dgm:t>
    </dgm:pt>
    <dgm:pt modelId="{5F8FE21D-2D25-874A-83CA-4487CAA27857}" type="parTrans" cxnId="{221DE01B-D27B-8A43-B950-99300ADD50E4}">
      <dgm:prSet/>
      <dgm:spPr/>
      <dgm:t>
        <a:bodyPr/>
        <a:lstStyle/>
        <a:p>
          <a:endParaRPr lang="zh-CN" altLang="en-US"/>
        </a:p>
      </dgm:t>
    </dgm:pt>
    <dgm:pt modelId="{904BAAA1-325F-4748-9B91-BDA7DA54B318}" type="sibTrans" cxnId="{221DE01B-D27B-8A43-B950-99300ADD50E4}">
      <dgm:prSet/>
      <dgm:spPr/>
      <dgm:t>
        <a:bodyPr/>
        <a:lstStyle/>
        <a:p>
          <a:endParaRPr lang="zh-CN" altLang="en-US"/>
        </a:p>
      </dgm:t>
    </dgm:pt>
    <dgm:pt modelId="{90E53AE1-72BD-A64C-B247-087A60D09C53}">
      <dgm:prSet/>
      <dgm:spPr/>
      <dgm:t>
        <a:bodyPr/>
        <a:lstStyle/>
        <a:p>
          <a:pPr rtl="0"/>
          <a:r>
            <a:rPr kumimoji="1" lang="zh-CN" altLang="en-US" smtClean="0"/>
            <a:t>按“买家”</a:t>
          </a:r>
          <a:r>
            <a:rPr kumimoji="1" lang="en-US" altLang="zh-CN" smtClean="0"/>
            <a:t>&gt;</a:t>
          </a:r>
          <a:r>
            <a:rPr kumimoji="1" lang="zh-CN" altLang="en-US" smtClean="0"/>
            <a:t>“卖家”</a:t>
          </a:r>
          <a:r>
            <a:rPr kumimoji="1" lang="en-US" altLang="zh-CN" smtClean="0"/>
            <a:t>&gt;</a:t>
          </a:r>
          <a:r>
            <a:rPr kumimoji="1" lang="zh-CN" altLang="en-US" smtClean="0"/>
            <a:t>“小二”的优先级调配资源，当资源不免时，可调卖家的资源保障买家，调小二的资源保障卖家。</a:t>
          </a:r>
          <a:endParaRPr lang="zh-CN" altLang="en-US"/>
        </a:p>
      </dgm:t>
    </dgm:pt>
    <dgm:pt modelId="{36AB17F8-8D9F-D249-8902-7349B2786621}" type="parTrans" cxnId="{11DD0E92-E9A1-554B-BFF8-826D0F7F92C9}">
      <dgm:prSet/>
      <dgm:spPr/>
      <dgm:t>
        <a:bodyPr/>
        <a:lstStyle/>
        <a:p>
          <a:endParaRPr lang="zh-CN" altLang="en-US"/>
        </a:p>
      </dgm:t>
    </dgm:pt>
    <dgm:pt modelId="{903A354F-8E68-2842-8C79-CD920CEFA42C}" type="sibTrans" cxnId="{11DD0E92-E9A1-554B-BFF8-826D0F7F92C9}">
      <dgm:prSet/>
      <dgm:spPr/>
      <dgm:t>
        <a:bodyPr/>
        <a:lstStyle/>
        <a:p>
          <a:endParaRPr lang="zh-CN" altLang="en-US"/>
        </a:p>
      </dgm:t>
    </dgm:pt>
    <dgm:pt modelId="{80E975E6-FF2E-E94F-957D-C4A97CF5A5D5}" type="pres">
      <dgm:prSet presAssocID="{15C13BA0-1262-A148-8A0F-19EC69E5DE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76B5C3-1F3D-054C-AF45-8F2C75786341}" type="pres">
      <dgm:prSet presAssocID="{59324F2C-1C00-5F47-A858-BCB4B1172462}" presName="parentLin" presStyleCnt="0"/>
      <dgm:spPr/>
    </dgm:pt>
    <dgm:pt modelId="{1D14E49E-D208-7042-8CD8-C2C2768610E0}" type="pres">
      <dgm:prSet presAssocID="{59324F2C-1C00-5F47-A858-BCB4B1172462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70AC145-C9D0-EA47-9DC7-26B5F6624817}" type="pres">
      <dgm:prSet presAssocID="{59324F2C-1C00-5F47-A858-BCB4B117246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3B3F4E-1F23-C047-B6BD-48DE279B2E49}" type="pres">
      <dgm:prSet presAssocID="{59324F2C-1C00-5F47-A858-BCB4B1172462}" presName="negativeSpace" presStyleCnt="0"/>
      <dgm:spPr/>
    </dgm:pt>
    <dgm:pt modelId="{ADC56FE7-CA79-E045-B8FF-EAF4F6000AB4}" type="pres">
      <dgm:prSet presAssocID="{59324F2C-1C00-5F47-A858-BCB4B1172462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BDC940-DBCA-9444-9807-36162920045E}" type="pres">
      <dgm:prSet presAssocID="{DF87794B-4879-D248-9825-A6C7C50B9170}" presName="spaceBetweenRectangles" presStyleCnt="0"/>
      <dgm:spPr/>
    </dgm:pt>
    <dgm:pt modelId="{7EF45F58-181C-D649-9CCD-CDE98DEDAD51}" type="pres">
      <dgm:prSet presAssocID="{E9A2415E-5A58-CC4F-A7C5-8670D3641FE7}" presName="parentLin" presStyleCnt="0"/>
      <dgm:spPr/>
    </dgm:pt>
    <dgm:pt modelId="{798EAD54-5D74-D340-8509-E684F29149E0}" type="pres">
      <dgm:prSet presAssocID="{E9A2415E-5A58-CC4F-A7C5-8670D3641FE7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1E01972-0E35-5443-99EF-466C5F31DE3A}" type="pres">
      <dgm:prSet presAssocID="{E9A2415E-5A58-CC4F-A7C5-8670D3641FE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354E3-BEAC-6B42-AE3D-E40695D3F076}" type="pres">
      <dgm:prSet presAssocID="{E9A2415E-5A58-CC4F-A7C5-8670D3641FE7}" presName="negativeSpace" presStyleCnt="0"/>
      <dgm:spPr/>
    </dgm:pt>
    <dgm:pt modelId="{1D09CA9B-AD35-0744-A1F3-9F056D8BE9CA}" type="pres">
      <dgm:prSet presAssocID="{E9A2415E-5A58-CC4F-A7C5-8670D3641FE7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0EFCF1-FDA5-6144-A6E7-30C540ACBD85}" type="pres">
      <dgm:prSet presAssocID="{379E8ED2-323F-9942-8555-40CF19FEFB9A}" presName="spaceBetweenRectangles" presStyleCnt="0"/>
      <dgm:spPr/>
    </dgm:pt>
    <dgm:pt modelId="{E2CE4A9C-5631-CF4B-8D1A-0CBDB7699F6A}" type="pres">
      <dgm:prSet presAssocID="{E5818815-44A8-AB4A-BFFC-61B74BF471DC}" presName="parentLin" presStyleCnt="0"/>
      <dgm:spPr/>
    </dgm:pt>
    <dgm:pt modelId="{596EA2A7-43E2-BF4D-AC3A-FBC3EA06B5C1}" type="pres">
      <dgm:prSet presAssocID="{E5818815-44A8-AB4A-BFFC-61B74BF471DC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F0AB92A1-1A81-2140-8A31-620C83982FAB}" type="pres">
      <dgm:prSet presAssocID="{E5818815-44A8-AB4A-BFFC-61B74BF471D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CFFD8-15ED-8B4F-B95F-D3F58E0FA67E}" type="pres">
      <dgm:prSet presAssocID="{E5818815-44A8-AB4A-BFFC-61B74BF471DC}" presName="negativeSpace" presStyleCnt="0"/>
      <dgm:spPr/>
    </dgm:pt>
    <dgm:pt modelId="{D607B056-E371-6145-A134-1EDBFAEBD642}" type="pres">
      <dgm:prSet presAssocID="{E5818815-44A8-AB4A-BFFC-61B74BF471DC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B3DA1F-4074-6D4D-A53A-72B67BC0FC2A}" type="pres">
      <dgm:prSet presAssocID="{A8120438-1848-6148-97A8-F3D5C9C03EFE}" presName="spaceBetweenRectangles" presStyleCnt="0"/>
      <dgm:spPr/>
    </dgm:pt>
    <dgm:pt modelId="{4F4C27E6-AF04-DF47-AEB6-2825693A70A2}" type="pres">
      <dgm:prSet presAssocID="{DCE1D381-1536-A04F-87EB-98B05DA696D7}" presName="parentLin" presStyleCnt="0"/>
      <dgm:spPr/>
    </dgm:pt>
    <dgm:pt modelId="{0506CA7C-373F-E74A-8566-71FC28894652}" type="pres">
      <dgm:prSet presAssocID="{DCE1D381-1536-A04F-87EB-98B05DA696D7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847A7F3F-753B-284F-AC51-43B1177AFE3A}" type="pres">
      <dgm:prSet presAssocID="{DCE1D381-1536-A04F-87EB-98B05DA696D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37DFE2-9623-D844-A160-AAAA95E50C25}" type="pres">
      <dgm:prSet presAssocID="{DCE1D381-1536-A04F-87EB-98B05DA696D7}" presName="negativeSpace" presStyleCnt="0"/>
      <dgm:spPr/>
    </dgm:pt>
    <dgm:pt modelId="{35AF5772-3750-E84B-BEDF-CA5AC22A1BC0}" type="pres">
      <dgm:prSet presAssocID="{DCE1D381-1536-A04F-87EB-98B05DA696D7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6E723C-B595-1B4E-9A7B-937F1E228F1A}" type="pres">
      <dgm:prSet presAssocID="{4209B93A-7DFF-E44C-A700-8A07AC55C11D}" presName="spaceBetweenRectangles" presStyleCnt="0"/>
      <dgm:spPr/>
    </dgm:pt>
    <dgm:pt modelId="{A7445B29-9549-D446-B8DB-B09168A75848}" type="pres">
      <dgm:prSet presAssocID="{C12A5F10-46E8-FF40-9DFA-3A92DB3F7E2F}" presName="parentLin" presStyleCnt="0"/>
      <dgm:spPr/>
    </dgm:pt>
    <dgm:pt modelId="{965A485F-F0AC-0F4B-8A5C-33FE131442A2}" type="pres">
      <dgm:prSet presAssocID="{C12A5F10-46E8-FF40-9DFA-3A92DB3F7E2F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1B564A35-B437-7A46-803D-37F172F3F939}" type="pres">
      <dgm:prSet presAssocID="{C12A5F10-46E8-FF40-9DFA-3A92DB3F7E2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279AE-2749-2445-8146-59FB28AF52BE}" type="pres">
      <dgm:prSet presAssocID="{C12A5F10-46E8-FF40-9DFA-3A92DB3F7E2F}" presName="negativeSpace" presStyleCnt="0"/>
      <dgm:spPr/>
    </dgm:pt>
    <dgm:pt modelId="{62F2B484-F210-FE49-A5A4-737A5DBE50F6}" type="pres">
      <dgm:prSet presAssocID="{C12A5F10-46E8-FF40-9DFA-3A92DB3F7E2F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F50DF6-EAAC-E94E-AB2C-B58DD47537BB}" type="pres">
      <dgm:prSet presAssocID="{D392C106-9242-0949-AD7F-5FFAA3733B1E}" presName="spaceBetweenRectangles" presStyleCnt="0"/>
      <dgm:spPr/>
    </dgm:pt>
    <dgm:pt modelId="{A0EAFAAB-98DE-0E46-B0ED-11F9D21AD743}" type="pres">
      <dgm:prSet presAssocID="{7E689587-7DCD-4C43-B7E9-03FFFF9B589C}" presName="parentLin" presStyleCnt="0"/>
      <dgm:spPr/>
    </dgm:pt>
    <dgm:pt modelId="{5E96A985-1008-E844-B636-EBCA08ED82F7}" type="pres">
      <dgm:prSet presAssocID="{7E689587-7DCD-4C43-B7E9-03FFFF9B589C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3B6042B2-FD09-7A46-8345-FE802297CB18}" type="pres">
      <dgm:prSet presAssocID="{7E689587-7DCD-4C43-B7E9-03FFFF9B589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23795E-D676-1C43-9CFD-EB05EFE590DD}" type="pres">
      <dgm:prSet presAssocID="{7E689587-7DCD-4C43-B7E9-03FFFF9B589C}" presName="negativeSpace" presStyleCnt="0"/>
      <dgm:spPr/>
    </dgm:pt>
    <dgm:pt modelId="{935CBE44-4C14-774F-BE68-7624FE2853BC}" type="pres">
      <dgm:prSet presAssocID="{7E689587-7DCD-4C43-B7E9-03FFFF9B589C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69654C-D10F-5041-BFDF-AE90F80409A8}" type="presOf" srcId="{DCE1D381-1536-A04F-87EB-98B05DA696D7}" destId="{847A7F3F-753B-284F-AC51-43B1177AFE3A}" srcOrd="1" destOrd="0" presId="urn:microsoft.com/office/officeart/2005/8/layout/list1"/>
    <dgm:cxn modelId="{190AB847-76B9-754A-A09D-34D63F91BB10}" type="presOf" srcId="{C12A5F10-46E8-FF40-9DFA-3A92DB3F7E2F}" destId="{965A485F-F0AC-0F4B-8A5C-33FE131442A2}" srcOrd="0" destOrd="0" presId="urn:microsoft.com/office/officeart/2005/8/layout/list1"/>
    <dgm:cxn modelId="{33AA9141-2201-7440-B551-9CD45DEFF794}" srcId="{15C13BA0-1262-A148-8A0F-19EC69E5DECA}" destId="{DCE1D381-1536-A04F-87EB-98B05DA696D7}" srcOrd="3" destOrd="0" parTransId="{21B6E20E-D050-914E-BE07-4ECDAAC4B70A}" sibTransId="{4209B93A-7DFF-E44C-A700-8A07AC55C11D}"/>
    <dgm:cxn modelId="{2DCD6DEB-7C8E-B646-8CE1-ADFBB96A62E1}" srcId="{15C13BA0-1262-A148-8A0F-19EC69E5DECA}" destId="{C12A5F10-46E8-FF40-9DFA-3A92DB3F7E2F}" srcOrd="4" destOrd="0" parTransId="{7951FE8E-CF07-2B4C-9B7E-B6B49BE3E7A5}" sibTransId="{D392C106-9242-0949-AD7F-5FFAA3733B1E}"/>
    <dgm:cxn modelId="{BF643795-9307-AC41-8CF6-A11F3DD42DC3}" srcId="{E5818815-44A8-AB4A-BFFC-61B74BF471DC}" destId="{04EA8B98-87FC-6045-9C05-C1EAC9940F49}" srcOrd="0" destOrd="0" parTransId="{911C6439-2D23-9140-B04B-CB2A8B56C5A5}" sibTransId="{1EA2F6B0-4B50-C64C-94D1-D226E8799CB3}"/>
    <dgm:cxn modelId="{7D340753-4390-D445-A29D-D935D377785E}" type="presOf" srcId="{93F4C413-65A9-524E-90CE-30C2ADF6353E}" destId="{35AF5772-3750-E84B-BEDF-CA5AC22A1BC0}" srcOrd="0" destOrd="0" presId="urn:microsoft.com/office/officeart/2005/8/layout/list1"/>
    <dgm:cxn modelId="{906D608F-39F1-0B4D-8F7B-265C0881D44F}" type="presOf" srcId="{E9A2415E-5A58-CC4F-A7C5-8670D3641FE7}" destId="{798EAD54-5D74-D340-8509-E684F29149E0}" srcOrd="0" destOrd="0" presId="urn:microsoft.com/office/officeart/2005/8/layout/list1"/>
    <dgm:cxn modelId="{221DE01B-D27B-8A43-B950-99300ADD50E4}" srcId="{15C13BA0-1262-A148-8A0F-19EC69E5DECA}" destId="{7E689587-7DCD-4C43-B7E9-03FFFF9B589C}" srcOrd="5" destOrd="0" parTransId="{5F8FE21D-2D25-874A-83CA-4487CAA27857}" sibTransId="{904BAAA1-325F-4748-9B91-BDA7DA54B318}"/>
    <dgm:cxn modelId="{11DD0E92-E9A1-554B-BFF8-826D0F7F92C9}" srcId="{7E689587-7DCD-4C43-B7E9-03FFFF9B589C}" destId="{90E53AE1-72BD-A64C-B247-087A60D09C53}" srcOrd="0" destOrd="0" parTransId="{36AB17F8-8D9F-D249-8902-7349B2786621}" sibTransId="{903A354F-8E68-2842-8C79-CD920CEFA42C}"/>
    <dgm:cxn modelId="{59428CAF-8D49-F04C-8D6D-38AAC33B8949}" type="presOf" srcId="{94221DEE-1030-814B-8C08-ED8B71CD0D5F}" destId="{1D09CA9B-AD35-0744-A1F3-9F056D8BE9CA}" srcOrd="0" destOrd="0" presId="urn:microsoft.com/office/officeart/2005/8/layout/list1"/>
    <dgm:cxn modelId="{0E7250B8-B17B-0241-85C9-13112457D02E}" srcId="{59324F2C-1C00-5F47-A858-BCB4B1172462}" destId="{B1ECE599-1CA5-6442-86A9-3AA794138EA6}" srcOrd="0" destOrd="0" parTransId="{4435F5EB-B8D6-1F42-BFA5-C6B88ADF6302}" sibTransId="{0AF6F5BF-47D2-EA43-A18E-A999FA9FDD5A}"/>
    <dgm:cxn modelId="{67329EB5-5D60-CD47-97C2-69AF1BFC749C}" type="presOf" srcId="{04EA8B98-87FC-6045-9C05-C1EAC9940F49}" destId="{D607B056-E371-6145-A134-1EDBFAEBD642}" srcOrd="0" destOrd="0" presId="urn:microsoft.com/office/officeart/2005/8/layout/list1"/>
    <dgm:cxn modelId="{2109CF15-8CC0-9B4D-B252-6107A3A9D45C}" type="presOf" srcId="{7E689587-7DCD-4C43-B7E9-03FFFF9B589C}" destId="{5E96A985-1008-E844-B636-EBCA08ED82F7}" srcOrd="0" destOrd="0" presId="urn:microsoft.com/office/officeart/2005/8/layout/list1"/>
    <dgm:cxn modelId="{3EEC6392-0461-EA4B-A151-E0D2D344936C}" srcId="{15C13BA0-1262-A148-8A0F-19EC69E5DECA}" destId="{E9A2415E-5A58-CC4F-A7C5-8670D3641FE7}" srcOrd="1" destOrd="0" parTransId="{32266B64-821D-5848-B778-EDE7D9A7B85E}" sibTransId="{379E8ED2-323F-9942-8555-40CF19FEFB9A}"/>
    <dgm:cxn modelId="{0BEBEA61-51B4-2A49-AC69-56B4485625C9}" type="presOf" srcId="{DCE1D381-1536-A04F-87EB-98B05DA696D7}" destId="{0506CA7C-373F-E74A-8566-71FC28894652}" srcOrd="0" destOrd="0" presId="urn:microsoft.com/office/officeart/2005/8/layout/list1"/>
    <dgm:cxn modelId="{5A5A3500-6450-014F-B8BA-59A18A8C631E}" srcId="{C12A5F10-46E8-FF40-9DFA-3A92DB3F7E2F}" destId="{47CA9276-3134-8A4C-B449-57590F4F251D}" srcOrd="0" destOrd="0" parTransId="{3922C7D9-3714-C340-9FA2-84E2CAC01D34}" sibTransId="{ADA0AE7F-839E-4448-B327-AD1B58647A33}"/>
    <dgm:cxn modelId="{B39C805F-5E7E-8D41-B384-252616E03B81}" srcId="{15C13BA0-1262-A148-8A0F-19EC69E5DECA}" destId="{E5818815-44A8-AB4A-BFFC-61B74BF471DC}" srcOrd="2" destOrd="0" parTransId="{9DE06B44-FDB8-704A-B1F4-1AB0A5235673}" sibTransId="{A8120438-1848-6148-97A8-F3D5C9C03EFE}"/>
    <dgm:cxn modelId="{1F76D3B0-4023-A941-9069-114E91EF846A}" type="presOf" srcId="{E9A2415E-5A58-CC4F-A7C5-8670D3641FE7}" destId="{21E01972-0E35-5443-99EF-466C5F31DE3A}" srcOrd="1" destOrd="0" presId="urn:microsoft.com/office/officeart/2005/8/layout/list1"/>
    <dgm:cxn modelId="{7A1785DB-D6BA-774E-9A48-A3493614A2C5}" srcId="{DCE1D381-1536-A04F-87EB-98B05DA696D7}" destId="{93F4C413-65A9-524E-90CE-30C2ADF6353E}" srcOrd="0" destOrd="0" parTransId="{0AF44526-CEAC-5940-AA98-A239BFFE9CF4}" sibTransId="{0023FDC0-794D-8740-8C6E-2E503A739C73}"/>
    <dgm:cxn modelId="{6F91528D-9CB3-8744-B690-138993234AB7}" type="presOf" srcId="{C12A5F10-46E8-FF40-9DFA-3A92DB3F7E2F}" destId="{1B564A35-B437-7A46-803D-37F172F3F939}" srcOrd="1" destOrd="0" presId="urn:microsoft.com/office/officeart/2005/8/layout/list1"/>
    <dgm:cxn modelId="{1C58ACC7-0B9A-B449-9988-FAD249E309E3}" type="presOf" srcId="{E5818815-44A8-AB4A-BFFC-61B74BF471DC}" destId="{596EA2A7-43E2-BF4D-AC3A-FBC3EA06B5C1}" srcOrd="0" destOrd="0" presId="urn:microsoft.com/office/officeart/2005/8/layout/list1"/>
    <dgm:cxn modelId="{89210E54-127B-A442-9AD3-C4C62C5DB531}" type="presOf" srcId="{7E689587-7DCD-4C43-B7E9-03FFFF9B589C}" destId="{3B6042B2-FD09-7A46-8345-FE802297CB18}" srcOrd="1" destOrd="0" presId="urn:microsoft.com/office/officeart/2005/8/layout/list1"/>
    <dgm:cxn modelId="{AE7E3432-4F8A-EE42-B213-A15EAA72297A}" type="presOf" srcId="{59324F2C-1C00-5F47-A858-BCB4B1172462}" destId="{1D14E49E-D208-7042-8CD8-C2C2768610E0}" srcOrd="0" destOrd="0" presId="urn:microsoft.com/office/officeart/2005/8/layout/list1"/>
    <dgm:cxn modelId="{1DDDBF28-F95B-C240-AB57-A0E0C159083D}" srcId="{E9A2415E-5A58-CC4F-A7C5-8670D3641FE7}" destId="{94221DEE-1030-814B-8C08-ED8B71CD0D5F}" srcOrd="0" destOrd="0" parTransId="{BEA77A6F-F6B8-DF46-804B-E385C8B6F9D2}" sibTransId="{900DE3B9-7819-D64F-B579-6C750E2C1028}"/>
    <dgm:cxn modelId="{0573E12D-7474-0A4C-A33D-CBBCFCE355BD}" srcId="{15C13BA0-1262-A148-8A0F-19EC69E5DECA}" destId="{59324F2C-1C00-5F47-A858-BCB4B1172462}" srcOrd="0" destOrd="0" parTransId="{80D8660D-A153-514E-96DE-99F3846EA6B8}" sibTransId="{DF87794B-4879-D248-9825-A6C7C50B9170}"/>
    <dgm:cxn modelId="{DEFDEB83-B6C2-FC40-8308-B6C1D7F5D8C8}" type="presOf" srcId="{15C13BA0-1262-A148-8A0F-19EC69E5DECA}" destId="{80E975E6-FF2E-E94F-957D-C4A97CF5A5D5}" srcOrd="0" destOrd="0" presId="urn:microsoft.com/office/officeart/2005/8/layout/list1"/>
    <dgm:cxn modelId="{1650BB2E-B41C-434D-93B2-88446C2DFE32}" type="presOf" srcId="{59324F2C-1C00-5F47-A858-BCB4B1172462}" destId="{D70AC145-C9D0-EA47-9DC7-26B5F6624817}" srcOrd="1" destOrd="0" presId="urn:microsoft.com/office/officeart/2005/8/layout/list1"/>
    <dgm:cxn modelId="{DB21718E-B59C-8345-B252-D59BBE5A3819}" type="presOf" srcId="{B1ECE599-1CA5-6442-86A9-3AA794138EA6}" destId="{ADC56FE7-CA79-E045-B8FF-EAF4F6000AB4}" srcOrd="0" destOrd="0" presId="urn:microsoft.com/office/officeart/2005/8/layout/list1"/>
    <dgm:cxn modelId="{B39CED27-68DF-3E46-80BC-F71700F22FBE}" type="presOf" srcId="{90E53AE1-72BD-A64C-B247-087A60D09C53}" destId="{935CBE44-4C14-774F-BE68-7624FE2853BC}" srcOrd="0" destOrd="0" presId="urn:microsoft.com/office/officeart/2005/8/layout/list1"/>
    <dgm:cxn modelId="{72552C9A-CCB8-4646-BB5C-F35B663A5738}" type="presOf" srcId="{47CA9276-3134-8A4C-B449-57590F4F251D}" destId="{62F2B484-F210-FE49-A5A4-737A5DBE50F6}" srcOrd="0" destOrd="0" presId="urn:microsoft.com/office/officeart/2005/8/layout/list1"/>
    <dgm:cxn modelId="{E7A9258F-2D2B-894E-8FC3-67F11362E0D3}" type="presOf" srcId="{E5818815-44A8-AB4A-BFFC-61B74BF471DC}" destId="{F0AB92A1-1A81-2140-8A31-620C83982FAB}" srcOrd="1" destOrd="0" presId="urn:microsoft.com/office/officeart/2005/8/layout/list1"/>
    <dgm:cxn modelId="{71E8536A-09CC-7744-96D9-EB0047BC6B38}" type="presParOf" srcId="{80E975E6-FF2E-E94F-957D-C4A97CF5A5D5}" destId="{CB76B5C3-1F3D-054C-AF45-8F2C75786341}" srcOrd="0" destOrd="0" presId="urn:microsoft.com/office/officeart/2005/8/layout/list1"/>
    <dgm:cxn modelId="{CCB587C7-1DE9-5846-BCE6-B7D011665335}" type="presParOf" srcId="{CB76B5C3-1F3D-054C-AF45-8F2C75786341}" destId="{1D14E49E-D208-7042-8CD8-C2C2768610E0}" srcOrd="0" destOrd="0" presId="urn:microsoft.com/office/officeart/2005/8/layout/list1"/>
    <dgm:cxn modelId="{B9A8AB27-B698-D94B-B4C1-CFDF5796B11E}" type="presParOf" srcId="{CB76B5C3-1F3D-054C-AF45-8F2C75786341}" destId="{D70AC145-C9D0-EA47-9DC7-26B5F6624817}" srcOrd="1" destOrd="0" presId="urn:microsoft.com/office/officeart/2005/8/layout/list1"/>
    <dgm:cxn modelId="{309FB3D6-5D9D-1248-A744-F715E2C57E4E}" type="presParOf" srcId="{80E975E6-FF2E-E94F-957D-C4A97CF5A5D5}" destId="{393B3F4E-1F23-C047-B6BD-48DE279B2E49}" srcOrd="1" destOrd="0" presId="urn:microsoft.com/office/officeart/2005/8/layout/list1"/>
    <dgm:cxn modelId="{21F158F1-F57F-5843-8B85-D5D02A6FF71A}" type="presParOf" srcId="{80E975E6-FF2E-E94F-957D-C4A97CF5A5D5}" destId="{ADC56FE7-CA79-E045-B8FF-EAF4F6000AB4}" srcOrd="2" destOrd="0" presId="urn:microsoft.com/office/officeart/2005/8/layout/list1"/>
    <dgm:cxn modelId="{E60B49A4-F727-3249-9882-B408CFCBD71C}" type="presParOf" srcId="{80E975E6-FF2E-E94F-957D-C4A97CF5A5D5}" destId="{7DBDC940-DBCA-9444-9807-36162920045E}" srcOrd="3" destOrd="0" presId="urn:microsoft.com/office/officeart/2005/8/layout/list1"/>
    <dgm:cxn modelId="{B60EC9E3-3F37-CA46-BCAB-D89F8EFC5C31}" type="presParOf" srcId="{80E975E6-FF2E-E94F-957D-C4A97CF5A5D5}" destId="{7EF45F58-181C-D649-9CCD-CDE98DEDAD51}" srcOrd="4" destOrd="0" presId="urn:microsoft.com/office/officeart/2005/8/layout/list1"/>
    <dgm:cxn modelId="{CD2101B0-CE7A-D043-A44A-8FEBD99DA777}" type="presParOf" srcId="{7EF45F58-181C-D649-9CCD-CDE98DEDAD51}" destId="{798EAD54-5D74-D340-8509-E684F29149E0}" srcOrd="0" destOrd="0" presId="urn:microsoft.com/office/officeart/2005/8/layout/list1"/>
    <dgm:cxn modelId="{60489363-4A35-6C46-BFD6-01DE2222904F}" type="presParOf" srcId="{7EF45F58-181C-D649-9CCD-CDE98DEDAD51}" destId="{21E01972-0E35-5443-99EF-466C5F31DE3A}" srcOrd="1" destOrd="0" presId="urn:microsoft.com/office/officeart/2005/8/layout/list1"/>
    <dgm:cxn modelId="{D9D297C2-DA92-7048-8E2F-701B75B1A2E4}" type="presParOf" srcId="{80E975E6-FF2E-E94F-957D-C4A97CF5A5D5}" destId="{F23354E3-BEAC-6B42-AE3D-E40695D3F076}" srcOrd="5" destOrd="0" presId="urn:microsoft.com/office/officeart/2005/8/layout/list1"/>
    <dgm:cxn modelId="{EF42BEB4-3F22-E34A-8F4B-935D2AC856AB}" type="presParOf" srcId="{80E975E6-FF2E-E94F-957D-C4A97CF5A5D5}" destId="{1D09CA9B-AD35-0744-A1F3-9F056D8BE9CA}" srcOrd="6" destOrd="0" presId="urn:microsoft.com/office/officeart/2005/8/layout/list1"/>
    <dgm:cxn modelId="{5A8B316E-A59E-EB4C-B491-24F90C32BB13}" type="presParOf" srcId="{80E975E6-FF2E-E94F-957D-C4A97CF5A5D5}" destId="{F60EFCF1-FDA5-6144-A6E7-30C540ACBD85}" srcOrd="7" destOrd="0" presId="urn:microsoft.com/office/officeart/2005/8/layout/list1"/>
    <dgm:cxn modelId="{9C8F7E7B-6F22-D245-A79F-4BF975CFB8B2}" type="presParOf" srcId="{80E975E6-FF2E-E94F-957D-C4A97CF5A5D5}" destId="{E2CE4A9C-5631-CF4B-8D1A-0CBDB7699F6A}" srcOrd="8" destOrd="0" presId="urn:microsoft.com/office/officeart/2005/8/layout/list1"/>
    <dgm:cxn modelId="{17776DDD-AC4D-BB49-B69F-E62B4CE25387}" type="presParOf" srcId="{E2CE4A9C-5631-CF4B-8D1A-0CBDB7699F6A}" destId="{596EA2A7-43E2-BF4D-AC3A-FBC3EA06B5C1}" srcOrd="0" destOrd="0" presId="urn:microsoft.com/office/officeart/2005/8/layout/list1"/>
    <dgm:cxn modelId="{CE62EFAA-C3EA-344E-BEDF-BD6CAF724FD8}" type="presParOf" srcId="{E2CE4A9C-5631-CF4B-8D1A-0CBDB7699F6A}" destId="{F0AB92A1-1A81-2140-8A31-620C83982FAB}" srcOrd="1" destOrd="0" presId="urn:microsoft.com/office/officeart/2005/8/layout/list1"/>
    <dgm:cxn modelId="{1A28D037-B7AF-4947-A956-48D2B5A17151}" type="presParOf" srcId="{80E975E6-FF2E-E94F-957D-C4A97CF5A5D5}" destId="{EB2CFFD8-15ED-8B4F-B95F-D3F58E0FA67E}" srcOrd="9" destOrd="0" presId="urn:microsoft.com/office/officeart/2005/8/layout/list1"/>
    <dgm:cxn modelId="{2EE4377B-FB57-E946-9236-43DAEFE56B8B}" type="presParOf" srcId="{80E975E6-FF2E-E94F-957D-C4A97CF5A5D5}" destId="{D607B056-E371-6145-A134-1EDBFAEBD642}" srcOrd="10" destOrd="0" presId="urn:microsoft.com/office/officeart/2005/8/layout/list1"/>
    <dgm:cxn modelId="{ACD78211-E705-5040-9A9D-6E63D4780B11}" type="presParOf" srcId="{80E975E6-FF2E-E94F-957D-C4A97CF5A5D5}" destId="{F4B3DA1F-4074-6D4D-A53A-72B67BC0FC2A}" srcOrd="11" destOrd="0" presId="urn:microsoft.com/office/officeart/2005/8/layout/list1"/>
    <dgm:cxn modelId="{E85C944F-5B44-F240-A666-7523415B7521}" type="presParOf" srcId="{80E975E6-FF2E-E94F-957D-C4A97CF5A5D5}" destId="{4F4C27E6-AF04-DF47-AEB6-2825693A70A2}" srcOrd="12" destOrd="0" presId="urn:microsoft.com/office/officeart/2005/8/layout/list1"/>
    <dgm:cxn modelId="{F065BFF8-6772-C746-8B89-F4D387E10D92}" type="presParOf" srcId="{4F4C27E6-AF04-DF47-AEB6-2825693A70A2}" destId="{0506CA7C-373F-E74A-8566-71FC28894652}" srcOrd="0" destOrd="0" presId="urn:microsoft.com/office/officeart/2005/8/layout/list1"/>
    <dgm:cxn modelId="{97B383F3-5F3F-AE41-90C2-DA8A53B0C1A5}" type="presParOf" srcId="{4F4C27E6-AF04-DF47-AEB6-2825693A70A2}" destId="{847A7F3F-753B-284F-AC51-43B1177AFE3A}" srcOrd="1" destOrd="0" presId="urn:microsoft.com/office/officeart/2005/8/layout/list1"/>
    <dgm:cxn modelId="{2E90B2B3-53CB-0740-BC65-34D567838160}" type="presParOf" srcId="{80E975E6-FF2E-E94F-957D-C4A97CF5A5D5}" destId="{AA37DFE2-9623-D844-A160-AAAA95E50C25}" srcOrd="13" destOrd="0" presId="urn:microsoft.com/office/officeart/2005/8/layout/list1"/>
    <dgm:cxn modelId="{58930FC4-2B02-BE4F-8253-BE76455031FA}" type="presParOf" srcId="{80E975E6-FF2E-E94F-957D-C4A97CF5A5D5}" destId="{35AF5772-3750-E84B-BEDF-CA5AC22A1BC0}" srcOrd="14" destOrd="0" presId="urn:microsoft.com/office/officeart/2005/8/layout/list1"/>
    <dgm:cxn modelId="{DF6F75BB-9BFF-A248-BBB7-7125919EA2C4}" type="presParOf" srcId="{80E975E6-FF2E-E94F-957D-C4A97CF5A5D5}" destId="{9C6E723C-B595-1B4E-9A7B-937F1E228F1A}" srcOrd="15" destOrd="0" presId="urn:microsoft.com/office/officeart/2005/8/layout/list1"/>
    <dgm:cxn modelId="{482DF9DA-4C62-C043-93FE-19A69E897249}" type="presParOf" srcId="{80E975E6-FF2E-E94F-957D-C4A97CF5A5D5}" destId="{A7445B29-9549-D446-B8DB-B09168A75848}" srcOrd="16" destOrd="0" presId="urn:microsoft.com/office/officeart/2005/8/layout/list1"/>
    <dgm:cxn modelId="{E8323976-B619-AA43-9ECF-5B5D8264B589}" type="presParOf" srcId="{A7445B29-9549-D446-B8DB-B09168A75848}" destId="{965A485F-F0AC-0F4B-8A5C-33FE131442A2}" srcOrd="0" destOrd="0" presId="urn:microsoft.com/office/officeart/2005/8/layout/list1"/>
    <dgm:cxn modelId="{524D176C-399E-014B-B879-E61C764F95AB}" type="presParOf" srcId="{A7445B29-9549-D446-B8DB-B09168A75848}" destId="{1B564A35-B437-7A46-803D-37F172F3F939}" srcOrd="1" destOrd="0" presId="urn:microsoft.com/office/officeart/2005/8/layout/list1"/>
    <dgm:cxn modelId="{176E9548-AA5C-B54E-8CC2-8306A114B4CD}" type="presParOf" srcId="{80E975E6-FF2E-E94F-957D-C4A97CF5A5D5}" destId="{228279AE-2749-2445-8146-59FB28AF52BE}" srcOrd="17" destOrd="0" presId="urn:microsoft.com/office/officeart/2005/8/layout/list1"/>
    <dgm:cxn modelId="{281B6A06-ED22-B748-B577-9048F8D1380A}" type="presParOf" srcId="{80E975E6-FF2E-E94F-957D-C4A97CF5A5D5}" destId="{62F2B484-F210-FE49-A5A4-737A5DBE50F6}" srcOrd="18" destOrd="0" presId="urn:microsoft.com/office/officeart/2005/8/layout/list1"/>
    <dgm:cxn modelId="{2DB718AD-1126-CF40-B4DF-AB536E095D8A}" type="presParOf" srcId="{80E975E6-FF2E-E94F-957D-C4A97CF5A5D5}" destId="{BEF50DF6-EAAC-E94E-AB2C-B58DD47537BB}" srcOrd="19" destOrd="0" presId="urn:microsoft.com/office/officeart/2005/8/layout/list1"/>
    <dgm:cxn modelId="{ED081564-3387-3A4F-AC54-CEB4162A5825}" type="presParOf" srcId="{80E975E6-FF2E-E94F-957D-C4A97CF5A5D5}" destId="{A0EAFAAB-98DE-0E46-B0ED-11F9D21AD743}" srcOrd="20" destOrd="0" presId="urn:microsoft.com/office/officeart/2005/8/layout/list1"/>
    <dgm:cxn modelId="{4C364F91-293E-D14C-B513-D5B2463667C1}" type="presParOf" srcId="{A0EAFAAB-98DE-0E46-B0ED-11F9D21AD743}" destId="{5E96A985-1008-E844-B636-EBCA08ED82F7}" srcOrd="0" destOrd="0" presId="urn:microsoft.com/office/officeart/2005/8/layout/list1"/>
    <dgm:cxn modelId="{B40EA823-4B9F-204E-B363-B519166FDD62}" type="presParOf" srcId="{A0EAFAAB-98DE-0E46-B0ED-11F9D21AD743}" destId="{3B6042B2-FD09-7A46-8345-FE802297CB18}" srcOrd="1" destOrd="0" presId="urn:microsoft.com/office/officeart/2005/8/layout/list1"/>
    <dgm:cxn modelId="{79D6202C-944D-AD4A-B0C9-D0C05C7A27CA}" type="presParOf" srcId="{80E975E6-FF2E-E94F-957D-C4A97CF5A5D5}" destId="{F623795E-D676-1C43-9CFD-EB05EFE590DD}" srcOrd="21" destOrd="0" presId="urn:microsoft.com/office/officeart/2005/8/layout/list1"/>
    <dgm:cxn modelId="{3368566D-AB68-EB49-A311-43668DAB52C8}" type="presParOf" srcId="{80E975E6-FF2E-E94F-957D-C4A97CF5A5D5}" destId="{935CBE44-4C14-774F-BE68-7624FE2853B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B1F65-C86F-48C2-97D7-E90DD965C9D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E90B09-CD66-4EE7-95C9-74BF71CDD5D7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59CD7371-EE3D-47D9-B2A6-6865988535A2}" type="parTrans" cxnId="{178D4022-B6E2-4AF4-A161-723A8BEAFD86}">
      <dgm:prSet/>
      <dgm:spPr/>
      <dgm:t>
        <a:bodyPr/>
        <a:lstStyle/>
        <a:p>
          <a:endParaRPr lang="zh-CN" altLang="en-US"/>
        </a:p>
      </dgm:t>
    </dgm:pt>
    <dgm:pt modelId="{C0BC5CAD-D17E-4DC0-8B12-8FEBEBB68A33}" type="sibTrans" cxnId="{178D4022-B6E2-4AF4-A161-723A8BEAFD86}">
      <dgm:prSet/>
      <dgm:spPr/>
      <dgm:t>
        <a:bodyPr/>
        <a:lstStyle/>
        <a:p>
          <a:endParaRPr lang="zh-CN" altLang="en-US"/>
        </a:p>
      </dgm:t>
    </dgm:pt>
    <dgm:pt modelId="{D8EA0267-A7C0-4666-B6C0-0F0BD82134C7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F87893EE-68A1-4148-AD0B-176B7A198401}" type="parTrans" cxnId="{42FD8886-B35C-4BB1-A2B3-1CD090C2383B}">
      <dgm:prSet/>
      <dgm:spPr/>
      <dgm:t>
        <a:bodyPr/>
        <a:lstStyle/>
        <a:p>
          <a:endParaRPr lang="zh-CN" altLang="en-US"/>
        </a:p>
      </dgm:t>
    </dgm:pt>
    <dgm:pt modelId="{7277DC71-7CCA-4C19-87FC-9B1808E47AFE}" type="sibTrans" cxnId="{42FD8886-B35C-4BB1-A2B3-1CD090C2383B}">
      <dgm:prSet/>
      <dgm:spPr/>
      <dgm:t>
        <a:bodyPr/>
        <a:lstStyle/>
        <a:p>
          <a:endParaRPr lang="zh-CN" altLang="en-US"/>
        </a:p>
      </dgm:t>
    </dgm:pt>
    <dgm:pt modelId="{98B88099-1C87-497C-8747-91E9FCEAA56C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CB1B7F96-EFA6-4AD0-A460-58158A6AB4E6}" type="parTrans" cxnId="{989A7E40-E9CA-4C35-BF88-BBCB0A17D983}">
      <dgm:prSet/>
      <dgm:spPr/>
      <dgm:t>
        <a:bodyPr/>
        <a:lstStyle/>
        <a:p>
          <a:endParaRPr lang="zh-CN" altLang="en-US"/>
        </a:p>
      </dgm:t>
    </dgm:pt>
    <dgm:pt modelId="{621B80F1-32A3-47F6-A862-B8D31AAF5ED7}" type="sibTrans" cxnId="{989A7E40-E9CA-4C35-BF88-BBCB0A17D983}">
      <dgm:prSet/>
      <dgm:spPr/>
      <dgm:t>
        <a:bodyPr/>
        <a:lstStyle/>
        <a:p>
          <a:endParaRPr lang="zh-CN" altLang="en-US"/>
        </a:p>
      </dgm:t>
    </dgm:pt>
    <dgm:pt modelId="{6E02BE75-C076-4DF2-A5FA-F11C93ECDD66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ECC288FF-9DC4-4719-8735-2CF83A8C40CB}" type="parTrans" cxnId="{0432B79E-E647-4B9F-9087-378B3199C215}">
      <dgm:prSet/>
      <dgm:spPr/>
      <dgm:t>
        <a:bodyPr/>
        <a:lstStyle/>
        <a:p>
          <a:endParaRPr lang="zh-CN" altLang="en-US"/>
        </a:p>
      </dgm:t>
    </dgm:pt>
    <dgm:pt modelId="{BF441F67-2C74-4A55-B0E2-052A2584F15D}" type="sibTrans" cxnId="{0432B79E-E647-4B9F-9087-378B3199C215}">
      <dgm:prSet/>
      <dgm:spPr/>
      <dgm:t>
        <a:bodyPr/>
        <a:lstStyle/>
        <a:p>
          <a:endParaRPr lang="zh-CN" altLang="en-US"/>
        </a:p>
      </dgm:t>
    </dgm:pt>
    <dgm:pt modelId="{D1643EA1-4688-490E-9B25-292C4236A866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运维</a:t>
          </a:r>
          <a:endParaRPr lang="zh-CN" altLang="en-US" dirty="0"/>
        </a:p>
      </dgm:t>
    </dgm:pt>
    <dgm:pt modelId="{3D8C795A-63D9-4DDD-A0A0-B96B6E30DB3D}" type="parTrans" cxnId="{95CE952D-182A-4E28-994B-CF1D1DB06E67}">
      <dgm:prSet/>
      <dgm:spPr/>
      <dgm:t>
        <a:bodyPr/>
        <a:lstStyle/>
        <a:p>
          <a:endParaRPr lang="zh-CN" altLang="en-US"/>
        </a:p>
      </dgm:t>
    </dgm:pt>
    <dgm:pt modelId="{03B41648-0579-4EB3-9D74-72CEC869932E}" type="sibTrans" cxnId="{95CE952D-182A-4E28-994B-CF1D1DB06E67}">
      <dgm:prSet/>
      <dgm:spPr/>
      <dgm:t>
        <a:bodyPr/>
        <a:lstStyle/>
        <a:p>
          <a:endParaRPr lang="zh-CN" altLang="en-US"/>
        </a:p>
      </dgm:t>
    </dgm:pt>
    <dgm:pt modelId="{B9E5A010-5757-4563-81E3-6A1CAD10B917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F3FE1C00-A3BC-4672-B045-653C39C95B00}" type="parTrans" cxnId="{F15D2174-5652-4B49-B7B2-25DC5B79CC10}">
      <dgm:prSet/>
      <dgm:spPr/>
      <dgm:t>
        <a:bodyPr/>
        <a:lstStyle/>
        <a:p>
          <a:endParaRPr lang="zh-CN" altLang="en-US"/>
        </a:p>
      </dgm:t>
    </dgm:pt>
    <dgm:pt modelId="{C1CD28F8-C053-46A1-A179-1F2EC2A18869}" type="sibTrans" cxnId="{F15D2174-5652-4B49-B7B2-25DC5B79CC10}">
      <dgm:prSet/>
      <dgm:spPr/>
      <dgm:t>
        <a:bodyPr/>
        <a:lstStyle/>
        <a:p>
          <a:endParaRPr lang="zh-CN" altLang="en-US"/>
        </a:p>
      </dgm:t>
    </dgm:pt>
    <dgm:pt modelId="{9273AD49-FE92-4C0C-B762-08C140BBD825}" type="pres">
      <dgm:prSet presAssocID="{2A9B1F65-C86F-48C2-97D7-E90DD965C9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5FD5AB-CCA9-48BF-AD9A-6C4351181AA9}" type="pres">
      <dgm:prSet presAssocID="{B9E5A010-5757-4563-81E3-6A1CAD10B91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726464-2597-4A5E-8DE0-4A43A903D804}" type="pres">
      <dgm:prSet presAssocID="{B9E5A010-5757-4563-81E3-6A1CAD10B917}" presName="spNode" presStyleCnt="0"/>
      <dgm:spPr/>
    </dgm:pt>
    <dgm:pt modelId="{9D674529-70DE-4FF9-8B51-E56447149FC2}" type="pres">
      <dgm:prSet presAssocID="{C1CD28F8-C053-46A1-A179-1F2EC2A18869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C3BF65C4-BD0D-49BA-BA4D-C1331570D13C}" type="pres">
      <dgm:prSet presAssocID="{23E90B09-CD66-4EE7-95C9-74BF71CDD5D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E2F5EE-E5A3-48C1-8476-7265603FF4C1}" type="pres">
      <dgm:prSet presAssocID="{23E90B09-CD66-4EE7-95C9-74BF71CDD5D7}" presName="spNode" presStyleCnt="0"/>
      <dgm:spPr/>
    </dgm:pt>
    <dgm:pt modelId="{4527A21C-E1E9-4C1F-9EC1-914E723E5220}" type="pres">
      <dgm:prSet presAssocID="{C0BC5CAD-D17E-4DC0-8B12-8FEBEBB68A33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63F76098-14B5-4FD3-AA6A-2A83725A3018}" type="pres">
      <dgm:prSet presAssocID="{D8EA0267-A7C0-4666-B6C0-0F0BD82134C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016904-2373-45F4-A2F7-68A835C797E2}" type="pres">
      <dgm:prSet presAssocID="{D8EA0267-A7C0-4666-B6C0-0F0BD82134C7}" presName="spNode" presStyleCnt="0"/>
      <dgm:spPr/>
    </dgm:pt>
    <dgm:pt modelId="{3DCD238C-ED3C-4767-BA97-C250248CCE57}" type="pres">
      <dgm:prSet presAssocID="{7277DC71-7CCA-4C19-87FC-9B1808E47AFE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56588B00-1654-48A7-B0D2-B1A4B1C45899}" type="pres">
      <dgm:prSet presAssocID="{98B88099-1C87-497C-8747-91E9FCEAA56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B5BE5-CD4A-45F6-BB5F-A3122D04B3F9}" type="pres">
      <dgm:prSet presAssocID="{98B88099-1C87-497C-8747-91E9FCEAA56C}" presName="spNode" presStyleCnt="0"/>
      <dgm:spPr/>
    </dgm:pt>
    <dgm:pt modelId="{EA6D66B9-A8EE-44C9-AAC7-ABA9E8BDCEB3}" type="pres">
      <dgm:prSet presAssocID="{621B80F1-32A3-47F6-A862-B8D31AAF5ED7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EEDA948B-0170-498B-BEF6-8137C430C126}" type="pres">
      <dgm:prSet presAssocID="{6E02BE75-C076-4DF2-A5FA-F11C93ECDD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E6404E-C962-46BE-9A24-052FB58E3129}" type="pres">
      <dgm:prSet presAssocID="{6E02BE75-C076-4DF2-A5FA-F11C93ECDD66}" presName="spNode" presStyleCnt="0"/>
      <dgm:spPr/>
    </dgm:pt>
    <dgm:pt modelId="{6D91DAFB-E63D-416E-94EC-6FD420E71DBF}" type="pres">
      <dgm:prSet presAssocID="{BF441F67-2C74-4A55-B0E2-052A2584F15D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665A687B-CF60-43CA-8F77-BE0282445FEE}" type="pres">
      <dgm:prSet presAssocID="{D1643EA1-4688-490E-9B25-292C4236A86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E134DE-63D4-49F3-B513-5CD590939A8D}" type="pres">
      <dgm:prSet presAssocID="{D1643EA1-4688-490E-9B25-292C4236A866}" presName="spNode" presStyleCnt="0"/>
      <dgm:spPr/>
    </dgm:pt>
    <dgm:pt modelId="{D141A54D-44DB-4E8E-9C4E-D3020A757AD4}" type="pres">
      <dgm:prSet presAssocID="{03B41648-0579-4EB3-9D74-72CEC869932E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42FD8886-B35C-4BB1-A2B3-1CD090C2383B}" srcId="{2A9B1F65-C86F-48C2-97D7-E90DD965C9D9}" destId="{D8EA0267-A7C0-4666-B6C0-0F0BD82134C7}" srcOrd="2" destOrd="0" parTransId="{F87893EE-68A1-4148-AD0B-176B7A198401}" sibTransId="{7277DC71-7CCA-4C19-87FC-9B1808E47AFE}"/>
    <dgm:cxn modelId="{A3909C61-DF37-AA48-8FC1-930CEC433028}" type="presOf" srcId="{98B88099-1C87-497C-8747-91E9FCEAA56C}" destId="{56588B00-1654-48A7-B0D2-B1A4B1C45899}" srcOrd="0" destOrd="0" presId="urn:microsoft.com/office/officeart/2005/8/layout/cycle5"/>
    <dgm:cxn modelId="{0432B79E-E647-4B9F-9087-378B3199C215}" srcId="{2A9B1F65-C86F-48C2-97D7-E90DD965C9D9}" destId="{6E02BE75-C076-4DF2-A5FA-F11C93ECDD66}" srcOrd="4" destOrd="0" parTransId="{ECC288FF-9DC4-4719-8735-2CF83A8C40CB}" sibTransId="{BF441F67-2C74-4A55-B0E2-052A2584F15D}"/>
    <dgm:cxn modelId="{FE1CC6D4-1952-8545-9D44-7B8FE22FEA0F}" type="presOf" srcId="{D1643EA1-4688-490E-9B25-292C4236A866}" destId="{665A687B-CF60-43CA-8F77-BE0282445FEE}" srcOrd="0" destOrd="0" presId="urn:microsoft.com/office/officeart/2005/8/layout/cycle5"/>
    <dgm:cxn modelId="{C05B47C7-7107-C448-B0DF-4B39E7CF35D4}" type="presOf" srcId="{B9E5A010-5757-4563-81E3-6A1CAD10B917}" destId="{9C5FD5AB-CCA9-48BF-AD9A-6C4351181AA9}" srcOrd="0" destOrd="0" presId="urn:microsoft.com/office/officeart/2005/8/layout/cycle5"/>
    <dgm:cxn modelId="{17D7C394-35E1-684A-9454-422080F5A9B1}" type="presOf" srcId="{23E90B09-CD66-4EE7-95C9-74BF71CDD5D7}" destId="{C3BF65C4-BD0D-49BA-BA4D-C1331570D13C}" srcOrd="0" destOrd="0" presId="urn:microsoft.com/office/officeart/2005/8/layout/cycle5"/>
    <dgm:cxn modelId="{4427374C-DAD6-814D-96C3-9BE45CABAC2F}" type="presOf" srcId="{C0BC5CAD-D17E-4DC0-8B12-8FEBEBB68A33}" destId="{4527A21C-E1E9-4C1F-9EC1-914E723E5220}" srcOrd="0" destOrd="0" presId="urn:microsoft.com/office/officeart/2005/8/layout/cycle5"/>
    <dgm:cxn modelId="{9F73418A-9C52-C547-BAD6-E6E5E2818DA7}" type="presOf" srcId="{D8EA0267-A7C0-4666-B6C0-0F0BD82134C7}" destId="{63F76098-14B5-4FD3-AA6A-2A83725A3018}" srcOrd="0" destOrd="0" presId="urn:microsoft.com/office/officeart/2005/8/layout/cycle5"/>
    <dgm:cxn modelId="{E4075BE4-6479-D04C-99BF-D8960786129C}" type="presOf" srcId="{6E02BE75-C076-4DF2-A5FA-F11C93ECDD66}" destId="{EEDA948B-0170-498B-BEF6-8137C430C126}" srcOrd="0" destOrd="0" presId="urn:microsoft.com/office/officeart/2005/8/layout/cycle5"/>
    <dgm:cxn modelId="{611B7B9B-3CD1-0041-8656-39E4C15DA10E}" type="presOf" srcId="{2A9B1F65-C86F-48C2-97D7-E90DD965C9D9}" destId="{9273AD49-FE92-4C0C-B762-08C140BBD825}" srcOrd="0" destOrd="0" presId="urn:microsoft.com/office/officeart/2005/8/layout/cycle5"/>
    <dgm:cxn modelId="{FC2B4D2A-E2FF-D548-BBBB-A1589F92781D}" type="presOf" srcId="{03B41648-0579-4EB3-9D74-72CEC869932E}" destId="{D141A54D-44DB-4E8E-9C4E-D3020A757AD4}" srcOrd="0" destOrd="0" presId="urn:microsoft.com/office/officeart/2005/8/layout/cycle5"/>
    <dgm:cxn modelId="{95CE952D-182A-4E28-994B-CF1D1DB06E67}" srcId="{2A9B1F65-C86F-48C2-97D7-E90DD965C9D9}" destId="{D1643EA1-4688-490E-9B25-292C4236A866}" srcOrd="5" destOrd="0" parTransId="{3D8C795A-63D9-4DDD-A0A0-B96B6E30DB3D}" sibTransId="{03B41648-0579-4EB3-9D74-72CEC869932E}"/>
    <dgm:cxn modelId="{F26A9AFD-BE13-B14B-89FC-6DC9E5D7D170}" type="presOf" srcId="{BF441F67-2C74-4A55-B0E2-052A2584F15D}" destId="{6D91DAFB-E63D-416E-94EC-6FD420E71DBF}" srcOrd="0" destOrd="0" presId="urn:microsoft.com/office/officeart/2005/8/layout/cycle5"/>
    <dgm:cxn modelId="{178D4022-B6E2-4AF4-A161-723A8BEAFD86}" srcId="{2A9B1F65-C86F-48C2-97D7-E90DD965C9D9}" destId="{23E90B09-CD66-4EE7-95C9-74BF71CDD5D7}" srcOrd="1" destOrd="0" parTransId="{59CD7371-EE3D-47D9-B2A6-6865988535A2}" sibTransId="{C0BC5CAD-D17E-4DC0-8B12-8FEBEBB68A33}"/>
    <dgm:cxn modelId="{989A7E40-E9CA-4C35-BF88-BBCB0A17D983}" srcId="{2A9B1F65-C86F-48C2-97D7-E90DD965C9D9}" destId="{98B88099-1C87-497C-8747-91E9FCEAA56C}" srcOrd="3" destOrd="0" parTransId="{CB1B7F96-EFA6-4AD0-A460-58158A6AB4E6}" sibTransId="{621B80F1-32A3-47F6-A862-B8D31AAF5ED7}"/>
    <dgm:cxn modelId="{C1C6C8EC-D7B9-E847-AF65-D1B5C8785702}" type="presOf" srcId="{7277DC71-7CCA-4C19-87FC-9B1808E47AFE}" destId="{3DCD238C-ED3C-4767-BA97-C250248CCE57}" srcOrd="0" destOrd="0" presId="urn:microsoft.com/office/officeart/2005/8/layout/cycle5"/>
    <dgm:cxn modelId="{A2ED98FC-2340-494D-8F4A-EF8241AAD127}" type="presOf" srcId="{C1CD28F8-C053-46A1-A179-1F2EC2A18869}" destId="{9D674529-70DE-4FF9-8B51-E56447149FC2}" srcOrd="0" destOrd="0" presId="urn:microsoft.com/office/officeart/2005/8/layout/cycle5"/>
    <dgm:cxn modelId="{01E7EC9B-7BDC-6C48-9446-F104EC57BC3B}" type="presOf" srcId="{621B80F1-32A3-47F6-A862-B8D31AAF5ED7}" destId="{EA6D66B9-A8EE-44C9-AAC7-ABA9E8BDCEB3}" srcOrd="0" destOrd="0" presId="urn:microsoft.com/office/officeart/2005/8/layout/cycle5"/>
    <dgm:cxn modelId="{F15D2174-5652-4B49-B7B2-25DC5B79CC10}" srcId="{2A9B1F65-C86F-48C2-97D7-E90DD965C9D9}" destId="{B9E5A010-5757-4563-81E3-6A1CAD10B917}" srcOrd="0" destOrd="0" parTransId="{F3FE1C00-A3BC-4672-B045-653C39C95B00}" sibTransId="{C1CD28F8-C053-46A1-A179-1F2EC2A18869}"/>
    <dgm:cxn modelId="{AA2FA947-DCBA-AE42-B6BF-C88E0FDAC087}" type="presParOf" srcId="{9273AD49-FE92-4C0C-B762-08C140BBD825}" destId="{9C5FD5AB-CCA9-48BF-AD9A-6C4351181AA9}" srcOrd="0" destOrd="0" presId="urn:microsoft.com/office/officeart/2005/8/layout/cycle5"/>
    <dgm:cxn modelId="{B990B783-C352-4148-B6CF-E875A4CE74D5}" type="presParOf" srcId="{9273AD49-FE92-4C0C-B762-08C140BBD825}" destId="{E1726464-2597-4A5E-8DE0-4A43A903D804}" srcOrd="1" destOrd="0" presId="urn:microsoft.com/office/officeart/2005/8/layout/cycle5"/>
    <dgm:cxn modelId="{63B7456C-F4F2-6343-BF45-AC8C7AFDB54E}" type="presParOf" srcId="{9273AD49-FE92-4C0C-B762-08C140BBD825}" destId="{9D674529-70DE-4FF9-8B51-E56447149FC2}" srcOrd="2" destOrd="0" presId="urn:microsoft.com/office/officeart/2005/8/layout/cycle5"/>
    <dgm:cxn modelId="{DB40F123-2C84-724E-8B90-D41E762839FE}" type="presParOf" srcId="{9273AD49-FE92-4C0C-B762-08C140BBD825}" destId="{C3BF65C4-BD0D-49BA-BA4D-C1331570D13C}" srcOrd="3" destOrd="0" presId="urn:microsoft.com/office/officeart/2005/8/layout/cycle5"/>
    <dgm:cxn modelId="{2E89538A-F70B-EA43-8B4B-6652F8803EA5}" type="presParOf" srcId="{9273AD49-FE92-4C0C-B762-08C140BBD825}" destId="{9BE2F5EE-E5A3-48C1-8476-7265603FF4C1}" srcOrd="4" destOrd="0" presId="urn:microsoft.com/office/officeart/2005/8/layout/cycle5"/>
    <dgm:cxn modelId="{F1AC50E9-F423-454E-B12F-5F78BEBD765D}" type="presParOf" srcId="{9273AD49-FE92-4C0C-B762-08C140BBD825}" destId="{4527A21C-E1E9-4C1F-9EC1-914E723E5220}" srcOrd="5" destOrd="0" presId="urn:microsoft.com/office/officeart/2005/8/layout/cycle5"/>
    <dgm:cxn modelId="{C31FA497-A2F1-DD4F-A85A-768C6F7CDE5A}" type="presParOf" srcId="{9273AD49-FE92-4C0C-B762-08C140BBD825}" destId="{63F76098-14B5-4FD3-AA6A-2A83725A3018}" srcOrd="6" destOrd="0" presId="urn:microsoft.com/office/officeart/2005/8/layout/cycle5"/>
    <dgm:cxn modelId="{A3A8099A-DCDA-3140-B096-49670B5E3201}" type="presParOf" srcId="{9273AD49-FE92-4C0C-B762-08C140BBD825}" destId="{AE016904-2373-45F4-A2F7-68A835C797E2}" srcOrd="7" destOrd="0" presId="urn:microsoft.com/office/officeart/2005/8/layout/cycle5"/>
    <dgm:cxn modelId="{C599FE67-098B-6244-B54E-84E86A81ADA2}" type="presParOf" srcId="{9273AD49-FE92-4C0C-B762-08C140BBD825}" destId="{3DCD238C-ED3C-4767-BA97-C250248CCE57}" srcOrd="8" destOrd="0" presId="urn:microsoft.com/office/officeart/2005/8/layout/cycle5"/>
    <dgm:cxn modelId="{C4BC4CBC-1168-3540-B427-7F89D2EBFEB6}" type="presParOf" srcId="{9273AD49-FE92-4C0C-B762-08C140BBD825}" destId="{56588B00-1654-48A7-B0D2-B1A4B1C45899}" srcOrd="9" destOrd="0" presId="urn:microsoft.com/office/officeart/2005/8/layout/cycle5"/>
    <dgm:cxn modelId="{351BE686-C0D7-FA46-B9CB-B10176F6BA03}" type="presParOf" srcId="{9273AD49-FE92-4C0C-B762-08C140BBD825}" destId="{015B5BE5-CD4A-45F6-BB5F-A3122D04B3F9}" srcOrd="10" destOrd="0" presId="urn:microsoft.com/office/officeart/2005/8/layout/cycle5"/>
    <dgm:cxn modelId="{45D8F356-8F83-0346-95AC-0A84760F4CD7}" type="presParOf" srcId="{9273AD49-FE92-4C0C-B762-08C140BBD825}" destId="{EA6D66B9-A8EE-44C9-AAC7-ABA9E8BDCEB3}" srcOrd="11" destOrd="0" presId="urn:microsoft.com/office/officeart/2005/8/layout/cycle5"/>
    <dgm:cxn modelId="{D810733B-4479-4E4B-BF84-2F0D99689EDB}" type="presParOf" srcId="{9273AD49-FE92-4C0C-B762-08C140BBD825}" destId="{EEDA948B-0170-498B-BEF6-8137C430C126}" srcOrd="12" destOrd="0" presId="urn:microsoft.com/office/officeart/2005/8/layout/cycle5"/>
    <dgm:cxn modelId="{8FCF51A1-F701-2046-A616-08A4D808FB38}" type="presParOf" srcId="{9273AD49-FE92-4C0C-B762-08C140BBD825}" destId="{67E6404E-C962-46BE-9A24-052FB58E3129}" srcOrd="13" destOrd="0" presId="urn:microsoft.com/office/officeart/2005/8/layout/cycle5"/>
    <dgm:cxn modelId="{A68444AE-B355-FD4E-8318-B5447B1C8D83}" type="presParOf" srcId="{9273AD49-FE92-4C0C-B762-08C140BBD825}" destId="{6D91DAFB-E63D-416E-94EC-6FD420E71DBF}" srcOrd="14" destOrd="0" presId="urn:microsoft.com/office/officeart/2005/8/layout/cycle5"/>
    <dgm:cxn modelId="{D8E0B9F0-97CF-644E-9F80-8528217D9118}" type="presParOf" srcId="{9273AD49-FE92-4C0C-B762-08C140BBD825}" destId="{665A687B-CF60-43CA-8F77-BE0282445FEE}" srcOrd="15" destOrd="0" presId="urn:microsoft.com/office/officeart/2005/8/layout/cycle5"/>
    <dgm:cxn modelId="{DDBDF439-8FD2-5F4D-B097-2FA17A44BA31}" type="presParOf" srcId="{9273AD49-FE92-4C0C-B762-08C140BBD825}" destId="{38E134DE-63D4-49F3-B513-5CD590939A8D}" srcOrd="16" destOrd="0" presId="urn:microsoft.com/office/officeart/2005/8/layout/cycle5"/>
    <dgm:cxn modelId="{3CD75954-849A-A743-9F69-AF8E876D93C7}" type="presParOf" srcId="{9273AD49-FE92-4C0C-B762-08C140BBD825}" destId="{D141A54D-44DB-4E8E-9C4E-D3020A757AD4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F4DE71-5C53-5744-B9C5-CDCE12595F60}" type="doc">
      <dgm:prSet loTypeId="urn:microsoft.com/office/officeart/2009/3/layout/CircleRelationship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EBC7F63-74D5-3045-BE42-7F7BF1FC64BC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</a:rPr>
            <a:t>架构问题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DD865D88-2FBB-8A45-B077-732807CA8365}" type="parTrans" cxnId="{D4FF94BB-9388-284E-957D-DBECFBE7844B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FC5ABED9-AF8C-2F44-B083-57EF1549FE62}" type="sibTrans" cxnId="{D4FF94BB-9388-284E-957D-DBECFBE7844B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A34D20FB-A9CE-FD47-8AE6-A8C54AAADA8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业务变化</a:t>
          </a:r>
          <a:endParaRPr lang="zh-CN" altLang="en-US" dirty="0">
            <a:solidFill>
              <a:schemeClr val="bg1"/>
            </a:solidFill>
          </a:endParaRPr>
        </a:p>
      </dgm:t>
    </dgm:pt>
    <dgm:pt modelId="{D11AF058-1883-7F41-99BA-3231C7310AB1}" type="parTrans" cxnId="{A45447C8-D306-BA49-8242-BD2D7BE86B8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C3A840FA-3ADB-4B4D-A053-5A8DF099DE15}" type="sibTrans" cxnId="{A45447C8-D306-BA49-8242-BD2D7BE86B8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EFA1FCAC-492C-1F42-BC9C-BA4CC21CD32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流量增长</a:t>
          </a:r>
          <a:endParaRPr lang="zh-CN" altLang="en-US" dirty="0">
            <a:solidFill>
              <a:schemeClr val="bg1"/>
            </a:solidFill>
          </a:endParaRPr>
        </a:p>
      </dgm:t>
    </dgm:pt>
    <dgm:pt modelId="{0F5C536F-C788-2C45-9F72-98C424AB7F33}" type="parTrans" cxnId="{83470129-0E16-E543-B574-5874845D93C7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7AFEFC56-C24A-554D-B13F-A64F0A349AF1}" type="sibTrans" cxnId="{83470129-0E16-E543-B574-5874845D93C7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8FF34E7C-6923-E947-8737-126C0241C2C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应用</a:t>
          </a:r>
          <a:endParaRPr lang="en-US" altLang="zh-CN" dirty="0" smtClean="0">
            <a:solidFill>
              <a:schemeClr val="bg1"/>
            </a:solidFill>
          </a:endParaRPr>
        </a:p>
        <a:p>
          <a:r>
            <a:rPr lang="zh-CN" altLang="en-US" dirty="0" smtClean="0">
              <a:solidFill>
                <a:schemeClr val="bg1"/>
              </a:solidFill>
            </a:rPr>
            <a:t>膨胀</a:t>
          </a:r>
          <a:endParaRPr lang="zh-CN" altLang="en-US" dirty="0">
            <a:solidFill>
              <a:schemeClr val="bg1"/>
            </a:solidFill>
          </a:endParaRPr>
        </a:p>
      </dgm:t>
    </dgm:pt>
    <dgm:pt modelId="{583EBEAA-7D30-7745-BFBD-A336DACB8936}" type="parTrans" cxnId="{C4F51CE9-8872-E548-845D-F11DA9AB56BE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279B23E5-0339-B540-90A6-80DCDADD530B}" type="sibTrans" cxnId="{C4F51CE9-8872-E548-845D-F11DA9AB56BE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BA30FCB4-C69C-E346-8659-2A1EE3529E7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系统打通</a:t>
          </a:r>
          <a:endParaRPr lang="zh-CN" altLang="en-US" dirty="0">
            <a:solidFill>
              <a:schemeClr val="bg1"/>
            </a:solidFill>
          </a:endParaRPr>
        </a:p>
      </dgm:t>
    </dgm:pt>
    <dgm:pt modelId="{B7FAF053-0D27-C24F-8AD3-16E39CFBFDD5}" type="parTrans" cxnId="{BB15FB3D-C2FA-AC44-ABA9-9C009B3E2D74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F612243C-6791-A244-A436-AA3FCE7A3371}" type="sibTrans" cxnId="{BB15FB3D-C2FA-AC44-ABA9-9C009B3E2D74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0CFF4399-ABED-114C-BABF-A27BF9E92F39}" type="pres">
      <dgm:prSet presAssocID="{DBF4DE71-5C53-5744-B9C5-CDCE12595F6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7BC7C0FA-8FDA-D54D-A2AE-93396C1C7C5E}" type="pres">
      <dgm:prSet presAssocID="{4EBC7F63-74D5-3045-BE42-7F7BF1FC64BC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8CD48668-298D-0E43-90E4-5BB2EDD4A644}" type="pres">
      <dgm:prSet presAssocID="{4EBC7F63-74D5-3045-BE42-7F7BF1FC64BC}" presName="Accent1" presStyleLbl="node1" presStyleIdx="0" presStyleCnt="17"/>
      <dgm:spPr/>
    </dgm:pt>
    <dgm:pt modelId="{4F4B80FD-60AD-B240-9324-AF964C3FB532}" type="pres">
      <dgm:prSet presAssocID="{4EBC7F63-74D5-3045-BE42-7F7BF1FC64BC}" presName="Accent2" presStyleLbl="node1" presStyleIdx="1" presStyleCnt="17"/>
      <dgm:spPr/>
    </dgm:pt>
    <dgm:pt modelId="{031E865F-8833-E14D-BB35-AF802C0CE8AC}" type="pres">
      <dgm:prSet presAssocID="{4EBC7F63-74D5-3045-BE42-7F7BF1FC64BC}" presName="Accent3" presStyleLbl="node1" presStyleIdx="2" presStyleCnt="17"/>
      <dgm:spPr/>
    </dgm:pt>
    <dgm:pt modelId="{230573D1-4A59-314F-A6DE-2F6BC99C2A15}" type="pres">
      <dgm:prSet presAssocID="{4EBC7F63-74D5-3045-BE42-7F7BF1FC64BC}" presName="Accent4" presStyleLbl="node1" presStyleIdx="3" presStyleCnt="17"/>
      <dgm:spPr/>
    </dgm:pt>
    <dgm:pt modelId="{35108AE8-A873-9140-BD75-70EFE30EC6A1}" type="pres">
      <dgm:prSet presAssocID="{4EBC7F63-74D5-3045-BE42-7F7BF1FC64BC}" presName="Accent5" presStyleLbl="node1" presStyleIdx="4" presStyleCnt="17"/>
      <dgm:spPr/>
    </dgm:pt>
    <dgm:pt modelId="{C2201B2C-0995-1440-905C-AFF19ED00ABD}" type="pres">
      <dgm:prSet presAssocID="{4EBC7F63-74D5-3045-BE42-7F7BF1FC64BC}" presName="Accent6" presStyleLbl="node1" presStyleIdx="5" presStyleCnt="17"/>
      <dgm:spPr/>
    </dgm:pt>
    <dgm:pt modelId="{7D23E9FC-D9E7-0E45-814B-A71894C95363}" type="pres">
      <dgm:prSet presAssocID="{A34D20FB-A9CE-FD47-8AE6-A8C54AAADA88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ADFB18F-704D-FF4E-AAE7-3ED039834A4D}" type="pres">
      <dgm:prSet presAssocID="{A34D20FB-A9CE-FD47-8AE6-A8C54AAADA88}" presName="Accent7" presStyleCnt="0"/>
      <dgm:spPr/>
    </dgm:pt>
    <dgm:pt modelId="{F967B685-C9DC-764B-B709-B7E967BAFFBD}" type="pres">
      <dgm:prSet presAssocID="{A34D20FB-A9CE-FD47-8AE6-A8C54AAADA88}" presName="AccentHold1" presStyleLbl="node1" presStyleIdx="7" presStyleCnt="17"/>
      <dgm:spPr/>
    </dgm:pt>
    <dgm:pt modelId="{AC76BA07-DC3E-AE4F-94E6-5A080AF0928E}" type="pres">
      <dgm:prSet presAssocID="{A34D20FB-A9CE-FD47-8AE6-A8C54AAADA88}" presName="Accent8" presStyleCnt="0"/>
      <dgm:spPr/>
    </dgm:pt>
    <dgm:pt modelId="{D2F18789-FAE5-4E42-8C97-F25BBD98C3E7}" type="pres">
      <dgm:prSet presAssocID="{A34D20FB-A9CE-FD47-8AE6-A8C54AAADA88}" presName="AccentHold2" presStyleLbl="node1" presStyleIdx="8" presStyleCnt="17"/>
      <dgm:spPr/>
    </dgm:pt>
    <dgm:pt modelId="{27F8E18B-57E2-684D-A55B-2691483310E8}" type="pres">
      <dgm:prSet presAssocID="{EFA1FCAC-492C-1F42-BC9C-BA4CC21CD320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97091BE-55B8-7847-9287-30847FFE311E}" type="pres">
      <dgm:prSet presAssocID="{EFA1FCAC-492C-1F42-BC9C-BA4CC21CD320}" presName="Accent9" presStyleCnt="0"/>
      <dgm:spPr/>
    </dgm:pt>
    <dgm:pt modelId="{7DCE0C4F-8CB1-DA44-A338-92C9870A2F72}" type="pres">
      <dgm:prSet presAssocID="{EFA1FCAC-492C-1F42-BC9C-BA4CC21CD320}" presName="AccentHold1" presStyleLbl="node1" presStyleIdx="10" presStyleCnt="17"/>
      <dgm:spPr/>
    </dgm:pt>
    <dgm:pt modelId="{A6547D26-D91F-D946-86A7-29CC3D0DF38D}" type="pres">
      <dgm:prSet presAssocID="{EFA1FCAC-492C-1F42-BC9C-BA4CC21CD320}" presName="Accent10" presStyleCnt="0"/>
      <dgm:spPr/>
    </dgm:pt>
    <dgm:pt modelId="{13DA8892-E857-AF46-9155-2DCB57AB38CB}" type="pres">
      <dgm:prSet presAssocID="{EFA1FCAC-492C-1F42-BC9C-BA4CC21CD320}" presName="AccentHold2" presStyleLbl="node1" presStyleIdx="11" presStyleCnt="17"/>
      <dgm:spPr/>
    </dgm:pt>
    <dgm:pt modelId="{B933E779-72A5-724B-90FA-42C3040CDFB6}" type="pres">
      <dgm:prSet presAssocID="{EFA1FCAC-492C-1F42-BC9C-BA4CC21CD320}" presName="Accent11" presStyleCnt="0"/>
      <dgm:spPr/>
    </dgm:pt>
    <dgm:pt modelId="{7F2E24CB-D36F-954C-9F82-EA57C6E7C01E}" type="pres">
      <dgm:prSet presAssocID="{EFA1FCAC-492C-1F42-BC9C-BA4CC21CD320}" presName="AccentHold3" presStyleLbl="node1" presStyleIdx="12" presStyleCnt="17"/>
      <dgm:spPr/>
    </dgm:pt>
    <dgm:pt modelId="{D553E3A6-B619-A34D-BD79-21DE0EBFDD29}" type="pres">
      <dgm:prSet presAssocID="{8FF34E7C-6923-E947-8737-126C0241C2CC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93B955-0929-8647-A5DF-A2F45E3FD992}" type="pres">
      <dgm:prSet presAssocID="{8FF34E7C-6923-E947-8737-126C0241C2CC}" presName="Accent12" presStyleCnt="0"/>
      <dgm:spPr/>
    </dgm:pt>
    <dgm:pt modelId="{885695A7-57CA-4645-B0AF-69B9EEE7180D}" type="pres">
      <dgm:prSet presAssocID="{8FF34E7C-6923-E947-8737-126C0241C2CC}" presName="AccentHold1" presStyleLbl="node1" presStyleIdx="14" presStyleCnt="17"/>
      <dgm:spPr/>
    </dgm:pt>
    <dgm:pt modelId="{DE0946A4-8E9B-6D41-A203-8FD535E68F15}" type="pres">
      <dgm:prSet presAssocID="{BA30FCB4-C69C-E346-8659-2A1EE3529E79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6574838-76F2-1C44-8423-DF188E4AC80F}" type="pres">
      <dgm:prSet presAssocID="{BA30FCB4-C69C-E346-8659-2A1EE3529E79}" presName="Accent13" presStyleCnt="0"/>
      <dgm:spPr/>
    </dgm:pt>
    <dgm:pt modelId="{9C3DF73E-2318-B84D-A45F-C18196211177}" type="pres">
      <dgm:prSet presAssocID="{BA30FCB4-C69C-E346-8659-2A1EE3529E79}" presName="AccentHold1" presStyleLbl="node1" presStyleIdx="16" presStyleCnt="17"/>
      <dgm:spPr/>
    </dgm:pt>
  </dgm:ptLst>
  <dgm:cxnLst>
    <dgm:cxn modelId="{418B9891-6D93-BD41-B736-D92D408171AB}" type="presOf" srcId="{A34D20FB-A9CE-FD47-8AE6-A8C54AAADA88}" destId="{7D23E9FC-D9E7-0E45-814B-A71894C95363}" srcOrd="0" destOrd="0" presId="urn:microsoft.com/office/officeart/2009/3/layout/CircleRelationship"/>
    <dgm:cxn modelId="{83470129-0E16-E543-B574-5874845D93C7}" srcId="{4EBC7F63-74D5-3045-BE42-7F7BF1FC64BC}" destId="{EFA1FCAC-492C-1F42-BC9C-BA4CC21CD320}" srcOrd="1" destOrd="0" parTransId="{0F5C536F-C788-2C45-9F72-98C424AB7F33}" sibTransId="{7AFEFC56-C24A-554D-B13F-A64F0A349AF1}"/>
    <dgm:cxn modelId="{794E2991-3595-A948-8EED-C82FE7DF344A}" type="presOf" srcId="{BA30FCB4-C69C-E346-8659-2A1EE3529E79}" destId="{DE0946A4-8E9B-6D41-A203-8FD535E68F15}" srcOrd="0" destOrd="0" presId="urn:microsoft.com/office/officeart/2009/3/layout/CircleRelationship"/>
    <dgm:cxn modelId="{67FA89F0-372E-2E4E-921B-8C5DA6B1292A}" type="presOf" srcId="{DBF4DE71-5C53-5744-B9C5-CDCE12595F60}" destId="{0CFF4399-ABED-114C-BABF-A27BF9E92F39}" srcOrd="0" destOrd="0" presId="urn:microsoft.com/office/officeart/2009/3/layout/CircleRelationship"/>
    <dgm:cxn modelId="{C4F51CE9-8872-E548-845D-F11DA9AB56BE}" srcId="{4EBC7F63-74D5-3045-BE42-7F7BF1FC64BC}" destId="{8FF34E7C-6923-E947-8737-126C0241C2CC}" srcOrd="2" destOrd="0" parTransId="{583EBEAA-7D30-7745-BFBD-A336DACB8936}" sibTransId="{279B23E5-0339-B540-90A6-80DCDADD530B}"/>
    <dgm:cxn modelId="{A45447C8-D306-BA49-8242-BD2D7BE86B8F}" srcId="{4EBC7F63-74D5-3045-BE42-7F7BF1FC64BC}" destId="{A34D20FB-A9CE-FD47-8AE6-A8C54AAADA88}" srcOrd="0" destOrd="0" parTransId="{D11AF058-1883-7F41-99BA-3231C7310AB1}" sibTransId="{C3A840FA-3ADB-4B4D-A053-5A8DF099DE15}"/>
    <dgm:cxn modelId="{F02B11B4-F196-5045-A603-7F7D554314C4}" type="presOf" srcId="{4EBC7F63-74D5-3045-BE42-7F7BF1FC64BC}" destId="{7BC7C0FA-8FDA-D54D-A2AE-93396C1C7C5E}" srcOrd="0" destOrd="0" presId="urn:microsoft.com/office/officeart/2009/3/layout/CircleRelationship"/>
    <dgm:cxn modelId="{D4FF94BB-9388-284E-957D-DBECFBE7844B}" srcId="{DBF4DE71-5C53-5744-B9C5-CDCE12595F60}" destId="{4EBC7F63-74D5-3045-BE42-7F7BF1FC64BC}" srcOrd="0" destOrd="0" parTransId="{DD865D88-2FBB-8A45-B077-732807CA8365}" sibTransId="{FC5ABED9-AF8C-2F44-B083-57EF1549FE62}"/>
    <dgm:cxn modelId="{045C796F-07DF-3949-999A-419B4A5D1BC8}" type="presOf" srcId="{8FF34E7C-6923-E947-8737-126C0241C2CC}" destId="{D553E3A6-B619-A34D-BD79-21DE0EBFDD29}" srcOrd="0" destOrd="0" presId="urn:microsoft.com/office/officeart/2009/3/layout/CircleRelationship"/>
    <dgm:cxn modelId="{BB15FB3D-C2FA-AC44-ABA9-9C009B3E2D74}" srcId="{4EBC7F63-74D5-3045-BE42-7F7BF1FC64BC}" destId="{BA30FCB4-C69C-E346-8659-2A1EE3529E79}" srcOrd="3" destOrd="0" parTransId="{B7FAF053-0D27-C24F-8AD3-16E39CFBFDD5}" sibTransId="{F612243C-6791-A244-A436-AA3FCE7A3371}"/>
    <dgm:cxn modelId="{92F07B6C-DC0E-CD4B-8DF2-D11F4A5FB572}" type="presOf" srcId="{EFA1FCAC-492C-1F42-BC9C-BA4CC21CD320}" destId="{27F8E18B-57E2-684D-A55B-2691483310E8}" srcOrd="0" destOrd="0" presId="urn:microsoft.com/office/officeart/2009/3/layout/CircleRelationship"/>
    <dgm:cxn modelId="{AC192094-220C-FE46-B087-38D92CC38D36}" type="presParOf" srcId="{0CFF4399-ABED-114C-BABF-A27BF9E92F39}" destId="{7BC7C0FA-8FDA-D54D-A2AE-93396C1C7C5E}" srcOrd="0" destOrd="0" presId="urn:microsoft.com/office/officeart/2009/3/layout/CircleRelationship"/>
    <dgm:cxn modelId="{356C626A-8E56-A541-A4AA-BD7966164900}" type="presParOf" srcId="{0CFF4399-ABED-114C-BABF-A27BF9E92F39}" destId="{8CD48668-298D-0E43-90E4-5BB2EDD4A644}" srcOrd="1" destOrd="0" presId="urn:microsoft.com/office/officeart/2009/3/layout/CircleRelationship"/>
    <dgm:cxn modelId="{A1EA0A17-DB15-1C4A-8B12-EE9AC88DC04F}" type="presParOf" srcId="{0CFF4399-ABED-114C-BABF-A27BF9E92F39}" destId="{4F4B80FD-60AD-B240-9324-AF964C3FB532}" srcOrd="2" destOrd="0" presId="urn:microsoft.com/office/officeart/2009/3/layout/CircleRelationship"/>
    <dgm:cxn modelId="{36C660E7-4117-6F47-B898-43103BC943E9}" type="presParOf" srcId="{0CFF4399-ABED-114C-BABF-A27BF9E92F39}" destId="{031E865F-8833-E14D-BB35-AF802C0CE8AC}" srcOrd="3" destOrd="0" presId="urn:microsoft.com/office/officeart/2009/3/layout/CircleRelationship"/>
    <dgm:cxn modelId="{FAAD15C2-DDF4-D04A-8333-F602273B8656}" type="presParOf" srcId="{0CFF4399-ABED-114C-BABF-A27BF9E92F39}" destId="{230573D1-4A59-314F-A6DE-2F6BC99C2A15}" srcOrd="4" destOrd="0" presId="urn:microsoft.com/office/officeart/2009/3/layout/CircleRelationship"/>
    <dgm:cxn modelId="{84F8998D-01CA-614E-AA4C-278B9B257B83}" type="presParOf" srcId="{0CFF4399-ABED-114C-BABF-A27BF9E92F39}" destId="{35108AE8-A873-9140-BD75-70EFE30EC6A1}" srcOrd="5" destOrd="0" presId="urn:microsoft.com/office/officeart/2009/3/layout/CircleRelationship"/>
    <dgm:cxn modelId="{84CD7CF2-77AF-734D-8D05-BC8A76EEABF6}" type="presParOf" srcId="{0CFF4399-ABED-114C-BABF-A27BF9E92F39}" destId="{C2201B2C-0995-1440-905C-AFF19ED00ABD}" srcOrd="6" destOrd="0" presId="urn:microsoft.com/office/officeart/2009/3/layout/CircleRelationship"/>
    <dgm:cxn modelId="{54C8E985-8B25-4A45-80C2-CE7EA4C99374}" type="presParOf" srcId="{0CFF4399-ABED-114C-BABF-A27BF9E92F39}" destId="{7D23E9FC-D9E7-0E45-814B-A71894C95363}" srcOrd="7" destOrd="0" presId="urn:microsoft.com/office/officeart/2009/3/layout/CircleRelationship"/>
    <dgm:cxn modelId="{AAB2134D-F5E9-A347-9B6F-EC818023751B}" type="presParOf" srcId="{0CFF4399-ABED-114C-BABF-A27BF9E92F39}" destId="{DADFB18F-704D-FF4E-AAE7-3ED039834A4D}" srcOrd="8" destOrd="0" presId="urn:microsoft.com/office/officeart/2009/3/layout/CircleRelationship"/>
    <dgm:cxn modelId="{A82ABADC-E706-CE41-B915-6EBEF9F466B9}" type="presParOf" srcId="{DADFB18F-704D-FF4E-AAE7-3ED039834A4D}" destId="{F967B685-C9DC-764B-B709-B7E967BAFFBD}" srcOrd="0" destOrd="0" presId="urn:microsoft.com/office/officeart/2009/3/layout/CircleRelationship"/>
    <dgm:cxn modelId="{B453A31C-DD68-CD4C-AB9C-E2EE40BBF21E}" type="presParOf" srcId="{0CFF4399-ABED-114C-BABF-A27BF9E92F39}" destId="{AC76BA07-DC3E-AE4F-94E6-5A080AF0928E}" srcOrd="9" destOrd="0" presId="urn:microsoft.com/office/officeart/2009/3/layout/CircleRelationship"/>
    <dgm:cxn modelId="{A5C1A96C-956E-5349-B6B0-CE028E7109A0}" type="presParOf" srcId="{AC76BA07-DC3E-AE4F-94E6-5A080AF0928E}" destId="{D2F18789-FAE5-4E42-8C97-F25BBD98C3E7}" srcOrd="0" destOrd="0" presId="urn:microsoft.com/office/officeart/2009/3/layout/CircleRelationship"/>
    <dgm:cxn modelId="{2BB3BAF1-EA2F-1748-85CA-039D7DFD55A1}" type="presParOf" srcId="{0CFF4399-ABED-114C-BABF-A27BF9E92F39}" destId="{27F8E18B-57E2-684D-A55B-2691483310E8}" srcOrd="10" destOrd="0" presId="urn:microsoft.com/office/officeart/2009/3/layout/CircleRelationship"/>
    <dgm:cxn modelId="{868E1BF6-8A53-9E4D-9211-96D94BB148DA}" type="presParOf" srcId="{0CFF4399-ABED-114C-BABF-A27BF9E92F39}" destId="{F97091BE-55B8-7847-9287-30847FFE311E}" srcOrd="11" destOrd="0" presId="urn:microsoft.com/office/officeart/2009/3/layout/CircleRelationship"/>
    <dgm:cxn modelId="{19F59BA7-6D51-7746-840D-C15058CB312A}" type="presParOf" srcId="{F97091BE-55B8-7847-9287-30847FFE311E}" destId="{7DCE0C4F-8CB1-DA44-A338-92C9870A2F72}" srcOrd="0" destOrd="0" presId="urn:microsoft.com/office/officeart/2009/3/layout/CircleRelationship"/>
    <dgm:cxn modelId="{7940BC3E-31A4-144D-B348-7D51A5EC0D0D}" type="presParOf" srcId="{0CFF4399-ABED-114C-BABF-A27BF9E92F39}" destId="{A6547D26-D91F-D946-86A7-29CC3D0DF38D}" srcOrd="12" destOrd="0" presId="urn:microsoft.com/office/officeart/2009/3/layout/CircleRelationship"/>
    <dgm:cxn modelId="{C646F920-80F9-EC4A-A0E4-402E66243127}" type="presParOf" srcId="{A6547D26-D91F-D946-86A7-29CC3D0DF38D}" destId="{13DA8892-E857-AF46-9155-2DCB57AB38CB}" srcOrd="0" destOrd="0" presId="urn:microsoft.com/office/officeart/2009/3/layout/CircleRelationship"/>
    <dgm:cxn modelId="{6B06994E-55CE-5146-8C1D-06D109ECF73D}" type="presParOf" srcId="{0CFF4399-ABED-114C-BABF-A27BF9E92F39}" destId="{B933E779-72A5-724B-90FA-42C3040CDFB6}" srcOrd="13" destOrd="0" presId="urn:microsoft.com/office/officeart/2009/3/layout/CircleRelationship"/>
    <dgm:cxn modelId="{B27F7EA3-7C27-584E-9690-6F394ACCD810}" type="presParOf" srcId="{B933E779-72A5-724B-90FA-42C3040CDFB6}" destId="{7F2E24CB-D36F-954C-9F82-EA57C6E7C01E}" srcOrd="0" destOrd="0" presId="urn:microsoft.com/office/officeart/2009/3/layout/CircleRelationship"/>
    <dgm:cxn modelId="{B13FE9A8-9E95-6B46-BB11-C0AA7368E9D7}" type="presParOf" srcId="{0CFF4399-ABED-114C-BABF-A27BF9E92F39}" destId="{D553E3A6-B619-A34D-BD79-21DE0EBFDD29}" srcOrd="14" destOrd="0" presId="urn:microsoft.com/office/officeart/2009/3/layout/CircleRelationship"/>
    <dgm:cxn modelId="{9F4BAC24-6C21-9D4B-A195-64EA06DCE094}" type="presParOf" srcId="{0CFF4399-ABED-114C-BABF-A27BF9E92F39}" destId="{6A93B955-0929-8647-A5DF-A2F45E3FD992}" srcOrd="15" destOrd="0" presId="urn:microsoft.com/office/officeart/2009/3/layout/CircleRelationship"/>
    <dgm:cxn modelId="{FF90EE6D-F904-1645-91D5-6037C13A2E2B}" type="presParOf" srcId="{6A93B955-0929-8647-A5DF-A2F45E3FD992}" destId="{885695A7-57CA-4645-B0AF-69B9EEE7180D}" srcOrd="0" destOrd="0" presId="urn:microsoft.com/office/officeart/2009/3/layout/CircleRelationship"/>
    <dgm:cxn modelId="{DDA9CACE-2BD7-0B46-876E-C8C78B8267E4}" type="presParOf" srcId="{0CFF4399-ABED-114C-BABF-A27BF9E92F39}" destId="{DE0946A4-8E9B-6D41-A203-8FD535E68F15}" srcOrd="16" destOrd="0" presId="urn:microsoft.com/office/officeart/2009/3/layout/CircleRelationship"/>
    <dgm:cxn modelId="{C8BA0BD5-AB61-8A49-95DE-5B627190A7C8}" type="presParOf" srcId="{0CFF4399-ABED-114C-BABF-A27BF9E92F39}" destId="{06574838-76F2-1C44-8423-DF188E4AC80F}" srcOrd="17" destOrd="0" presId="urn:microsoft.com/office/officeart/2009/3/layout/CircleRelationship"/>
    <dgm:cxn modelId="{56532CDE-C046-1447-AF85-5BD5336C3DFC}" type="presParOf" srcId="{06574838-76F2-1C44-8423-DF188E4AC80F}" destId="{9C3DF73E-2318-B84D-A45F-C18196211177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D53233-C636-6647-BFC6-95FBA659012F}" type="doc">
      <dgm:prSet loTypeId="urn:microsoft.com/office/officeart/2005/8/layout/arrow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4F50BD7-2A14-F448-9033-3CF3246B5E89}">
      <dgm:prSet phldrT="[文本]"/>
      <dgm:spPr/>
      <dgm:t>
        <a:bodyPr/>
        <a:lstStyle/>
        <a:p>
          <a:r>
            <a:rPr lang="zh-CN" altLang="en-US" dirty="0" smtClean="0"/>
            <a:t>保障</a:t>
          </a:r>
          <a:endParaRPr lang="zh-CN" altLang="en-US" dirty="0"/>
        </a:p>
      </dgm:t>
    </dgm:pt>
    <dgm:pt modelId="{B1B5BCDE-9755-FF49-95B1-C285D14C0917}" type="parTrans" cxnId="{365989F3-14C0-0E48-A51D-881A9BEA1ACC}">
      <dgm:prSet/>
      <dgm:spPr/>
      <dgm:t>
        <a:bodyPr/>
        <a:lstStyle/>
        <a:p>
          <a:endParaRPr lang="zh-CN" altLang="en-US"/>
        </a:p>
      </dgm:t>
    </dgm:pt>
    <dgm:pt modelId="{1D0AD87F-622E-894F-8D5F-B9D41D25D64D}" type="sibTrans" cxnId="{365989F3-14C0-0E48-A51D-881A9BEA1ACC}">
      <dgm:prSet/>
      <dgm:spPr/>
      <dgm:t>
        <a:bodyPr/>
        <a:lstStyle/>
        <a:p>
          <a:endParaRPr lang="zh-CN" altLang="en-US"/>
        </a:p>
      </dgm:t>
    </dgm:pt>
    <dgm:pt modelId="{88380EA2-D8F5-8F49-95D4-9EE13F5BE63D}">
      <dgm:prSet phldrT="[文本]"/>
      <dgm:spPr/>
      <dgm:t>
        <a:bodyPr/>
        <a:lstStyle/>
        <a:p>
          <a:r>
            <a:rPr lang="en-US" altLang="zh-CN" dirty="0" smtClean="0"/>
            <a:t>Availability (</a:t>
          </a:r>
          <a:r>
            <a:rPr lang="zh-CN" altLang="en-US" dirty="0" smtClean="0"/>
            <a:t>可用性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74DBE50F-0062-2F45-9C95-54562CC96A5F}" type="parTrans" cxnId="{D5E08956-5FC5-9F4A-86C7-E87E84099838}">
      <dgm:prSet/>
      <dgm:spPr/>
      <dgm:t>
        <a:bodyPr/>
        <a:lstStyle/>
        <a:p>
          <a:endParaRPr lang="zh-CN" altLang="en-US"/>
        </a:p>
      </dgm:t>
    </dgm:pt>
    <dgm:pt modelId="{AE0FC0CB-C076-8842-A3E2-CFDFA0D78090}" type="sibTrans" cxnId="{D5E08956-5FC5-9F4A-86C7-E87E84099838}">
      <dgm:prSet/>
      <dgm:spPr/>
      <dgm:t>
        <a:bodyPr/>
        <a:lstStyle/>
        <a:p>
          <a:endParaRPr lang="zh-CN" altLang="en-US"/>
        </a:p>
      </dgm:t>
    </dgm:pt>
    <dgm:pt modelId="{A1123B47-C674-4D49-9ADD-B72A2A84214A}">
      <dgm:prSet phldrT="[文本]"/>
      <dgm:spPr/>
      <dgm:t>
        <a:bodyPr/>
        <a:lstStyle/>
        <a:p>
          <a:r>
            <a:rPr lang="en-US" altLang="zh-CN" dirty="0" smtClean="0"/>
            <a:t>Partition (</a:t>
          </a:r>
          <a:r>
            <a:rPr lang="zh-CN" altLang="en-US" dirty="0" smtClean="0"/>
            <a:t>分区性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1FE844BF-DDAF-4B46-A097-F1CC72CBB820}" type="parTrans" cxnId="{BFCDA258-3662-2F4A-A835-D55DB3D8A050}">
      <dgm:prSet/>
      <dgm:spPr/>
      <dgm:t>
        <a:bodyPr/>
        <a:lstStyle/>
        <a:p>
          <a:endParaRPr lang="zh-CN" altLang="en-US"/>
        </a:p>
      </dgm:t>
    </dgm:pt>
    <dgm:pt modelId="{FA8E3898-5CB1-F44D-A4DD-C15F9447EE19}" type="sibTrans" cxnId="{BFCDA258-3662-2F4A-A835-D55DB3D8A050}">
      <dgm:prSet/>
      <dgm:spPr/>
      <dgm:t>
        <a:bodyPr/>
        <a:lstStyle/>
        <a:p>
          <a:endParaRPr lang="zh-CN" altLang="en-US"/>
        </a:p>
      </dgm:t>
    </dgm:pt>
    <dgm:pt modelId="{8D01E69D-26DC-9245-B09B-1BC144AEA872}">
      <dgm:prSet phldrT="[文本]"/>
      <dgm:spPr/>
      <dgm:t>
        <a:bodyPr/>
        <a:lstStyle/>
        <a:p>
          <a:r>
            <a:rPr lang="zh-CN" altLang="en-US" dirty="0" smtClean="0"/>
            <a:t>规避</a:t>
          </a:r>
          <a:endParaRPr lang="zh-CN" altLang="en-US" dirty="0"/>
        </a:p>
      </dgm:t>
    </dgm:pt>
    <dgm:pt modelId="{89F6BAE5-4BA6-8D4F-9073-D038D1E9B312}" type="parTrans" cxnId="{0A919CF9-F63C-2A40-A132-03686EA97022}">
      <dgm:prSet/>
      <dgm:spPr/>
      <dgm:t>
        <a:bodyPr/>
        <a:lstStyle/>
        <a:p>
          <a:endParaRPr lang="zh-CN" altLang="en-US"/>
        </a:p>
      </dgm:t>
    </dgm:pt>
    <dgm:pt modelId="{2113D423-AFB3-4E49-9790-0BE6EBFD1579}" type="sibTrans" cxnId="{0A919CF9-F63C-2A40-A132-03686EA97022}">
      <dgm:prSet/>
      <dgm:spPr/>
      <dgm:t>
        <a:bodyPr/>
        <a:lstStyle/>
        <a:p>
          <a:endParaRPr lang="zh-CN" altLang="en-US"/>
        </a:p>
      </dgm:t>
    </dgm:pt>
    <dgm:pt modelId="{6E20D7AF-B6C8-0344-BFAF-720F57329DFE}">
      <dgm:prSet phldrT="[文本]"/>
      <dgm:spPr/>
      <dgm:t>
        <a:bodyPr/>
        <a:lstStyle/>
        <a:p>
          <a:r>
            <a:rPr lang="en-US" altLang="zh-CN" dirty="0" smtClean="0"/>
            <a:t>Consistency (</a:t>
          </a:r>
          <a:r>
            <a:rPr lang="zh-CN" altLang="en-US" dirty="0" smtClean="0"/>
            <a:t>一致性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A1F1EF72-0D40-654F-B9BC-46441582C3BE}" type="parTrans" cxnId="{69BB9112-BB0A-D54D-B39A-7E4D7C457588}">
      <dgm:prSet/>
      <dgm:spPr/>
      <dgm:t>
        <a:bodyPr/>
        <a:lstStyle/>
        <a:p>
          <a:endParaRPr lang="zh-CN" altLang="en-US"/>
        </a:p>
      </dgm:t>
    </dgm:pt>
    <dgm:pt modelId="{4D192CCE-584D-2C45-88F7-4240085D51DB}" type="sibTrans" cxnId="{69BB9112-BB0A-D54D-B39A-7E4D7C457588}">
      <dgm:prSet/>
      <dgm:spPr/>
      <dgm:t>
        <a:bodyPr/>
        <a:lstStyle/>
        <a:p>
          <a:endParaRPr lang="zh-CN" altLang="en-US"/>
        </a:p>
      </dgm:t>
    </dgm:pt>
    <dgm:pt modelId="{5ED2E37D-45AA-8E45-948B-F242EA26B916}">
      <dgm:prSet phldrT="[文本]"/>
      <dgm:spPr/>
      <dgm:t>
        <a:bodyPr/>
        <a:lstStyle/>
        <a:p>
          <a:r>
            <a:rPr lang="zh-CN" altLang="en-US" dirty="0" smtClean="0"/>
            <a:t>无状态计算服务</a:t>
          </a:r>
          <a:endParaRPr lang="zh-CN" altLang="en-US" dirty="0"/>
        </a:p>
      </dgm:t>
    </dgm:pt>
    <dgm:pt modelId="{47C85A48-862B-754D-ABD9-E62515035E19}" type="parTrans" cxnId="{924FB5F4-C95D-EB4A-A90D-14BA66357BA3}">
      <dgm:prSet/>
      <dgm:spPr/>
      <dgm:t>
        <a:bodyPr/>
        <a:lstStyle/>
        <a:p>
          <a:endParaRPr lang="zh-CN" altLang="en-US"/>
        </a:p>
      </dgm:t>
    </dgm:pt>
    <dgm:pt modelId="{19A0724D-D538-9A40-BB2E-C3EB5A25032C}" type="sibTrans" cxnId="{924FB5F4-C95D-EB4A-A90D-14BA66357BA3}">
      <dgm:prSet/>
      <dgm:spPr/>
      <dgm:t>
        <a:bodyPr/>
        <a:lstStyle/>
        <a:p>
          <a:endParaRPr lang="zh-CN" altLang="en-US"/>
        </a:p>
      </dgm:t>
    </dgm:pt>
    <dgm:pt modelId="{AF95E248-7631-F04C-8872-8889B8CB1F9B}">
      <dgm:prSet phldrT="[文本]"/>
      <dgm:spPr/>
      <dgm:t>
        <a:bodyPr/>
        <a:lstStyle/>
        <a:p>
          <a:r>
            <a:rPr lang="zh-CN" altLang="en-US" dirty="0" smtClean="0"/>
            <a:t>集中式数据状态</a:t>
          </a:r>
          <a:endParaRPr lang="zh-CN" altLang="en-US" dirty="0"/>
        </a:p>
      </dgm:t>
    </dgm:pt>
    <dgm:pt modelId="{98EB93EC-D690-2249-9297-5EF15B386A0B}" type="parTrans" cxnId="{7F83B317-F791-D84F-8D89-70FA2C6138EE}">
      <dgm:prSet/>
      <dgm:spPr/>
      <dgm:t>
        <a:bodyPr/>
        <a:lstStyle/>
        <a:p>
          <a:endParaRPr lang="zh-CN" altLang="en-US"/>
        </a:p>
      </dgm:t>
    </dgm:pt>
    <dgm:pt modelId="{2395CE78-4E9A-9544-B0E8-6CB31B837E42}" type="sibTrans" cxnId="{7F83B317-F791-D84F-8D89-70FA2C6138EE}">
      <dgm:prSet/>
      <dgm:spPr/>
      <dgm:t>
        <a:bodyPr/>
        <a:lstStyle/>
        <a:p>
          <a:endParaRPr lang="zh-CN" altLang="en-US"/>
        </a:p>
      </dgm:t>
    </dgm:pt>
    <dgm:pt modelId="{2DB5FDA5-EAEC-F249-9AE2-21748A3F6CB3}">
      <dgm:prSet phldrT="[文本]"/>
      <dgm:spPr/>
      <dgm:t>
        <a:bodyPr/>
        <a:lstStyle/>
        <a:p>
          <a:r>
            <a:rPr lang="zh-CN" altLang="en-US" dirty="0" smtClean="0"/>
            <a:t>失败切换容错隔离</a:t>
          </a:r>
          <a:endParaRPr lang="zh-CN" altLang="en-US" dirty="0"/>
        </a:p>
      </dgm:t>
    </dgm:pt>
    <dgm:pt modelId="{A694BF2F-6ED5-064A-939B-F034AB7C1118}" type="parTrans" cxnId="{A71C68CD-2C8D-2545-9AB7-3018A6DCA8E5}">
      <dgm:prSet/>
      <dgm:spPr/>
      <dgm:t>
        <a:bodyPr/>
        <a:lstStyle/>
        <a:p>
          <a:endParaRPr lang="zh-CN" altLang="en-US"/>
        </a:p>
      </dgm:t>
    </dgm:pt>
    <dgm:pt modelId="{E343E6DE-12F5-CD41-83DB-1FB4E7DFE5BF}" type="sibTrans" cxnId="{A71C68CD-2C8D-2545-9AB7-3018A6DCA8E5}">
      <dgm:prSet/>
      <dgm:spPr/>
      <dgm:t>
        <a:bodyPr/>
        <a:lstStyle/>
        <a:p>
          <a:endParaRPr lang="zh-CN" altLang="en-US"/>
        </a:p>
      </dgm:t>
    </dgm:pt>
    <dgm:pt modelId="{4000300D-69DC-2743-91D5-5B54EDE8B9CF}">
      <dgm:prSet phldrT="[文本]"/>
      <dgm:spPr/>
      <dgm:t>
        <a:bodyPr/>
        <a:lstStyle/>
        <a:p>
          <a:r>
            <a:rPr lang="zh-CN" altLang="en-US" dirty="0" smtClean="0"/>
            <a:t>水平伸缩线性扩容</a:t>
          </a:r>
          <a:endParaRPr lang="zh-CN" altLang="en-US" dirty="0"/>
        </a:p>
      </dgm:t>
    </dgm:pt>
    <dgm:pt modelId="{AF32457E-38B7-194B-8476-02B84F48C3BD}" type="parTrans" cxnId="{4EAB5C1D-9EA8-194E-8C64-55643F5704E5}">
      <dgm:prSet/>
      <dgm:spPr/>
      <dgm:t>
        <a:bodyPr/>
        <a:lstStyle/>
        <a:p>
          <a:endParaRPr lang="zh-CN" altLang="en-US"/>
        </a:p>
      </dgm:t>
    </dgm:pt>
    <dgm:pt modelId="{B4AF7874-AFE3-364B-B212-AD66030D0027}" type="sibTrans" cxnId="{4EAB5C1D-9EA8-194E-8C64-55643F5704E5}">
      <dgm:prSet/>
      <dgm:spPr/>
      <dgm:t>
        <a:bodyPr/>
        <a:lstStyle/>
        <a:p>
          <a:endParaRPr lang="zh-CN" altLang="en-US"/>
        </a:p>
      </dgm:t>
    </dgm:pt>
    <dgm:pt modelId="{CCF7B4FD-C9F6-6442-BC0C-DACBD8810149}" type="pres">
      <dgm:prSet presAssocID="{F9D53233-C636-6647-BFC6-95FBA659012F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6A265E-05B2-4242-800B-6663F093C9B0}" type="pres">
      <dgm:prSet presAssocID="{F9D53233-C636-6647-BFC6-95FBA659012F}" presName="divider" presStyleLbl="fgShp" presStyleIdx="0" presStyleCn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</dgm:pt>
    <dgm:pt modelId="{51D89E91-E660-2946-9737-9ED78514855E}" type="pres">
      <dgm:prSet presAssocID="{E4F50BD7-2A14-F448-9033-3CF3246B5E89}" presName="downArrow" presStyleLbl="node1" presStyleIdx="0" presStyleCnt="2"/>
      <dgm:spPr/>
    </dgm:pt>
    <dgm:pt modelId="{4E51BEA8-0A52-4247-8829-D8B7E14CBBAE}" type="pres">
      <dgm:prSet presAssocID="{E4F50BD7-2A14-F448-9033-3CF3246B5E89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3E68A5-F8C4-EC41-A893-6EC98E3E6463}" type="pres">
      <dgm:prSet presAssocID="{8D01E69D-26DC-9245-B09B-1BC144AEA872}" presName="upArrow" presStyleLbl="node1" presStyleIdx="1" presStyleCnt="2"/>
      <dgm:spPr/>
    </dgm:pt>
    <dgm:pt modelId="{F33BA602-CFA5-3E49-97C1-6573FC3FB548}" type="pres">
      <dgm:prSet presAssocID="{8D01E69D-26DC-9245-B09B-1BC144AEA872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1F4FCE-ADE5-854C-AB75-47C103685A8E}" type="presOf" srcId="{5ED2E37D-45AA-8E45-948B-F242EA26B916}" destId="{F33BA602-CFA5-3E49-97C1-6573FC3FB548}" srcOrd="0" destOrd="2" presId="urn:microsoft.com/office/officeart/2005/8/layout/arrow3"/>
    <dgm:cxn modelId="{69BB9112-BB0A-D54D-B39A-7E4D7C457588}" srcId="{8D01E69D-26DC-9245-B09B-1BC144AEA872}" destId="{6E20D7AF-B6C8-0344-BFAF-720F57329DFE}" srcOrd="0" destOrd="0" parTransId="{A1F1EF72-0D40-654F-B9BC-46441582C3BE}" sibTransId="{4D192CCE-584D-2C45-88F7-4240085D51DB}"/>
    <dgm:cxn modelId="{0A919CF9-F63C-2A40-A132-03686EA97022}" srcId="{F9D53233-C636-6647-BFC6-95FBA659012F}" destId="{8D01E69D-26DC-9245-B09B-1BC144AEA872}" srcOrd="1" destOrd="0" parTransId="{89F6BAE5-4BA6-8D4F-9073-D038D1E9B312}" sibTransId="{2113D423-AFB3-4E49-9790-0BE6EBFD1579}"/>
    <dgm:cxn modelId="{BFCDA258-3662-2F4A-A835-D55DB3D8A050}" srcId="{E4F50BD7-2A14-F448-9033-3CF3246B5E89}" destId="{A1123B47-C674-4D49-9ADD-B72A2A84214A}" srcOrd="1" destOrd="0" parTransId="{1FE844BF-DDAF-4B46-A097-F1CC72CBB820}" sibTransId="{FA8E3898-5CB1-F44D-A4DD-C15F9447EE19}"/>
    <dgm:cxn modelId="{037FE190-4D06-B544-BA45-BCC54523DED0}" type="presOf" srcId="{6E20D7AF-B6C8-0344-BFAF-720F57329DFE}" destId="{F33BA602-CFA5-3E49-97C1-6573FC3FB548}" srcOrd="0" destOrd="1" presId="urn:microsoft.com/office/officeart/2005/8/layout/arrow3"/>
    <dgm:cxn modelId="{904FF7AC-8B51-F74D-A03D-9CB35ED8FA98}" type="presOf" srcId="{88380EA2-D8F5-8F49-95D4-9EE13F5BE63D}" destId="{4E51BEA8-0A52-4247-8829-D8B7E14CBBAE}" srcOrd="0" destOrd="1" presId="urn:microsoft.com/office/officeart/2005/8/layout/arrow3"/>
    <dgm:cxn modelId="{4EAB5C1D-9EA8-194E-8C64-55643F5704E5}" srcId="{A1123B47-C674-4D49-9ADD-B72A2A84214A}" destId="{4000300D-69DC-2743-91D5-5B54EDE8B9CF}" srcOrd="1" destOrd="0" parTransId="{AF32457E-38B7-194B-8476-02B84F48C3BD}" sibTransId="{B4AF7874-AFE3-364B-B212-AD66030D0027}"/>
    <dgm:cxn modelId="{7F83B317-F791-D84F-8D89-70FA2C6138EE}" srcId="{6E20D7AF-B6C8-0344-BFAF-720F57329DFE}" destId="{AF95E248-7631-F04C-8872-8889B8CB1F9B}" srcOrd="1" destOrd="0" parTransId="{98EB93EC-D690-2249-9297-5EF15B386A0B}" sibTransId="{2395CE78-4E9A-9544-B0E8-6CB31B837E42}"/>
    <dgm:cxn modelId="{924FB5F4-C95D-EB4A-A90D-14BA66357BA3}" srcId="{6E20D7AF-B6C8-0344-BFAF-720F57329DFE}" destId="{5ED2E37D-45AA-8E45-948B-F242EA26B916}" srcOrd="0" destOrd="0" parTransId="{47C85A48-862B-754D-ABD9-E62515035E19}" sibTransId="{19A0724D-D538-9A40-BB2E-C3EB5A25032C}"/>
    <dgm:cxn modelId="{365989F3-14C0-0E48-A51D-881A9BEA1ACC}" srcId="{F9D53233-C636-6647-BFC6-95FBA659012F}" destId="{E4F50BD7-2A14-F448-9033-3CF3246B5E89}" srcOrd="0" destOrd="0" parTransId="{B1B5BCDE-9755-FF49-95B1-C285D14C0917}" sibTransId="{1D0AD87F-622E-894F-8D5F-B9D41D25D64D}"/>
    <dgm:cxn modelId="{8CC76F9F-65A1-174E-A9D1-4F9B44DBE866}" type="presOf" srcId="{AF95E248-7631-F04C-8872-8889B8CB1F9B}" destId="{F33BA602-CFA5-3E49-97C1-6573FC3FB548}" srcOrd="0" destOrd="3" presId="urn:microsoft.com/office/officeart/2005/8/layout/arrow3"/>
    <dgm:cxn modelId="{D5567C02-B12D-8040-A926-D3D33B461A87}" type="presOf" srcId="{4000300D-69DC-2743-91D5-5B54EDE8B9CF}" destId="{4E51BEA8-0A52-4247-8829-D8B7E14CBBAE}" srcOrd="0" destOrd="4" presId="urn:microsoft.com/office/officeart/2005/8/layout/arrow3"/>
    <dgm:cxn modelId="{B7362FE9-2CDA-7D44-8C12-3A31632831B7}" type="presOf" srcId="{E4F50BD7-2A14-F448-9033-3CF3246B5E89}" destId="{4E51BEA8-0A52-4247-8829-D8B7E14CBBAE}" srcOrd="0" destOrd="0" presId="urn:microsoft.com/office/officeart/2005/8/layout/arrow3"/>
    <dgm:cxn modelId="{CDAD5DD2-5000-1749-A447-32CA9EAE3DF1}" type="presOf" srcId="{F9D53233-C636-6647-BFC6-95FBA659012F}" destId="{CCF7B4FD-C9F6-6442-BC0C-DACBD8810149}" srcOrd="0" destOrd="0" presId="urn:microsoft.com/office/officeart/2005/8/layout/arrow3"/>
    <dgm:cxn modelId="{B878F005-1F06-D549-8779-56C5401DA306}" type="presOf" srcId="{2DB5FDA5-EAEC-F249-9AE2-21748A3F6CB3}" destId="{4E51BEA8-0A52-4247-8829-D8B7E14CBBAE}" srcOrd="0" destOrd="3" presId="urn:microsoft.com/office/officeart/2005/8/layout/arrow3"/>
    <dgm:cxn modelId="{B9DA3A3E-BFC0-EB43-8088-C06E50022C48}" type="presOf" srcId="{8D01E69D-26DC-9245-B09B-1BC144AEA872}" destId="{F33BA602-CFA5-3E49-97C1-6573FC3FB548}" srcOrd="0" destOrd="0" presId="urn:microsoft.com/office/officeart/2005/8/layout/arrow3"/>
    <dgm:cxn modelId="{1006B05C-6B9D-5B4C-906E-7261AA53E061}" type="presOf" srcId="{A1123B47-C674-4D49-9ADD-B72A2A84214A}" destId="{4E51BEA8-0A52-4247-8829-D8B7E14CBBAE}" srcOrd="0" destOrd="2" presId="urn:microsoft.com/office/officeart/2005/8/layout/arrow3"/>
    <dgm:cxn modelId="{D5E08956-5FC5-9F4A-86C7-E87E84099838}" srcId="{E4F50BD7-2A14-F448-9033-3CF3246B5E89}" destId="{88380EA2-D8F5-8F49-95D4-9EE13F5BE63D}" srcOrd="0" destOrd="0" parTransId="{74DBE50F-0062-2F45-9C95-54562CC96A5F}" sibTransId="{AE0FC0CB-C076-8842-A3E2-CFDFA0D78090}"/>
    <dgm:cxn modelId="{A71C68CD-2C8D-2545-9AB7-3018A6DCA8E5}" srcId="{A1123B47-C674-4D49-9ADD-B72A2A84214A}" destId="{2DB5FDA5-EAEC-F249-9AE2-21748A3F6CB3}" srcOrd="0" destOrd="0" parTransId="{A694BF2F-6ED5-064A-939B-F034AB7C1118}" sibTransId="{E343E6DE-12F5-CD41-83DB-1FB4E7DFE5BF}"/>
    <dgm:cxn modelId="{8EB0251A-98CA-B548-8FB2-46C0FE3561FF}" type="presParOf" srcId="{CCF7B4FD-C9F6-6442-BC0C-DACBD8810149}" destId="{546A265E-05B2-4242-800B-6663F093C9B0}" srcOrd="0" destOrd="0" presId="urn:microsoft.com/office/officeart/2005/8/layout/arrow3"/>
    <dgm:cxn modelId="{23C0F29A-4C07-CC43-A5AE-92ACDDD7AE21}" type="presParOf" srcId="{CCF7B4FD-C9F6-6442-BC0C-DACBD8810149}" destId="{51D89E91-E660-2946-9737-9ED78514855E}" srcOrd="1" destOrd="0" presId="urn:microsoft.com/office/officeart/2005/8/layout/arrow3"/>
    <dgm:cxn modelId="{A8EDAD6E-6509-174E-9A43-DB95BA91C6E9}" type="presParOf" srcId="{CCF7B4FD-C9F6-6442-BC0C-DACBD8810149}" destId="{4E51BEA8-0A52-4247-8829-D8B7E14CBBAE}" srcOrd="2" destOrd="0" presId="urn:microsoft.com/office/officeart/2005/8/layout/arrow3"/>
    <dgm:cxn modelId="{D7DAFE4F-05FB-0949-93C7-7680AEEECF35}" type="presParOf" srcId="{CCF7B4FD-C9F6-6442-BC0C-DACBD8810149}" destId="{AC3E68A5-F8C4-EC41-A893-6EC98E3E6463}" srcOrd="3" destOrd="0" presId="urn:microsoft.com/office/officeart/2005/8/layout/arrow3"/>
    <dgm:cxn modelId="{F795B4FF-427F-854B-B605-1C0A43FB91BA}" type="presParOf" srcId="{CCF7B4FD-C9F6-6442-BC0C-DACBD8810149}" destId="{F33BA602-CFA5-3E49-97C1-6573FC3FB54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6D6B3F-02FF-4570-B1F5-483E1B99C96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E83988-CCF8-43BB-8DD2-35A3FEB4CFCD}">
      <dgm:prSet phldrT="[文本]"/>
      <dgm:spPr/>
      <dgm:t>
        <a:bodyPr/>
        <a:lstStyle/>
        <a:p>
          <a:r>
            <a:rPr lang="en-US" altLang="zh-CN" dirty="0" smtClean="0"/>
            <a:t>Kernel</a:t>
          </a:r>
          <a:endParaRPr lang="zh-CN" altLang="en-US" dirty="0"/>
        </a:p>
      </dgm:t>
    </dgm:pt>
    <dgm:pt modelId="{5C074929-8021-41AE-8D8F-5A10C5052BC1}" type="parTrans" cxnId="{5D9C484B-47E4-436B-AD0F-7891945ED034}">
      <dgm:prSet/>
      <dgm:spPr/>
      <dgm:t>
        <a:bodyPr/>
        <a:lstStyle/>
        <a:p>
          <a:endParaRPr lang="zh-CN" altLang="en-US"/>
        </a:p>
      </dgm:t>
    </dgm:pt>
    <dgm:pt modelId="{651BF86B-AA62-4522-9FF4-2D128D01ABFB}" type="sibTrans" cxnId="{5D9C484B-47E4-436B-AD0F-7891945ED034}">
      <dgm:prSet/>
      <dgm:spPr/>
      <dgm:t>
        <a:bodyPr/>
        <a:lstStyle/>
        <a:p>
          <a:endParaRPr lang="zh-CN" altLang="en-US"/>
        </a:p>
      </dgm:t>
    </dgm:pt>
    <dgm:pt modelId="{2A49E5FC-3F0E-4F73-807F-668A810C224E}">
      <dgm:prSet phldrT="[文本]"/>
      <dgm:spPr/>
      <dgm:t>
        <a:bodyPr/>
        <a:lstStyle/>
        <a:p>
          <a:r>
            <a:rPr lang="en-US" altLang="zh-CN" dirty="0" err="1" smtClean="0"/>
            <a:t>Plugin</a:t>
          </a:r>
          <a:endParaRPr lang="zh-CN" altLang="en-US" dirty="0"/>
        </a:p>
      </dgm:t>
    </dgm:pt>
    <dgm:pt modelId="{1377E2DA-B47F-437A-97DA-ABAA37155F42}" type="parTrans" cxnId="{AC645DC6-FA0A-41DC-BA88-E41187B137FD}">
      <dgm:prSet/>
      <dgm:spPr/>
      <dgm:t>
        <a:bodyPr/>
        <a:lstStyle/>
        <a:p>
          <a:endParaRPr lang="zh-CN" altLang="en-US"/>
        </a:p>
      </dgm:t>
    </dgm:pt>
    <dgm:pt modelId="{6F70957A-1B60-4EB7-B7E1-6ACFF266DE1C}" type="sibTrans" cxnId="{AC645DC6-FA0A-41DC-BA88-E41187B137FD}">
      <dgm:prSet/>
      <dgm:spPr/>
      <dgm:t>
        <a:bodyPr/>
        <a:lstStyle/>
        <a:p>
          <a:endParaRPr lang="zh-CN" altLang="en-US"/>
        </a:p>
      </dgm:t>
    </dgm:pt>
    <dgm:pt modelId="{CC69F791-9380-4C5A-B78B-EDB621F4686F}">
      <dgm:prSet phldrT="[文本]"/>
      <dgm:spPr/>
      <dgm:t>
        <a:bodyPr/>
        <a:lstStyle/>
        <a:p>
          <a:r>
            <a:rPr lang="en-US" altLang="zh-CN" dirty="0" err="1" smtClean="0"/>
            <a:t>Plugin</a:t>
          </a:r>
          <a:endParaRPr lang="zh-CN" altLang="en-US" dirty="0"/>
        </a:p>
      </dgm:t>
    </dgm:pt>
    <dgm:pt modelId="{077FB913-4FC1-467C-B976-B16559973BF7}" type="parTrans" cxnId="{70F66E3C-F15E-473F-A6CC-2B2F87F3ADF8}">
      <dgm:prSet/>
      <dgm:spPr/>
      <dgm:t>
        <a:bodyPr/>
        <a:lstStyle/>
        <a:p>
          <a:endParaRPr lang="zh-CN" altLang="en-US"/>
        </a:p>
      </dgm:t>
    </dgm:pt>
    <dgm:pt modelId="{BF325637-CF2C-46A8-9400-D47F3192206F}" type="sibTrans" cxnId="{70F66E3C-F15E-473F-A6CC-2B2F87F3ADF8}">
      <dgm:prSet/>
      <dgm:spPr/>
      <dgm:t>
        <a:bodyPr/>
        <a:lstStyle/>
        <a:p>
          <a:endParaRPr lang="zh-CN" altLang="en-US"/>
        </a:p>
      </dgm:t>
    </dgm:pt>
    <dgm:pt modelId="{529A679B-43B3-4A28-BD87-CD64597DF19F}">
      <dgm:prSet phldrT="[文本]"/>
      <dgm:spPr/>
      <dgm:t>
        <a:bodyPr/>
        <a:lstStyle/>
        <a:p>
          <a:r>
            <a:rPr lang="en-US" altLang="zh-CN" dirty="0" err="1" smtClean="0"/>
            <a:t>Plugin</a:t>
          </a:r>
          <a:endParaRPr lang="zh-CN" altLang="en-US" dirty="0"/>
        </a:p>
      </dgm:t>
    </dgm:pt>
    <dgm:pt modelId="{C5BA5617-E987-4E60-BDC0-B8C6715123C7}" type="parTrans" cxnId="{C7EEF18C-0AE3-4604-8D4C-7C0EC106BD91}">
      <dgm:prSet/>
      <dgm:spPr/>
      <dgm:t>
        <a:bodyPr/>
        <a:lstStyle/>
        <a:p>
          <a:endParaRPr lang="zh-CN" altLang="en-US"/>
        </a:p>
      </dgm:t>
    </dgm:pt>
    <dgm:pt modelId="{2A27EF41-1482-46C2-ACBF-DE68DE4B6BB1}" type="sibTrans" cxnId="{C7EEF18C-0AE3-4604-8D4C-7C0EC106BD91}">
      <dgm:prSet/>
      <dgm:spPr/>
      <dgm:t>
        <a:bodyPr/>
        <a:lstStyle/>
        <a:p>
          <a:endParaRPr lang="zh-CN" altLang="en-US"/>
        </a:p>
      </dgm:t>
    </dgm:pt>
    <dgm:pt modelId="{9EDA06C3-FC90-45D7-88A4-0B4F7C3813F7}">
      <dgm:prSet phldrT="[文本]"/>
      <dgm:spPr/>
      <dgm:t>
        <a:bodyPr/>
        <a:lstStyle/>
        <a:p>
          <a:r>
            <a:rPr lang="en-US" altLang="zh-CN" dirty="0" err="1" smtClean="0"/>
            <a:t>Plugin</a:t>
          </a:r>
          <a:endParaRPr lang="zh-CN" altLang="en-US" dirty="0"/>
        </a:p>
      </dgm:t>
    </dgm:pt>
    <dgm:pt modelId="{EA7E2864-726F-49F2-95EA-E8728ACF4DE2}" type="parTrans" cxnId="{C0F8DEE9-E5DE-4CEA-AFBB-5F27EF93C1BD}">
      <dgm:prSet/>
      <dgm:spPr/>
      <dgm:t>
        <a:bodyPr/>
        <a:lstStyle/>
        <a:p>
          <a:endParaRPr lang="zh-CN" altLang="en-US"/>
        </a:p>
      </dgm:t>
    </dgm:pt>
    <dgm:pt modelId="{904D3C6F-DCBC-45B8-A939-2F977B69DA06}" type="sibTrans" cxnId="{C0F8DEE9-E5DE-4CEA-AFBB-5F27EF93C1BD}">
      <dgm:prSet/>
      <dgm:spPr/>
      <dgm:t>
        <a:bodyPr/>
        <a:lstStyle/>
        <a:p>
          <a:endParaRPr lang="zh-CN" altLang="en-US"/>
        </a:p>
      </dgm:t>
    </dgm:pt>
    <dgm:pt modelId="{2DF95B1D-D4DA-46C3-8F5F-B18FEFF10192}" type="pres">
      <dgm:prSet presAssocID="{E46D6B3F-02FF-4570-B1F5-483E1B99C96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480757-7820-4904-918C-0275449E6C4F}" type="pres">
      <dgm:prSet presAssocID="{59E83988-CCF8-43BB-8DD2-35A3FEB4CFC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C9FFBA2-439B-4A48-9816-C8F2E5ABE209}" type="pres">
      <dgm:prSet presAssocID="{1377E2DA-B47F-437A-97DA-ABAA37155F42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A7F669A-AD40-4017-8484-6219A65B2E61}" type="pres">
      <dgm:prSet presAssocID="{1377E2DA-B47F-437A-97DA-ABAA37155F42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DB4C0A26-524F-4CDA-BCE2-DF79DC9E3371}" type="pres">
      <dgm:prSet presAssocID="{2A49E5FC-3F0E-4F73-807F-668A810C224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D62253-5D4F-4AD8-B280-A40AC2DC7F41}" type="pres">
      <dgm:prSet presAssocID="{077FB913-4FC1-467C-B976-B16559973BF7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9CDE489-9EC0-47D3-B2FA-639427F0253F}" type="pres">
      <dgm:prSet presAssocID="{077FB913-4FC1-467C-B976-B16559973BF7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9FC0946-6914-41A6-BFF3-EC91AD8B8D74}" type="pres">
      <dgm:prSet presAssocID="{CC69F791-9380-4C5A-B78B-EDB621F4686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395834-6BC2-44C9-811F-92B14566360F}" type="pres">
      <dgm:prSet presAssocID="{C5BA5617-E987-4E60-BDC0-B8C6715123C7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91B18C96-AF8F-411C-9C6C-B4C0ED0CB15E}" type="pres">
      <dgm:prSet presAssocID="{C5BA5617-E987-4E60-BDC0-B8C6715123C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7950D81-A54C-4256-B444-C54F4EC60211}" type="pres">
      <dgm:prSet presAssocID="{529A679B-43B3-4A28-BD87-CD64597DF1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874113-1963-40B9-8054-97F0060DC157}" type="pres">
      <dgm:prSet presAssocID="{EA7E2864-726F-49F2-95EA-E8728ACF4DE2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D086DD3-47E8-4A4C-890B-B35C8B5EC7D6}" type="pres">
      <dgm:prSet presAssocID="{EA7E2864-726F-49F2-95EA-E8728ACF4DE2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0C5C82F3-B8DA-4D71-876A-1FCA3D865FA1}" type="pres">
      <dgm:prSet presAssocID="{9EDA06C3-FC90-45D7-88A4-0B4F7C3813F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7AC5B3-B069-214F-B9B8-781D0318C172}" type="presOf" srcId="{9EDA06C3-FC90-45D7-88A4-0B4F7C3813F7}" destId="{0C5C82F3-B8DA-4D71-876A-1FCA3D865FA1}" srcOrd="0" destOrd="0" presId="urn:microsoft.com/office/officeart/2005/8/layout/radial5"/>
    <dgm:cxn modelId="{1CDCDD52-AB79-DE45-BF12-9398C7034919}" type="presOf" srcId="{CC69F791-9380-4C5A-B78B-EDB621F4686F}" destId="{29FC0946-6914-41A6-BFF3-EC91AD8B8D74}" srcOrd="0" destOrd="0" presId="urn:microsoft.com/office/officeart/2005/8/layout/radial5"/>
    <dgm:cxn modelId="{EF5A6DEE-C0D8-394C-A598-5D0B410599A8}" type="presOf" srcId="{59E83988-CCF8-43BB-8DD2-35A3FEB4CFCD}" destId="{29480757-7820-4904-918C-0275449E6C4F}" srcOrd="0" destOrd="0" presId="urn:microsoft.com/office/officeart/2005/8/layout/radial5"/>
    <dgm:cxn modelId="{C7EEF18C-0AE3-4604-8D4C-7C0EC106BD91}" srcId="{59E83988-CCF8-43BB-8DD2-35A3FEB4CFCD}" destId="{529A679B-43B3-4A28-BD87-CD64597DF19F}" srcOrd="2" destOrd="0" parTransId="{C5BA5617-E987-4E60-BDC0-B8C6715123C7}" sibTransId="{2A27EF41-1482-46C2-ACBF-DE68DE4B6BB1}"/>
    <dgm:cxn modelId="{E64597A3-D4B9-6848-AC0F-AFBCDBCA62E3}" type="presOf" srcId="{E46D6B3F-02FF-4570-B1F5-483E1B99C96D}" destId="{2DF95B1D-D4DA-46C3-8F5F-B18FEFF10192}" srcOrd="0" destOrd="0" presId="urn:microsoft.com/office/officeart/2005/8/layout/radial5"/>
    <dgm:cxn modelId="{5D9C484B-47E4-436B-AD0F-7891945ED034}" srcId="{E46D6B3F-02FF-4570-B1F5-483E1B99C96D}" destId="{59E83988-CCF8-43BB-8DD2-35A3FEB4CFCD}" srcOrd="0" destOrd="0" parTransId="{5C074929-8021-41AE-8D8F-5A10C5052BC1}" sibTransId="{651BF86B-AA62-4522-9FF4-2D128D01ABFB}"/>
    <dgm:cxn modelId="{03897CB3-8EE1-8F49-B6EA-676173FF63C5}" type="presOf" srcId="{1377E2DA-B47F-437A-97DA-ABAA37155F42}" destId="{FC9FFBA2-439B-4A48-9816-C8F2E5ABE209}" srcOrd="0" destOrd="0" presId="urn:microsoft.com/office/officeart/2005/8/layout/radial5"/>
    <dgm:cxn modelId="{E02A8A28-F3A2-194F-A321-5A2B1FA240ED}" type="presOf" srcId="{C5BA5617-E987-4E60-BDC0-B8C6715123C7}" destId="{91B18C96-AF8F-411C-9C6C-B4C0ED0CB15E}" srcOrd="1" destOrd="0" presId="urn:microsoft.com/office/officeart/2005/8/layout/radial5"/>
    <dgm:cxn modelId="{B64D837F-FED1-BD4B-B1B9-A36E86F6A0E0}" type="presOf" srcId="{529A679B-43B3-4A28-BD87-CD64597DF19F}" destId="{57950D81-A54C-4256-B444-C54F4EC60211}" srcOrd="0" destOrd="0" presId="urn:microsoft.com/office/officeart/2005/8/layout/radial5"/>
    <dgm:cxn modelId="{E202ECA3-2C01-9841-B431-04AF195D1932}" type="presOf" srcId="{077FB913-4FC1-467C-B976-B16559973BF7}" destId="{14D62253-5D4F-4AD8-B280-A40AC2DC7F41}" srcOrd="0" destOrd="0" presId="urn:microsoft.com/office/officeart/2005/8/layout/radial5"/>
    <dgm:cxn modelId="{429B9667-E4FB-7540-AEA7-AD84628AC9C8}" type="presOf" srcId="{EA7E2864-726F-49F2-95EA-E8728ACF4DE2}" destId="{03874113-1963-40B9-8054-97F0060DC157}" srcOrd="0" destOrd="0" presId="urn:microsoft.com/office/officeart/2005/8/layout/radial5"/>
    <dgm:cxn modelId="{D5F8E680-D440-124F-A816-79B6C5CB0981}" type="presOf" srcId="{1377E2DA-B47F-437A-97DA-ABAA37155F42}" destId="{FA7F669A-AD40-4017-8484-6219A65B2E61}" srcOrd="1" destOrd="0" presId="urn:microsoft.com/office/officeart/2005/8/layout/radial5"/>
    <dgm:cxn modelId="{A28AB099-FDBD-FF44-B36D-1EE3A4651B20}" type="presOf" srcId="{C5BA5617-E987-4E60-BDC0-B8C6715123C7}" destId="{79395834-6BC2-44C9-811F-92B14566360F}" srcOrd="0" destOrd="0" presId="urn:microsoft.com/office/officeart/2005/8/layout/radial5"/>
    <dgm:cxn modelId="{7DF9E9D5-0CCD-2843-B0C8-156BCD689556}" type="presOf" srcId="{077FB913-4FC1-467C-B976-B16559973BF7}" destId="{49CDE489-9EC0-47D3-B2FA-639427F0253F}" srcOrd="1" destOrd="0" presId="urn:microsoft.com/office/officeart/2005/8/layout/radial5"/>
    <dgm:cxn modelId="{C0F8DEE9-E5DE-4CEA-AFBB-5F27EF93C1BD}" srcId="{59E83988-CCF8-43BB-8DD2-35A3FEB4CFCD}" destId="{9EDA06C3-FC90-45D7-88A4-0B4F7C3813F7}" srcOrd="3" destOrd="0" parTransId="{EA7E2864-726F-49F2-95EA-E8728ACF4DE2}" sibTransId="{904D3C6F-DCBC-45B8-A939-2F977B69DA06}"/>
    <dgm:cxn modelId="{83841627-87F3-884F-B480-2C4C7B5394F8}" type="presOf" srcId="{EA7E2864-726F-49F2-95EA-E8728ACF4DE2}" destId="{0D086DD3-47E8-4A4C-890B-B35C8B5EC7D6}" srcOrd="1" destOrd="0" presId="urn:microsoft.com/office/officeart/2005/8/layout/radial5"/>
    <dgm:cxn modelId="{70F66E3C-F15E-473F-A6CC-2B2F87F3ADF8}" srcId="{59E83988-CCF8-43BB-8DD2-35A3FEB4CFCD}" destId="{CC69F791-9380-4C5A-B78B-EDB621F4686F}" srcOrd="1" destOrd="0" parTransId="{077FB913-4FC1-467C-B976-B16559973BF7}" sibTransId="{BF325637-CF2C-46A8-9400-D47F3192206F}"/>
    <dgm:cxn modelId="{FF645E86-ABBA-724A-8EB7-5C421BCEC4EE}" type="presOf" srcId="{2A49E5FC-3F0E-4F73-807F-668A810C224E}" destId="{DB4C0A26-524F-4CDA-BCE2-DF79DC9E3371}" srcOrd="0" destOrd="0" presId="urn:microsoft.com/office/officeart/2005/8/layout/radial5"/>
    <dgm:cxn modelId="{AC645DC6-FA0A-41DC-BA88-E41187B137FD}" srcId="{59E83988-CCF8-43BB-8DD2-35A3FEB4CFCD}" destId="{2A49E5FC-3F0E-4F73-807F-668A810C224E}" srcOrd="0" destOrd="0" parTransId="{1377E2DA-B47F-437A-97DA-ABAA37155F42}" sibTransId="{6F70957A-1B60-4EB7-B7E1-6ACFF266DE1C}"/>
    <dgm:cxn modelId="{60E75DFA-7B58-9547-91EE-C574C94A3E8A}" type="presParOf" srcId="{2DF95B1D-D4DA-46C3-8F5F-B18FEFF10192}" destId="{29480757-7820-4904-918C-0275449E6C4F}" srcOrd="0" destOrd="0" presId="urn:microsoft.com/office/officeart/2005/8/layout/radial5"/>
    <dgm:cxn modelId="{9938CEA4-996A-5648-B6E2-B979F0D2F3A5}" type="presParOf" srcId="{2DF95B1D-D4DA-46C3-8F5F-B18FEFF10192}" destId="{FC9FFBA2-439B-4A48-9816-C8F2E5ABE209}" srcOrd="1" destOrd="0" presId="urn:microsoft.com/office/officeart/2005/8/layout/radial5"/>
    <dgm:cxn modelId="{18C8A4B4-3B3F-9548-AFF3-DA66DEBA396E}" type="presParOf" srcId="{FC9FFBA2-439B-4A48-9816-C8F2E5ABE209}" destId="{FA7F669A-AD40-4017-8484-6219A65B2E61}" srcOrd="0" destOrd="0" presId="urn:microsoft.com/office/officeart/2005/8/layout/radial5"/>
    <dgm:cxn modelId="{C6BB95D8-7549-6040-B551-151AF74BC4A5}" type="presParOf" srcId="{2DF95B1D-D4DA-46C3-8F5F-B18FEFF10192}" destId="{DB4C0A26-524F-4CDA-BCE2-DF79DC9E3371}" srcOrd="2" destOrd="0" presId="urn:microsoft.com/office/officeart/2005/8/layout/radial5"/>
    <dgm:cxn modelId="{1D42CF04-8C5D-CE41-A577-2DE0D67E11C6}" type="presParOf" srcId="{2DF95B1D-D4DA-46C3-8F5F-B18FEFF10192}" destId="{14D62253-5D4F-4AD8-B280-A40AC2DC7F41}" srcOrd="3" destOrd="0" presId="urn:microsoft.com/office/officeart/2005/8/layout/radial5"/>
    <dgm:cxn modelId="{8505F44A-DE39-034A-B68D-8441C144704D}" type="presParOf" srcId="{14D62253-5D4F-4AD8-B280-A40AC2DC7F41}" destId="{49CDE489-9EC0-47D3-B2FA-639427F0253F}" srcOrd="0" destOrd="0" presId="urn:microsoft.com/office/officeart/2005/8/layout/radial5"/>
    <dgm:cxn modelId="{13B2A10E-29EB-7343-999F-BE6CBE788230}" type="presParOf" srcId="{2DF95B1D-D4DA-46C3-8F5F-B18FEFF10192}" destId="{29FC0946-6914-41A6-BFF3-EC91AD8B8D74}" srcOrd="4" destOrd="0" presId="urn:microsoft.com/office/officeart/2005/8/layout/radial5"/>
    <dgm:cxn modelId="{C4931C94-5F6D-7C4D-9F2A-6192D507E956}" type="presParOf" srcId="{2DF95B1D-D4DA-46C3-8F5F-B18FEFF10192}" destId="{79395834-6BC2-44C9-811F-92B14566360F}" srcOrd="5" destOrd="0" presId="urn:microsoft.com/office/officeart/2005/8/layout/radial5"/>
    <dgm:cxn modelId="{B8599E77-FD22-B94F-A477-2439756477BF}" type="presParOf" srcId="{79395834-6BC2-44C9-811F-92B14566360F}" destId="{91B18C96-AF8F-411C-9C6C-B4C0ED0CB15E}" srcOrd="0" destOrd="0" presId="urn:microsoft.com/office/officeart/2005/8/layout/radial5"/>
    <dgm:cxn modelId="{641A1CED-3DD7-524B-9F3C-6C5B563B2A56}" type="presParOf" srcId="{2DF95B1D-D4DA-46C3-8F5F-B18FEFF10192}" destId="{57950D81-A54C-4256-B444-C54F4EC60211}" srcOrd="6" destOrd="0" presId="urn:microsoft.com/office/officeart/2005/8/layout/radial5"/>
    <dgm:cxn modelId="{7F468692-E5B4-2E44-A449-5F6A162CE7F0}" type="presParOf" srcId="{2DF95B1D-D4DA-46C3-8F5F-B18FEFF10192}" destId="{03874113-1963-40B9-8054-97F0060DC157}" srcOrd="7" destOrd="0" presId="urn:microsoft.com/office/officeart/2005/8/layout/radial5"/>
    <dgm:cxn modelId="{A4FF75B8-15A0-784D-A62C-4C76C60C792F}" type="presParOf" srcId="{03874113-1963-40B9-8054-97F0060DC157}" destId="{0D086DD3-47E8-4A4C-890B-B35C8B5EC7D6}" srcOrd="0" destOrd="0" presId="urn:microsoft.com/office/officeart/2005/8/layout/radial5"/>
    <dgm:cxn modelId="{DBC3BF0C-6D6D-574B-A112-0D1E152C8DE3}" type="presParOf" srcId="{2DF95B1D-D4DA-46C3-8F5F-B18FEFF10192}" destId="{0C5C82F3-B8DA-4D71-876A-1FCA3D865FA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7AEA65-1268-49C4-AC53-91672FF689B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59B4E0-0D79-4239-B37E-BDD17E3DEAE7}">
      <dgm:prSet phldrT="[文本]"/>
      <dgm:spPr/>
      <dgm:t>
        <a:bodyPr/>
        <a:lstStyle/>
        <a:p>
          <a:r>
            <a:rPr lang="en-US" altLang="zh-CN" dirty="0" smtClean="0"/>
            <a:t>Provider</a:t>
          </a:r>
          <a:endParaRPr lang="zh-CN" altLang="en-US" dirty="0"/>
        </a:p>
      </dgm:t>
    </dgm:pt>
    <dgm:pt modelId="{05611A61-96D9-49EB-BB7B-C3D5F22E970C}" type="parTrans" cxnId="{6AEBFC4F-2F0E-4FB2-908C-9C26C1ABB5F4}">
      <dgm:prSet/>
      <dgm:spPr/>
      <dgm:t>
        <a:bodyPr/>
        <a:lstStyle/>
        <a:p>
          <a:endParaRPr lang="zh-CN" altLang="en-US"/>
        </a:p>
      </dgm:t>
    </dgm:pt>
    <dgm:pt modelId="{0366BF64-7178-4461-B9DA-6A9658283F7A}" type="sibTrans" cxnId="{6AEBFC4F-2F0E-4FB2-908C-9C26C1ABB5F4}">
      <dgm:prSet/>
      <dgm:spPr/>
      <dgm:t>
        <a:bodyPr/>
        <a:lstStyle/>
        <a:p>
          <a:endParaRPr lang="zh-CN" altLang="en-US"/>
        </a:p>
      </dgm:t>
    </dgm:pt>
    <dgm:pt modelId="{6DA1CF2E-1D5F-4CBA-945F-A05A123290C6}">
      <dgm:prSet phldrT="[文本]"/>
      <dgm:spPr/>
      <dgm:t>
        <a:bodyPr/>
        <a:lstStyle/>
        <a:p>
          <a:r>
            <a:rPr lang="en-US" altLang="zh-CN" dirty="0" smtClean="0"/>
            <a:t>Registry</a:t>
          </a:r>
          <a:endParaRPr lang="zh-CN" altLang="en-US" dirty="0"/>
        </a:p>
      </dgm:t>
    </dgm:pt>
    <dgm:pt modelId="{A9A82AEE-72B3-44BA-8EAC-355894EEB320}" type="parTrans" cxnId="{96F22425-03AD-4A38-9398-82204483B7A9}">
      <dgm:prSet/>
      <dgm:spPr/>
      <dgm:t>
        <a:bodyPr/>
        <a:lstStyle/>
        <a:p>
          <a:endParaRPr lang="zh-CN" altLang="en-US"/>
        </a:p>
      </dgm:t>
    </dgm:pt>
    <dgm:pt modelId="{4D7D5FB5-C24E-4440-A684-299DDAACAE2A}" type="sibTrans" cxnId="{96F22425-03AD-4A38-9398-82204483B7A9}">
      <dgm:prSet/>
      <dgm:spPr/>
      <dgm:t>
        <a:bodyPr/>
        <a:lstStyle/>
        <a:p>
          <a:endParaRPr lang="zh-CN" altLang="en-US"/>
        </a:p>
      </dgm:t>
    </dgm:pt>
    <dgm:pt modelId="{A620F507-407A-4A66-9156-605C8E98382B}">
      <dgm:prSet phldrT="[文本]" custT="1"/>
      <dgm:spPr/>
      <dgm:t>
        <a:bodyPr/>
        <a:lstStyle/>
        <a:p>
          <a:r>
            <a:rPr lang="en-US" altLang="zh-CN" sz="1400" dirty="0" smtClean="0"/>
            <a:t>dubbo://10.20.153.10/xxxService?</a:t>
          </a:r>
          <a:r>
            <a:rPr lang="en-US" altLang="zh-CN" sz="1400" dirty="0" smtClean="0">
              <a:solidFill>
                <a:srgbClr val="0070C0"/>
              </a:solidFill>
            </a:rPr>
            <a:t>timeout</a:t>
          </a:r>
          <a:r>
            <a:rPr lang="en-US" altLang="zh-CN" sz="1400" dirty="0" smtClean="0"/>
            <a:t>=</a:t>
          </a:r>
          <a:r>
            <a:rPr lang="en-US" altLang="zh-CN" sz="1400" dirty="0" smtClean="0">
              <a:solidFill>
                <a:srgbClr val="FF0000"/>
              </a:solidFill>
            </a:rPr>
            <a:t>2000</a:t>
          </a:r>
          <a:endParaRPr lang="zh-CN" altLang="en-US" sz="1400" dirty="0" smtClean="0">
            <a:solidFill>
              <a:srgbClr val="FF0000"/>
            </a:solidFill>
          </a:endParaRPr>
        </a:p>
      </dgm:t>
    </dgm:pt>
    <dgm:pt modelId="{DB559FD5-605E-44A4-864C-15AA6B4814BC}" type="parTrans" cxnId="{1315156A-EE60-4544-B09D-257D6ABB40F0}">
      <dgm:prSet/>
      <dgm:spPr/>
      <dgm:t>
        <a:bodyPr/>
        <a:lstStyle/>
        <a:p>
          <a:endParaRPr lang="zh-CN" altLang="en-US"/>
        </a:p>
      </dgm:t>
    </dgm:pt>
    <dgm:pt modelId="{E4297169-B645-442B-897F-41E5C4CF2249}" type="sibTrans" cxnId="{1315156A-EE60-4544-B09D-257D6ABB40F0}">
      <dgm:prSet/>
      <dgm:spPr/>
      <dgm:t>
        <a:bodyPr/>
        <a:lstStyle/>
        <a:p>
          <a:endParaRPr lang="zh-CN" altLang="en-US"/>
        </a:p>
      </dgm:t>
    </dgm:pt>
    <dgm:pt modelId="{749768C2-BF57-4ED0-B0E6-6CF79FFB9534}">
      <dgm:prSet phldrT="[文本]"/>
      <dgm:spPr/>
      <dgm:t>
        <a:bodyPr/>
        <a:lstStyle/>
        <a:p>
          <a:r>
            <a:rPr lang="en-US" altLang="zh-CN" dirty="0" smtClean="0"/>
            <a:t>Consumer</a:t>
          </a:r>
          <a:endParaRPr lang="zh-CN" altLang="en-US" dirty="0"/>
        </a:p>
      </dgm:t>
    </dgm:pt>
    <dgm:pt modelId="{BEDB5A31-1433-415E-8320-336FFDE1581F}" type="parTrans" cxnId="{A0B5837B-7F30-478A-9EEF-34D0867E4C01}">
      <dgm:prSet/>
      <dgm:spPr/>
      <dgm:t>
        <a:bodyPr/>
        <a:lstStyle/>
        <a:p>
          <a:endParaRPr lang="zh-CN" altLang="en-US"/>
        </a:p>
      </dgm:t>
    </dgm:pt>
    <dgm:pt modelId="{9DC8F257-C57F-4AE9-8B7F-2A47A22C58D2}" type="sibTrans" cxnId="{A0B5837B-7F30-478A-9EEF-34D0867E4C01}">
      <dgm:prSet/>
      <dgm:spPr/>
      <dgm:t>
        <a:bodyPr/>
        <a:lstStyle/>
        <a:p>
          <a:endParaRPr lang="zh-CN" altLang="en-US"/>
        </a:p>
      </dgm:t>
    </dgm:pt>
    <dgm:pt modelId="{BBE8ECBB-1D27-4173-A256-E184DF69C099}">
      <dgm:prSet phldrT="[文本]" custT="1"/>
      <dgm:spPr/>
      <dgm:t>
        <a:bodyPr/>
        <a:lstStyle/>
        <a:p>
          <a:r>
            <a:rPr lang="en-US" altLang="zh-CN" sz="1400" dirty="0" smtClean="0"/>
            <a:t>dubbo://10.20.153.10/xxxService?</a:t>
          </a:r>
          <a:r>
            <a:rPr lang="en-US" altLang="zh-CN" sz="1400" dirty="0" smtClean="0">
              <a:solidFill>
                <a:srgbClr val="0070C0"/>
              </a:solidFill>
            </a:rPr>
            <a:t>timeout</a:t>
          </a:r>
          <a:r>
            <a:rPr lang="en-US" altLang="zh-CN" sz="1400" dirty="0" smtClean="0"/>
            <a:t>=</a:t>
          </a:r>
          <a:r>
            <a:rPr lang="en-US" altLang="zh-CN" sz="1400" dirty="0" smtClean="0">
              <a:solidFill>
                <a:srgbClr val="FF0000"/>
              </a:solidFill>
            </a:rPr>
            <a:t>3000</a:t>
          </a:r>
          <a:endParaRPr lang="zh-CN" altLang="en-US" sz="1400" dirty="0" smtClean="0">
            <a:solidFill>
              <a:srgbClr val="FF0000"/>
            </a:solidFill>
          </a:endParaRPr>
        </a:p>
      </dgm:t>
    </dgm:pt>
    <dgm:pt modelId="{4D37EBB6-3F7A-40AF-B175-08DD02179DE0}" type="parTrans" cxnId="{7BDF78DC-78F5-46B8-A8D8-B50D2F0575CB}">
      <dgm:prSet/>
      <dgm:spPr/>
      <dgm:t>
        <a:bodyPr/>
        <a:lstStyle/>
        <a:p>
          <a:endParaRPr lang="zh-CN" altLang="en-US"/>
        </a:p>
      </dgm:t>
    </dgm:pt>
    <dgm:pt modelId="{CBB9FA26-E135-4D52-961B-36AA5DB71873}" type="sibTrans" cxnId="{7BDF78DC-78F5-46B8-A8D8-B50D2F0575CB}">
      <dgm:prSet/>
      <dgm:spPr/>
      <dgm:t>
        <a:bodyPr/>
        <a:lstStyle/>
        <a:p>
          <a:endParaRPr lang="zh-CN" altLang="en-US"/>
        </a:p>
      </dgm:t>
    </dgm:pt>
    <dgm:pt modelId="{16CD8EFF-47D6-4A0B-93FB-8C5C0EEC6885}">
      <dgm:prSet phldrT="[文本]" custT="1"/>
      <dgm:spPr/>
      <dgm:t>
        <a:bodyPr/>
        <a:lstStyle/>
        <a:p>
          <a:r>
            <a:rPr lang="en-US" altLang="zh-CN" sz="1400" dirty="0" smtClean="0"/>
            <a:t>dubbo://10.20.153.10/xxxService?</a:t>
          </a:r>
          <a:r>
            <a:rPr lang="en-US" altLang="zh-CN" sz="1400" dirty="0" smtClean="0">
              <a:solidFill>
                <a:srgbClr val="0070C0"/>
              </a:solidFill>
            </a:rPr>
            <a:t>timeout</a:t>
          </a:r>
          <a:r>
            <a:rPr lang="en-US" altLang="zh-CN" sz="1400" dirty="0" smtClean="0"/>
            <a:t>=</a:t>
          </a:r>
          <a:r>
            <a:rPr lang="en-US" altLang="zh-CN" sz="1400" dirty="0" smtClean="0">
              <a:solidFill>
                <a:srgbClr val="FF0000"/>
              </a:solidFill>
            </a:rPr>
            <a:t>1000</a:t>
          </a:r>
          <a:endParaRPr lang="zh-CN" altLang="en-US" sz="1400" dirty="0" smtClean="0">
            <a:solidFill>
              <a:srgbClr val="FF0000"/>
            </a:solidFill>
          </a:endParaRPr>
        </a:p>
      </dgm:t>
    </dgm:pt>
    <dgm:pt modelId="{37C4ECDB-E989-4315-A850-E3188FC3CE06}" type="sibTrans" cxnId="{3118299B-36BF-4F90-865B-9AF7BD3FB106}">
      <dgm:prSet/>
      <dgm:spPr/>
      <dgm:t>
        <a:bodyPr/>
        <a:lstStyle/>
        <a:p>
          <a:endParaRPr lang="zh-CN" altLang="en-US"/>
        </a:p>
      </dgm:t>
    </dgm:pt>
    <dgm:pt modelId="{B0750DF3-01F6-4B36-BF0F-45CDE331798C}" type="parTrans" cxnId="{3118299B-36BF-4F90-865B-9AF7BD3FB106}">
      <dgm:prSet/>
      <dgm:spPr/>
      <dgm:t>
        <a:bodyPr/>
        <a:lstStyle/>
        <a:p>
          <a:endParaRPr lang="zh-CN" altLang="en-US"/>
        </a:p>
      </dgm:t>
    </dgm:pt>
    <dgm:pt modelId="{45F35C03-D1C7-454E-9F67-61DF836BCE3E}" type="pres">
      <dgm:prSet presAssocID="{F57AEA65-1268-49C4-AC53-91672FF689B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91D369-1A51-49BA-9991-12830E1CC6FB}" type="pres">
      <dgm:prSet presAssocID="{E859B4E0-0D79-4239-B37E-BDD17E3DEAE7}" presName="composite" presStyleCnt="0"/>
      <dgm:spPr/>
    </dgm:pt>
    <dgm:pt modelId="{043E7920-38BB-47F9-A5E6-A280F301F146}" type="pres">
      <dgm:prSet presAssocID="{E859B4E0-0D79-4239-B37E-BDD17E3DEA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BB7F9C-AFE6-4E4E-9F57-6D8D8AAF1988}" type="pres">
      <dgm:prSet presAssocID="{E859B4E0-0D79-4239-B37E-BDD17E3DEA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4D209E-64DF-4F67-9CF9-41D19AC701FE}" type="pres">
      <dgm:prSet presAssocID="{0366BF64-7178-4461-B9DA-6A9658283F7A}" presName="sp" presStyleCnt="0"/>
      <dgm:spPr/>
    </dgm:pt>
    <dgm:pt modelId="{89D68471-09F7-46AC-90FD-800BD65FE27C}" type="pres">
      <dgm:prSet presAssocID="{6DA1CF2E-1D5F-4CBA-945F-A05A123290C6}" presName="composite" presStyleCnt="0"/>
      <dgm:spPr/>
    </dgm:pt>
    <dgm:pt modelId="{550344BF-D647-4506-9346-5D12BDB4CC21}" type="pres">
      <dgm:prSet presAssocID="{6DA1CF2E-1D5F-4CBA-945F-A05A123290C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DF49E-B269-4091-AE97-0641550ACC92}" type="pres">
      <dgm:prSet presAssocID="{6DA1CF2E-1D5F-4CBA-945F-A05A123290C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9CF17D-3803-41D5-8F1F-80DD583E5C0A}" type="pres">
      <dgm:prSet presAssocID="{4D7D5FB5-C24E-4440-A684-299DDAACAE2A}" presName="sp" presStyleCnt="0"/>
      <dgm:spPr/>
    </dgm:pt>
    <dgm:pt modelId="{0836FEC9-60DD-45BF-A8F8-C0F1DFE39D6E}" type="pres">
      <dgm:prSet presAssocID="{749768C2-BF57-4ED0-B0E6-6CF79FFB9534}" presName="composite" presStyleCnt="0"/>
      <dgm:spPr/>
    </dgm:pt>
    <dgm:pt modelId="{F5AFED2C-9645-4024-AE6B-A76BCAE099F3}" type="pres">
      <dgm:prSet presAssocID="{749768C2-BF57-4ED0-B0E6-6CF79FFB953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0BEBD-4FAB-44F5-A725-712CF513627A}" type="pres">
      <dgm:prSet presAssocID="{749768C2-BF57-4ED0-B0E6-6CF79FFB953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25B226-B1FC-4948-A084-D3EC8A7E7C50}" type="presOf" srcId="{BBE8ECBB-1D27-4173-A256-E184DF69C099}" destId="{CF80BEBD-4FAB-44F5-A725-712CF513627A}" srcOrd="0" destOrd="0" presId="urn:microsoft.com/office/officeart/2005/8/layout/chevron2"/>
    <dgm:cxn modelId="{862CDC14-73FA-E148-9F3A-434EC6E615BA}" type="presOf" srcId="{6DA1CF2E-1D5F-4CBA-945F-A05A123290C6}" destId="{550344BF-D647-4506-9346-5D12BDB4CC21}" srcOrd="0" destOrd="0" presId="urn:microsoft.com/office/officeart/2005/8/layout/chevron2"/>
    <dgm:cxn modelId="{1315156A-EE60-4544-B09D-257D6ABB40F0}" srcId="{6DA1CF2E-1D5F-4CBA-945F-A05A123290C6}" destId="{A620F507-407A-4A66-9156-605C8E98382B}" srcOrd="0" destOrd="0" parTransId="{DB559FD5-605E-44A4-864C-15AA6B4814BC}" sibTransId="{E4297169-B645-442B-897F-41E5C4CF2249}"/>
    <dgm:cxn modelId="{96F22425-03AD-4A38-9398-82204483B7A9}" srcId="{F57AEA65-1268-49C4-AC53-91672FF689B7}" destId="{6DA1CF2E-1D5F-4CBA-945F-A05A123290C6}" srcOrd="1" destOrd="0" parTransId="{A9A82AEE-72B3-44BA-8EAC-355894EEB320}" sibTransId="{4D7D5FB5-C24E-4440-A684-299DDAACAE2A}"/>
    <dgm:cxn modelId="{23270325-164F-2841-8524-E7B06CE1FAC8}" type="presOf" srcId="{F57AEA65-1268-49C4-AC53-91672FF689B7}" destId="{45F35C03-D1C7-454E-9F67-61DF836BCE3E}" srcOrd="0" destOrd="0" presId="urn:microsoft.com/office/officeart/2005/8/layout/chevron2"/>
    <dgm:cxn modelId="{EB95A466-F42A-8B44-8C34-7822FA382550}" type="presOf" srcId="{E859B4E0-0D79-4239-B37E-BDD17E3DEAE7}" destId="{043E7920-38BB-47F9-A5E6-A280F301F146}" srcOrd="0" destOrd="0" presId="urn:microsoft.com/office/officeart/2005/8/layout/chevron2"/>
    <dgm:cxn modelId="{18CDB0AE-BE75-6543-94DF-D3A35A5475AA}" type="presOf" srcId="{A620F507-407A-4A66-9156-605C8E98382B}" destId="{DEBDF49E-B269-4091-AE97-0641550ACC92}" srcOrd="0" destOrd="0" presId="urn:microsoft.com/office/officeart/2005/8/layout/chevron2"/>
    <dgm:cxn modelId="{EE7B9805-09E1-F244-8955-8FDB9D7CE3BD}" type="presOf" srcId="{749768C2-BF57-4ED0-B0E6-6CF79FFB9534}" destId="{F5AFED2C-9645-4024-AE6B-A76BCAE099F3}" srcOrd="0" destOrd="0" presId="urn:microsoft.com/office/officeart/2005/8/layout/chevron2"/>
    <dgm:cxn modelId="{3118299B-36BF-4F90-865B-9AF7BD3FB106}" srcId="{E859B4E0-0D79-4239-B37E-BDD17E3DEAE7}" destId="{16CD8EFF-47D6-4A0B-93FB-8C5C0EEC6885}" srcOrd="0" destOrd="0" parTransId="{B0750DF3-01F6-4B36-BF0F-45CDE331798C}" sibTransId="{37C4ECDB-E989-4315-A850-E3188FC3CE06}"/>
    <dgm:cxn modelId="{7BDF78DC-78F5-46B8-A8D8-B50D2F0575CB}" srcId="{749768C2-BF57-4ED0-B0E6-6CF79FFB9534}" destId="{BBE8ECBB-1D27-4173-A256-E184DF69C099}" srcOrd="0" destOrd="0" parTransId="{4D37EBB6-3F7A-40AF-B175-08DD02179DE0}" sibTransId="{CBB9FA26-E135-4D52-961B-36AA5DB71873}"/>
    <dgm:cxn modelId="{6AEBFC4F-2F0E-4FB2-908C-9C26C1ABB5F4}" srcId="{F57AEA65-1268-49C4-AC53-91672FF689B7}" destId="{E859B4E0-0D79-4239-B37E-BDD17E3DEAE7}" srcOrd="0" destOrd="0" parTransId="{05611A61-96D9-49EB-BB7B-C3D5F22E970C}" sibTransId="{0366BF64-7178-4461-B9DA-6A9658283F7A}"/>
    <dgm:cxn modelId="{A0B5837B-7F30-478A-9EEF-34D0867E4C01}" srcId="{F57AEA65-1268-49C4-AC53-91672FF689B7}" destId="{749768C2-BF57-4ED0-B0E6-6CF79FFB9534}" srcOrd="2" destOrd="0" parTransId="{BEDB5A31-1433-415E-8320-336FFDE1581F}" sibTransId="{9DC8F257-C57F-4AE9-8B7F-2A47A22C58D2}"/>
    <dgm:cxn modelId="{82448EAD-9041-B04A-A96F-EC4C9D50541C}" type="presOf" srcId="{16CD8EFF-47D6-4A0B-93FB-8C5C0EEC6885}" destId="{E4BB7F9C-AFE6-4E4E-9F57-6D8D8AAF1988}" srcOrd="0" destOrd="0" presId="urn:microsoft.com/office/officeart/2005/8/layout/chevron2"/>
    <dgm:cxn modelId="{273BB0C2-BAD5-7E41-9CF3-CA625A63B3CE}" type="presParOf" srcId="{45F35C03-D1C7-454E-9F67-61DF836BCE3E}" destId="{9491D369-1A51-49BA-9991-12830E1CC6FB}" srcOrd="0" destOrd="0" presId="urn:microsoft.com/office/officeart/2005/8/layout/chevron2"/>
    <dgm:cxn modelId="{CF281398-F371-4D41-BDEA-990B94F492AF}" type="presParOf" srcId="{9491D369-1A51-49BA-9991-12830E1CC6FB}" destId="{043E7920-38BB-47F9-A5E6-A280F301F146}" srcOrd="0" destOrd="0" presId="urn:microsoft.com/office/officeart/2005/8/layout/chevron2"/>
    <dgm:cxn modelId="{1DD5758B-EE2A-2140-AE3F-0EE06667066E}" type="presParOf" srcId="{9491D369-1A51-49BA-9991-12830E1CC6FB}" destId="{E4BB7F9C-AFE6-4E4E-9F57-6D8D8AAF1988}" srcOrd="1" destOrd="0" presId="urn:microsoft.com/office/officeart/2005/8/layout/chevron2"/>
    <dgm:cxn modelId="{F8DB2D3C-71F8-1443-8008-C2620ECD7B54}" type="presParOf" srcId="{45F35C03-D1C7-454E-9F67-61DF836BCE3E}" destId="{864D209E-64DF-4F67-9CF9-41D19AC701FE}" srcOrd="1" destOrd="0" presId="urn:microsoft.com/office/officeart/2005/8/layout/chevron2"/>
    <dgm:cxn modelId="{8A5F7656-495C-CD4C-8485-7E37D9BD4635}" type="presParOf" srcId="{45F35C03-D1C7-454E-9F67-61DF836BCE3E}" destId="{89D68471-09F7-46AC-90FD-800BD65FE27C}" srcOrd="2" destOrd="0" presId="urn:microsoft.com/office/officeart/2005/8/layout/chevron2"/>
    <dgm:cxn modelId="{C227E98B-4024-AB4D-B8C1-C48F4F5C3AB2}" type="presParOf" srcId="{89D68471-09F7-46AC-90FD-800BD65FE27C}" destId="{550344BF-D647-4506-9346-5D12BDB4CC21}" srcOrd="0" destOrd="0" presId="urn:microsoft.com/office/officeart/2005/8/layout/chevron2"/>
    <dgm:cxn modelId="{AB81182D-CEAF-A24D-9BB9-C84F7BB2491C}" type="presParOf" srcId="{89D68471-09F7-46AC-90FD-800BD65FE27C}" destId="{DEBDF49E-B269-4091-AE97-0641550ACC92}" srcOrd="1" destOrd="0" presId="urn:microsoft.com/office/officeart/2005/8/layout/chevron2"/>
    <dgm:cxn modelId="{EA869829-0C9B-FE45-95D0-0087F9EE7D43}" type="presParOf" srcId="{45F35C03-D1C7-454E-9F67-61DF836BCE3E}" destId="{C99CF17D-3803-41D5-8F1F-80DD583E5C0A}" srcOrd="3" destOrd="0" presId="urn:microsoft.com/office/officeart/2005/8/layout/chevron2"/>
    <dgm:cxn modelId="{6E3234FA-27FB-2546-A4DC-602CE12F9B05}" type="presParOf" srcId="{45F35C03-D1C7-454E-9F67-61DF836BCE3E}" destId="{0836FEC9-60DD-45BF-A8F8-C0F1DFE39D6E}" srcOrd="4" destOrd="0" presId="urn:microsoft.com/office/officeart/2005/8/layout/chevron2"/>
    <dgm:cxn modelId="{B3AADD6F-4DD6-D34F-9F7E-7914E53D3DDE}" type="presParOf" srcId="{0836FEC9-60DD-45BF-A8F8-C0F1DFE39D6E}" destId="{F5AFED2C-9645-4024-AE6B-A76BCAE099F3}" srcOrd="0" destOrd="0" presId="urn:microsoft.com/office/officeart/2005/8/layout/chevron2"/>
    <dgm:cxn modelId="{8D8611AD-F4BE-7646-B002-5779731C5742}" type="presParOf" srcId="{0836FEC9-60DD-45BF-A8F8-C0F1DFE39D6E}" destId="{CF80BEBD-4FAB-44F5-A725-712CF51362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FE681C-3640-444C-A2F3-44233D2A09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4616C3-E12E-4C97-8699-15019EF47A85}">
      <dgm:prSet phldrT="[文本]"/>
      <dgm:spPr/>
      <dgm:t>
        <a:bodyPr/>
        <a:lstStyle/>
        <a:p>
          <a:r>
            <a:rPr lang="zh-CN" altLang="en-US" dirty="0" smtClean="0"/>
            <a:t>模块分包原则</a:t>
          </a:r>
          <a:endParaRPr lang="zh-CN" altLang="en-US" dirty="0"/>
        </a:p>
      </dgm:t>
    </dgm:pt>
    <dgm:pt modelId="{1C3DA108-125A-4F21-931C-CD32B4C3BBF2}" type="parTrans" cxnId="{CD56EED4-5D7A-4653-B256-5BD06C45C142}">
      <dgm:prSet/>
      <dgm:spPr/>
      <dgm:t>
        <a:bodyPr/>
        <a:lstStyle/>
        <a:p>
          <a:endParaRPr lang="zh-CN" altLang="en-US"/>
        </a:p>
      </dgm:t>
    </dgm:pt>
    <dgm:pt modelId="{A8C39FA1-AE92-46A3-8C7E-97C76F5BE67A}" type="sibTrans" cxnId="{CD56EED4-5D7A-4653-B256-5BD06C45C142}">
      <dgm:prSet/>
      <dgm:spPr/>
      <dgm:t>
        <a:bodyPr/>
        <a:lstStyle/>
        <a:p>
          <a:endParaRPr lang="zh-CN" altLang="en-US"/>
        </a:p>
      </dgm:t>
    </dgm:pt>
    <dgm:pt modelId="{A32C4381-C63A-4A93-8B04-81E8E5A360ED}">
      <dgm:prSet custT="1"/>
      <dgm:spPr/>
      <dgm:t>
        <a:bodyPr/>
        <a:lstStyle/>
        <a:p>
          <a:r>
            <a:rPr lang="zh-CN" altLang="en-US" sz="2000" dirty="0" smtClean="0"/>
            <a:t>复用度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稳定度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抽象度</a:t>
          </a:r>
          <a:endParaRPr lang="en-US" altLang="zh-CN" sz="2000" dirty="0" smtClean="0"/>
        </a:p>
      </dgm:t>
    </dgm:pt>
    <dgm:pt modelId="{3A226352-26AD-43F2-88A0-1E450DD08BC1}" type="parTrans" cxnId="{5AF2678D-9146-4177-B394-A1864407E419}">
      <dgm:prSet/>
      <dgm:spPr/>
      <dgm:t>
        <a:bodyPr/>
        <a:lstStyle/>
        <a:p>
          <a:endParaRPr lang="zh-CN" altLang="en-US"/>
        </a:p>
      </dgm:t>
    </dgm:pt>
    <dgm:pt modelId="{1FD8D973-725E-4D78-ABA6-DB076952C012}" type="sibTrans" cxnId="{5AF2678D-9146-4177-B394-A1864407E419}">
      <dgm:prSet/>
      <dgm:spPr/>
      <dgm:t>
        <a:bodyPr/>
        <a:lstStyle/>
        <a:p>
          <a:endParaRPr lang="zh-CN" altLang="en-US"/>
        </a:p>
      </dgm:t>
    </dgm:pt>
    <dgm:pt modelId="{4DE340FD-C55C-4FDF-983F-08EE8508A3A6}">
      <dgm:prSet/>
      <dgm:spPr/>
      <dgm:t>
        <a:bodyPr/>
        <a:lstStyle/>
        <a:p>
          <a:r>
            <a:rPr lang="zh-CN" altLang="en-US" dirty="0" smtClean="0"/>
            <a:t>框架扩展原则</a:t>
          </a:r>
          <a:endParaRPr lang="en-US" altLang="zh-CN" dirty="0" smtClean="0"/>
        </a:p>
      </dgm:t>
    </dgm:pt>
    <dgm:pt modelId="{0BA00675-3576-4D6A-9A03-77DC321C25EE}" type="parTrans" cxnId="{498902E3-7F5B-418A-8B87-A742B31AD30D}">
      <dgm:prSet/>
      <dgm:spPr/>
      <dgm:t>
        <a:bodyPr/>
        <a:lstStyle/>
        <a:p>
          <a:endParaRPr lang="zh-CN" altLang="en-US"/>
        </a:p>
      </dgm:t>
    </dgm:pt>
    <dgm:pt modelId="{410BAAF2-5FAE-4B92-BF8F-2FA6D840DAD2}" type="sibTrans" cxnId="{498902E3-7F5B-418A-8B87-A742B31AD30D}">
      <dgm:prSet/>
      <dgm:spPr/>
      <dgm:t>
        <a:bodyPr/>
        <a:lstStyle/>
        <a:p>
          <a:endParaRPr lang="zh-CN" altLang="en-US"/>
        </a:p>
      </dgm:t>
    </dgm:pt>
    <dgm:pt modelId="{4B06998C-6995-4E85-AE09-714EC0A8CE8A}">
      <dgm:prSet custT="1"/>
      <dgm:spPr/>
      <dgm:t>
        <a:bodyPr/>
        <a:lstStyle/>
        <a:p>
          <a:r>
            <a:rPr lang="zh-CN" altLang="en-US" sz="2000" dirty="0" smtClean="0"/>
            <a:t>微核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插件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平等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一致</a:t>
          </a:r>
          <a:endParaRPr lang="en-US" altLang="zh-CN" sz="2000" dirty="0" smtClean="0"/>
        </a:p>
      </dgm:t>
    </dgm:pt>
    <dgm:pt modelId="{80FAF7C3-7E81-4AA9-B606-341B9EBB52A9}" type="parTrans" cxnId="{786A9386-5ACF-4431-BFBC-42BDFD087611}">
      <dgm:prSet/>
      <dgm:spPr/>
      <dgm:t>
        <a:bodyPr/>
        <a:lstStyle/>
        <a:p>
          <a:endParaRPr lang="zh-CN" altLang="en-US"/>
        </a:p>
      </dgm:t>
    </dgm:pt>
    <dgm:pt modelId="{1DF23D7B-C73A-4E9B-B67A-F6CA064740EF}" type="sibTrans" cxnId="{786A9386-5ACF-4431-BFBC-42BDFD087611}">
      <dgm:prSet/>
      <dgm:spPr/>
      <dgm:t>
        <a:bodyPr/>
        <a:lstStyle/>
        <a:p>
          <a:endParaRPr lang="zh-CN" altLang="en-US"/>
        </a:p>
      </dgm:t>
    </dgm:pt>
    <dgm:pt modelId="{DA0D46FB-54A5-40BE-A0AE-C09F86420FAC}">
      <dgm:prSet/>
      <dgm:spPr/>
      <dgm:t>
        <a:bodyPr/>
        <a:lstStyle/>
        <a:p>
          <a:r>
            <a:rPr lang="zh-CN" altLang="en-US" dirty="0" smtClean="0"/>
            <a:t>模型划分原则</a:t>
          </a:r>
          <a:endParaRPr lang="en-US" altLang="zh-CN" dirty="0" smtClean="0"/>
        </a:p>
      </dgm:t>
    </dgm:pt>
    <dgm:pt modelId="{9E23294B-3214-445C-85A0-C9214E2511E8}" type="parTrans" cxnId="{3C0341F4-74D1-4345-9D02-58158A943118}">
      <dgm:prSet/>
      <dgm:spPr/>
      <dgm:t>
        <a:bodyPr/>
        <a:lstStyle/>
        <a:p>
          <a:endParaRPr lang="zh-CN" altLang="en-US"/>
        </a:p>
      </dgm:t>
    </dgm:pt>
    <dgm:pt modelId="{9C6185BA-B7CE-46A3-856D-625E74EE5569}" type="sibTrans" cxnId="{3C0341F4-74D1-4345-9D02-58158A943118}">
      <dgm:prSet/>
      <dgm:spPr/>
      <dgm:t>
        <a:bodyPr/>
        <a:lstStyle/>
        <a:p>
          <a:endParaRPr lang="zh-CN" altLang="en-US"/>
        </a:p>
      </dgm:t>
    </dgm:pt>
    <dgm:pt modelId="{E2F65EBF-A0E6-4445-93BE-5ABB591BD9BC}">
      <dgm:prSet custT="1"/>
      <dgm:spPr/>
      <dgm:t>
        <a:bodyPr/>
        <a:lstStyle/>
        <a:p>
          <a:r>
            <a:rPr lang="zh-CN" altLang="en-US" sz="2000" dirty="0" smtClean="0"/>
            <a:t>服务域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实体域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会话域</a:t>
          </a:r>
          <a:endParaRPr lang="en-US" altLang="zh-CN" sz="2000" dirty="0" smtClean="0"/>
        </a:p>
      </dgm:t>
    </dgm:pt>
    <dgm:pt modelId="{430C9FCB-3641-4207-A0BF-49C35228DAFA}" type="parTrans" cxnId="{48F58FA6-4E2A-4E59-B31B-78918B56F691}">
      <dgm:prSet/>
      <dgm:spPr/>
      <dgm:t>
        <a:bodyPr/>
        <a:lstStyle/>
        <a:p>
          <a:endParaRPr lang="zh-CN" altLang="en-US"/>
        </a:p>
      </dgm:t>
    </dgm:pt>
    <dgm:pt modelId="{9E44EA32-5E5C-4986-B966-835E06869209}" type="sibTrans" cxnId="{48F58FA6-4E2A-4E59-B31B-78918B56F691}">
      <dgm:prSet/>
      <dgm:spPr/>
      <dgm:t>
        <a:bodyPr/>
        <a:lstStyle/>
        <a:p>
          <a:endParaRPr lang="zh-CN" altLang="en-US"/>
        </a:p>
      </dgm:t>
    </dgm:pt>
    <dgm:pt modelId="{6706E8EA-84CC-4748-ABBC-C781784F9445}" type="pres">
      <dgm:prSet presAssocID="{B4FE681C-3640-444C-A2F3-44233D2A098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EB2E05-E245-4230-AB32-FF519777DA39}" type="pres">
      <dgm:prSet presAssocID="{EB4616C3-E12E-4C97-8699-15019EF47A85}" presName="parentLin" presStyleCnt="0"/>
      <dgm:spPr/>
    </dgm:pt>
    <dgm:pt modelId="{3F213970-1374-4D45-ACDD-FEF6938E8A2C}" type="pres">
      <dgm:prSet presAssocID="{EB4616C3-E12E-4C97-8699-15019EF47A8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902AE3F-DF35-4C40-8B59-00904B68EDDE}" type="pres">
      <dgm:prSet presAssocID="{EB4616C3-E12E-4C97-8699-15019EF47A8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08FA9-FAF1-461A-94AE-4F0B79C1E6B5}" type="pres">
      <dgm:prSet presAssocID="{EB4616C3-E12E-4C97-8699-15019EF47A85}" presName="negativeSpace" presStyleCnt="0"/>
      <dgm:spPr/>
    </dgm:pt>
    <dgm:pt modelId="{A4D69F29-8B4C-455F-8B03-115DA6AEC3B2}" type="pres">
      <dgm:prSet presAssocID="{EB4616C3-E12E-4C97-8699-15019EF47A8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85326C-C53D-472A-A20B-E521F8F5AA13}" type="pres">
      <dgm:prSet presAssocID="{A8C39FA1-AE92-46A3-8C7E-97C76F5BE67A}" presName="spaceBetweenRectangles" presStyleCnt="0"/>
      <dgm:spPr/>
    </dgm:pt>
    <dgm:pt modelId="{0A16D24E-3F62-4BC4-B7FF-2B5BB2D06528}" type="pres">
      <dgm:prSet presAssocID="{4DE340FD-C55C-4FDF-983F-08EE8508A3A6}" presName="parentLin" presStyleCnt="0"/>
      <dgm:spPr/>
    </dgm:pt>
    <dgm:pt modelId="{7956E622-2472-466D-B9F9-1BE14CEE3969}" type="pres">
      <dgm:prSet presAssocID="{4DE340FD-C55C-4FDF-983F-08EE8508A3A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099E3D8-77D7-43B4-8F9E-CF534E99EE01}" type="pres">
      <dgm:prSet presAssocID="{4DE340FD-C55C-4FDF-983F-08EE8508A3A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5C9BE8-B179-444C-8401-D9596700FB49}" type="pres">
      <dgm:prSet presAssocID="{4DE340FD-C55C-4FDF-983F-08EE8508A3A6}" presName="negativeSpace" presStyleCnt="0"/>
      <dgm:spPr/>
    </dgm:pt>
    <dgm:pt modelId="{4074F288-6701-4C22-A70C-2E59C8748175}" type="pres">
      <dgm:prSet presAssocID="{4DE340FD-C55C-4FDF-983F-08EE8508A3A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AB210E-8A7C-4825-ABE8-E4E945B01D68}" type="pres">
      <dgm:prSet presAssocID="{410BAAF2-5FAE-4B92-BF8F-2FA6D840DAD2}" presName="spaceBetweenRectangles" presStyleCnt="0"/>
      <dgm:spPr/>
    </dgm:pt>
    <dgm:pt modelId="{7BB2A36F-56DE-4BB4-A279-883AF061F37B}" type="pres">
      <dgm:prSet presAssocID="{DA0D46FB-54A5-40BE-A0AE-C09F86420FAC}" presName="parentLin" presStyleCnt="0"/>
      <dgm:spPr/>
    </dgm:pt>
    <dgm:pt modelId="{8A960363-C0B7-4570-AA79-23D179FCCB96}" type="pres">
      <dgm:prSet presAssocID="{DA0D46FB-54A5-40BE-A0AE-C09F86420FA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2BFE5F4-C1A8-404C-A451-60F7DD9A03C3}" type="pres">
      <dgm:prSet presAssocID="{DA0D46FB-54A5-40BE-A0AE-C09F86420FA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5D9072-26DD-4E24-9169-9E4DF49D35DE}" type="pres">
      <dgm:prSet presAssocID="{DA0D46FB-54A5-40BE-A0AE-C09F86420FAC}" presName="negativeSpace" presStyleCnt="0"/>
      <dgm:spPr/>
    </dgm:pt>
    <dgm:pt modelId="{C195605B-69EC-4B99-9082-CD4CBB0CDE2E}" type="pres">
      <dgm:prSet presAssocID="{DA0D46FB-54A5-40BE-A0AE-C09F86420FA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6A9386-5ACF-4431-BFBC-42BDFD087611}" srcId="{4DE340FD-C55C-4FDF-983F-08EE8508A3A6}" destId="{4B06998C-6995-4E85-AE09-714EC0A8CE8A}" srcOrd="0" destOrd="0" parTransId="{80FAF7C3-7E81-4AA9-B606-341B9EBB52A9}" sibTransId="{1DF23D7B-C73A-4E9B-B67A-F6CA064740EF}"/>
    <dgm:cxn modelId="{5AF2678D-9146-4177-B394-A1864407E419}" srcId="{EB4616C3-E12E-4C97-8699-15019EF47A85}" destId="{A32C4381-C63A-4A93-8B04-81E8E5A360ED}" srcOrd="0" destOrd="0" parTransId="{3A226352-26AD-43F2-88A0-1E450DD08BC1}" sibTransId="{1FD8D973-725E-4D78-ABA6-DB076952C012}"/>
    <dgm:cxn modelId="{DC7F158C-1A65-2E48-8EA7-3C6168514066}" type="presOf" srcId="{4DE340FD-C55C-4FDF-983F-08EE8508A3A6}" destId="{7956E622-2472-466D-B9F9-1BE14CEE3969}" srcOrd="0" destOrd="0" presId="urn:microsoft.com/office/officeart/2005/8/layout/list1"/>
    <dgm:cxn modelId="{F6AAD7BC-2D27-BA47-BE5B-3E21ACD4D82D}" type="presOf" srcId="{A32C4381-C63A-4A93-8B04-81E8E5A360ED}" destId="{A4D69F29-8B4C-455F-8B03-115DA6AEC3B2}" srcOrd="0" destOrd="0" presId="urn:microsoft.com/office/officeart/2005/8/layout/list1"/>
    <dgm:cxn modelId="{498902E3-7F5B-418A-8B87-A742B31AD30D}" srcId="{B4FE681C-3640-444C-A2F3-44233D2A0985}" destId="{4DE340FD-C55C-4FDF-983F-08EE8508A3A6}" srcOrd="1" destOrd="0" parTransId="{0BA00675-3576-4D6A-9A03-77DC321C25EE}" sibTransId="{410BAAF2-5FAE-4B92-BF8F-2FA6D840DAD2}"/>
    <dgm:cxn modelId="{DDD829CE-BFEF-8A4E-B53D-2D4EEAB7985D}" type="presOf" srcId="{DA0D46FB-54A5-40BE-A0AE-C09F86420FAC}" destId="{8A960363-C0B7-4570-AA79-23D179FCCB96}" srcOrd="0" destOrd="0" presId="urn:microsoft.com/office/officeart/2005/8/layout/list1"/>
    <dgm:cxn modelId="{2BB174D0-3FBC-EA48-BD0C-F9900EFE965B}" type="presOf" srcId="{4DE340FD-C55C-4FDF-983F-08EE8508A3A6}" destId="{F099E3D8-77D7-43B4-8F9E-CF534E99EE01}" srcOrd="1" destOrd="0" presId="urn:microsoft.com/office/officeart/2005/8/layout/list1"/>
    <dgm:cxn modelId="{CD56EED4-5D7A-4653-B256-5BD06C45C142}" srcId="{B4FE681C-3640-444C-A2F3-44233D2A0985}" destId="{EB4616C3-E12E-4C97-8699-15019EF47A85}" srcOrd="0" destOrd="0" parTransId="{1C3DA108-125A-4F21-931C-CD32B4C3BBF2}" sibTransId="{A8C39FA1-AE92-46A3-8C7E-97C76F5BE67A}"/>
    <dgm:cxn modelId="{6B99C001-2D15-9246-8F3E-22C401260EE0}" type="presOf" srcId="{EB4616C3-E12E-4C97-8699-15019EF47A85}" destId="{D902AE3F-DF35-4C40-8B59-00904B68EDDE}" srcOrd="1" destOrd="0" presId="urn:microsoft.com/office/officeart/2005/8/layout/list1"/>
    <dgm:cxn modelId="{32220F97-D596-AD40-A3B2-95EFB9D1C689}" type="presOf" srcId="{4B06998C-6995-4E85-AE09-714EC0A8CE8A}" destId="{4074F288-6701-4C22-A70C-2E59C8748175}" srcOrd="0" destOrd="0" presId="urn:microsoft.com/office/officeart/2005/8/layout/list1"/>
    <dgm:cxn modelId="{5B725A48-A209-6049-8EFB-7B000CC6496D}" type="presOf" srcId="{E2F65EBF-A0E6-4445-93BE-5ABB591BD9BC}" destId="{C195605B-69EC-4B99-9082-CD4CBB0CDE2E}" srcOrd="0" destOrd="0" presId="urn:microsoft.com/office/officeart/2005/8/layout/list1"/>
    <dgm:cxn modelId="{7C2CBFEB-B703-554C-B31A-0CBEB1A0949A}" type="presOf" srcId="{EB4616C3-E12E-4C97-8699-15019EF47A85}" destId="{3F213970-1374-4D45-ACDD-FEF6938E8A2C}" srcOrd="0" destOrd="0" presId="urn:microsoft.com/office/officeart/2005/8/layout/list1"/>
    <dgm:cxn modelId="{2019E943-45D5-E343-BEE7-E3E61D2DE56F}" type="presOf" srcId="{B4FE681C-3640-444C-A2F3-44233D2A0985}" destId="{6706E8EA-84CC-4748-ABBC-C781784F9445}" srcOrd="0" destOrd="0" presId="urn:microsoft.com/office/officeart/2005/8/layout/list1"/>
    <dgm:cxn modelId="{3C0341F4-74D1-4345-9D02-58158A943118}" srcId="{B4FE681C-3640-444C-A2F3-44233D2A0985}" destId="{DA0D46FB-54A5-40BE-A0AE-C09F86420FAC}" srcOrd="2" destOrd="0" parTransId="{9E23294B-3214-445C-85A0-C9214E2511E8}" sibTransId="{9C6185BA-B7CE-46A3-856D-625E74EE5569}"/>
    <dgm:cxn modelId="{A59FE78C-494F-2442-B13C-919B2EB39876}" type="presOf" srcId="{DA0D46FB-54A5-40BE-A0AE-C09F86420FAC}" destId="{82BFE5F4-C1A8-404C-A451-60F7DD9A03C3}" srcOrd="1" destOrd="0" presId="urn:microsoft.com/office/officeart/2005/8/layout/list1"/>
    <dgm:cxn modelId="{48F58FA6-4E2A-4E59-B31B-78918B56F691}" srcId="{DA0D46FB-54A5-40BE-A0AE-C09F86420FAC}" destId="{E2F65EBF-A0E6-4445-93BE-5ABB591BD9BC}" srcOrd="0" destOrd="0" parTransId="{430C9FCB-3641-4207-A0BF-49C35228DAFA}" sibTransId="{9E44EA32-5E5C-4986-B966-835E06869209}"/>
    <dgm:cxn modelId="{EA1F3FB8-1F66-B64C-A74D-9EDA36E5E9CF}" type="presParOf" srcId="{6706E8EA-84CC-4748-ABBC-C781784F9445}" destId="{C0EB2E05-E245-4230-AB32-FF519777DA39}" srcOrd="0" destOrd="0" presId="urn:microsoft.com/office/officeart/2005/8/layout/list1"/>
    <dgm:cxn modelId="{C18C3A67-E448-9543-BB16-A09D289B7C58}" type="presParOf" srcId="{C0EB2E05-E245-4230-AB32-FF519777DA39}" destId="{3F213970-1374-4D45-ACDD-FEF6938E8A2C}" srcOrd="0" destOrd="0" presId="urn:microsoft.com/office/officeart/2005/8/layout/list1"/>
    <dgm:cxn modelId="{B9369AEB-5EB9-B042-A76F-C0DA9434E739}" type="presParOf" srcId="{C0EB2E05-E245-4230-AB32-FF519777DA39}" destId="{D902AE3F-DF35-4C40-8B59-00904B68EDDE}" srcOrd="1" destOrd="0" presId="urn:microsoft.com/office/officeart/2005/8/layout/list1"/>
    <dgm:cxn modelId="{D1412198-B5E8-D948-B64B-F1E03F9362A4}" type="presParOf" srcId="{6706E8EA-84CC-4748-ABBC-C781784F9445}" destId="{40608FA9-FAF1-461A-94AE-4F0B79C1E6B5}" srcOrd="1" destOrd="0" presId="urn:microsoft.com/office/officeart/2005/8/layout/list1"/>
    <dgm:cxn modelId="{EE88DC46-253A-E541-8659-5111C379CEDE}" type="presParOf" srcId="{6706E8EA-84CC-4748-ABBC-C781784F9445}" destId="{A4D69F29-8B4C-455F-8B03-115DA6AEC3B2}" srcOrd="2" destOrd="0" presId="urn:microsoft.com/office/officeart/2005/8/layout/list1"/>
    <dgm:cxn modelId="{6910E0DF-D1A0-534F-9B1A-21737A2A34F5}" type="presParOf" srcId="{6706E8EA-84CC-4748-ABBC-C781784F9445}" destId="{6E85326C-C53D-472A-A20B-E521F8F5AA13}" srcOrd="3" destOrd="0" presId="urn:microsoft.com/office/officeart/2005/8/layout/list1"/>
    <dgm:cxn modelId="{434C957A-719E-0A49-81A4-5BCF5BD3EC7C}" type="presParOf" srcId="{6706E8EA-84CC-4748-ABBC-C781784F9445}" destId="{0A16D24E-3F62-4BC4-B7FF-2B5BB2D06528}" srcOrd="4" destOrd="0" presId="urn:microsoft.com/office/officeart/2005/8/layout/list1"/>
    <dgm:cxn modelId="{7321D6B9-C6AE-8843-983B-9BDF7415BFCF}" type="presParOf" srcId="{0A16D24E-3F62-4BC4-B7FF-2B5BB2D06528}" destId="{7956E622-2472-466D-B9F9-1BE14CEE3969}" srcOrd="0" destOrd="0" presId="urn:microsoft.com/office/officeart/2005/8/layout/list1"/>
    <dgm:cxn modelId="{608B8171-15AB-AC46-835C-3EF6C365C80C}" type="presParOf" srcId="{0A16D24E-3F62-4BC4-B7FF-2B5BB2D06528}" destId="{F099E3D8-77D7-43B4-8F9E-CF534E99EE01}" srcOrd="1" destOrd="0" presId="urn:microsoft.com/office/officeart/2005/8/layout/list1"/>
    <dgm:cxn modelId="{0209C1E3-D0E7-884D-99E1-403F8F2B7242}" type="presParOf" srcId="{6706E8EA-84CC-4748-ABBC-C781784F9445}" destId="{B15C9BE8-B179-444C-8401-D9596700FB49}" srcOrd="5" destOrd="0" presId="urn:microsoft.com/office/officeart/2005/8/layout/list1"/>
    <dgm:cxn modelId="{F1987B1F-C79C-F54D-8C13-769A296924F6}" type="presParOf" srcId="{6706E8EA-84CC-4748-ABBC-C781784F9445}" destId="{4074F288-6701-4C22-A70C-2E59C8748175}" srcOrd="6" destOrd="0" presId="urn:microsoft.com/office/officeart/2005/8/layout/list1"/>
    <dgm:cxn modelId="{797E8F2A-20F5-BF4B-A721-BF6B40F39FEF}" type="presParOf" srcId="{6706E8EA-84CC-4748-ABBC-C781784F9445}" destId="{B3AB210E-8A7C-4825-ABE8-E4E945B01D68}" srcOrd="7" destOrd="0" presId="urn:microsoft.com/office/officeart/2005/8/layout/list1"/>
    <dgm:cxn modelId="{0EC99274-CCEE-DE4E-87D4-AE366EB85B54}" type="presParOf" srcId="{6706E8EA-84CC-4748-ABBC-C781784F9445}" destId="{7BB2A36F-56DE-4BB4-A279-883AF061F37B}" srcOrd="8" destOrd="0" presId="urn:microsoft.com/office/officeart/2005/8/layout/list1"/>
    <dgm:cxn modelId="{6A5877DB-DC6D-2C49-B5E5-87385F2D2A20}" type="presParOf" srcId="{7BB2A36F-56DE-4BB4-A279-883AF061F37B}" destId="{8A960363-C0B7-4570-AA79-23D179FCCB96}" srcOrd="0" destOrd="0" presId="urn:microsoft.com/office/officeart/2005/8/layout/list1"/>
    <dgm:cxn modelId="{C2EE669F-4EBF-7246-9081-42AB3D33EC04}" type="presParOf" srcId="{7BB2A36F-56DE-4BB4-A279-883AF061F37B}" destId="{82BFE5F4-C1A8-404C-A451-60F7DD9A03C3}" srcOrd="1" destOrd="0" presId="urn:microsoft.com/office/officeart/2005/8/layout/list1"/>
    <dgm:cxn modelId="{3877F9DE-3C8C-2B4E-AB81-1303A184BF26}" type="presParOf" srcId="{6706E8EA-84CC-4748-ABBC-C781784F9445}" destId="{AF5D9072-26DD-4E24-9169-9E4DF49D35DE}" srcOrd="9" destOrd="0" presId="urn:microsoft.com/office/officeart/2005/8/layout/list1"/>
    <dgm:cxn modelId="{A80F46A3-4DFD-3D40-98C6-BA906FE69820}" type="presParOf" srcId="{6706E8EA-84CC-4748-ABBC-C781784F9445}" destId="{C195605B-69EC-4B99-9082-CD4CBB0CDE2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78CE4E-F484-4F85-94B4-4081F952E1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8295FA-59AC-46E8-AEE0-5E2FE628B620}">
      <dgm:prSet/>
      <dgm:spPr/>
      <dgm:t>
        <a:bodyPr/>
        <a:lstStyle/>
        <a:p>
          <a:r>
            <a:rPr lang="zh-CN" altLang="en-US" dirty="0" smtClean="0"/>
            <a:t>组件协作原则</a:t>
          </a:r>
          <a:endParaRPr lang="en-US" altLang="zh-CN" dirty="0" smtClean="0"/>
        </a:p>
      </dgm:t>
    </dgm:pt>
    <dgm:pt modelId="{B5C2D4C4-CE70-4BFF-B984-8DCE54459B94}" type="parTrans" cxnId="{F5C43E6B-8967-4981-8C18-BF1858672C6C}">
      <dgm:prSet/>
      <dgm:spPr/>
      <dgm:t>
        <a:bodyPr/>
        <a:lstStyle/>
        <a:p>
          <a:endParaRPr lang="zh-CN" altLang="en-US"/>
        </a:p>
      </dgm:t>
    </dgm:pt>
    <dgm:pt modelId="{785DB32A-0504-47E1-B265-993499CBE172}" type="sibTrans" cxnId="{F5C43E6B-8967-4981-8C18-BF1858672C6C}">
      <dgm:prSet/>
      <dgm:spPr/>
      <dgm:t>
        <a:bodyPr/>
        <a:lstStyle/>
        <a:p>
          <a:endParaRPr lang="zh-CN" altLang="en-US"/>
        </a:p>
      </dgm:t>
    </dgm:pt>
    <dgm:pt modelId="{309A7B1C-9806-4F5B-9B1D-6C4583ACABBA}">
      <dgm:prSet custT="1"/>
      <dgm:spPr/>
      <dgm:t>
        <a:bodyPr/>
        <a:lstStyle/>
        <a:p>
          <a:r>
            <a:rPr lang="zh-CN" altLang="en-US" sz="2000" dirty="0" smtClean="0"/>
            <a:t>拦截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事件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共享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防御</a:t>
          </a:r>
          <a:endParaRPr lang="en-US" altLang="zh-CN" sz="2000" dirty="0" smtClean="0"/>
        </a:p>
      </dgm:t>
    </dgm:pt>
    <dgm:pt modelId="{34699C28-7A57-4207-84A4-0FE7FD388161}" type="parTrans" cxnId="{194E0B4B-1D3C-4DB5-9B53-8A8413F93C2D}">
      <dgm:prSet/>
      <dgm:spPr/>
      <dgm:t>
        <a:bodyPr/>
        <a:lstStyle/>
        <a:p>
          <a:endParaRPr lang="zh-CN" altLang="en-US"/>
        </a:p>
      </dgm:t>
    </dgm:pt>
    <dgm:pt modelId="{145CBE38-AE81-4B59-8D55-305DC73C2778}" type="sibTrans" cxnId="{194E0B4B-1D3C-4DB5-9B53-8A8413F93C2D}">
      <dgm:prSet/>
      <dgm:spPr/>
      <dgm:t>
        <a:bodyPr/>
        <a:lstStyle/>
        <a:p>
          <a:endParaRPr lang="zh-CN" altLang="en-US"/>
        </a:p>
      </dgm:t>
    </dgm:pt>
    <dgm:pt modelId="{56CB78D6-CF13-49EE-B1FE-A6ACE8777E63}">
      <dgm:prSet/>
      <dgm:spPr/>
      <dgm:t>
        <a:bodyPr/>
        <a:lstStyle/>
        <a:p>
          <a:r>
            <a:rPr lang="zh-CN" altLang="en-US" dirty="0" smtClean="0"/>
            <a:t>接口分离原则</a:t>
          </a:r>
          <a:endParaRPr lang="zh-CN" altLang="en-US" dirty="0"/>
        </a:p>
      </dgm:t>
    </dgm:pt>
    <dgm:pt modelId="{77D92B01-BF3E-42F3-83B8-6E51B74A1597}" type="parTrans" cxnId="{5CABED6D-AA09-4049-B659-D03FB0A594D4}">
      <dgm:prSet/>
      <dgm:spPr/>
      <dgm:t>
        <a:bodyPr/>
        <a:lstStyle/>
        <a:p>
          <a:endParaRPr lang="zh-CN" altLang="en-US"/>
        </a:p>
      </dgm:t>
    </dgm:pt>
    <dgm:pt modelId="{07327545-0D0F-4D8E-9D7B-DE254CAA627A}" type="sibTrans" cxnId="{5CABED6D-AA09-4049-B659-D03FB0A594D4}">
      <dgm:prSet/>
      <dgm:spPr/>
      <dgm:t>
        <a:bodyPr/>
        <a:lstStyle/>
        <a:p>
          <a:endParaRPr lang="zh-CN" altLang="en-US"/>
        </a:p>
      </dgm:t>
    </dgm:pt>
    <dgm:pt modelId="{67A06802-5342-47B1-8238-DD245133A2C2}">
      <dgm:prSet custT="1"/>
      <dgm:spPr/>
      <dgm:t>
        <a:bodyPr/>
        <a:lstStyle/>
        <a:p>
          <a:r>
            <a:rPr lang="zh-CN" altLang="en-US" sz="2000" dirty="0" smtClean="0"/>
            <a:t>声明式</a:t>
          </a:r>
          <a:r>
            <a:rPr lang="en-US" altLang="zh-CN" sz="2000" dirty="0" smtClean="0"/>
            <a:t>API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过程式</a:t>
          </a:r>
          <a:r>
            <a:rPr lang="en-US" altLang="zh-CN" sz="2000" dirty="0" smtClean="0"/>
            <a:t>SPI + </a:t>
          </a:r>
          <a:r>
            <a:rPr lang="zh-CN" altLang="en-US" sz="2000" dirty="0" smtClean="0"/>
            <a:t>分离</a:t>
          </a:r>
          <a:endParaRPr lang="en-US" altLang="zh-CN" sz="2000" dirty="0" smtClean="0"/>
        </a:p>
      </dgm:t>
    </dgm:pt>
    <dgm:pt modelId="{78A9DE47-E5A9-4FF7-8C53-5E325BE597A0}" type="parTrans" cxnId="{756BDCDB-2422-426A-A015-9A7C7E3BEDE8}">
      <dgm:prSet/>
      <dgm:spPr/>
      <dgm:t>
        <a:bodyPr/>
        <a:lstStyle/>
        <a:p>
          <a:endParaRPr lang="zh-CN" altLang="en-US"/>
        </a:p>
      </dgm:t>
    </dgm:pt>
    <dgm:pt modelId="{FA605F9B-F7F9-45A4-BD8E-4ADD7623F073}" type="sibTrans" cxnId="{756BDCDB-2422-426A-A015-9A7C7E3BEDE8}">
      <dgm:prSet/>
      <dgm:spPr/>
      <dgm:t>
        <a:bodyPr/>
        <a:lstStyle/>
        <a:p>
          <a:endParaRPr lang="zh-CN" altLang="en-US"/>
        </a:p>
      </dgm:t>
    </dgm:pt>
    <dgm:pt modelId="{D1DAD209-55A8-4CB9-8FBD-42A050CF3D50}">
      <dgm:prSet custT="1"/>
      <dgm:spPr/>
      <dgm:t>
        <a:bodyPr/>
        <a:lstStyle/>
        <a:p>
          <a:r>
            <a:rPr lang="zh-CN" altLang="en-US" sz="2500" dirty="0" smtClean="0"/>
            <a:t>功能演进原则</a:t>
          </a:r>
          <a:endParaRPr lang="en-US" altLang="zh-CN" sz="2500" dirty="0" smtClean="0"/>
        </a:p>
      </dgm:t>
    </dgm:pt>
    <dgm:pt modelId="{A18AA49A-9C8B-4C1B-9C68-663A465A6515}" type="parTrans" cxnId="{21EAC2B2-F102-4335-8DAE-B1E82A5D9C5D}">
      <dgm:prSet/>
      <dgm:spPr/>
      <dgm:t>
        <a:bodyPr/>
        <a:lstStyle/>
        <a:p>
          <a:endParaRPr lang="zh-CN" altLang="en-US"/>
        </a:p>
      </dgm:t>
    </dgm:pt>
    <dgm:pt modelId="{24635B62-75B2-4CC1-A8E4-3AC585C616C7}" type="sibTrans" cxnId="{21EAC2B2-F102-4335-8DAE-B1E82A5D9C5D}">
      <dgm:prSet/>
      <dgm:spPr/>
      <dgm:t>
        <a:bodyPr/>
        <a:lstStyle/>
        <a:p>
          <a:endParaRPr lang="zh-CN" altLang="en-US"/>
        </a:p>
      </dgm:t>
    </dgm:pt>
    <dgm:pt modelId="{297FB7BC-3242-4FF6-9CC0-5A99D7798C74}">
      <dgm:prSet custT="1"/>
      <dgm:spPr/>
      <dgm:t>
        <a:bodyPr/>
        <a:lstStyle/>
        <a:p>
          <a:r>
            <a:rPr lang="zh-CN" altLang="en-US" sz="2000" dirty="0" smtClean="0"/>
            <a:t>开闭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增量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高阶</a:t>
          </a:r>
          <a:endParaRPr lang="en-US" altLang="zh-CN" sz="2000" dirty="0" smtClean="0"/>
        </a:p>
      </dgm:t>
    </dgm:pt>
    <dgm:pt modelId="{A1D1733E-9387-4634-B813-51E7B59E7775}" type="parTrans" cxnId="{015E7808-FB1B-4A90-B412-DF5E6FA1295E}">
      <dgm:prSet/>
      <dgm:spPr/>
      <dgm:t>
        <a:bodyPr/>
        <a:lstStyle/>
        <a:p>
          <a:endParaRPr lang="zh-CN" altLang="en-US"/>
        </a:p>
      </dgm:t>
    </dgm:pt>
    <dgm:pt modelId="{E631FCF7-88C5-49C2-95C8-C494AA8E11BC}" type="sibTrans" cxnId="{015E7808-FB1B-4A90-B412-DF5E6FA1295E}">
      <dgm:prSet/>
      <dgm:spPr/>
      <dgm:t>
        <a:bodyPr/>
        <a:lstStyle/>
        <a:p>
          <a:endParaRPr lang="zh-CN" altLang="en-US"/>
        </a:p>
      </dgm:t>
    </dgm:pt>
    <dgm:pt modelId="{F274C671-74D5-4837-84A7-703BC06EF965}" type="pres">
      <dgm:prSet presAssocID="{1A78CE4E-F484-4F85-94B4-4081F952E1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0E4176-E91D-42E2-81C2-89AB1138A38E}" type="pres">
      <dgm:prSet presAssocID="{56CB78D6-CF13-49EE-B1FE-A6ACE8777E63}" presName="parentLin" presStyleCnt="0"/>
      <dgm:spPr/>
    </dgm:pt>
    <dgm:pt modelId="{610F5AB3-B5E9-403C-8611-DC79DEC68954}" type="pres">
      <dgm:prSet presAssocID="{56CB78D6-CF13-49EE-B1FE-A6ACE8777E6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6EA0ECF-AB60-446C-ABF3-FE9FF35A03C9}" type="pres">
      <dgm:prSet presAssocID="{56CB78D6-CF13-49EE-B1FE-A6ACE8777E6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5665D9-370E-4208-AA44-E99E3E2DBD7B}" type="pres">
      <dgm:prSet presAssocID="{56CB78D6-CF13-49EE-B1FE-A6ACE8777E63}" presName="negativeSpace" presStyleCnt="0"/>
      <dgm:spPr/>
    </dgm:pt>
    <dgm:pt modelId="{9B44BAB9-6B13-4746-AE41-560B27E49D5D}" type="pres">
      <dgm:prSet presAssocID="{56CB78D6-CF13-49EE-B1FE-A6ACE8777E6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C1078-31CF-4050-833E-B573A44E0A01}" type="pres">
      <dgm:prSet presAssocID="{07327545-0D0F-4D8E-9D7B-DE254CAA627A}" presName="spaceBetweenRectangles" presStyleCnt="0"/>
      <dgm:spPr/>
    </dgm:pt>
    <dgm:pt modelId="{074F61FB-FCD4-4734-A330-B53F450BF00E}" type="pres">
      <dgm:prSet presAssocID="{768295FA-59AC-46E8-AEE0-5E2FE628B620}" presName="parentLin" presStyleCnt="0"/>
      <dgm:spPr/>
    </dgm:pt>
    <dgm:pt modelId="{93FDE61F-E898-4FF7-A27C-94E66774DAD2}" type="pres">
      <dgm:prSet presAssocID="{768295FA-59AC-46E8-AEE0-5E2FE628B62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A329817-D60C-4F23-B91D-40F98E2A0D9E}" type="pres">
      <dgm:prSet presAssocID="{768295FA-59AC-46E8-AEE0-5E2FE628B62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0C943-58FB-4914-91AF-7E89723082A3}" type="pres">
      <dgm:prSet presAssocID="{768295FA-59AC-46E8-AEE0-5E2FE628B620}" presName="negativeSpace" presStyleCnt="0"/>
      <dgm:spPr/>
    </dgm:pt>
    <dgm:pt modelId="{AE311E37-1A2A-4D2F-874A-1C5BCD1D9BFD}" type="pres">
      <dgm:prSet presAssocID="{768295FA-59AC-46E8-AEE0-5E2FE628B62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1908E9-20AD-4CA5-B7B3-A9BB4CDD5B5D}" type="pres">
      <dgm:prSet presAssocID="{785DB32A-0504-47E1-B265-993499CBE172}" presName="spaceBetweenRectangles" presStyleCnt="0"/>
      <dgm:spPr/>
    </dgm:pt>
    <dgm:pt modelId="{B616A4DF-D8D2-47E5-ADA5-32B56241926C}" type="pres">
      <dgm:prSet presAssocID="{D1DAD209-55A8-4CB9-8FBD-42A050CF3D50}" presName="parentLin" presStyleCnt="0"/>
      <dgm:spPr/>
    </dgm:pt>
    <dgm:pt modelId="{42ED233C-3BA7-49FD-AEE7-95B491E10885}" type="pres">
      <dgm:prSet presAssocID="{D1DAD209-55A8-4CB9-8FBD-42A050CF3D5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5866C0B-02B4-4303-8230-9D16CBE6F586}" type="pres">
      <dgm:prSet presAssocID="{D1DAD209-55A8-4CB9-8FBD-42A050CF3D5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BF67C-67A3-4055-BD74-446724395494}" type="pres">
      <dgm:prSet presAssocID="{D1DAD209-55A8-4CB9-8FBD-42A050CF3D50}" presName="negativeSpace" presStyleCnt="0"/>
      <dgm:spPr/>
    </dgm:pt>
    <dgm:pt modelId="{59B31174-750A-4AF2-B64D-C0F9C1306035}" type="pres">
      <dgm:prSet presAssocID="{D1DAD209-55A8-4CB9-8FBD-42A050CF3D5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94C37F-B16F-3F47-A0BA-7381C879EFAB}" type="presOf" srcId="{297FB7BC-3242-4FF6-9CC0-5A99D7798C74}" destId="{59B31174-750A-4AF2-B64D-C0F9C1306035}" srcOrd="0" destOrd="0" presId="urn:microsoft.com/office/officeart/2005/8/layout/list1"/>
    <dgm:cxn modelId="{756BDCDB-2422-426A-A015-9A7C7E3BEDE8}" srcId="{56CB78D6-CF13-49EE-B1FE-A6ACE8777E63}" destId="{67A06802-5342-47B1-8238-DD245133A2C2}" srcOrd="0" destOrd="0" parTransId="{78A9DE47-E5A9-4FF7-8C53-5E325BE597A0}" sibTransId="{FA605F9B-F7F9-45A4-BD8E-4ADD7623F073}"/>
    <dgm:cxn modelId="{50C313BF-5F0E-0746-969D-D0C6DCCA34D2}" type="presOf" srcId="{D1DAD209-55A8-4CB9-8FBD-42A050CF3D50}" destId="{15866C0B-02B4-4303-8230-9D16CBE6F586}" srcOrd="1" destOrd="0" presId="urn:microsoft.com/office/officeart/2005/8/layout/list1"/>
    <dgm:cxn modelId="{4AC9F335-A5CD-4E45-8805-D64829AE658B}" type="presOf" srcId="{1A78CE4E-F484-4F85-94B4-4081F952E10B}" destId="{F274C671-74D5-4837-84A7-703BC06EF965}" srcOrd="0" destOrd="0" presId="urn:microsoft.com/office/officeart/2005/8/layout/list1"/>
    <dgm:cxn modelId="{21EAC2B2-F102-4335-8DAE-B1E82A5D9C5D}" srcId="{1A78CE4E-F484-4F85-94B4-4081F952E10B}" destId="{D1DAD209-55A8-4CB9-8FBD-42A050CF3D50}" srcOrd="2" destOrd="0" parTransId="{A18AA49A-9C8B-4C1B-9C68-663A465A6515}" sibTransId="{24635B62-75B2-4CC1-A8E4-3AC585C616C7}"/>
    <dgm:cxn modelId="{F5C43E6B-8967-4981-8C18-BF1858672C6C}" srcId="{1A78CE4E-F484-4F85-94B4-4081F952E10B}" destId="{768295FA-59AC-46E8-AEE0-5E2FE628B620}" srcOrd="1" destOrd="0" parTransId="{B5C2D4C4-CE70-4BFF-B984-8DCE54459B94}" sibTransId="{785DB32A-0504-47E1-B265-993499CBE172}"/>
    <dgm:cxn modelId="{221278CA-7F6D-A949-8D5A-460CE79E482B}" type="presOf" srcId="{768295FA-59AC-46E8-AEE0-5E2FE628B620}" destId="{0A329817-D60C-4F23-B91D-40F98E2A0D9E}" srcOrd="1" destOrd="0" presId="urn:microsoft.com/office/officeart/2005/8/layout/list1"/>
    <dgm:cxn modelId="{4D57D8E5-E02A-E348-B660-9E5EEF57BBBB}" type="presOf" srcId="{56CB78D6-CF13-49EE-B1FE-A6ACE8777E63}" destId="{76EA0ECF-AB60-446C-ABF3-FE9FF35A03C9}" srcOrd="1" destOrd="0" presId="urn:microsoft.com/office/officeart/2005/8/layout/list1"/>
    <dgm:cxn modelId="{015E7808-FB1B-4A90-B412-DF5E6FA1295E}" srcId="{D1DAD209-55A8-4CB9-8FBD-42A050CF3D50}" destId="{297FB7BC-3242-4FF6-9CC0-5A99D7798C74}" srcOrd="0" destOrd="0" parTransId="{A1D1733E-9387-4634-B813-51E7B59E7775}" sibTransId="{E631FCF7-88C5-49C2-95C8-C494AA8E11BC}"/>
    <dgm:cxn modelId="{8BF44867-E6E4-1247-A552-237A084744A9}" type="presOf" srcId="{67A06802-5342-47B1-8238-DD245133A2C2}" destId="{9B44BAB9-6B13-4746-AE41-560B27E49D5D}" srcOrd="0" destOrd="0" presId="urn:microsoft.com/office/officeart/2005/8/layout/list1"/>
    <dgm:cxn modelId="{5CABED6D-AA09-4049-B659-D03FB0A594D4}" srcId="{1A78CE4E-F484-4F85-94B4-4081F952E10B}" destId="{56CB78D6-CF13-49EE-B1FE-A6ACE8777E63}" srcOrd="0" destOrd="0" parTransId="{77D92B01-BF3E-42F3-83B8-6E51B74A1597}" sibTransId="{07327545-0D0F-4D8E-9D7B-DE254CAA627A}"/>
    <dgm:cxn modelId="{3B9DFCA6-336B-0845-906C-F9D920D0362C}" type="presOf" srcId="{56CB78D6-CF13-49EE-B1FE-A6ACE8777E63}" destId="{610F5AB3-B5E9-403C-8611-DC79DEC68954}" srcOrd="0" destOrd="0" presId="urn:microsoft.com/office/officeart/2005/8/layout/list1"/>
    <dgm:cxn modelId="{FFB9B228-3EF7-1B44-914B-B9578FC1EF1D}" type="presOf" srcId="{D1DAD209-55A8-4CB9-8FBD-42A050CF3D50}" destId="{42ED233C-3BA7-49FD-AEE7-95B491E10885}" srcOrd="0" destOrd="0" presId="urn:microsoft.com/office/officeart/2005/8/layout/list1"/>
    <dgm:cxn modelId="{194E0B4B-1D3C-4DB5-9B53-8A8413F93C2D}" srcId="{768295FA-59AC-46E8-AEE0-5E2FE628B620}" destId="{309A7B1C-9806-4F5B-9B1D-6C4583ACABBA}" srcOrd="0" destOrd="0" parTransId="{34699C28-7A57-4207-84A4-0FE7FD388161}" sibTransId="{145CBE38-AE81-4B59-8D55-305DC73C2778}"/>
    <dgm:cxn modelId="{83A9F5D8-15C3-404A-BA5D-C72F8C186C3E}" type="presOf" srcId="{309A7B1C-9806-4F5B-9B1D-6C4583ACABBA}" destId="{AE311E37-1A2A-4D2F-874A-1C5BCD1D9BFD}" srcOrd="0" destOrd="0" presId="urn:microsoft.com/office/officeart/2005/8/layout/list1"/>
    <dgm:cxn modelId="{54823808-2933-1146-80B7-D7B745070744}" type="presOf" srcId="{768295FA-59AC-46E8-AEE0-5E2FE628B620}" destId="{93FDE61F-E898-4FF7-A27C-94E66774DAD2}" srcOrd="0" destOrd="0" presId="urn:microsoft.com/office/officeart/2005/8/layout/list1"/>
    <dgm:cxn modelId="{AE0983F4-6A7C-8E4C-B74B-D4E98A735831}" type="presParOf" srcId="{F274C671-74D5-4837-84A7-703BC06EF965}" destId="{B80E4176-E91D-42E2-81C2-89AB1138A38E}" srcOrd="0" destOrd="0" presId="urn:microsoft.com/office/officeart/2005/8/layout/list1"/>
    <dgm:cxn modelId="{90B9D488-E896-DD49-89A2-602C2C87E97A}" type="presParOf" srcId="{B80E4176-E91D-42E2-81C2-89AB1138A38E}" destId="{610F5AB3-B5E9-403C-8611-DC79DEC68954}" srcOrd="0" destOrd="0" presId="urn:microsoft.com/office/officeart/2005/8/layout/list1"/>
    <dgm:cxn modelId="{0A8CFC45-5157-E140-9895-B4CD21FD657F}" type="presParOf" srcId="{B80E4176-E91D-42E2-81C2-89AB1138A38E}" destId="{76EA0ECF-AB60-446C-ABF3-FE9FF35A03C9}" srcOrd="1" destOrd="0" presId="urn:microsoft.com/office/officeart/2005/8/layout/list1"/>
    <dgm:cxn modelId="{7DEE9501-8F6B-F849-AB97-DB8FE7047CE3}" type="presParOf" srcId="{F274C671-74D5-4837-84A7-703BC06EF965}" destId="{405665D9-370E-4208-AA44-E99E3E2DBD7B}" srcOrd="1" destOrd="0" presId="urn:microsoft.com/office/officeart/2005/8/layout/list1"/>
    <dgm:cxn modelId="{1AA27D2F-6AC6-2042-A8E8-E87ED3079FEF}" type="presParOf" srcId="{F274C671-74D5-4837-84A7-703BC06EF965}" destId="{9B44BAB9-6B13-4746-AE41-560B27E49D5D}" srcOrd="2" destOrd="0" presId="urn:microsoft.com/office/officeart/2005/8/layout/list1"/>
    <dgm:cxn modelId="{1EF09AF5-2438-3547-A641-9269692A489B}" type="presParOf" srcId="{F274C671-74D5-4837-84A7-703BC06EF965}" destId="{7EDC1078-31CF-4050-833E-B573A44E0A01}" srcOrd="3" destOrd="0" presId="urn:microsoft.com/office/officeart/2005/8/layout/list1"/>
    <dgm:cxn modelId="{4045C5D2-45AC-A646-8CD6-C93847895AE0}" type="presParOf" srcId="{F274C671-74D5-4837-84A7-703BC06EF965}" destId="{074F61FB-FCD4-4734-A330-B53F450BF00E}" srcOrd="4" destOrd="0" presId="urn:microsoft.com/office/officeart/2005/8/layout/list1"/>
    <dgm:cxn modelId="{7CE1E899-97AF-5A4F-9725-F18B9FD67C21}" type="presParOf" srcId="{074F61FB-FCD4-4734-A330-B53F450BF00E}" destId="{93FDE61F-E898-4FF7-A27C-94E66774DAD2}" srcOrd="0" destOrd="0" presId="urn:microsoft.com/office/officeart/2005/8/layout/list1"/>
    <dgm:cxn modelId="{EDC56370-3929-AE43-A4FF-EF216781376B}" type="presParOf" srcId="{074F61FB-FCD4-4734-A330-B53F450BF00E}" destId="{0A329817-D60C-4F23-B91D-40F98E2A0D9E}" srcOrd="1" destOrd="0" presId="urn:microsoft.com/office/officeart/2005/8/layout/list1"/>
    <dgm:cxn modelId="{BBA1F895-B7D8-A145-8DDB-DC85CDB97C54}" type="presParOf" srcId="{F274C671-74D5-4837-84A7-703BC06EF965}" destId="{5050C943-58FB-4914-91AF-7E89723082A3}" srcOrd="5" destOrd="0" presId="urn:microsoft.com/office/officeart/2005/8/layout/list1"/>
    <dgm:cxn modelId="{C1D46A68-86AA-0648-9028-626E511CA6DB}" type="presParOf" srcId="{F274C671-74D5-4837-84A7-703BC06EF965}" destId="{AE311E37-1A2A-4D2F-874A-1C5BCD1D9BFD}" srcOrd="6" destOrd="0" presId="urn:microsoft.com/office/officeart/2005/8/layout/list1"/>
    <dgm:cxn modelId="{3F1FCFBA-7896-6443-85CD-DF0C3BBF96B7}" type="presParOf" srcId="{F274C671-74D5-4837-84A7-703BC06EF965}" destId="{D61908E9-20AD-4CA5-B7B3-A9BB4CDD5B5D}" srcOrd="7" destOrd="0" presId="urn:microsoft.com/office/officeart/2005/8/layout/list1"/>
    <dgm:cxn modelId="{0E433CB4-BDE0-A147-A828-C93E6FCDCB3C}" type="presParOf" srcId="{F274C671-74D5-4837-84A7-703BC06EF965}" destId="{B616A4DF-D8D2-47E5-ADA5-32B56241926C}" srcOrd="8" destOrd="0" presId="urn:microsoft.com/office/officeart/2005/8/layout/list1"/>
    <dgm:cxn modelId="{1D1965E2-6081-E142-BED0-C26D25C79135}" type="presParOf" srcId="{B616A4DF-D8D2-47E5-ADA5-32B56241926C}" destId="{42ED233C-3BA7-49FD-AEE7-95B491E10885}" srcOrd="0" destOrd="0" presId="urn:microsoft.com/office/officeart/2005/8/layout/list1"/>
    <dgm:cxn modelId="{A8F8BCD9-3956-8341-9940-ED4C78EE0C6A}" type="presParOf" srcId="{B616A4DF-D8D2-47E5-ADA5-32B56241926C}" destId="{15866C0B-02B4-4303-8230-9D16CBE6F586}" srcOrd="1" destOrd="0" presId="urn:microsoft.com/office/officeart/2005/8/layout/list1"/>
    <dgm:cxn modelId="{8E975333-CFD1-DC44-856F-A30244329E93}" type="presParOf" srcId="{F274C671-74D5-4837-84A7-703BC06EF965}" destId="{C02BF67C-67A3-4055-BD74-446724395494}" srcOrd="9" destOrd="0" presId="urn:microsoft.com/office/officeart/2005/8/layout/list1"/>
    <dgm:cxn modelId="{D9FA8E62-6C67-C349-8833-A71C65AB7974}" type="presParOf" srcId="{F274C671-74D5-4837-84A7-703BC06EF965}" destId="{59B31174-750A-4AF2-B64D-C0F9C130603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56FE7-CA79-E045-B8FF-EAF4F6000AB4}">
      <dsp:nvSpPr>
        <dsp:cNvPr id="0" name=""/>
        <dsp:cNvSpPr/>
      </dsp:nvSpPr>
      <dsp:spPr>
        <a:xfrm>
          <a:off x="0" y="308474"/>
          <a:ext cx="82296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100" kern="1200" smtClean="0"/>
            <a:t>在某些功能引起过多资源消耗，或出现</a:t>
          </a:r>
          <a:r>
            <a:rPr kumimoji="1" lang="en-US" altLang="zh-CN" sz="1100" kern="1200" smtClean="0"/>
            <a:t>BUG</a:t>
          </a:r>
          <a:r>
            <a:rPr kumimoji="1" lang="zh-CN" altLang="en-US" sz="1100" kern="1200" smtClean="0"/>
            <a:t>时，在界面灰掉或隐藏部分功能。</a:t>
          </a:r>
          <a:endParaRPr lang="zh-CN" altLang="en-US" sz="1100" kern="1200"/>
        </a:p>
      </dsp:txBody>
      <dsp:txXfrm>
        <a:off x="0" y="308474"/>
        <a:ext cx="8229600" cy="467775"/>
      </dsp:txXfrm>
    </dsp:sp>
    <dsp:sp modelId="{D70AC145-C9D0-EA47-9DC7-26B5F6624817}">
      <dsp:nvSpPr>
        <dsp:cNvPr id="0" name=""/>
        <dsp:cNvSpPr/>
      </dsp:nvSpPr>
      <dsp:spPr>
        <a:xfrm>
          <a:off x="411480" y="146114"/>
          <a:ext cx="5760720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100" kern="1200" smtClean="0"/>
            <a:t>功能开关</a:t>
          </a:r>
          <a:endParaRPr lang="zh-CN" altLang="en-US" sz="1100" kern="1200"/>
        </a:p>
      </dsp:txBody>
      <dsp:txXfrm>
        <a:off x="427332" y="161966"/>
        <a:ext cx="5729016" cy="293016"/>
      </dsp:txXfrm>
    </dsp:sp>
    <dsp:sp modelId="{1D09CA9B-AD35-0744-A1F3-9F056D8BE9CA}">
      <dsp:nvSpPr>
        <dsp:cNvPr id="0" name=""/>
        <dsp:cNvSpPr/>
      </dsp:nvSpPr>
      <dsp:spPr>
        <a:xfrm>
          <a:off x="0" y="998009"/>
          <a:ext cx="82296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100" kern="1200" smtClean="0"/>
            <a:t>当非关键路径拖慢应用时，屏蔽向该应用发起的请求，直接</a:t>
          </a:r>
          <a:r>
            <a:rPr kumimoji="1" lang="en-US" altLang="zh-CN" sz="1100" kern="1200" smtClean="0"/>
            <a:t>Mock</a:t>
          </a:r>
          <a:r>
            <a:rPr kumimoji="1" lang="zh-CN" altLang="en-US" sz="1100" kern="1200" smtClean="0"/>
            <a:t>返回。</a:t>
          </a:r>
          <a:endParaRPr lang="zh-CN" altLang="en-US" sz="1100" kern="1200"/>
        </a:p>
      </dsp:txBody>
      <dsp:txXfrm>
        <a:off x="0" y="998009"/>
        <a:ext cx="8229600" cy="467775"/>
      </dsp:txXfrm>
    </dsp:sp>
    <dsp:sp modelId="{21E01972-0E35-5443-99EF-466C5F31DE3A}">
      <dsp:nvSpPr>
        <dsp:cNvPr id="0" name=""/>
        <dsp:cNvSpPr/>
      </dsp:nvSpPr>
      <dsp:spPr>
        <a:xfrm>
          <a:off x="411480" y="835649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100" kern="1200" smtClean="0"/>
            <a:t>服务开关</a:t>
          </a:r>
          <a:endParaRPr lang="zh-CN" altLang="en-US" sz="1100" kern="1200"/>
        </a:p>
      </dsp:txBody>
      <dsp:txXfrm>
        <a:off x="427332" y="851501"/>
        <a:ext cx="5729016" cy="293016"/>
      </dsp:txXfrm>
    </dsp:sp>
    <dsp:sp modelId="{D607B056-E371-6145-A134-1EDBFAEBD642}">
      <dsp:nvSpPr>
        <dsp:cNvPr id="0" name=""/>
        <dsp:cNvSpPr/>
      </dsp:nvSpPr>
      <dsp:spPr>
        <a:xfrm>
          <a:off x="0" y="1687544"/>
          <a:ext cx="82296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100" kern="1200" smtClean="0"/>
            <a:t>先降低超时，尝试调用，当出错时，不重试，直接</a:t>
          </a:r>
          <a:r>
            <a:rPr kumimoji="1" lang="en-US" altLang="zh-CN" sz="1100" kern="1200" smtClean="0"/>
            <a:t>Mock</a:t>
          </a:r>
          <a:r>
            <a:rPr kumimoji="1" lang="zh-CN" altLang="en-US" sz="1100" kern="1200" smtClean="0"/>
            <a:t>返回。</a:t>
          </a:r>
          <a:endParaRPr lang="zh-CN" altLang="en-US" sz="1100" kern="1200"/>
        </a:p>
      </dsp:txBody>
      <dsp:txXfrm>
        <a:off x="0" y="1687544"/>
        <a:ext cx="8229600" cy="467775"/>
      </dsp:txXfrm>
    </dsp:sp>
    <dsp:sp modelId="{F0AB92A1-1A81-2140-8A31-620C83982FAB}">
      <dsp:nvSpPr>
        <dsp:cNvPr id="0" name=""/>
        <dsp:cNvSpPr/>
      </dsp:nvSpPr>
      <dsp:spPr>
        <a:xfrm>
          <a:off x="411480" y="1525184"/>
          <a:ext cx="5760720" cy="3247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100" kern="1200" smtClean="0"/>
            <a:t>加速开关</a:t>
          </a:r>
          <a:endParaRPr lang="zh-CN" altLang="en-US" sz="1100" kern="1200"/>
        </a:p>
      </dsp:txBody>
      <dsp:txXfrm>
        <a:off x="427332" y="1541036"/>
        <a:ext cx="5729016" cy="293016"/>
      </dsp:txXfrm>
    </dsp:sp>
    <dsp:sp modelId="{35AF5772-3750-E84B-BEDF-CA5AC22A1BC0}">
      <dsp:nvSpPr>
        <dsp:cNvPr id="0" name=""/>
        <dsp:cNvSpPr/>
      </dsp:nvSpPr>
      <dsp:spPr>
        <a:xfrm>
          <a:off x="0" y="2377079"/>
          <a:ext cx="82296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100" kern="1200" smtClean="0"/>
            <a:t>当流量过大时，让一部分用户可用，一部分用户提示稍候，或灰掉入口。</a:t>
          </a:r>
          <a:endParaRPr lang="zh-CN" altLang="en-US" sz="1100" kern="1200"/>
        </a:p>
      </dsp:txBody>
      <dsp:txXfrm>
        <a:off x="0" y="2377079"/>
        <a:ext cx="8229600" cy="467775"/>
      </dsp:txXfrm>
    </dsp:sp>
    <dsp:sp modelId="{847A7F3F-753B-284F-AC51-43B1177AFE3A}">
      <dsp:nvSpPr>
        <dsp:cNvPr id="0" name=""/>
        <dsp:cNvSpPr/>
      </dsp:nvSpPr>
      <dsp:spPr>
        <a:xfrm>
          <a:off x="411480" y="2214719"/>
          <a:ext cx="5760720" cy="32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100" kern="1200" smtClean="0"/>
            <a:t>流量开关</a:t>
          </a:r>
          <a:endParaRPr lang="zh-CN" altLang="en-US" sz="1100" kern="1200"/>
        </a:p>
      </dsp:txBody>
      <dsp:txXfrm>
        <a:off x="427332" y="2230571"/>
        <a:ext cx="5729016" cy="293016"/>
      </dsp:txXfrm>
    </dsp:sp>
    <dsp:sp modelId="{62F2B484-F210-FE49-A5A4-737A5DBE50F6}">
      <dsp:nvSpPr>
        <dsp:cNvPr id="0" name=""/>
        <dsp:cNvSpPr/>
      </dsp:nvSpPr>
      <dsp:spPr>
        <a:xfrm>
          <a:off x="0" y="3066614"/>
          <a:ext cx="82296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100" kern="1200" smtClean="0"/>
            <a:t>当核心服务竞争过大时，降低非关键应用的质量，即有部分服务器只响应关键应用，非关键应用速度变慢。</a:t>
          </a:r>
          <a:endParaRPr lang="zh-CN" altLang="en-US" sz="1100" kern="1200"/>
        </a:p>
      </dsp:txBody>
      <dsp:txXfrm>
        <a:off x="0" y="3066614"/>
        <a:ext cx="8229600" cy="467775"/>
      </dsp:txXfrm>
    </dsp:sp>
    <dsp:sp modelId="{1B564A35-B437-7A46-803D-37F172F3F939}">
      <dsp:nvSpPr>
        <dsp:cNvPr id="0" name=""/>
        <dsp:cNvSpPr/>
      </dsp:nvSpPr>
      <dsp:spPr>
        <a:xfrm>
          <a:off x="411480" y="2904254"/>
          <a:ext cx="5760720" cy="324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100" kern="1200" smtClean="0"/>
            <a:t>质量开关</a:t>
          </a:r>
          <a:endParaRPr lang="zh-CN" altLang="en-US" sz="1100" kern="1200"/>
        </a:p>
      </dsp:txBody>
      <dsp:txXfrm>
        <a:off x="427332" y="2920106"/>
        <a:ext cx="5729016" cy="293016"/>
      </dsp:txXfrm>
    </dsp:sp>
    <dsp:sp modelId="{935CBE44-4C14-774F-BE68-7624FE2853BC}">
      <dsp:nvSpPr>
        <dsp:cNvPr id="0" name=""/>
        <dsp:cNvSpPr/>
      </dsp:nvSpPr>
      <dsp:spPr>
        <a:xfrm>
          <a:off x="0" y="3756149"/>
          <a:ext cx="8229600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100" kern="1200" smtClean="0"/>
            <a:t>按“买家”</a:t>
          </a:r>
          <a:r>
            <a:rPr kumimoji="1" lang="en-US" altLang="zh-CN" sz="1100" kern="1200" smtClean="0"/>
            <a:t>&gt;</a:t>
          </a:r>
          <a:r>
            <a:rPr kumimoji="1" lang="zh-CN" altLang="en-US" sz="1100" kern="1200" smtClean="0"/>
            <a:t>“卖家”</a:t>
          </a:r>
          <a:r>
            <a:rPr kumimoji="1" lang="en-US" altLang="zh-CN" sz="1100" kern="1200" smtClean="0"/>
            <a:t>&gt;</a:t>
          </a:r>
          <a:r>
            <a:rPr kumimoji="1" lang="zh-CN" altLang="en-US" sz="1100" kern="1200" smtClean="0"/>
            <a:t>“小二”的优先级调配资源，当资源不免时，可调卖家的资源保障买家，调小二的资源保障卖家。</a:t>
          </a:r>
          <a:endParaRPr lang="zh-CN" altLang="en-US" sz="1100" kern="1200"/>
        </a:p>
      </dsp:txBody>
      <dsp:txXfrm>
        <a:off x="0" y="3756149"/>
        <a:ext cx="8229600" cy="623700"/>
      </dsp:txXfrm>
    </dsp:sp>
    <dsp:sp modelId="{3B6042B2-FD09-7A46-8345-FE802297CB18}">
      <dsp:nvSpPr>
        <dsp:cNvPr id="0" name=""/>
        <dsp:cNvSpPr/>
      </dsp:nvSpPr>
      <dsp:spPr>
        <a:xfrm>
          <a:off x="411480" y="3593789"/>
          <a:ext cx="5760720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100" kern="1200" smtClean="0"/>
            <a:t>资源开关</a:t>
          </a:r>
          <a:endParaRPr lang="zh-CN" altLang="en-US" sz="1100" kern="1200"/>
        </a:p>
      </dsp:txBody>
      <dsp:txXfrm>
        <a:off x="427332" y="3609641"/>
        <a:ext cx="5729016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FD5AB-CCA9-48BF-AD9A-6C4351181AA9}">
      <dsp:nvSpPr>
        <dsp:cNvPr id="0" name=""/>
        <dsp:cNvSpPr/>
      </dsp:nvSpPr>
      <dsp:spPr>
        <a:xfrm>
          <a:off x="3506018" y="1793"/>
          <a:ext cx="1217562" cy="79141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需求</a:t>
          </a:r>
          <a:endParaRPr lang="zh-CN" altLang="en-US" sz="3300" kern="1200" dirty="0"/>
        </a:p>
      </dsp:txBody>
      <dsp:txXfrm>
        <a:off x="3544652" y="40427"/>
        <a:ext cx="1140294" cy="714147"/>
      </dsp:txXfrm>
    </dsp:sp>
    <dsp:sp modelId="{9D674529-70DE-4FF9-8B51-E56447149FC2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2627619" y="162787"/>
              </a:moveTo>
              <a:arcTo wR="1865480" hR="1865480" stAng="17646820" swAng="924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F65C4-BD0D-49BA-BA4D-C1331570D13C}">
      <dsp:nvSpPr>
        <dsp:cNvPr id="0" name=""/>
        <dsp:cNvSpPr/>
      </dsp:nvSpPr>
      <dsp:spPr>
        <a:xfrm>
          <a:off x="5121571" y="934533"/>
          <a:ext cx="1217562" cy="79141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设计</a:t>
          </a:r>
          <a:endParaRPr lang="zh-CN" altLang="en-US" sz="3300" kern="1200" dirty="0"/>
        </a:p>
      </dsp:txBody>
      <dsp:txXfrm>
        <a:off x="5160205" y="973167"/>
        <a:ext cx="1140294" cy="714147"/>
      </dsp:txXfrm>
    </dsp:sp>
    <dsp:sp modelId="{4527A21C-E1E9-4C1F-9EC1-914E723E5220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3701861" y="1537269"/>
              </a:moveTo>
              <a:arcTo wR="1865480" hR="1865480" stAng="20992001" swAng="12159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76098-14B5-4FD3-AA6A-2A83725A3018}">
      <dsp:nvSpPr>
        <dsp:cNvPr id="0" name=""/>
        <dsp:cNvSpPr/>
      </dsp:nvSpPr>
      <dsp:spPr>
        <a:xfrm>
          <a:off x="5121571" y="2800013"/>
          <a:ext cx="1217562" cy="79141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开发</a:t>
          </a:r>
          <a:endParaRPr lang="zh-CN" altLang="en-US" sz="3300" kern="1200" dirty="0"/>
        </a:p>
      </dsp:txBody>
      <dsp:txXfrm>
        <a:off x="5160205" y="2838647"/>
        <a:ext cx="1140294" cy="714147"/>
      </dsp:txXfrm>
    </dsp:sp>
    <dsp:sp modelId="{3DCD238C-ED3C-4767-BA97-C250248CCE57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3052708" y="3304405"/>
              </a:moveTo>
              <a:arcTo wR="1865480" hR="1865480" stAng="3028478" swAng="924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88B00-1654-48A7-B0D2-B1A4B1C45899}">
      <dsp:nvSpPr>
        <dsp:cNvPr id="0" name=""/>
        <dsp:cNvSpPr/>
      </dsp:nvSpPr>
      <dsp:spPr>
        <a:xfrm>
          <a:off x="3506018" y="3732753"/>
          <a:ext cx="1217562" cy="79141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测试</a:t>
          </a:r>
          <a:endParaRPr lang="zh-CN" altLang="en-US" sz="3300" kern="1200" dirty="0"/>
        </a:p>
      </dsp:txBody>
      <dsp:txXfrm>
        <a:off x="3544652" y="3771387"/>
        <a:ext cx="1140294" cy="714147"/>
      </dsp:txXfrm>
    </dsp:sp>
    <dsp:sp modelId="{EA6D66B9-A8EE-44C9-AAC7-ABA9E8BDCEB3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1103341" y="3568172"/>
              </a:moveTo>
              <a:arcTo wR="1865480" hR="1865480" stAng="6846820" swAng="924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948B-0170-498B-BEF6-8137C430C126}">
      <dsp:nvSpPr>
        <dsp:cNvPr id="0" name=""/>
        <dsp:cNvSpPr/>
      </dsp:nvSpPr>
      <dsp:spPr>
        <a:xfrm>
          <a:off x="1890465" y="2800013"/>
          <a:ext cx="1217562" cy="79141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发布</a:t>
          </a:r>
          <a:endParaRPr lang="zh-CN" altLang="en-US" sz="3300" kern="1200" dirty="0"/>
        </a:p>
      </dsp:txBody>
      <dsp:txXfrm>
        <a:off x="1929099" y="2838647"/>
        <a:ext cx="1140294" cy="714147"/>
      </dsp:txXfrm>
    </dsp:sp>
    <dsp:sp modelId="{6D91DAFB-E63D-416E-94EC-6FD420E71DBF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29099" y="2193691"/>
              </a:moveTo>
              <a:arcTo wR="1865480" hR="1865480" stAng="10192001" swAng="12159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A687B-CF60-43CA-8F77-BE0282445FEE}">
      <dsp:nvSpPr>
        <dsp:cNvPr id="0" name=""/>
        <dsp:cNvSpPr/>
      </dsp:nvSpPr>
      <dsp:spPr>
        <a:xfrm>
          <a:off x="1890465" y="934533"/>
          <a:ext cx="1217562" cy="79141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运维</a:t>
          </a:r>
          <a:endParaRPr lang="zh-CN" altLang="en-US" sz="3300" kern="1200" dirty="0"/>
        </a:p>
      </dsp:txBody>
      <dsp:txXfrm>
        <a:off x="1929099" y="973167"/>
        <a:ext cx="1140294" cy="714147"/>
      </dsp:txXfrm>
    </dsp:sp>
    <dsp:sp modelId="{D141A54D-44DB-4E8E-9C4E-D3020A757AD4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678251" y="426555"/>
              </a:moveTo>
              <a:arcTo wR="1865480" hR="1865480" stAng="13828478" swAng="924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7C0FA-8FDA-D54D-A2AE-93396C1C7C5E}">
      <dsp:nvSpPr>
        <dsp:cNvPr id="0" name=""/>
        <dsp:cNvSpPr/>
      </dsp:nvSpPr>
      <dsp:spPr>
        <a:xfrm>
          <a:off x="1005062" y="256343"/>
          <a:ext cx="2865310" cy="2865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架构问题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1424677" y="675980"/>
        <a:ext cx="2026080" cy="2026190"/>
      </dsp:txXfrm>
    </dsp:sp>
    <dsp:sp modelId="{8CD48668-298D-0E43-90E4-5BB2EDD4A644}">
      <dsp:nvSpPr>
        <dsp:cNvPr id="0" name=""/>
        <dsp:cNvSpPr/>
      </dsp:nvSpPr>
      <dsp:spPr>
        <a:xfrm>
          <a:off x="2640199" y="125531"/>
          <a:ext cx="318563" cy="31890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B80FD-60AD-B240-9324-AF964C3FB532}">
      <dsp:nvSpPr>
        <dsp:cNvPr id="0" name=""/>
        <dsp:cNvSpPr/>
      </dsp:nvSpPr>
      <dsp:spPr>
        <a:xfrm>
          <a:off x="1886108" y="2908918"/>
          <a:ext cx="230988" cy="2308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1E865F-8833-E14D-BB35-AF802C0CE8AC}">
      <dsp:nvSpPr>
        <dsp:cNvPr id="0" name=""/>
        <dsp:cNvSpPr/>
      </dsp:nvSpPr>
      <dsp:spPr>
        <a:xfrm>
          <a:off x="4054927" y="1419116"/>
          <a:ext cx="230988" cy="23084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0573D1-4A59-314F-A6DE-2F6BC99C2A15}">
      <dsp:nvSpPr>
        <dsp:cNvPr id="0" name=""/>
        <dsp:cNvSpPr/>
      </dsp:nvSpPr>
      <dsp:spPr>
        <a:xfrm>
          <a:off x="2951122" y="3154297"/>
          <a:ext cx="318563" cy="31890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108AE8-A873-9140-BD75-70EFE30EC6A1}">
      <dsp:nvSpPr>
        <dsp:cNvPr id="0" name=""/>
        <dsp:cNvSpPr/>
      </dsp:nvSpPr>
      <dsp:spPr>
        <a:xfrm>
          <a:off x="1950761" y="578243"/>
          <a:ext cx="230988" cy="23084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201B2C-0995-1440-905C-AFF19ED00ABD}">
      <dsp:nvSpPr>
        <dsp:cNvPr id="0" name=""/>
        <dsp:cNvSpPr/>
      </dsp:nvSpPr>
      <dsp:spPr>
        <a:xfrm>
          <a:off x="1223707" y="1900042"/>
          <a:ext cx="230988" cy="23084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23E9FC-D9E7-0E45-814B-A71894C95363}">
      <dsp:nvSpPr>
        <dsp:cNvPr id="0" name=""/>
        <dsp:cNvSpPr/>
      </dsp:nvSpPr>
      <dsp:spPr>
        <a:xfrm>
          <a:off x="109322" y="773179"/>
          <a:ext cx="1164932" cy="116491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业务变化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79922" y="943776"/>
        <a:ext cx="823732" cy="823716"/>
      </dsp:txXfrm>
    </dsp:sp>
    <dsp:sp modelId="{F967B685-C9DC-764B-B709-B7E967BAFFBD}">
      <dsp:nvSpPr>
        <dsp:cNvPr id="0" name=""/>
        <dsp:cNvSpPr/>
      </dsp:nvSpPr>
      <dsp:spPr>
        <a:xfrm>
          <a:off x="2318109" y="588503"/>
          <a:ext cx="318563" cy="31890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F18789-FAE5-4E42-8C97-F25BBD98C3E7}">
      <dsp:nvSpPr>
        <dsp:cNvPr id="0" name=""/>
        <dsp:cNvSpPr/>
      </dsp:nvSpPr>
      <dsp:spPr>
        <a:xfrm>
          <a:off x="219232" y="2279226"/>
          <a:ext cx="576000" cy="57625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F8E18B-57E2-684D-A55B-2691483310E8}">
      <dsp:nvSpPr>
        <dsp:cNvPr id="0" name=""/>
        <dsp:cNvSpPr/>
      </dsp:nvSpPr>
      <dsp:spPr>
        <a:xfrm>
          <a:off x="4164838" y="225137"/>
          <a:ext cx="1164932" cy="116491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流量增长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4335438" y="395734"/>
        <a:ext cx="823732" cy="823716"/>
      </dsp:txXfrm>
    </dsp:sp>
    <dsp:sp modelId="{7DCE0C4F-8CB1-DA44-A338-92C9870A2F72}">
      <dsp:nvSpPr>
        <dsp:cNvPr id="0" name=""/>
        <dsp:cNvSpPr/>
      </dsp:nvSpPr>
      <dsp:spPr>
        <a:xfrm>
          <a:off x="3644674" y="1029673"/>
          <a:ext cx="318563" cy="31890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DA8892-E857-AF46-9155-2DCB57AB38CB}">
      <dsp:nvSpPr>
        <dsp:cNvPr id="0" name=""/>
        <dsp:cNvSpPr/>
      </dsp:nvSpPr>
      <dsp:spPr>
        <a:xfrm>
          <a:off x="0" y="2964919"/>
          <a:ext cx="230988" cy="2308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2E24CB-D36F-954C-9F82-EA57C6E7C01E}">
      <dsp:nvSpPr>
        <dsp:cNvPr id="0" name=""/>
        <dsp:cNvSpPr/>
      </dsp:nvSpPr>
      <dsp:spPr>
        <a:xfrm>
          <a:off x="2301652" y="2636180"/>
          <a:ext cx="230988" cy="23084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53E3A6-B619-A34D-BD79-21DE0EBFDD29}">
      <dsp:nvSpPr>
        <dsp:cNvPr id="0" name=""/>
        <dsp:cNvSpPr/>
      </dsp:nvSpPr>
      <dsp:spPr>
        <a:xfrm>
          <a:off x="4712626" y="2238614"/>
          <a:ext cx="1164932" cy="116491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应用</a:t>
          </a:r>
          <a:endParaRPr lang="en-US" altLang="zh-CN" sz="2000" kern="1200" dirty="0" smtClean="0">
            <a:solidFill>
              <a:schemeClr val="bg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膨胀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4883226" y="2409211"/>
        <a:ext cx="823732" cy="823716"/>
      </dsp:txXfrm>
    </dsp:sp>
    <dsp:sp modelId="{885695A7-57CA-4645-B0AF-69B9EEE7180D}">
      <dsp:nvSpPr>
        <dsp:cNvPr id="0" name=""/>
        <dsp:cNvSpPr/>
      </dsp:nvSpPr>
      <dsp:spPr>
        <a:xfrm>
          <a:off x="4384071" y="2198003"/>
          <a:ext cx="230988" cy="23084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0946A4-8E9B-6D41-A203-8FD535E68F15}">
      <dsp:nvSpPr>
        <dsp:cNvPr id="0" name=""/>
        <dsp:cNvSpPr/>
      </dsp:nvSpPr>
      <dsp:spPr>
        <a:xfrm>
          <a:off x="1368883" y="3235521"/>
          <a:ext cx="1164932" cy="11649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系统打通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1539483" y="3406118"/>
        <a:ext cx="823732" cy="823716"/>
      </dsp:txXfrm>
    </dsp:sp>
    <dsp:sp modelId="{9C3DF73E-2318-B84D-A45F-C18196211177}">
      <dsp:nvSpPr>
        <dsp:cNvPr id="0" name=""/>
        <dsp:cNvSpPr/>
      </dsp:nvSpPr>
      <dsp:spPr>
        <a:xfrm>
          <a:off x="2409211" y="3196192"/>
          <a:ext cx="230988" cy="2308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A265E-05B2-4242-800B-6663F093C9B0}">
      <dsp:nvSpPr>
        <dsp:cNvPr id="0" name=""/>
        <dsp:cNvSpPr/>
      </dsp:nvSpPr>
      <dsp:spPr>
        <a:xfrm rot="21300000">
          <a:off x="25254" y="1794666"/>
          <a:ext cx="8179091" cy="936629"/>
        </a:xfrm>
        <a:prstGeom prst="mathMinus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51D89E91-E660-2946-9737-9ED78514855E}">
      <dsp:nvSpPr>
        <dsp:cNvPr id="0" name=""/>
        <dsp:cNvSpPr/>
      </dsp:nvSpPr>
      <dsp:spPr>
        <a:xfrm>
          <a:off x="987552" y="226298"/>
          <a:ext cx="2468880" cy="1810385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51BEA8-0A52-4247-8829-D8B7E14CBBAE}">
      <dsp:nvSpPr>
        <dsp:cNvPr id="0" name=""/>
        <dsp:cNvSpPr/>
      </dsp:nvSpPr>
      <dsp:spPr>
        <a:xfrm>
          <a:off x="4361687" y="0"/>
          <a:ext cx="2633472" cy="1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保障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Availability (</a:t>
          </a:r>
          <a:r>
            <a:rPr lang="zh-CN" altLang="en-US" sz="1800" kern="1200" dirty="0" smtClean="0"/>
            <a:t>可用性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Partition (</a:t>
          </a:r>
          <a:r>
            <a:rPr lang="zh-CN" altLang="en-US" sz="1800" kern="1200" dirty="0" smtClean="0"/>
            <a:t>分区性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失败切换容错隔离</a:t>
          </a:r>
          <a:endParaRPr lang="zh-CN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水平伸缩线性扩容</a:t>
          </a:r>
          <a:endParaRPr lang="zh-CN" altLang="en-US" sz="1800" kern="1200" dirty="0"/>
        </a:p>
      </dsp:txBody>
      <dsp:txXfrm>
        <a:off x="4361687" y="0"/>
        <a:ext cx="2633472" cy="1900904"/>
      </dsp:txXfrm>
    </dsp:sp>
    <dsp:sp modelId="{AC3E68A5-F8C4-EC41-A893-6EC98E3E6463}">
      <dsp:nvSpPr>
        <dsp:cNvPr id="0" name=""/>
        <dsp:cNvSpPr/>
      </dsp:nvSpPr>
      <dsp:spPr>
        <a:xfrm>
          <a:off x="4773168" y="2489279"/>
          <a:ext cx="2468880" cy="1810385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3BA602-CFA5-3E49-97C1-6573FC3FB548}">
      <dsp:nvSpPr>
        <dsp:cNvPr id="0" name=""/>
        <dsp:cNvSpPr/>
      </dsp:nvSpPr>
      <dsp:spPr>
        <a:xfrm>
          <a:off x="1234440" y="2625058"/>
          <a:ext cx="2633472" cy="1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规避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Consistency (</a:t>
          </a:r>
          <a:r>
            <a:rPr lang="zh-CN" altLang="en-US" sz="1800" kern="1200" dirty="0" smtClean="0"/>
            <a:t>一致性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无状态计算服务</a:t>
          </a:r>
          <a:endParaRPr lang="zh-CN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集中式数据状态</a:t>
          </a:r>
          <a:endParaRPr lang="zh-CN" altLang="en-US" sz="1800" kern="1200" dirty="0"/>
        </a:p>
      </dsp:txBody>
      <dsp:txXfrm>
        <a:off x="1234440" y="2625058"/>
        <a:ext cx="2633472" cy="1900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80757-7820-4904-918C-0275449E6C4F}">
      <dsp:nvSpPr>
        <dsp:cNvPr id="0" name=""/>
        <dsp:cNvSpPr/>
      </dsp:nvSpPr>
      <dsp:spPr>
        <a:xfrm>
          <a:off x="942481" y="851927"/>
          <a:ext cx="607227" cy="6072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Kernel</a:t>
          </a:r>
          <a:endParaRPr lang="zh-CN" altLang="en-US" sz="1200" kern="1200" dirty="0"/>
        </a:p>
      </dsp:txBody>
      <dsp:txXfrm>
        <a:off x="1031407" y="940853"/>
        <a:ext cx="429375" cy="429375"/>
      </dsp:txXfrm>
    </dsp:sp>
    <dsp:sp modelId="{FC9FFBA2-439B-4A48-9816-C8F2E5ABE209}">
      <dsp:nvSpPr>
        <dsp:cNvPr id="0" name=""/>
        <dsp:cNvSpPr/>
      </dsp:nvSpPr>
      <dsp:spPr>
        <a:xfrm rot="16200000">
          <a:off x="1181629" y="630714"/>
          <a:ext cx="128931" cy="206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200969" y="691345"/>
        <a:ext cx="90252" cy="123875"/>
      </dsp:txXfrm>
    </dsp:sp>
    <dsp:sp modelId="{DB4C0A26-524F-4CDA-BCE2-DF79DC9E3371}">
      <dsp:nvSpPr>
        <dsp:cNvPr id="0" name=""/>
        <dsp:cNvSpPr/>
      </dsp:nvSpPr>
      <dsp:spPr>
        <a:xfrm>
          <a:off x="942481" y="1432"/>
          <a:ext cx="607227" cy="6072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Plugin</a:t>
          </a:r>
          <a:endParaRPr lang="zh-CN" altLang="en-US" sz="1200" kern="1200" dirty="0"/>
        </a:p>
      </dsp:txBody>
      <dsp:txXfrm>
        <a:off x="1031407" y="90358"/>
        <a:ext cx="429375" cy="429375"/>
      </dsp:txXfrm>
    </dsp:sp>
    <dsp:sp modelId="{14D62253-5D4F-4AD8-B280-A40AC2DC7F41}">
      <dsp:nvSpPr>
        <dsp:cNvPr id="0" name=""/>
        <dsp:cNvSpPr/>
      </dsp:nvSpPr>
      <dsp:spPr>
        <a:xfrm>
          <a:off x="1603227" y="1052312"/>
          <a:ext cx="128931" cy="206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603227" y="1093603"/>
        <a:ext cx="90252" cy="123875"/>
      </dsp:txXfrm>
    </dsp:sp>
    <dsp:sp modelId="{29FC0946-6914-41A6-BFF3-EC91AD8B8D74}">
      <dsp:nvSpPr>
        <dsp:cNvPr id="0" name=""/>
        <dsp:cNvSpPr/>
      </dsp:nvSpPr>
      <dsp:spPr>
        <a:xfrm>
          <a:off x="1792975" y="851927"/>
          <a:ext cx="607227" cy="6072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Plugin</a:t>
          </a:r>
          <a:endParaRPr lang="zh-CN" altLang="en-US" sz="1200" kern="1200" dirty="0"/>
        </a:p>
      </dsp:txBody>
      <dsp:txXfrm>
        <a:off x="1881901" y="940853"/>
        <a:ext cx="429375" cy="429375"/>
      </dsp:txXfrm>
    </dsp:sp>
    <dsp:sp modelId="{79395834-6BC2-44C9-811F-92B14566360F}">
      <dsp:nvSpPr>
        <dsp:cNvPr id="0" name=""/>
        <dsp:cNvSpPr/>
      </dsp:nvSpPr>
      <dsp:spPr>
        <a:xfrm rot="5400000">
          <a:off x="1181629" y="1473910"/>
          <a:ext cx="128931" cy="206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200969" y="1495862"/>
        <a:ext cx="90252" cy="123875"/>
      </dsp:txXfrm>
    </dsp:sp>
    <dsp:sp modelId="{57950D81-A54C-4256-B444-C54F4EC60211}">
      <dsp:nvSpPr>
        <dsp:cNvPr id="0" name=""/>
        <dsp:cNvSpPr/>
      </dsp:nvSpPr>
      <dsp:spPr>
        <a:xfrm>
          <a:off x="942481" y="1702421"/>
          <a:ext cx="607227" cy="6072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Plugin</a:t>
          </a:r>
          <a:endParaRPr lang="zh-CN" altLang="en-US" sz="1200" kern="1200" dirty="0"/>
        </a:p>
      </dsp:txBody>
      <dsp:txXfrm>
        <a:off x="1031407" y="1791347"/>
        <a:ext cx="429375" cy="429375"/>
      </dsp:txXfrm>
    </dsp:sp>
    <dsp:sp modelId="{03874113-1963-40B9-8054-97F0060DC157}">
      <dsp:nvSpPr>
        <dsp:cNvPr id="0" name=""/>
        <dsp:cNvSpPr/>
      </dsp:nvSpPr>
      <dsp:spPr>
        <a:xfrm rot="10800000">
          <a:off x="760031" y="1052312"/>
          <a:ext cx="128931" cy="206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0800000">
        <a:off x="798710" y="1093603"/>
        <a:ext cx="90252" cy="123875"/>
      </dsp:txXfrm>
    </dsp:sp>
    <dsp:sp modelId="{0C5C82F3-B8DA-4D71-876A-1FCA3D865FA1}">
      <dsp:nvSpPr>
        <dsp:cNvPr id="0" name=""/>
        <dsp:cNvSpPr/>
      </dsp:nvSpPr>
      <dsp:spPr>
        <a:xfrm>
          <a:off x="91986" y="851927"/>
          <a:ext cx="607227" cy="6072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Plugin</a:t>
          </a:r>
          <a:endParaRPr lang="zh-CN" altLang="en-US" sz="1200" kern="1200" dirty="0"/>
        </a:p>
      </dsp:txBody>
      <dsp:txXfrm>
        <a:off x="180912" y="940853"/>
        <a:ext cx="429375" cy="429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E7920-38BB-47F9-A5E6-A280F301F146}">
      <dsp:nvSpPr>
        <dsp:cNvPr id="0" name=""/>
        <dsp:cNvSpPr/>
      </dsp:nvSpPr>
      <dsp:spPr>
        <a:xfrm rot="5400000">
          <a:off x="-110427" y="111383"/>
          <a:ext cx="736181" cy="5153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Provider</a:t>
          </a:r>
          <a:endParaRPr lang="zh-CN" altLang="en-US" sz="900" kern="1200" dirty="0"/>
        </a:p>
      </dsp:txBody>
      <dsp:txXfrm rot="-5400000">
        <a:off x="1" y="258620"/>
        <a:ext cx="515327" cy="220854"/>
      </dsp:txXfrm>
    </dsp:sp>
    <dsp:sp modelId="{E4BB7F9C-AFE6-4E4E-9F57-6D8D8AAF1988}">
      <dsp:nvSpPr>
        <dsp:cNvPr id="0" name=""/>
        <dsp:cNvSpPr/>
      </dsp:nvSpPr>
      <dsp:spPr>
        <a:xfrm rot="5400000">
          <a:off x="2292971" y="-1776688"/>
          <a:ext cx="478518" cy="40338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dubbo://10.20.153.10/xxxService?</a:t>
          </a:r>
          <a:r>
            <a:rPr lang="en-US" altLang="zh-CN" sz="1400" kern="1200" dirty="0" smtClean="0">
              <a:solidFill>
                <a:srgbClr val="0070C0"/>
              </a:solidFill>
            </a:rPr>
            <a:t>timeout</a:t>
          </a:r>
          <a:r>
            <a:rPr lang="en-US" altLang="zh-CN" sz="1400" kern="1200" dirty="0" smtClean="0"/>
            <a:t>=</a:t>
          </a:r>
          <a:r>
            <a:rPr lang="en-US" altLang="zh-CN" sz="1400" kern="1200" dirty="0" smtClean="0">
              <a:solidFill>
                <a:srgbClr val="FF0000"/>
              </a:solidFill>
            </a:rPr>
            <a:t>1000</a:t>
          </a:r>
          <a:endParaRPr lang="zh-CN" altLang="en-US" sz="1400" kern="1200" dirty="0" smtClean="0">
            <a:solidFill>
              <a:srgbClr val="FF0000"/>
            </a:solidFill>
          </a:endParaRPr>
        </a:p>
      </dsp:txBody>
      <dsp:txXfrm rot="-5400000">
        <a:off x="515328" y="24314"/>
        <a:ext cx="4010447" cy="431800"/>
      </dsp:txXfrm>
    </dsp:sp>
    <dsp:sp modelId="{550344BF-D647-4506-9346-5D12BDB4CC21}">
      <dsp:nvSpPr>
        <dsp:cNvPr id="0" name=""/>
        <dsp:cNvSpPr/>
      </dsp:nvSpPr>
      <dsp:spPr>
        <a:xfrm rot="5400000">
          <a:off x="-110427" y="692966"/>
          <a:ext cx="736181" cy="5153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Registry</a:t>
          </a:r>
          <a:endParaRPr lang="zh-CN" altLang="en-US" sz="900" kern="1200" dirty="0"/>
        </a:p>
      </dsp:txBody>
      <dsp:txXfrm rot="-5400000">
        <a:off x="1" y="840203"/>
        <a:ext cx="515327" cy="220854"/>
      </dsp:txXfrm>
    </dsp:sp>
    <dsp:sp modelId="{DEBDF49E-B269-4091-AE97-0641550ACC92}">
      <dsp:nvSpPr>
        <dsp:cNvPr id="0" name=""/>
        <dsp:cNvSpPr/>
      </dsp:nvSpPr>
      <dsp:spPr>
        <a:xfrm rot="5400000">
          <a:off x="2292971" y="-1195104"/>
          <a:ext cx="478518" cy="40338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dubbo://10.20.153.10/xxxService?</a:t>
          </a:r>
          <a:r>
            <a:rPr lang="en-US" altLang="zh-CN" sz="1400" kern="1200" dirty="0" smtClean="0">
              <a:solidFill>
                <a:srgbClr val="0070C0"/>
              </a:solidFill>
            </a:rPr>
            <a:t>timeout</a:t>
          </a:r>
          <a:r>
            <a:rPr lang="en-US" altLang="zh-CN" sz="1400" kern="1200" dirty="0" smtClean="0"/>
            <a:t>=</a:t>
          </a:r>
          <a:r>
            <a:rPr lang="en-US" altLang="zh-CN" sz="1400" kern="1200" dirty="0" smtClean="0">
              <a:solidFill>
                <a:srgbClr val="FF0000"/>
              </a:solidFill>
            </a:rPr>
            <a:t>2000</a:t>
          </a:r>
          <a:endParaRPr lang="zh-CN" altLang="en-US" sz="1400" kern="1200" dirty="0" smtClean="0">
            <a:solidFill>
              <a:srgbClr val="FF0000"/>
            </a:solidFill>
          </a:endParaRPr>
        </a:p>
      </dsp:txBody>
      <dsp:txXfrm rot="-5400000">
        <a:off x="515328" y="605898"/>
        <a:ext cx="4010447" cy="431800"/>
      </dsp:txXfrm>
    </dsp:sp>
    <dsp:sp modelId="{F5AFED2C-9645-4024-AE6B-A76BCAE099F3}">
      <dsp:nvSpPr>
        <dsp:cNvPr id="0" name=""/>
        <dsp:cNvSpPr/>
      </dsp:nvSpPr>
      <dsp:spPr>
        <a:xfrm rot="5400000">
          <a:off x="-110427" y="1274550"/>
          <a:ext cx="736181" cy="5153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Consumer</a:t>
          </a:r>
          <a:endParaRPr lang="zh-CN" altLang="en-US" sz="900" kern="1200" dirty="0"/>
        </a:p>
      </dsp:txBody>
      <dsp:txXfrm rot="-5400000">
        <a:off x="1" y="1421787"/>
        <a:ext cx="515327" cy="220854"/>
      </dsp:txXfrm>
    </dsp:sp>
    <dsp:sp modelId="{CF80BEBD-4FAB-44F5-A725-712CF513627A}">
      <dsp:nvSpPr>
        <dsp:cNvPr id="0" name=""/>
        <dsp:cNvSpPr/>
      </dsp:nvSpPr>
      <dsp:spPr>
        <a:xfrm rot="5400000">
          <a:off x="2292971" y="-613521"/>
          <a:ext cx="478518" cy="40338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dubbo://10.20.153.10/xxxService?</a:t>
          </a:r>
          <a:r>
            <a:rPr lang="en-US" altLang="zh-CN" sz="1400" kern="1200" dirty="0" smtClean="0">
              <a:solidFill>
                <a:srgbClr val="0070C0"/>
              </a:solidFill>
            </a:rPr>
            <a:t>timeout</a:t>
          </a:r>
          <a:r>
            <a:rPr lang="en-US" altLang="zh-CN" sz="1400" kern="1200" dirty="0" smtClean="0"/>
            <a:t>=</a:t>
          </a:r>
          <a:r>
            <a:rPr lang="en-US" altLang="zh-CN" sz="1400" kern="1200" dirty="0" smtClean="0">
              <a:solidFill>
                <a:srgbClr val="FF0000"/>
              </a:solidFill>
            </a:rPr>
            <a:t>3000</a:t>
          </a:r>
          <a:endParaRPr lang="zh-CN" altLang="en-US" sz="1400" kern="1200" dirty="0" smtClean="0">
            <a:solidFill>
              <a:srgbClr val="FF0000"/>
            </a:solidFill>
          </a:endParaRPr>
        </a:p>
      </dsp:txBody>
      <dsp:txXfrm rot="-5400000">
        <a:off x="515328" y="1187481"/>
        <a:ext cx="4010447" cy="431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69F29-8B4C-455F-8B03-115DA6AEC3B2}">
      <dsp:nvSpPr>
        <dsp:cNvPr id="0" name=""/>
        <dsp:cNvSpPr/>
      </dsp:nvSpPr>
      <dsp:spPr>
        <a:xfrm>
          <a:off x="0" y="418915"/>
          <a:ext cx="4038600" cy="9993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562356" rIns="3134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复用度 </a:t>
          </a:r>
          <a:r>
            <a:rPr lang="en-US" altLang="zh-CN" sz="2000" kern="1200" dirty="0" smtClean="0"/>
            <a:t>+ </a:t>
          </a:r>
          <a:r>
            <a:rPr lang="zh-CN" altLang="en-US" sz="2000" kern="1200" dirty="0" smtClean="0"/>
            <a:t>稳定度 </a:t>
          </a:r>
          <a:r>
            <a:rPr lang="en-US" altLang="zh-CN" sz="2000" kern="1200" dirty="0" smtClean="0"/>
            <a:t>+ </a:t>
          </a:r>
          <a:r>
            <a:rPr lang="zh-CN" altLang="en-US" sz="2000" kern="1200" dirty="0" smtClean="0"/>
            <a:t>抽象度</a:t>
          </a:r>
          <a:endParaRPr lang="en-US" altLang="zh-CN" sz="2000" kern="1200" dirty="0" smtClean="0"/>
        </a:p>
      </dsp:txBody>
      <dsp:txXfrm>
        <a:off x="0" y="418915"/>
        <a:ext cx="4038600" cy="999337"/>
      </dsp:txXfrm>
    </dsp:sp>
    <dsp:sp modelId="{D902AE3F-DF35-4C40-8B59-00904B68EDDE}">
      <dsp:nvSpPr>
        <dsp:cNvPr id="0" name=""/>
        <dsp:cNvSpPr/>
      </dsp:nvSpPr>
      <dsp:spPr>
        <a:xfrm>
          <a:off x="201930" y="20395"/>
          <a:ext cx="2827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模块分包原则</a:t>
          </a:r>
          <a:endParaRPr lang="zh-CN" altLang="en-US" sz="2700" kern="1200" dirty="0"/>
        </a:p>
      </dsp:txBody>
      <dsp:txXfrm>
        <a:off x="240838" y="59303"/>
        <a:ext cx="2749204" cy="719224"/>
      </dsp:txXfrm>
    </dsp:sp>
    <dsp:sp modelId="{4074F288-6701-4C22-A70C-2E59C8748175}">
      <dsp:nvSpPr>
        <dsp:cNvPr id="0" name=""/>
        <dsp:cNvSpPr/>
      </dsp:nvSpPr>
      <dsp:spPr>
        <a:xfrm>
          <a:off x="0" y="1962572"/>
          <a:ext cx="4038600" cy="9993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562356" rIns="3134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微核 </a:t>
          </a:r>
          <a:r>
            <a:rPr lang="en-US" altLang="zh-CN" sz="2000" kern="1200" dirty="0" smtClean="0"/>
            <a:t>+ </a:t>
          </a:r>
          <a:r>
            <a:rPr lang="zh-CN" altLang="en-US" sz="2000" kern="1200" dirty="0" smtClean="0"/>
            <a:t>插件 </a:t>
          </a:r>
          <a:r>
            <a:rPr lang="en-US" altLang="zh-CN" sz="2000" kern="1200" dirty="0" smtClean="0"/>
            <a:t>+ </a:t>
          </a:r>
          <a:r>
            <a:rPr lang="zh-CN" altLang="en-US" sz="2000" kern="1200" dirty="0" smtClean="0"/>
            <a:t>平等 </a:t>
          </a:r>
          <a:r>
            <a:rPr lang="en-US" altLang="zh-CN" sz="2000" kern="1200" dirty="0" smtClean="0"/>
            <a:t>+ </a:t>
          </a:r>
          <a:r>
            <a:rPr lang="zh-CN" altLang="en-US" sz="2000" kern="1200" dirty="0" smtClean="0"/>
            <a:t>一致</a:t>
          </a:r>
          <a:endParaRPr lang="en-US" altLang="zh-CN" sz="2000" kern="1200" dirty="0" smtClean="0"/>
        </a:p>
      </dsp:txBody>
      <dsp:txXfrm>
        <a:off x="0" y="1962572"/>
        <a:ext cx="4038600" cy="999337"/>
      </dsp:txXfrm>
    </dsp:sp>
    <dsp:sp modelId="{F099E3D8-77D7-43B4-8F9E-CF534E99EE01}">
      <dsp:nvSpPr>
        <dsp:cNvPr id="0" name=""/>
        <dsp:cNvSpPr/>
      </dsp:nvSpPr>
      <dsp:spPr>
        <a:xfrm>
          <a:off x="201930" y="1564052"/>
          <a:ext cx="2827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框架扩展原则</a:t>
          </a:r>
          <a:endParaRPr lang="en-US" altLang="zh-CN" sz="2700" kern="1200" dirty="0" smtClean="0"/>
        </a:p>
      </dsp:txBody>
      <dsp:txXfrm>
        <a:off x="240838" y="1602960"/>
        <a:ext cx="2749204" cy="719224"/>
      </dsp:txXfrm>
    </dsp:sp>
    <dsp:sp modelId="{C195605B-69EC-4B99-9082-CD4CBB0CDE2E}">
      <dsp:nvSpPr>
        <dsp:cNvPr id="0" name=""/>
        <dsp:cNvSpPr/>
      </dsp:nvSpPr>
      <dsp:spPr>
        <a:xfrm>
          <a:off x="0" y="3506230"/>
          <a:ext cx="4038600" cy="9993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562356" rIns="3134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服务域 </a:t>
          </a:r>
          <a:r>
            <a:rPr lang="en-US" altLang="zh-CN" sz="2000" kern="1200" dirty="0" smtClean="0"/>
            <a:t>+ </a:t>
          </a:r>
          <a:r>
            <a:rPr lang="zh-CN" altLang="en-US" sz="2000" kern="1200" dirty="0" smtClean="0"/>
            <a:t>实体域 </a:t>
          </a:r>
          <a:r>
            <a:rPr lang="en-US" altLang="zh-CN" sz="2000" kern="1200" dirty="0" smtClean="0"/>
            <a:t>+ </a:t>
          </a:r>
          <a:r>
            <a:rPr lang="zh-CN" altLang="en-US" sz="2000" kern="1200" dirty="0" smtClean="0"/>
            <a:t>会话域</a:t>
          </a:r>
          <a:endParaRPr lang="en-US" altLang="zh-CN" sz="2000" kern="1200" dirty="0" smtClean="0"/>
        </a:p>
      </dsp:txBody>
      <dsp:txXfrm>
        <a:off x="0" y="3506230"/>
        <a:ext cx="4038600" cy="999337"/>
      </dsp:txXfrm>
    </dsp:sp>
    <dsp:sp modelId="{82BFE5F4-C1A8-404C-A451-60F7DD9A03C3}">
      <dsp:nvSpPr>
        <dsp:cNvPr id="0" name=""/>
        <dsp:cNvSpPr/>
      </dsp:nvSpPr>
      <dsp:spPr>
        <a:xfrm>
          <a:off x="201930" y="3107710"/>
          <a:ext cx="2827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模型划分原则</a:t>
          </a:r>
          <a:endParaRPr lang="en-US" altLang="zh-CN" sz="2700" kern="1200" dirty="0" smtClean="0"/>
        </a:p>
      </dsp:txBody>
      <dsp:txXfrm>
        <a:off x="240838" y="3146618"/>
        <a:ext cx="2749204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4BAB9-6B13-4746-AE41-560B27E49D5D}">
      <dsp:nvSpPr>
        <dsp:cNvPr id="0" name=""/>
        <dsp:cNvSpPr/>
      </dsp:nvSpPr>
      <dsp:spPr>
        <a:xfrm>
          <a:off x="0" y="418915"/>
          <a:ext cx="4038600" cy="9993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562356" rIns="3134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声明式</a:t>
          </a:r>
          <a:r>
            <a:rPr lang="en-US" altLang="zh-CN" sz="2000" kern="1200" dirty="0" smtClean="0"/>
            <a:t>API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+ </a:t>
          </a:r>
          <a:r>
            <a:rPr lang="zh-CN" altLang="en-US" sz="2000" kern="1200" dirty="0" smtClean="0"/>
            <a:t>过程式</a:t>
          </a:r>
          <a:r>
            <a:rPr lang="en-US" altLang="zh-CN" sz="2000" kern="1200" dirty="0" smtClean="0"/>
            <a:t>SPI + </a:t>
          </a:r>
          <a:r>
            <a:rPr lang="zh-CN" altLang="en-US" sz="2000" kern="1200" dirty="0" smtClean="0"/>
            <a:t>分离</a:t>
          </a:r>
          <a:endParaRPr lang="en-US" altLang="zh-CN" sz="2000" kern="1200" dirty="0" smtClean="0"/>
        </a:p>
      </dsp:txBody>
      <dsp:txXfrm>
        <a:off x="0" y="418915"/>
        <a:ext cx="4038600" cy="999337"/>
      </dsp:txXfrm>
    </dsp:sp>
    <dsp:sp modelId="{76EA0ECF-AB60-446C-ABF3-FE9FF35A03C9}">
      <dsp:nvSpPr>
        <dsp:cNvPr id="0" name=""/>
        <dsp:cNvSpPr/>
      </dsp:nvSpPr>
      <dsp:spPr>
        <a:xfrm>
          <a:off x="201930" y="20395"/>
          <a:ext cx="2827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接口分离原则</a:t>
          </a:r>
          <a:endParaRPr lang="zh-CN" altLang="en-US" sz="2700" kern="1200" dirty="0"/>
        </a:p>
      </dsp:txBody>
      <dsp:txXfrm>
        <a:off x="240838" y="59303"/>
        <a:ext cx="2749204" cy="719224"/>
      </dsp:txXfrm>
    </dsp:sp>
    <dsp:sp modelId="{AE311E37-1A2A-4D2F-874A-1C5BCD1D9BFD}">
      <dsp:nvSpPr>
        <dsp:cNvPr id="0" name=""/>
        <dsp:cNvSpPr/>
      </dsp:nvSpPr>
      <dsp:spPr>
        <a:xfrm>
          <a:off x="0" y="1962572"/>
          <a:ext cx="4038600" cy="9993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562356" rIns="3134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拦截 </a:t>
          </a:r>
          <a:r>
            <a:rPr lang="en-US" altLang="zh-CN" sz="2000" kern="1200" dirty="0" smtClean="0"/>
            <a:t>+ </a:t>
          </a:r>
          <a:r>
            <a:rPr lang="zh-CN" altLang="en-US" sz="2000" kern="1200" dirty="0" smtClean="0"/>
            <a:t>事件 </a:t>
          </a:r>
          <a:r>
            <a:rPr lang="en-US" altLang="zh-CN" sz="2000" kern="1200" dirty="0" smtClean="0"/>
            <a:t>+ </a:t>
          </a:r>
          <a:r>
            <a:rPr lang="zh-CN" altLang="en-US" sz="2000" kern="1200" dirty="0" smtClean="0"/>
            <a:t>共享 </a:t>
          </a:r>
          <a:r>
            <a:rPr lang="en-US" altLang="zh-CN" sz="2000" kern="1200" dirty="0" smtClean="0"/>
            <a:t>+ </a:t>
          </a:r>
          <a:r>
            <a:rPr lang="zh-CN" altLang="en-US" sz="2000" kern="1200" dirty="0" smtClean="0"/>
            <a:t>防御</a:t>
          </a:r>
          <a:endParaRPr lang="en-US" altLang="zh-CN" sz="2000" kern="1200" dirty="0" smtClean="0"/>
        </a:p>
      </dsp:txBody>
      <dsp:txXfrm>
        <a:off x="0" y="1962572"/>
        <a:ext cx="4038600" cy="999337"/>
      </dsp:txXfrm>
    </dsp:sp>
    <dsp:sp modelId="{0A329817-D60C-4F23-B91D-40F98E2A0D9E}">
      <dsp:nvSpPr>
        <dsp:cNvPr id="0" name=""/>
        <dsp:cNvSpPr/>
      </dsp:nvSpPr>
      <dsp:spPr>
        <a:xfrm>
          <a:off x="201930" y="1564052"/>
          <a:ext cx="2827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组件协作原则</a:t>
          </a:r>
          <a:endParaRPr lang="en-US" altLang="zh-CN" sz="2700" kern="1200" dirty="0" smtClean="0"/>
        </a:p>
      </dsp:txBody>
      <dsp:txXfrm>
        <a:off x="240838" y="1602960"/>
        <a:ext cx="2749204" cy="719224"/>
      </dsp:txXfrm>
    </dsp:sp>
    <dsp:sp modelId="{59B31174-750A-4AF2-B64D-C0F9C1306035}">
      <dsp:nvSpPr>
        <dsp:cNvPr id="0" name=""/>
        <dsp:cNvSpPr/>
      </dsp:nvSpPr>
      <dsp:spPr>
        <a:xfrm>
          <a:off x="0" y="3506230"/>
          <a:ext cx="4038600" cy="9993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562356" rIns="3134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开闭 </a:t>
          </a:r>
          <a:r>
            <a:rPr lang="en-US" altLang="zh-CN" sz="2000" kern="1200" dirty="0" smtClean="0"/>
            <a:t>+ </a:t>
          </a:r>
          <a:r>
            <a:rPr lang="zh-CN" altLang="en-US" sz="2000" kern="1200" dirty="0" smtClean="0"/>
            <a:t>增量 </a:t>
          </a:r>
          <a:r>
            <a:rPr lang="en-US" altLang="zh-CN" sz="2000" kern="1200" dirty="0" smtClean="0"/>
            <a:t>+ </a:t>
          </a:r>
          <a:r>
            <a:rPr lang="zh-CN" altLang="en-US" sz="2000" kern="1200" dirty="0" smtClean="0"/>
            <a:t>高阶</a:t>
          </a:r>
          <a:endParaRPr lang="en-US" altLang="zh-CN" sz="2000" kern="1200" dirty="0" smtClean="0"/>
        </a:p>
      </dsp:txBody>
      <dsp:txXfrm>
        <a:off x="0" y="3506230"/>
        <a:ext cx="4038600" cy="999337"/>
      </dsp:txXfrm>
    </dsp:sp>
    <dsp:sp modelId="{15866C0B-02B4-4303-8230-9D16CBE6F586}">
      <dsp:nvSpPr>
        <dsp:cNvPr id="0" name=""/>
        <dsp:cNvSpPr/>
      </dsp:nvSpPr>
      <dsp:spPr>
        <a:xfrm>
          <a:off x="201930" y="3107710"/>
          <a:ext cx="2827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功能演进原则</a:t>
          </a:r>
          <a:endParaRPr lang="en-US" altLang="zh-CN" sz="2500" kern="1200" dirty="0" smtClean="0"/>
        </a:p>
      </dsp:txBody>
      <dsp:txXfrm>
        <a:off x="240838" y="3146618"/>
        <a:ext cx="274920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3336B-87B7-4273-A35F-F5E8B589333A}" type="datetimeFigureOut">
              <a:rPr lang="zh-CN" altLang="en-US" smtClean="0"/>
              <a:pPr/>
              <a:t>13-5-4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7FEA4-9D4C-4F70-83CF-5CFA7C0C74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19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5B6FF-CAA0-44A8-BF24-DBF9A004CD17}" type="datetimeFigureOut">
              <a:rPr lang="zh-CN" altLang="en-US" smtClean="0"/>
              <a:pPr/>
              <a:t>13-5-4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E5A3-0E2F-4BA9-9793-45C398BDD3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4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2B05-33EE-CB46-8D43-B9A06A4A01A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08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4077072"/>
            <a:ext cx="9144000" cy="165618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1052736"/>
            <a:ext cx="9144000" cy="29523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solidFill>
                <a:schemeClr val="bg1"/>
              </a:solidFill>
              <a:ea typeface="+mn-ea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6524625"/>
            <a:ext cx="1371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1484784"/>
            <a:ext cx="6984776" cy="93610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1680" y="2636912"/>
            <a:ext cx="5688632" cy="5509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69D2380-CEF4-4C60-83FF-0C05BB5968DA}" type="datetime1">
              <a:rPr lang="zh-CN" altLang="en-US" smtClean="0"/>
              <a:pPr/>
              <a:t>13-5-4</a:t>
            </a:fld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D8BA-8A14-40F8-B79A-E1ACA5466D23}" type="datetime1">
              <a:rPr lang="zh-CN" altLang="en-US" smtClean="0"/>
              <a:pPr/>
              <a:t>13-5-4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FEB1-381D-4AA3-868F-87E0E4613565}" type="datetime1">
              <a:rPr lang="zh-CN" altLang="en-US" smtClean="0"/>
              <a:pPr/>
              <a:t>13-5-4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EDF9-FF59-424B-8763-CD5F4E4ABF2C}" type="datetime1">
              <a:rPr lang="zh-CN" altLang="en-US" smtClean="0"/>
              <a:pPr/>
              <a:t>13-5-4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E45-0B7D-4DAC-818A-BA0420935BEF}" type="datetime1">
              <a:rPr lang="zh-CN" altLang="en-US" smtClean="0"/>
              <a:pPr/>
              <a:t>13-5-4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E3C1-F502-4043-A80D-14374AA0B6F3}" type="datetime1">
              <a:rPr lang="zh-CN" altLang="en-US" smtClean="0"/>
              <a:pPr/>
              <a:t>13-5-4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FDB2-C651-402A-ACB5-4AF8CDCF7C12}" type="datetime1">
              <a:rPr lang="zh-CN" altLang="en-US" smtClean="0"/>
              <a:pPr/>
              <a:t>13-5-4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DC2D-BFA2-42CC-A408-BE983E9AD4B6}" type="datetime1">
              <a:rPr lang="zh-CN" altLang="en-US" smtClean="0"/>
              <a:pPr/>
              <a:t>13-5-4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AB31-5BDF-4DDF-9237-7CBA98EF46D4}" type="datetime1">
              <a:rPr lang="zh-CN" altLang="en-US" smtClean="0"/>
              <a:pPr/>
              <a:t>13-5-4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3084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47853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5AE7-1A2A-418F-8B25-92B7A48C0BC6}" type="datetime1">
              <a:rPr lang="zh-CN" altLang="en-US" smtClean="0"/>
              <a:pPr/>
              <a:t>13-5-4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68759"/>
            <a:ext cx="54864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F16-3C5E-4110-AADB-E889CB18F162}" type="datetime1">
              <a:rPr lang="zh-CN" altLang="en-US" smtClean="0"/>
              <a:pPr/>
              <a:t>13-5-4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152400" y="6451600"/>
            <a:ext cx="88392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pic>
        <p:nvPicPr>
          <p:cNvPr id="10" name="Picture 1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43800" y="6524625"/>
            <a:ext cx="1371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979712" y="0"/>
            <a:ext cx="7164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9632" y="6453336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71831F9-2B4F-403A-BEB4-A7CE3CE24663}" type="datetime1">
              <a:rPr lang="zh-CN" altLang="en-US" smtClean="0"/>
              <a:pPr/>
              <a:t>13-5-4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951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 descr="dubbo-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2008" y="126907"/>
            <a:ext cx="1835696" cy="9258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jpe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eg"/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5" Type="http://schemas.openxmlformats.org/officeDocument/2006/relationships/image" Target="../media/image33.jpeg"/><Relationship Id="rId6" Type="http://schemas.openxmlformats.org/officeDocument/2006/relationships/image" Target="../media/image34.jpeg"/><Relationship Id="rId7" Type="http://schemas.openxmlformats.org/officeDocument/2006/relationships/image" Target="../media/image35.jpeg"/><Relationship Id="rId8" Type="http://schemas.openxmlformats.org/officeDocument/2006/relationships/image" Target="../media/image36.jpeg"/><Relationship Id="rId9" Type="http://schemas.openxmlformats.org/officeDocument/2006/relationships/image" Target="../media/image37.jpeg"/><Relationship Id="rId10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4" Type="http://schemas.openxmlformats.org/officeDocument/2006/relationships/image" Target="../media/image44.jpg"/><Relationship Id="rId5" Type="http://schemas.openxmlformats.org/officeDocument/2006/relationships/image" Target="../media/image45.jp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alibabatech.com/jira/browse/DUBBO" TargetMode="External"/><Relationship Id="rId4" Type="http://schemas.openxmlformats.org/officeDocument/2006/relationships/hyperlink" Target="http://code.alibabatech.com/ci/view/dubbo-trunk-pipeline" TargetMode="External"/><Relationship Id="rId5" Type="http://schemas.openxmlformats.org/officeDocument/2006/relationships/hyperlink" Target="http://code.alibabatech.com/fisheye/changelog/dubbo" TargetMode="External"/><Relationship Id="rId6" Type="http://schemas.openxmlformats.org/officeDocument/2006/relationships/hyperlink" Target="https://github.com/AlibabaTech/dubbo" TargetMode="External"/><Relationship Id="rId7" Type="http://schemas.openxmlformats.org/officeDocument/2006/relationships/hyperlink" Target="http://central.maven.org/maven2/com/alibaba/dubbo" TargetMode="External"/><Relationship Id="rId8" Type="http://schemas.openxmlformats.org/officeDocument/2006/relationships/hyperlink" Target="http://groups.google.com/group/dubbo" TargetMode="External"/><Relationship Id="rId9" Type="http://schemas.openxmlformats.org/officeDocument/2006/relationships/hyperlink" Target="http://code.alibabatech.com/blog/tag/dubbo" TargetMode="External"/><Relationship Id="rId10" Type="http://schemas.openxmlformats.org/officeDocument/2006/relationships/hyperlink" Target="http://weibo.com/dubbo" TargetMode="External"/><Relationship Id="rId1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alibabatech.com/wiki/display/dubb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DUBBO</a:t>
            </a:r>
            <a:r>
              <a:rPr kumimoji="1" lang="zh-CN" altLang="en-US" dirty="0" smtClean="0"/>
              <a:t>开源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梁飞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90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服务依赖关系</a:t>
            </a:r>
            <a:endParaRPr kumimoji="1" lang="zh-CN" altLang="en-US" dirty="0"/>
          </a:p>
        </p:txBody>
      </p:sp>
      <p:pic>
        <p:nvPicPr>
          <p:cNvPr id="4" name="内容占位符 3" descr="depend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b="11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051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降级开关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9723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服务分类统计</a:t>
            </a:r>
            <a:endParaRPr kumimoji="1" lang="zh-CN" altLang="en-US" dirty="0"/>
          </a:p>
        </p:txBody>
      </p:sp>
      <p:pic>
        <p:nvPicPr>
          <p:cNvPr id="4" name="内容占位符 3" descr="kin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" r="47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49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服务响应区间</a:t>
            </a:r>
            <a:endParaRPr kumimoji="1" lang="zh-CN" altLang="en-US" dirty="0"/>
          </a:p>
        </p:txBody>
      </p:sp>
      <p:pic>
        <p:nvPicPr>
          <p:cNvPr id="4" name="内容占位符 3" descr="proi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" b="4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604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服务生命周期管理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4" name="内容占位符 10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3851920" y="3140968"/>
            <a:ext cx="1440000" cy="14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治理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95536" y="2564904"/>
            <a:ext cx="1224136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下线</a:t>
            </a:r>
          </a:p>
        </p:txBody>
      </p:sp>
      <p:cxnSp>
        <p:nvCxnSpPr>
          <p:cNvPr id="7" name="直接箭头连接符 16"/>
          <p:cNvCxnSpPr/>
          <p:nvPr/>
        </p:nvCxnSpPr>
        <p:spPr>
          <a:xfrm rot="10800000">
            <a:off x="1763688" y="2995363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1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服务治理定位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5" name="内容占位符 4" descr="Fig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484784"/>
            <a:ext cx="468052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7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可集成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治理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35707" y="1556792"/>
            <a:ext cx="970012" cy="288032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Deployment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843419" y="1556792"/>
            <a:ext cx="1008112" cy="288032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Runtime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847611" y="1833791"/>
            <a:ext cx="2592288" cy="3384376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439899" y="1833791"/>
            <a:ext cx="2592288" cy="3384376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" name="Rectangle 17"/>
          <p:cNvSpPr/>
          <p:nvPr/>
        </p:nvSpPr>
        <p:spPr>
          <a:xfrm>
            <a:off x="3897743" y="3057927"/>
            <a:ext cx="93610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Rectangle 17"/>
          <p:cNvSpPr/>
          <p:nvPr/>
        </p:nvSpPr>
        <p:spPr>
          <a:xfrm>
            <a:off x="2025535" y="3057927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3033647" y="2193831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Registry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Rectangle 17"/>
          <p:cNvSpPr/>
          <p:nvPr/>
        </p:nvSpPr>
        <p:spPr>
          <a:xfrm>
            <a:off x="2097543" y="3129935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Consumer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Rectangle 19"/>
          <p:cNvSpPr/>
          <p:nvPr/>
        </p:nvSpPr>
        <p:spPr>
          <a:xfrm>
            <a:off x="3969751" y="3129935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Provider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33647" y="4570095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M</a:t>
            </a: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onitor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Straight Arrow Connector 20"/>
          <p:cNvCxnSpPr>
            <a:cxnSpLocks noChangeShapeType="1"/>
            <a:stCxn id="14" idx="2"/>
            <a:endCxn id="16" idx="0"/>
          </p:cNvCxnSpPr>
          <p:nvPr/>
        </p:nvCxnSpPr>
        <p:spPr bwMode="auto">
          <a:xfrm>
            <a:off x="2565595" y="3417967"/>
            <a:ext cx="936104" cy="1152128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9"/>
          <p:cNvCxnSpPr>
            <a:cxnSpLocks noChangeShapeType="1"/>
            <a:stCxn id="14" idx="3"/>
            <a:endCxn id="15" idx="1"/>
          </p:cNvCxnSpPr>
          <p:nvPr/>
        </p:nvCxnSpPr>
        <p:spPr bwMode="auto">
          <a:xfrm>
            <a:off x="3033647" y="3273951"/>
            <a:ext cx="936104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9"/>
          <p:cNvCxnSpPr>
            <a:cxnSpLocks noChangeShapeType="1"/>
            <a:stCxn id="13" idx="2"/>
            <a:endCxn id="14" idx="0"/>
          </p:cNvCxnSpPr>
          <p:nvPr/>
        </p:nvCxnSpPr>
        <p:spPr bwMode="auto">
          <a:xfrm flipH="1">
            <a:off x="2565595" y="2481863"/>
            <a:ext cx="936104" cy="648072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9"/>
          <p:cNvCxnSpPr>
            <a:cxnSpLocks noChangeShapeType="1"/>
          </p:cNvCxnSpPr>
          <p:nvPr/>
        </p:nvCxnSpPr>
        <p:spPr bwMode="auto">
          <a:xfrm>
            <a:off x="5193887" y="5733256"/>
            <a:ext cx="288032" cy="0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9"/>
          <p:cNvCxnSpPr>
            <a:cxnSpLocks noChangeShapeType="1"/>
          </p:cNvCxnSpPr>
          <p:nvPr/>
        </p:nvCxnSpPr>
        <p:spPr bwMode="auto">
          <a:xfrm>
            <a:off x="5769951" y="5733256"/>
            <a:ext cx="288032" cy="0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9"/>
          <p:cNvSpPr txBox="1">
            <a:spLocks noChangeArrowheads="1"/>
          </p:cNvSpPr>
          <p:nvPr/>
        </p:nvSpPr>
        <p:spPr bwMode="auto">
          <a:xfrm>
            <a:off x="5409911" y="5589240"/>
            <a:ext cx="4320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init</a:t>
            </a:r>
            <a:endParaRPr lang="en-US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985975" y="5589240"/>
            <a:ext cx="576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ea typeface="Arial Unicode MS" pitchFamily="34" charset="-122"/>
                <a:cs typeface="Arial Unicode MS" pitchFamily="34" charset="-122"/>
              </a:rPr>
              <a:t>async</a:t>
            </a:r>
            <a:endParaRPr lang="en-US" altLang="zh-CN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4" name="Straight Arrow Connector 12"/>
          <p:cNvCxnSpPr>
            <a:cxnSpLocks noChangeShapeType="1"/>
          </p:cNvCxnSpPr>
          <p:nvPr/>
        </p:nvCxnSpPr>
        <p:spPr bwMode="auto">
          <a:xfrm flipV="1">
            <a:off x="2385575" y="2481863"/>
            <a:ext cx="936104" cy="648072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/>
          <p:nvPr/>
        </p:nvSpPr>
        <p:spPr>
          <a:xfrm>
            <a:off x="4905855" y="2193831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Repository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5841959" y="3129935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Admin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7" name="直接箭头连接符 23"/>
          <p:cNvCxnSpPr>
            <a:stCxn id="15" idx="0"/>
            <a:endCxn id="25" idx="2"/>
          </p:cNvCxnSpPr>
          <p:nvPr/>
        </p:nvCxnSpPr>
        <p:spPr>
          <a:xfrm flipV="1">
            <a:off x="4437803" y="2481863"/>
            <a:ext cx="936104" cy="64807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19"/>
          <p:cNvSpPr/>
          <p:nvPr/>
        </p:nvSpPr>
        <p:spPr>
          <a:xfrm>
            <a:off x="4905855" y="4570095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Scheduler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9" name="直接箭头连接符 25"/>
          <p:cNvCxnSpPr>
            <a:stCxn id="26" idx="0"/>
            <a:endCxn id="25" idx="2"/>
          </p:cNvCxnSpPr>
          <p:nvPr/>
        </p:nvCxnSpPr>
        <p:spPr>
          <a:xfrm flipH="1" flipV="1">
            <a:off x="5373907" y="2481863"/>
            <a:ext cx="936104" cy="64807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4"/>
          <p:cNvCxnSpPr>
            <a:cxnSpLocks noChangeShapeType="1"/>
            <a:stCxn id="16" idx="3"/>
            <a:endCxn id="28" idx="1"/>
          </p:cNvCxnSpPr>
          <p:nvPr/>
        </p:nvCxnSpPr>
        <p:spPr bwMode="auto">
          <a:xfrm>
            <a:off x="3969751" y="4714111"/>
            <a:ext cx="936104" cy="0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27"/>
          <p:cNvCxnSpPr>
            <a:stCxn id="26" idx="2"/>
            <a:endCxn id="28" idx="0"/>
          </p:cNvCxnSpPr>
          <p:nvPr/>
        </p:nvCxnSpPr>
        <p:spPr>
          <a:xfrm flipH="1">
            <a:off x="5373907" y="3417967"/>
            <a:ext cx="936104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9"/>
          <p:cNvCxnSpPr>
            <a:cxnSpLocks noChangeShapeType="1"/>
            <a:stCxn id="15" idx="0"/>
            <a:endCxn id="13" idx="2"/>
          </p:cNvCxnSpPr>
          <p:nvPr/>
        </p:nvCxnSpPr>
        <p:spPr bwMode="auto">
          <a:xfrm flipH="1" flipV="1">
            <a:off x="3501699" y="2481863"/>
            <a:ext cx="936104" cy="648072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9"/>
          <p:cNvCxnSpPr>
            <a:cxnSpLocks noChangeShapeType="1"/>
          </p:cNvCxnSpPr>
          <p:nvPr/>
        </p:nvCxnSpPr>
        <p:spPr bwMode="auto">
          <a:xfrm>
            <a:off x="6490031" y="5733256"/>
            <a:ext cx="288032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29"/>
          <p:cNvSpPr txBox="1">
            <a:spLocks noChangeArrowheads="1"/>
          </p:cNvSpPr>
          <p:nvPr/>
        </p:nvSpPr>
        <p:spPr bwMode="auto">
          <a:xfrm>
            <a:off x="6706055" y="5589240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sync</a:t>
            </a:r>
          </a:p>
        </p:txBody>
      </p:sp>
      <p:cxnSp>
        <p:nvCxnSpPr>
          <p:cNvPr id="35" name="肘形连接符 34"/>
          <p:cNvCxnSpPr>
            <a:stCxn id="26" idx="0"/>
            <a:endCxn id="13" idx="0"/>
          </p:cNvCxnSpPr>
          <p:nvPr/>
        </p:nvCxnSpPr>
        <p:spPr>
          <a:xfrm rot="16200000" flipV="1">
            <a:off x="4437803" y="1257727"/>
            <a:ext cx="936104" cy="2808312"/>
          </a:xfrm>
          <a:prstGeom prst="bentConnector3">
            <a:avLst>
              <a:gd name="adj1" fmla="val 12442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6" idx="2"/>
            <a:endCxn id="16" idx="2"/>
          </p:cNvCxnSpPr>
          <p:nvPr/>
        </p:nvCxnSpPr>
        <p:spPr>
          <a:xfrm rot="5400000">
            <a:off x="4185775" y="2733891"/>
            <a:ext cx="1440160" cy="2808312"/>
          </a:xfrm>
          <a:prstGeom prst="bentConnector3">
            <a:avLst>
              <a:gd name="adj1" fmla="val 115873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1"/>
          <p:cNvSpPr txBox="1">
            <a:spLocks noChangeArrowheads="1"/>
          </p:cNvSpPr>
          <p:nvPr/>
        </p:nvSpPr>
        <p:spPr bwMode="auto">
          <a:xfrm>
            <a:off x="3119388" y="3048635"/>
            <a:ext cx="7848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10.invoke</a:t>
            </a:r>
            <a:endParaRPr lang="en-US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TextBox 34"/>
          <p:cNvSpPr txBox="1">
            <a:spLocks noChangeArrowheads="1"/>
          </p:cNvSpPr>
          <p:nvPr/>
        </p:nvSpPr>
        <p:spPr bwMode="auto">
          <a:xfrm>
            <a:off x="3249671" y="4138047"/>
            <a:ext cx="7366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11.count</a:t>
            </a:r>
            <a:endParaRPr lang="en-US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" name="TextBox 35"/>
          <p:cNvSpPr txBox="1"/>
          <p:nvPr/>
        </p:nvSpPr>
        <p:spPr>
          <a:xfrm>
            <a:off x="4401799" y="2636912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4. </a:t>
            </a: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download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" name="TextBox 29"/>
          <p:cNvSpPr txBox="1">
            <a:spLocks noChangeArrowheads="1"/>
          </p:cNvSpPr>
          <p:nvPr/>
        </p:nvSpPr>
        <p:spPr bwMode="auto">
          <a:xfrm>
            <a:off x="2025535" y="2636912"/>
            <a:ext cx="9361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8.subscribe</a:t>
            </a:r>
            <a:endParaRPr lang="en-US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TextBox 32"/>
          <p:cNvSpPr txBox="1">
            <a:spLocks noChangeArrowheads="1"/>
          </p:cNvSpPr>
          <p:nvPr/>
        </p:nvSpPr>
        <p:spPr bwMode="auto">
          <a:xfrm>
            <a:off x="2889631" y="2636912"/>
            <a:ext cx="6663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9.notify</a:t>
            </a:r>
            <a:endParaRPr lang="en-US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5193887" y="4138047"/>
            <a:ext cx="8931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2. schedule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" name="TextBox 39"/>
          <p:cNvSpPr txBox="1"/>
          <p:nvPr/>
        </p:nvSpPr>
        <p:spPr>
          <a:xfrm>
            <a:off x="3987716" y="4479037"/>
            <a:ext cx="77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12.report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" name="TextBox 30"/>
          <p:cNvSpPr txBox="1">
            <a:spLocks noChangeArrowheads="1"/>
          </p:cNvSpPr>
          <p:nvPr/>
        </p:nvSpPr>
        <p:spPr bwMode="auto">
          <a:xfrm>
            <a:off x="3537703" y="2636912"/>
            <a:ext cx="7755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6.register</a:t>
            </a:r>
            <a:endParaRPr lang="en-US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5" name="TextBox 41"/>
          <p:cNvSpPr txBox="1"/>
          <p:nvPr/>
        </p:nvSpPr>
        <p:spPr>
          <a:xfrm>
            <a:off x="6274007" y="2636912"/>
            <a:ext cx="6758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7. route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" name="TextBox 42"/>
          <p:cNvSpPr txBox="1"/>
          <p:nvPr/>
        </p:nvSpPr>
        <p:spPr>
          <a:xfrm>
            <a:off x="6274008" y="3561983"/>
            <a:ext cx="7200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13. view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5409911" y="2636912"/>
            <a:ext cx="7681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1. upload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92255" y="5661248"/>
            <a:ext cx="216024" cy="144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329791" y="5661248"/>
            <a:ext cx="216024" cy="144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6"/>
          <p:cNvSpPr txBox="1"/>
          <p:nvPr/>
        </p:nvSpPr>
        <p:spPr>
          <a:xfrm>
            <a:off x="4492857" y="5589240"/>
            <a:ext cx="725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platform</a:t>
            </a:r>
            <a:endParaRPr lang="zh-CN" altLang="en-US" sz="1200" dirty="0"/>
          </a:p>
        </p:txBody>
      </p:sp>
      <p:sp>
        <p:nvSpPr>
          <p:cNvPr id="51" name="TextBox 47"/>
          <p:cNvSpPr txBox="1"/>
          <p:nvPr/>
        </p:nvSpPr>
        <p:spPr>
          <a:xfrm>
            <a:off x="3455321" y="5589240"/>
            <a:ext cx="8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application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3969751" y="3417967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Container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3969751" y="3705999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Deployer</a:t>
            </a:r>
            <a:endParaRPr lang="zh-CN" altLang="en-US" sz="1200" dirty="0"/>
          </a:p>
        </p:txBody>
      </p:sp>
      <p:cxnSp>
        <p:nvCxnSpPr>
          <p:cNvPr id="54" name="Straight Arrow Connector 24"/>
          <p:cNvCxnSpPr>
            <a:cxnSpLocks noChangeShapeType="1"/>
            <a:stCxn id="53" idx="2"/>
            <a:endCxn id="16" idx="0"/>
          </p:cNvCxnSpPr>
          <p:nvPr/>
        </p:nvCxnSpPr>
        <p:spPr bwMode="auto">
          <a:xfrm flipH="1">
            <a:off x="3501699" y="3994031"/>
            <a:ext cx="936104" cy="576064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1"/>
          <p:cNvCxnSpPr>
            <a:stCxn id="28" idx="0"/>
            <a:endCxn id="53" idx="2"/>
          </p:cNvCxnSpPr>
          <p:nvPr/>
        </p:nvCxnSpPr>
        <p:spPr>
          <a:xfrm flipH="1" flipV="1">
            <a:off x="4437803" y="3994031"/>
            <a:ext cx="936104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2"/>
          <p:cNvSpPr txBox="1"/>
          <p:nvPr/>
        </p:nvSpPr>
        <p:spPr>
          <a:xfrm>
            <a:off x="4487412" y="4138047"/>
            <a:ext cx="759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3. deploy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47611" y="5218167"/>
            <a:ext cx="2592288" cy="288032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Distributed Service</a:t>
            </a:r>
            <a:endParaRPr lang="zh-CN" altLang="en-US" sz="1200" dirty="0"/>
          </a:p>
        </p:txBody>
      </p:sp>
      <p:cxnSp>
        <p:nvCxnSpPr>
          <p:cNvPr id="58" name="形状 90"/>
          <p:cNvCxnSpPr>
            <a:stCxn id="53" idx="3"/>
            <a:endCxn id="52" idx="3"/>
          </p:cNvCxnSpPr>
          <p:nvPr/>
        </p:nvCxnSpPr>
        <p:spPr>
          <a:xfrm flipV="1">
            <a:off x="4905855" y="3561983"/>
            <a:ext cx="12700" cy="288032"/>
          </a:xfrm>
          <a:prstGeom prst="bentConnector3">
            <a:avLst>
              <a:gd name="adj1" fmla="val 180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5"/>
          <p:cNvSpPr txBox="1"/>
          <p:nvPr/>
        </p:nvSpPr>
        <p:spPr>
          <a:xfrm>
            <a:off x="5074439" y="3561983"/>
            <a:ext cx="623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5. start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39899" y="5218167"/>
            <a:ext cx="2592288" cy="288032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Elastic Computing</a:t>
            </a:r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 rot="16200000">
            <a:off x="5517923" y="3392996"/>
            <a:ext cx="3384376" cy="288032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IT Governance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 rot="16200000">
            <a:off x="-26693" y="3392996"/>
            <a:ext cx="3384376" cy="288032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Governance</a:t>
            </a:r>
            <a:endParaRPr lang="zh-CN" altLang="en-US" sz="1200" dirty="0"/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8143" y="2996952"/>
            <a:ext cx="67425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4" name="直接箭头连接符 60"/>
          <p:cNvCxnSpPr>
            <a:stCxn id="63" idx="1"/>
            <a:endCxn id="26" idx="3"/>
          </p:cNvCxnSpPr>
          <p:nvPr/>
        </p:nvCxnSpPr>
        <p:spPr>
          <a:xfrm flipH="1" flipV="1">
            <a:off x="6778063" y="3273951"/>
            <a:ext cx="720080" cy="110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0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tmall-is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3" y="4688032"/>
            <a:ext cx="2793373" cy="1617216"/>
          </a:xfrm>
          <a:prstGeom prst="rect">
            <a:avLst/>
          </a:prstGeom>
        </p:spPr>
      </p:pic>
      <p:pic>
        <p:nvPicPr>
          <p:cNvPr id="8" name="图片 7" descr="tmall-biz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" y="1196752"/>
            <a:ext cx="2077564" cy="1829302"/>
          </a:xfrm>
          <a:prstGeom prst="rect">
            <a:avLst/>
          </a:prstGeom>
        </p:spPr>
      </p:pic>
      <p:pic>
        <p:nvPicPr>
          <p:cNvPr id="7" name="图片 6" descr="tmall-tp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79752"/>
            <a:ext cx="2306536" cy="1673184"/>
          </a:xfrm>
          <a:prstGeom prst="rect">
            <a:avLst/>
          </a:prstGeom>
        </p:spPr>
      </p:pic>
      <p:pic>
        <p:nvPicPr>
          <p:cNvPr id="6" name="图片 5" descr="tmall-de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33" y="3370767"/>
            <a:ext cx="2001067" cy="208307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服务架构要解决的问题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377577"/>
              </p:ext>
            </p:extLst>
          </p:nvPr>
        </p:nvGraphicFramePr>
        <p:xfrm>
          <a:off x="1416475" y="1600200"/>
          <a:ext cx="5877559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2501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网站架构发展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1595297" y="3356992"/>
            <a:ext cx="6624736" cy="7200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23489" y="3068960"/>
            <a:ext cx="1368152" cy="122413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35657" y="3068960"/>
            <a:ext cx="1368152" cy="122413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39513" y="3356992"/>
            <a:ext cx="216024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99553" y="3356992"/>
            <a:ext cx="216024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59593" y="3356992"/>
            <a:ext cx="216024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51681" y="3356992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11721" y="3356992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71761" y="3356992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51681" y="3933056"/>
            <a:ext cx="21602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11721" y="3933056"/>
            <a:ext cx="21602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71761" y="3933056"/>
            <a:ext cx="21602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4"/>
          <p:cNvCxnSpPr>
            <a:stCxn id="10" idx="2"/>
            <a:endCxn id="14" idx="0"/>
          </p:cNvCxnSpPr>
          <p:nvPr/>
        </p:nvCxnSpPr>
        <p:spPr>
          <a:xfrm>
            <a:off x="5159693" y="364502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13" idx="0"/>
          </p:cNvCxnSpPr>
          <p:nvPr/>
        </p:nvCxnSpPr>
        <p:spPr>
          <a:xfrm>
            <a:off x="5159693" y="36450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/>
          <p:cNvCxnSpPr>
            <a:stCxn id="11" idx="2"/>
            <a:endCxn id="14" idx="0"/>
          </p:cNvCxnSpPr>
          <p:nvPr/>
        </p:nvCxnSpPr>
        <p:spPr>
          <a:xfrm>
            <a:off x="5519733" y="36450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0"/>
          <p:cNvCxnSpPr>
            <a:stCxn id="12" idx="2"/>
            <a:endCxn id="15" idx="0"/>
          </p:cNvCxnSpPr>
          <p:nvPr/>
        </p:nvCxnSpPr>
        <p:spPr>
          <a:xfrm>
            <a:off x="5879773" y="36450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2"/>
          <p:cNvCxnSpPr>
            <a:stCxn id="12" idx="2"/>
            <a:endCxn id="14" idx="0"/>
          </p:cNvCxnSpPr>
          <p:nvPr/>
        </p:nvCxnSpPr>
        <p:spPr>
          <a:xfrm flipH="1">
            <a:off x="5519733" y="364502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4"/>
          <p:cNvCxnSpPr>
            <a:stCxn id="11" idx="2"/>
            <a:endCxn id="13" idx="0"/>
          </p:cNvCxnSpPr>
          <p:nvPr/>
        </p:nvCxnSpPr>
        <p:spPr>
          <a:xfrm flipH="1">
            <a:off x="5159693" y="364502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6"/>
          <p:cNvCxnSpPr>
            <a:stCxn id="11" idx="2"/>
            <a:endCxn id="15" idx="0"/>
          </p:cNvCxnSpPr>
          <p:nvPr/>
        </p:nvCxnSpPr>
        <p:spPr>
          <a:xfrm>
            <a:off x="5519733" y="364502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347825" y="3068960"/>
            <a:ext cx="1368152" cy="122413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563849" y="3356992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923889" y="3356992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283929" y="3356992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云形 26"/>
          <p:cNvSpPr/>
          <p:nvPr/>
        </p:nvSpPr>
        <p:spPr>
          <a:xfrm>
            <a:off x="6667524" y="3861048"/>
            <a:ext cx="720080" cy="288032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33"/>
          <p:cNvCxnSpPr>
            <a:stCxn id="24" idx="2"/>
            <a:endCxn id="27" idx="3"/>
          </p:cNvCxnSpPr>
          <p:nvPr/>
        </p:nvCxnSpPr>
        <p:spPr>
          <a:xfrm>
            <a:off x="6671861" y="3645024"/>
            <a:ext cx="355703" cy="2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35"/>
          <p:cNvCxnSpPr>
            <a:stCxn id="25" idx="2"/>
            <a:endCxn id="27" idx="3"/>
          </p:cNvCxnSpPr>
          <p:nvPr/>
        </p:nvCxnSpPr>
        <p:spPr>
          <a:xfrm flipH="1">
            <a:off x="7027564" y="3645024"/>
            <a:ext cx="4337" cy="2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37"/>
          <p:cNvCxnSpPr>
            <a:stCxn id="26" idx="2"/>
            <a:endCxn id="27" idx="3"/>
          </p:cNvCxnSpPr>
          <p:nvPr/>
        </p:nvCxnSpPr>
        <p:spPr>
          <a:xfrm flipH="1">
            <a:off x="7027564" y="3645024"/>
            <a:ext cx="364377" cy="2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811321" y="3068960"/>
            <a:ext cx="1368152" cy="122413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027345" y="3356992"/>
            <a:ext cx="936104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55"/>
          <p:cNvSpPr txBox="1"/>
          <p:nvPr/>
        </p:nvSpPr>
        <p:spPr>
          <a:xfrm>
            <a:off x="2099353" y="3079993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All in One</a:t>
            </a:r>
            <a:endParaRPr lang="zh-CN" altLang="en-US" sz="1200" dirty="0"/>
          </a:p>
        </p:txBody>
      </p:sp>
      <p:sp>
        <p:nvSpPr>
          <p:cNvPr id="34" name="TextBox 56"/>
          <p:cNvSpPr txBox="1"/>
          <p:nvPr/>
        </p:nvSpPr>
        <p:spPr>
          <a:xfrm>
            <a:off x="3323489" y="3079993"/>
            <a:ext cx="1394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Vertical Application</a:t>
            </a:r>
            <a:endParaRPr lang="zh-CN" altLang="en-US" sz="1200" dirty="0"/>
          </a:p>
        </p:txBody>
      </p:sp>
      <p:sp>
        <p:nvSpPr>
          <p:cNvPr id="35" name="TextBox 57"/>
          <p:cNvSpPr txBox="1"/>
          <p:nvPr/>
        </p:nvSpPr>
        <p:spPr>
          <a:xfrm>
            <a:off x="4854707" y="3079993"/>
            <a:ext cx="1364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Distributed Service</a:t>
            </a:r>
            <a:endParaRPr lang="zh-CN" altLang="en-US" sz="1200" dirty="0"/>
          </a:p>
        </p:txBody>
      </p:sp>
      <p:sp>
        <p:nvSpPr>
          <p:cNvPr id="36" name="TextBox 58"/>
          <p:cNvSpPr txBox="1"/>
          <p:nvPr/>
        </p:nvSpPr>
        <p:spPr>
          <a:xfrm>
            <a:off x="6395096" y="3079993"/>
            <a:ext cx="1301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Elastic Computing</a:t>
            </a:r>
            <a:endParaRPr lang="zh-CN" altLang="en-US" sz="1200" dirty="0"/>
          </a:p>
        </p:txBody>
      </p:sp>
      <p:sp>
        <p:nvSpPr>
          <p:cNvPr id="37" name="TextBox 34"/>
          <p:cNvSpPr txBox="1"/>
          <p:nvPr/>
        </p:nvSpPr>
        <p:spPr>
          <a:xfrm>
            <a:off x="2243369" y="430412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 ~ 10</a:t>
            </a:r>
            <a:endParaRPr lang="zh-CN" altLang="en-US" sz="1200" dirty="0"/>
          </a:p>
        </p:txBody>
      </p:sp>
      <p:sp>
        <p:nvSpPr>
          <p:cNvPr id="38" name="TextBox 36"/>
          <p:cNvSpPr txBox="1"/>
          <p:nvPr/>
        </p:nvSpPr>
        <p:spPr>
          <a:xfrm>
            <a:off x="3603241" y="4304129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 ~ 1000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012446" y="430412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1000 ~ 10000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699585" y="4304129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10000 +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957599" y="2265839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918078" y="2265839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61"/>
          <p:cNvSpPr txBox="1"/>
          <p:nvPr/>
        </p:nvSpPr>
        <p:spPr>
          <a:xfrm>
            <a:off x="1043608" y="2204864"/>
            <a:ext cx="8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application</a:t>
            </a:r>
            <a:endParaRPr lang="zh-CN" altLang="en-US" sz="1200" dirty="0" smtClean="0"/>
          </a:p>
        </p:txBody>
      </p:sp>
      <p:sp>
        <p:nvSpPr>
          <p:cNvPr id="46" name="TextBox 62"/>
          <p:cNvSpPr txBox="1"/>
          <p:nvPr/>
        </p:nvSpPr>
        <p:spPr>
          <a:xfrm>
            <a:off x="2014461" y="2204864"/>
            <a:ext cx="623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service</a:t>
            </a:r>
            <a:endParaRPr lang="zh-CN" altLang="en-US" sz="1200" dirty="0" smtClean="0"/>
          </a:p>
        </p:txBody>
      </p:sp>
      <p:sp>
        <p:nvSpPr>
          <p:cNvPr id="47" name="TextBox 47"/>
          <p:cNvSpPr txBox="1"/>
          <p:nvPr/>
        </p:nvSpPr>
        <p:spPr>
          <a:xfrm>
            <a:off x="2211456" y="278092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ORM</a:t>
            </a:r>
            <a:endParaRPr lang="zh-CN" altLang="en-US" sz="1200" dirty="0" smtClean="0"/>
          </a:p>
        </p:txBody>
      </p:sp>
      <p:sp>
        <p:nvSpPr>
          <p:cNvPr id="48" name="TextBox 48"/>
          <p:cNvSpPr txBox="1"/>
          <p:nvPr/>
        </p:nvSpPr>
        <p:spPr>
          <a:xfrm>
            <a:off x="3766987" y="2780928"/>
            <a:ext cx="483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MVC</a:t>
            </a:r>
            <a:endParaRPr lang="zh-CN" altLang="en-US" sz="1200" dirty="0" smtClean="0"/>
          </a:p>
        </p:txBody>
      </p:sp>
      <p:sp>
        <p:nvSpPr>
          <p:cNvPr id="49" name="TextBox 49"/>
          <p:cNvSpPr txBox="1"/>
          <p:nvPr/>
        </p:nvSpPr>
        <p:spPr>
          <a:xfrm>
            <a:off x="5117292" y="2780928"/>
            <a:ext cx="750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RPC/SOA</a:t>
            </a:r>
            <a:endParaRPr lang="zh-CN" altLang="en-US" sz="1200" dirty="0" smtClean="0"/>
          </a:p>
        </p:txBody>
      </p:sp>
      <p:sp>
        <p:nvSpPr>
          <p:cNvPr id="50" name="TextBox 50"/>
          <p:cNvSpPr txBox="1"/>
          <p:nvPr/>
        </p:nvSpPr>
        <p:spPr>
          <a:xfrm>
            <a:off x="6681585" y="2780928"/>
            <a:ext cx="6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CLOUD</a:t>
            </a:r>
            <a:endParaRPr lang="zh-CN" altLang="en-US" sz="1200" dirty="0" smtClean="0"/>
          </a:p>
        </p:txBody>
      </p:sp>
      <p:sp>
        <p:nvSpPr>
          <p:cNvPr id="51" name="五边形 50"/>
          <p:cNvSpPr/>
          <p:nvPr/>
        </p:nvSpPr>
        <p:spPr>
          <a:xfrm>
            <a:off x="947225" y="2852936"/>
            <a:ext cx="792088" cy="216024"/>
          </a:xfrm>
          <a:prstGeom prst="homePlat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Framework</a:t>
            </a:r>
            <a:endParaRPr lang="zh-CN" altLang="en-US" sz="800" b="1" dirty="0"/>
          </a:p>
        </p:txBody>
      </p:sp>
      <p:sp>
        <p:nvSpPr>
          <p:cNvPr id="52" name="五边形 51"/>
          <p:cNvSpPr/>
          <p:nvPr/>
        </p:nvSpPr>
        <p:spPr>
          <a:xfrm>
            <a:off x="947225" y="3140968"/>
            <a:ext cx="792088" cy="216024"/>
          </a:xfrm>
          <a:prstGeom prst="homePlat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Architecture</a:t>
            </a:r>
            <a:endParaRPr lang="zh-CN" altLang="en-US" sz="800" b="1" dirty="0"/>
          </a:p>
        </p:txBody>
      </p:sp>
      <p:sp>
        <p:nvSpPr>
          <p:cNvPr id="53" name="五边形 52"/>
          <p:cNvSpPr/>
          <p:nvPr/>
        </p:nvSpPr>
        <p:spPr>
          <a:xfrm>
            <a:off x="947225" y="4293096"/>
            <a:ext cx="792088" cy="216024"/>
          </a:xfrm>
          <a:prstGeom prst="homePlat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Cluster</a:t>
            </a:r>
            <a:endParaRPr lang="zh-CN" altLang="en-US" sz="800" b="1" dirty="0"/>
          </a:p>
        </p:txBody>
      </p:sp>
      <p:sp>
        <p:nvSpPr>
          <p:cNvPr id="54" name="矩形 53"/>
          <p:cNvSpPr/>
          <p:nvPr/>
        </p:nvSpPr>
        <p:spPr>
          <a:xfrm>
            <a:off x="947225" y="3534916"/>
            <a:ext cx="720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1241" y="3534916"/>
            <a:ext cx="1291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297740" y="3534916"/>
            <a:ext cx="21602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2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服务架构</a:t>
            </a:r>
            <a:r>
              <a:rPr kumimoji="1" lang="en-US" altLang="zh-CN" dirty="0" smtClean="0"/>
              <a:t>CAP</a:t>
            </a:r>
            <a:r>
              <a:rPr kumimoji="1" lang="zh-CN" altLang="en-US" dirty="0" smtClean="0"/>
              <a:t>取舍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1427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3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Dubbo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分布式服务框架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远程服务调用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Netty</a:t>
            </a:r>
            <a:r>
              <a:rPr kumimoji="1" lang="en-US" altLang="zh-CN" dirty="0" smtClean="0"/>
              <a:t>/Mina/Grizzly</a:t>
            </a:r>
          </a:p>
          <a:p>
            <a:pPr lvl="2"/>
            <a:r>
              <a:rPr kumimoji="1" lang="en-US" altLang="zh-CN" dirty="0" smtClean="0"/>
              <a:t>RMI/Hessian/</a:t>
            </a:r>
            <a:r>
              <a:rPr kumimoji="1" lang="en-US" altLang="zh-CN" dirty="0" err="1" smtClean="0"/>
              <a:t>WebService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服务动态发现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Zookeeper/</a:t>
            </a:r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集群软负载均衡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Random/</a:t>
            </a:r>
            <a:r>
              <a:rPr kumimoji="1" lang="en-US" altLang="zh-CN" dirty="0" err="1" smtClean="0"/>
              <a:t>RoundRobin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集群失败容错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Failover/Failback</a:t>
            </a:r>
          </a:p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服务治理平台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依赖关系与关键路键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服务路由与动态配置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服务降级与资源劣化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权重调节与容量评估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服务授权与黑白名单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服务</a:t>
            </a:r>
            <a:r>
              <a:rPr kumimoji="1" lang="en-US" altLang="zh-CN" dirty="0"/>
              <a:t>SLA</a:t>
            </a:r>
            <a:r>
              <a:rPr kumimoji="1" lang="zh-CN" altLang="en-US" dirty="0"/>
              <a:t>与流程管理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服务测试与</a:t>
            </a:r>
            <a:r>
              <a:rPr kumimoji="1" lang="en-US" altLang="zh-CN" dirty="0" smtClean="0"/>
              <a:t>Mock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服务文档与负责人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……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6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服务架构关联平台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Rectangle 6"/>
          <p:cNvSpPr/>
          <p:nvPr/>
        </p:nvSpPr>
        <p:spPr>
          <a:xfrm>
            <a:off x="2771800" y="3861048"/>
            <a:ext cx="1025748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Diamond</a:t>
            </a:r>
          </a:p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Config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Rectangle 19"/>
          <p:cNvSpPr/>
          <p:nvPr/>
        </p:nvSpPr>
        <p:spPr>
          <a:xfrm>
            <a:off x="2771800" y="3284984"/>
            <a:ext cx="1025748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Dubbo</a:t>
            </a: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/HSF</a:t>
            </a:r>
          </a:p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Service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3923928" y="3861048"/>
            <a:ext cx="1025748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Dragoon/CSP</a:t>
            </a: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M</a:t>
            </a: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onitor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Rectangle 19"/>
          <p:cNvSpPr/>
          <p:nvPr/>
        </p:nvSpPr>
        <p:spPr>
          <a:xfrm>
            <a:off x="5076056" y="3861048"/>
            <a:ext cx="1025748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Mecca/T4</a:t>
            </a:r>
          </a:p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Scheduler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2771800" y="2132856"/>
            <a:ext cx="10257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Ocean/TOP</a:t>
            </a: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Gateway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Rectangle 19"/>
          <p:cNvSpPr/>
          <p:nvPr/>
        </p:nvSpPr>
        <p:spPr>
          <a:xfrm>
            <a:off x="3923928" y="3284984"/>
            <a:ext cx="1025748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Napoli/Notify</a:t>
            </a:r>
          </a:p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Queue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Rectangle 19"/>
          <p:cNvSpPr/>
          <p:nvPr/>
        </p:nvSpPr>
        <p:spPr>
          <a:xfrm>
            <a:off x="5076056" y="3284984"/>
            <a:ext cx="1025748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Belfry</a:t>
            </a:r>
          </a:p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Task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Rectangle 19"/>
          <p:cNvSpPr/>
          <p:nvPr/>
        </p:nvSpPr>
        <p:spPr>
          <a:xfrm>
            <a:off x="6228184" y="3284984"/>
            <a:ext cx="1025748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Harbor/PMC</a:t>
            </a:r>
          </a:p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Event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1763688" y="2708920"/>
            <a:ext cx="864096" cy="432048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APP</a:t>
            </a:r>
            <a:endParaRPr lang="zh-CN" altLang="en-US" sz="1600" dirty="0"/>
          </a:p>
        </p:txBody>
      </p:sp>
      <p:sp>
        <p:nvSpPr>
          <p:cNvPr id="16" name="五边形 15"/>
          <p:cNvSpPr/>
          <p:nvPr/>
        </p:nvSpPr>
        <p:spPr>
          <a:xfrm>
            <a:off x="1763688" y="3284984"/>
            <a:ext cx="86409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MW</a:t>
            </a:r>
            <a:endParaRPr lang="zh-CN" altLang="en-US" sz="1600" dirty="0"/>
          </a:p>
        </p:txBody>
      </p:sp>
      <p:sp>
        <p:nvSpPr>
          <p:cNvPr id="17" name="五边形 16"/>
          <p:cNvSpPr/>
          <p:nvPr/>
        </p:nvSpPr>
        <p:spPr>
          <a:xfrm>
            <a:off x="1763688" y="3861048"/>
            <a:ext cx="864096" cy="432048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OPS</a:t>
            </a:r>
            <a:endParaRPr lang="zh-CN" altLang="en-US" sz="1600" dirty="0"/>
          </a:p>
        </p:txBody>
      </p:sp>
      <p:sp>
        <p:nvSpPr>
          <p:cNvPr id="18" name="Rectangle 6"/>
          <p:cNvSpPr/>
          <p:nvPr/>
        </p:nvSpPr>
        <p:spPr>
          <a:xfrm>
            <a:off x="3923928" y="2708920"/>
            <a:ext cx="102574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Nonda</a:t>
            </a: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Sofax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Module</a:t>
            </a:r>
          </a:p>
        </p:txBody>
      </p:sp>
      <p:sp>
        <p:nvSpPr>
          <p:cNvPr id="19" name="Rectangle 6"/>
          <p:cNvSpPr/>
          <p:nvPr/>
        </p:nvSpPr>
        <p:spPr>
          <a:xfrm>
            <a:off x="5076056" y="2708920"/>
            <a:ext cx="102574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Galaxy</a:t>
            </a: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Widget</a:t>
            </a:r>
          </a:p>
        </p:txBody>
      </p:sp>
      <p:sp>
        <p:nvSpPr>
          <p:cNvPr id="20" name="Rectangle 6"/>
          <p:cNvSpPr/>
          <p:nvPr/>
        </p:nvSpPr>
        <p:spPr>
          <a:xfrm>
            <a:off x="2771800" y="2708920"/>
            <a:ext cx="102574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Webx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MVC</a:t>
            </a:r>
          </a:p>
        </p:txBody>
      </p:sp>
      <p:sp>
        <p:nvSpPr>
          <p:cNvPr id="21" name="Rectangle 6"/>
          <p:cNvSpPr/>
          <p:nvPr/>
        </p:nvSpPr>
        <p:spPr>
          <a:xfrm>
            <a:off x="2771800" y="4437112"/>
            <a:ext cx="1025748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Otter</a:t>
            </a: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Sync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3923928" y="4437112"/>
            <a:ext cx="1025748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Cobar</a:t>
            </a: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/TDDL</a:t>
            </a: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Partition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Rectangle 6"/>
          <p:cNvSpPr/>
          <p:nvPr/>
        </p:nvSpPr>
        <p:spPr>
          <a:xfrm>
            <a:off x="6228184" y="2708920"/>
            <a:ext cx="102574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Driud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DataSource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1763688" y="4437112"/>
            <a:ext cx="864096" cy="432048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26" name="Rectangle 6"/>
          <p:cNvSpPr/>
          <p:nvPr/>
        </p:nvSpPr>
        <p:spPr>
          <a:xfrm>
            <a:off x="6228184" y="3861048"/>
            <a:ext cx="1025748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 smtClean="0">
                <a:ea typeface="Arial Unicode MS" pitchFamily="34" charset="-122"/>
                <a:cs typeface="Arial Unicode MS" pitchFamily="34" charset="-122"/>
              </a:rPr>
              <a:t>Aone</a:t>
            </a:r>
            <a:endParaRPr lang="en-US" altLang="zh-CN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Process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Rectangle 6"/>
          <p:cNvSpPr/>
          <p:nvPr/>
        </p:nvSpPr>
        <p:spPr>
          <a:xfrm>
            <a:off x="5076056" y="4437112"/>
            <a:ext cx="1025748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Tair</a:t>
            </a: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Redis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KV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Rectangle 6"/>
          <p:cNvSpPr/>
          <p:nvPr/>
        </p:nvSpPr>
        <p:spPr>
          <a:xfrm>
            <a:off x="3923928" y="2132856"/>
            <a:ext cx="10257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Hummock</a:t>
            </a: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DDOS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5076056" y="2132856"/>
            <a:ext cx="10257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TEngine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Server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1763688" y="2132856"/>
            <a:ext cx="864096" cy="432048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OPEN</a:t>
            </a:r>
            <a:endParaRPr lang="zh-CN" altLang="en-US" sz="1600" dirty="0"/>
          </a:p>
        </p:txBody>
      </p:sp>
      <p:sp>
        <p:nvSpPr>
          <p:cNvPr id="32" name="Rectangle 6"/>
          <p:cNvSpPr/>
          <p:nvPr/>
        </p:nvSpPr>
        <p:spPr>
          <a:xfrm>
            <a:off x="6245820" y="4437112"/>
            <a:ext cx="1025748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OceanBase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Column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1763688" y="5013176"/>
            <a:ext cx="864096" cy="432048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DW</a:t>
            </a:r>
            <a:endParaRPr lang="zh-CN" altLang="en-US" sz="1600" dirty="0"/>
          </a:p>
        </p:txBody>
      </p:sp>
      <p:sp>
        <p:nvSpPr>
          <p:cNvPr id="34" name="Rectangle 6"/>
          <p:cNvSpPr/>
          <p:nvPr/>
        </p:nvSpPr>
        <p:spPr>
          <a:xfrm>
            <a:off x="2771800" y="5013176"/>
            <a:ext cx="10257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Hadoop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MapReduce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Rectangle 6"/>
          <p:cNvSpPr/>
          <p:nvPr/>
        </p:nvSpPr>
        <p:spPr>
          <a:xfrm>
            <a:off x="3923928" y="5013176"/>
            <a:ext cx="10257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altLang="zh-CN" sz="1200" dirty="0"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TU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altLang="zh-CN" sz="1200" dirty="0" err="1" smtClean="0">
                <a:ea typeface="Arial Unicode MS" pitchFamily="34" charset="-122"/>
                <a:cs typeface="Arial Unicode MS" pitchFamily="34" charset="-122"/>
              </a:rPr>
              <a:t>RiskControl</a:t>
            </a:r>
            <a:endParaRPr lang="en-US" altLang="zh-CN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6228184" y="2132856"/>
            <a:ext cx="10257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LVS</a:t>
            </a:r>
          </a:p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LoadBalance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5076056" y="5013176"/>
            <a:ext cx="10257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ea typeface="Arial Unicode MS" pitchFamily="34" charset="-122"/>
                <a:cs typeface="Arial Unicode MS" pitchFamily="34" charset="-122"/>
              </a:rPr>
              <a:t>DataX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altLang="zh-CN" sz="1200" dirty="0">
                <a:ea typeface="Arial Unicode MS" pitchFamily="34" charset="-122"/>
                <a:cs typeface="Arial Unicode MS" pitchFamily="34" charset="-122"/>
              </a:rPr>
              <a:t>ETL</a:t>
            </a:r>
          </a:p>
        </p:txBody>
      </p:sp>
      <p:sp>
        <p:nvSpPr>
          <p:cNvPr id="38" name="Rectangle 6"/>
          <p:cNvSpPr/>
          <p:nvPr/>
        </p:nvSpPr>
        <p:spPr>
          <a:xfrm>
            <a:off x="6228184" y="5013176"/>
            <a:ext cx="10257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IceBird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Analysis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64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为什么要服务化？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提升业务建模效率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统一领域模型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规范依赖关系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划分问题边界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sz="3400" dirty="0" smtClean="0">
                <a:ea typeface="宋体" charset="-122"/>
              </a:rPr>
              <a:t>提升开发部署效率</a:t>
            </a:r>
            <a:endParaRPr lang="en-US" altLang="zh-CN" sz="3400" dirty="0" smtClean="0">
              <a:ea typeface="宋体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降低代码干扰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减少合并冲突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加速项目编译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强契约逻辑复用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方便替换实现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提升线上集群效率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缩小集群规模，小规模增加机器收益最高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分离串行因素，使多数集群并行因子增大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垂直拆分应用，减少瓶颈资源竞争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功能降级，故障隔离</a:t>
            </a:r>
          </a:p>
        </p:txBody>
      </p:sp>
      <p:pic>
        <p:nvPicPr>
          <p:cNvPr id="5" name="图片 4" descr="amdahl_la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39" y="1684336"/>
            <a:ext cx="3960441" cy="2968800"/>
          </a:xfrm>
          <a:prstGeom prst="rect">
            <a:avLst/>
          </a:prstGeom>
        </p:spPr>
      </p:pic>
      <p:pic>
        <p:nvPicPr>
          <p:cNvPr id="6" name="图片 5" descr="f40f1968282e110c7e65222d2b5d31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4797152"/>
            <a:ext cx="1762125" cy="466725"/>
          </a:xfrm>
          <a:prstGeom prst="rect">
            <a:avLst/>
          </a:prstGeom>
        </p:spPr>
      </p:pic>
      <p:pic>
        <p:nvPicPr>
          <p:cNvPr id="7" name="图片 6" descr="0bbbad6b1374c9509515acf187922b9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5517232"/>
            <a:ext cx="16097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6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开源历程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1189575" y="3493457"/>
            <a:ext cx="6840760" cy="9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3610" y="1909281"/>
            <a:ext cx="16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2008</a:t>
            </a:r>
            <a:r>
              <a:rPr kumimoji="1" lang="zh-CN" altLang="en-US" dirty="0" smtClean="0"/>
              <a:t>年底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开始规划调研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63296" y="4429561"/>
            <a:ext cx="145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2009</a:t>
            </a:r>
            <a:r>
              <a:rPr kumimoji="1" lang="zh-CN" altLang="en-US" dirty="0" smtClean="0"/>
              <a:t>年初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开发</a:t>
            </a:r>
            <a:r>
              <a:rPr kumimoji="1" lang="en-US" altLang="zh-CN" dirty="0" smtClean="0"/>
              <a:t>1.0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1765639" y="2638653"/>
            <a:ext cx="144016" cy="864096"/>
            <a:chOff x="1475656" y="3284984"/>
            <a:chExt cx="144016" cy="864096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1547664" y="3429000"/>
              <a:ext cx="0" cy="72008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475656" y="3284984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2611368" y="3493457"/>
            <a:ext cx="144016" cy="864096"/>
            <a:chOff x="2483768" y="4149080"/>
            <a:chExt cx="144016" cy="864096"/>
          </a:xfrm>
        </p:grpSpPr>
        <p:cxnSp>
          <p:nvCxnSpPr>
            <p:cNvPr id="14" name="直线连接符 13"/>
            <p:cNvCxnSpPr/>
            <p:nvPr/>
          </p:nvCxnSpPr>
          <p:spPr>
            <a:xfrm>
              <a:off x="2555776" y="4149080"/>
              <a:ext cx="0" cy="72008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483768" y="4869160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382806" y="4438853"/>
            <a:ext cx="157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2011-</a:t>
            </a:r>
            <a:r>
              <a:rPr kumimoji="1" lang="en-US" altLang="zh-CN" dirty="0" smtClean="0"/>
              <a:t>10-20</a:t>
            </a:r>
          </a:p>
          <a:p>
            <a:pPr algn="ctr"/>
            <a:r>
              <a:rPr kumimoji="1" lang="en-US" altLang="zh-CN" dirty="0" smtClean="0"/>
              <a:t>2.0.7</a:t>
            </a:r>
            <a:r>
              <a:rPr kumimoji="1" lang="zh-CN" altLang="en-US" dirty="0" smtClean="0"/>
              <a:t>版本开源</a:t>
            </a:r>
            <a:endParaRPr kumimoji="1" lang="zh-CN" altLang="en-US" dirty="0"/>
          </a:p>
        </p:txBody>
      </p:sp>
      <p:grpSp>
        <p:nvGrpSpPr>
          <p:cNvPr id="23" name="组 22"/>
          <p:cNvGrpSpPr/>
          <p:nvPr/>
        </p:nvGrpSpPr>
        <p:grpSpPr>
          <a:xfrm>
            <a:off x="7094231" y="3502749"/>
            <a:ext cx="144016" cy="864096"/>
            <a:chOff x="6228184" y="4149080"/>
            <a:chExt cx="144016" cy="864096"/>
          </a:xfrm>
        </p:grpSpPr>
        <p:cxnSp>
          <p:nvCxnSpPr>
            <p:cNvPr id="18" name="直线连接符 17"/>
            <p:cNvCxnSpPr/>
            <p:nvPr/>
          </p:nvCxnSpPr>
          <p:spPr>
            <a:xfrm>
              <a:off x="6300192" y="4149080"/>
              <a:ext cx="0" cy="72008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6228184" y="4869160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252470" y="1909281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2010-04</a:t>
            </a:r>
          </a:p>
          <a:p>
            <a:pPr algn="ctr"/>
            <a:r>
              <a:rPr kumimoji="1" lang="zh-CN" altLang="en-US" dirty="0" smtClean="0"/>
              <a:t>重写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grpSp>
        <p:nvGrpSpPr>
          <p:cNvPr id="25" name="组 24"/>
          <p:cNvGrpSpPr/>
          <p:nvPr/>
        </p:nvGrpSpPr>
        <p:grpSpPr>
          <a:xfrm>
            <a:off x="4861983" y="2629361"/>
            <a:ext cx="144016" cy="864096"/>
            <a:chOff x="1475656" y="3284984"/>
            <a:chExt cx="144016" cy="864096"/>
          </a:xfrm>
        </p:grpSpPr>
        <p:cxnSp>
          <p:nvCxnSpPr>
            <p:cNvPr id="26" name="直线连接符 25"/>
            <p:cNvCxnSpPr/>
            <p:nvPr/>
          </p:nvCxnSpPr>
          <p:spPr>
            <a:xfrm>
              <a:off x="1547664" y="3429000"/>
              <a:ext cx="0" cy="72008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475656" y="3284984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43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谁在用</a:t>
            </a:r>
            <a:r>
              <a:rPr kumimoji="1" lang="en-US" altLang="zh-CN" dirty="0" err="1" smtClean="0"/>
              <a:t>Dubbo</a:t>
            </a:r>
            <a:r>
              <a:rPr kumimoji="1" lang="en-US" altLang="zh-CN" dirty="0" smtClean="0"/>
              <a:t>? (</a:t>
            </a:r>
            <a:r>
              <a:rPr kumimoji="1" lang="zh-CN" altLang="en-US" dirty="0" smtClean="0"/>
              <a:t>内部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4" name="图片 3" descr="alibab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0" y="2097712"/>
            <a:ext cx="1981200" cy="400050"/>
          </a:xfrm>
          <a:prstGeom prst="rect">
            <a:avLst/>
          </a:prstGeom>
        </p:spPr>
      </p:pic>
      <p:pic>
        <p:nvPicPr>
          <p:cNvPr id="5" name="图片 4" descr="168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33" y="2091249"/>
            <a:ext cx="1473609" cy="406513"/>
          </a:xfrm>
          <a:prstGeom prst="rect">
            <a:avLst/>
          </a:prstGeom>
        </p:spPr>
      </p:pic>
      <p:pic>
        <p:nvPicPr>
          <p:cNvPr id="6" name="图片 5" descr="aliyu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45" y="3537882"/>
            <a:ext cx="1219200" cy="406400"/>
          </a:xfrm>
          <a:prstGeom prst="rect">
            <a:avLst/>
          </a:prstGeom>
        </p:spPr>
      </p:pic>
      <p:pic>
        <p:nvPicPr>
          <p:cNvPr id="7" name="图片 6" descr="alilo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0" y="3537995"/>
            <a:ext cx="1842012" cy="406513"/>
          </a:xfrm>
          <a:prstGeom prst="rect">
            <a:avLst/>
          </a:prstGeom>
        </p:spPr>
      </p:pic>
      <p:pic>
        <p:nvPicPr>
          <p:cNvPr id="8" name="图片 7" descr="aliexpres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0" y="2020993"/>
            <a:ext cx="1524423" cy="406513"/>
          </a:xfrm>
          <a:prstGeom prst="rect">
            <a:avLst/>
          </a:prstGeom>
        </p:spPr>
      </p:pic>
      <p:pic>
        <p:nvPicPr>
          <p:cNvPr id="11" name="图片 10" descr="alibad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88" y="3537882"/>
            <a:ext cx="1880122" cy="406513"/>
          </a:xfrm>
          <a:prstGeom prst="rect">
            <a:avLst/>
          </a:prstGeom>
        </p:spPr>
      </p:pic>
      <p:pic>
        <p:nvPicPr>
          <p:cNvPr id="12" name="图片 11" descr="l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0" y="5062063"/>
            <a:ext cx="1590387" cy="382106"/>
          </a:xfrm>
          <a:prstGeom prst="rect">
            <a:avLst/>
          </a:prstGeom>
        </p:spPr>
      </p:pic>
      <p:pic>
        <p:nvPicPr>
          <p:cNvPr id="13" name="图片 12" descr="laiwan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57" y="5020430"/>
            <a:ext cx="1204688" cy="536190"/>
          </a:xfrm>
          <a:prstGeom prst="rect">
            <a:avLst/>
          </a:prstGeom>
        </p:spPr>
      </p:pic>
      <p:pic>
        <p:nvPicPr>
          <p:cNvPr id="14" name="图片 13" descr="lif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82" y="5062063"/>
            <a:ext cx="1211387" cy="4290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9256" y="2891935"/>
            <a:ext cx="6506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rgbClr val="BB0000"/>
                </a:solidFill>
              </a:rPr>
              <a:t>1000+</a:t>
            </a:r>
            <a:r>
              <a:rPr kumimoji="1" lang="zh-CN" altLang="en-US" sz="4800" dirty="0" smtClean="0"/>
              <a:t>应用</a:t>
            </a:r>
            <a:r>
              <a:rPr kumimoji="1" lang="zh-CN" altLang="zh-CN" sz="4800" dirty="0"/>
              <a:t>，</a:t>
            </a:r>
            <a:r>
              <a:rPr kumimoji="1" lang="en-US" altLang="zh-CN" sz="4800" dirty="0" smtClean="0">
                <a:solidFill>
                  <a:srgbClr val="BB0000"/>
                </a:solidFill>
              </a:rPr>
              <a:t>2000+</a:t>
            </a:r>
            <a:r>
              <a:rPr kumimoji="1" lang="zh-CN" altLang="en-US" sz="4800" dirty="0" smtClean="0"/>
              <a:t>服务</a:t>
            </a:r>
            <a:endParaRPr kumimoji="1" lang="en-US" altLang="zh-CN" sz="4800" dirty="0" smtClean="0"/>
          </a:p>
          <a:p>
            <a:pPr algn="ctr"/>
            <a:r>
              <a:rPr kumimoji="1" lang="en-US" altLang="zh-CN" sz="4800" dirty="0" smtClean="0">
                <a:solidFill>
                  <a:srgbClr val="BB0000"/>
                </a:solidFill>
              </a:rPr>
              <a:t>10,000,000,000+</a:t>
            </a:r>
            <a:r>
              <a:rPr kumimoji="1" lang="zh-CN" altLang="en-US" sz="4800" dirty="0" smtClean="0"/>
              <a:t>调用</a:t>
            </a:r>
            <a:r>
              <a:rPr kumimoji="1" lang="en-US" altLang="zh-CN" sz="4800" dirty="0" smtClean="0"/>
              <a:t>/</a:t>
            </a:r>
            <a:r>
              <a:rPr kumimoji="1" lang="zh-CN" altLang="en-US" sz="4800" dirty="0" smtClean="0"/>
              <a:t>天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5495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"/>
          <p:cNvSpPr/>
          <p:nvPr/>
        </p:nvSpPr>
        <p:spPr>
          <a:xfrm>
            <a:off x="1532816" y="3158763"/>
            <a:ext cx="6350252" cy="1106372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 smtClean="0">
                <a:solidFill>
                  <a:srgbClr val="BB0000"/>
                </a:solidFill>
              </a:rPr>
              <a:t>2011</a:t>
            </a:r>
            <a:r>
              <a:rPr kumimoji="1" lang="zh-CN" altLang="en-US" sz="5400" dirty="0" smtClean="0">
                <a:solidFill>
                  <a:srgbClr val="BB0000"/>
                </a:solidFill>
              </a:rPr>
              <a:t>年底</a:t>
            </a:r>
            <a:r>
              <a:rPr kumimoji="1" lang="zh-CN" altLang="en-US" sz="5400" dirty="0" smtClean="0">
                <a:solidFill>
                  <a:schemeClr val="tx1"/>
                </a:solidFill>
              </a:rPr>
              <a:t>开源</a:t>
            </a:r>
            <a:endParaRPr kumimoji="1"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谁在用</a:t>
            </a:r>
            <a:r>
              <a:rPr kumimoji="1" lang="en-US" altLang="zh-CN" dirty="0" err="1"/>
              <a:t>Dubbo</a:t>
            </a:r>
            <a:r>
              <a:rPr kumimoji="1" lang="en-US" altLang="zh-CN" dirty="0"/>
              <a:t>?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外部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5" name="图片 4" descr="360bu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61" y="1959634"/>
            <a:ext cx="1638300" cy="466725"/>
          </a:xfrm>
          <a:prstGeom prst="rect">
            <a:avLst/>
          </a:prstGeom>
        </p:spPr>
      </p:pic>
      <p:pic>
        <p:nvPicPr>
          <p:cNvPr id="8" name="图片 7" descr="chnb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0" y="5207728"/>
            <a:ext cx="1933575" cy="676275"/>
          </a:xfrm>
          <a:prstGeom prst="rect">
            <a:avLst/>
          </a:prstGeom>
        </p:spPr>
      </p:pic>
      <p:pic>
        <p:nvPicPr>
          <p:cNvPr id="9" name="图片 8" descr="focuschina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12" y="3047488"/>
            <a:ext cx="2095500" cy="361950"/>
          </a:xfrm>
          <a:prstGeom prst="rect">
            <a:avLst/>
          </a:prstGeom>
        </p:spPr>
      </p:pic>
      <p:pic>
        <p:nvPicPr>
          <p:cNvPr id="10" name="图片 9" descr="foundersc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8" y="2959894"/>
            <a:ext cx="1647825" cy="476250"/>
          </a:xfrm>
          <a:prstGeom prst="rect">
            <a:avLst/>
          </a:prstGeom>
        </p:spPr>
      </p:pic>
      <p:pic>
        <p:nvPicPr>
          <p:cNvPr id="11" name="图片 10" descr="geel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40" y="3047488"/>
            <a:ext cx="1771650" cy="333375"/>
          </a:xfrm>
          <a:prstGeom prst="rect">
            <a:avLst/>
          </a:prstGeom>
        </p:spPr>
      </p:pic>
      <p:pic>
        <p:nvPicPr>
          <p:cNvPr id="12" name="图片 11" descr="hikvisio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560" y="4199616"/>
            <a:ext cx="1095375" cy="342900"/>
          </a:xfrm>
          <a:prstGeom prst="rect">
            <a:avLst/>
          </a:prstGeom>
        </p:spPr>
      </p:pic>
      <p:pic>
        <p:nvPicPr>
          <p:cNvPr id="13" name="图片 12" descr="huaxincem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24" y="4127608"/>
            <a:ext cx="2162175" cy="381000"/>
          </a:xfrm>
          <a:prstGeom prst="rect">
            <a:avLst/>
          </a:prstGeom>
        </p:spPr>
      </p:pic>
      <p:pic>
        <p:nvPicPr>
          <p:cNvPr id="14" name="图片 13" descr="qunar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56" y="1895360"/>
            <a:ext cx="1333500" cy="552450"/>
          </a:xfrm>
          <a:prstGeom prst="rect">
            <a:avLst/>
          </a:prstGeom>
        </p:spPr>
      </p:pic>
      <p:pic>
        <p:nvPicPr>
          <p:cNvPr id="15" name="图片 14" descr="surfilter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0" y="4055600"/>
            <a:ext cx="1428750" cy="409575"/>
          </a:xfrm>
          <a:prstGeom prst="rect">
            <a:avLst/>
          </a:prstGeom>
        </p:spPr>
      </p:pic>
      <p:pic>
        <p:nvPicPr>
          <p:cNvPr id="16" name="图片 15" descr="pica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40" y="5279736"/>
            <a:ext cx="1962150" cy="390525"/>
          </a:xfrm>
          <a:prstGeom prst="rect">
            <a:avLst/>
          </a:prstGeom>
        </p:spPr>
      </p:pic>
      <p:pic>
        <p:nvPicPr>
          <p:cNvPr id="17" name="图片 16" descr="haier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84" y="1959634"/>
            <a:ext cx="1358900" cy="457200"/>
          </a:xfrm>
          <a:prstGeom prst="rect">
            <a:avLst/>
          </a:prstGeom>
        </p:spPr>
      </p:pic>
      <p:pic>
        <p:nvPicPr>
          <p:cNvPr id="18" name="图片 17" descr="gw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8" y="5149332"/>
            <a:ext cx="1778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6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谁在用</a:t>
            </a:r>
            <a:r>
              <a:rPr kumimoji="1" lang="en-US" altLang="zh-CN" dirty="0" err="1"/>
              <a:t>Dubbo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8" name="图片 7" descr="dubbo-thank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9" y="1855616"/>
            <a:ext cx="4953016" cy="36387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图片 4" descr="dubbo-h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80" y="2187416"/>
            <a:ext cx="4772025" cy="3705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图片 6" descr="dubbo-j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46" y="2615727"/>
            <a:ext cx="4733925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云形标注 5"/>
          <p:cNvSpPr/>
          <p:nvPr/>
        </p:nvSpPr>
        <p:spPr>
          <a:xfrm>
            <a:off x="345069" y="331525"/>
            <a:ext cx="1835695" cy="1086113"/>
          </a:xfrm>
          <a:prstGeom prst="cloudCallout">
            <a:avLst>
              <a:gd name="adj1" fmla="val 40457"/>
              <a:gd name="adj2" fmla="val 785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为什么这么多人用？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13" name="图片 12" descr="dubbo-qunar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50" y="1316953"/>
            <a:ext cx="4857750" cy="5114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图片 9" descr="dubbo-thank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72" y="1561807"/>
            <a:ext cx="4884228" cy="24935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图片 10" descr="dubbo-1ha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49" y="2617997"/>
            <a:ext cx="4354084" cy="17152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图片 3" descr="dubbo-chnb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63" y="1301591"/>
            <a:ext cx="3952875" cy="17716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6431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优雅的设计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微核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插件体系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平等对待第三方</a:t>
            </a:r>
            <a:endParaRPr kumimoji="1" lang="en-US" altLang="zh-CN" dirty="0" smtClean="0"/>
          </a:p>
          <a:p>
            <a:r>
              <a:rPr kumimoji="1" lang="zh-CN" altLang="en-US" dirty="0" smtClean="0"/>
              <a:t>级联最小扩展点</a:t>
            </a:r>
            <a:endParaRPr kumimoji="1" lang="en-US" altLang="zh-CN" dirty="0" smtClean="0"/>
          </a:p>
          <a:p>
            <a:r>
              <a:rPr kumimoji="1" lang="zh-CN" altLang="en-US" dirty="0"/>
              <a:t>统一的数据模型</a:t>
            </a:r>
          </a:p>
          <a:p>
            <a:r>
              <a:rPr kumimoji="1" lang="zh-CN" altLang="en-US" dirty="0" smtClean="0"/>
              <a:t>增量组合式扩展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</a:t>
            </a:r>
            <a:r>
              <a:rPr kumimoji="1" lang="en-US" altLang="zh-CN" dirty="0" smtClean="0"/>
              <a:t>API&amp;</a:t>
            </a:r>
            <a:r>
              <a:rPr kumimoji="1" lang="zh-CN" altLang="en-US" dirty="0" smtClean="0"/>
              <a:t>过程</a:t>
            </a:r>
            <a:r>
              <a:rPr kumimoji="1" lang="en-US" altLang="zh-CN" dirty="0" smtClean="0"/>
              <a:t>SPI</a:t>
            </a:r>
          </a:p>
          <a:p>
            <a:r>
              <a:rPr kumimoji="1" lang="zh-CN" altLang="en-US" dirty="0" smtClean="0"/>
              <a:t>高度可配置</a:t>
            </a:r>
            <a:endParaRPr kumimoji="1" lang="en-US" altLang="zh-CN" dirty="0" smtClean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示 6"/>
          <p:cNvGraphicFramePr/>
          <p:nvPr>
            <p:extLst>
              <p:ext uri="{D42A27DB-BD31-4B8C-83A1-F6EECF244321}">
                <p14:modId xmlns:p14="http://schemas.microsoft.com/office/powerpoint/2010/main" val="2557013292"/>
              </p:ext>
            </p:extLst>
          </p:nvPr>
        </p:nvGraphicFramePr>
        <p:xfrm>
          <a:off x="3915030" y="1571168"/>
          <a:ext cx="2492190" cy="2311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矩形 14"/>
          <p:cNvSpPr/>
          <p:nvPr/>
        </p:nvSpPr>
        <p:spPr>
          <a:xfrm>
            <a:off x="6571977" y="2197685"/>
            <a:ext cx="1872208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60009" y="2773749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64065" y="2557725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64065" y="2989773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68121" y="2341701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68121" y="2773749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1" name="直接箭头连接符 42"/>
          <p:cNvCxnSpPr>
            <a:stCxn id="16" idx="3"/>
            <a:endCxn id="17" idx="1"/>
          </p:cNvCxnSpPr>
          <p:nvPr/>
        </p:nvCxnSpPr>
        <p:spPr>
          <a:xfrm flipV="1">
            <a:off x="7076033" y="2665737"/>
            <a:ext cx="288032" cy="2160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4"/>
          <p:cNvCxnSpPr>
            <a:stCxn id="16" idx="3"/>
            <a:endCxn id="18" idx="1"/>
          </p:cNvCxnSpPr>
          <p:nvPr/>
        </p:nvCxnSpPr>
        <p:spPr>
          <a:xfrm>
            <a:off x="7076033" y="2881761"/>
            <a:ext cx="288032" cy="2160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6"/>
          <p:cNvCxnSpPr>
            <a:stCxn id="17" idx="3"/>
            <a:endCxn id="19" idx="1"/>
          </p:cNvCxnSpPr>
          <p:nvPr/>
        </p:nvCxnSpPr>
        <p:spPr>
          <a:xfrm flipV="1">
            <a:off x="7580089" y="2449713"/>
            <a:ext cx="288032" cy="2160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48"/>
          <p:cNvCxnSpPr>
            <a:stCxn id="17" idx="3"/>
            <a:endCxn id="20" idx="1"/>
          </p:cNvCxnSpPr>
          <p:nvPr/>
        </p:nvCxnSpPr>
        <p:spPr>
          <a:xfrm>
            <a:off x="7580089" y="2665737"/>
            <a:ext cx="288032" cy="2160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69"/>
          <p:cNvSpPr txBox="1"/>
          <p:nvPr/>
        </p:nvSpPr>
        <p:spPr>
          <a:xfrm>
            <a:off x="6552098" y="192068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Autowiring</a:t>
            </a:r>
            <a:endParaRPr lang="zh-CN" altLang="en-US" sz="1200" dirty="0" smtClean="0"/>
          </a:p>
        </p:txBody>
      </p:sp>
      <p:sp>
        <p:nvSpPr>
          <p:cNvPr id="26" name="TextBox 69"/>
          <p:cNvSpPr txBox="1"/>
          <p:nvPr/>
        </p:nvSpPr>
        <p:spPr>
          <a:xfrm>
            <a:off x="6552098" y="23563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Cascading</a:t>
            </a:r>
            <a:endParaRPr lang="zh-CN" altLang="en-US" sz="1200" dirty="0" smtClean="0"/>
          </a:p>
        </p:txBody>
      </p:sp>
      <p:cxnSp>
        <p:nvCxnSpPr>
          <p:cNvPr id="28" name="肘形连接符 27"/>
          <p:cNvCxnSpPr>
            <a:stCxn id="15" idx="0"/>
            <a:endCxn id="15" idx="3"/>
          </p:cNvCxnSpPr>
          <p:nvPr/>
        </p:nvCxnSpPr>
        <p:spPr>
          <a:xfrm rot="16200000" flipH="1">
            <a:off x="7688101" y="2017665"/>
            <a:ext cx="576064" cy="936104"/>
          </a:xfrm>
          <a:prstGeom prst="bentConnector4">
            <a:avLst>
              <a:gd name="adj1" fmla="val -39683"/>
              <a:gd name="adj2" fmla="val 12442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69"/>
          <p:cNvSpPr txBox="1"/>
          <p:nvPr/>
        </p:nvSpPr>
        <p:spPr>
          <a:xfrm>
            <a:off x="7602036" y="166316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Dogfooding</a:t>
            </a:r>
            <a:endParaRPr lang="zh-CN" altLang="en-US" sz="1200" dirty="0" smtClean="0"/>
          </a:p>
        </p:txBody>
      </p:sp>
      <p:graphicFrame>
        <p:nvGraphicFramePr>
          <p:cNvPr id="30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55937"/>
              </p:ext>
            </p:extLst>
          </p:nvPr>
        </p:nvGraphicFramePr>
        <p:xfrm>
          <a:off x="4134004" y="4116989"/>
          <a:ext cx="4549134" cy="190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4139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服务框架设计原则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6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服务框架分层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52600" y="1600200"/>
            <a:ext cx="57912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52600" y="3581400"/>
            <a:ext cx="5791200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Protocol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67200" y="2286000"/>
            <a:ext cx="32766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Registry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10200" y="28956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38400" y="2286000"/>
            <a:ext cx="16002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00400" y="4267200"/>
            <a:ext cx="4343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Exchange</a:t>
            </a:r>
            <a:endParaRPr lang="zh-CN" altLang="en-US" dirty="0"/>
          </a:p>
        </p:txBody>
      </p:sp>
      <p:sp>
        <p:nvSpPr>
          <p:cNvPr id="13" name="L 形 12"/>
          <p:cNvSpPr/>
          <p:nvPr/>
        </p:nvSpPr>
        <p:spPr>
          <a:xfrm>
            <a:off x="1752600" y="2286000"/>
            <a:ext cx="3429000" cy="1066800"/>
          </a:xfrm>
          <a:prstGeom prst="corner">
            <a:avLst>
              <a:gd name="adj1" fmla="val 42476"/>
              <a:gd name="adj2" fmla="val 4457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</a:t>
            </a:r>
            <a:endParaRPr lang="zh-CN" altLang="en-US" dirty="0"/>
          </a:p>
        </p:txBody>
      </p:sp>
      <p:sp>
        <p:nvSpPr>
          <p:cNvPr id="14" name="L 形 13"/>
          <p:cNvSpPr/>
          <p:nvPr/>
        </p:nvSpPr>
        <p:spPr>
          <a:xfrm>
            <a:off x="1752600" y="4267200"/>
            <a:ext cx="5791200" cy="1752600"/>
          </a:xfrm>
          <a:prstGeom prst="corner">
            <a:avLst>
              <a:gd name="adj1" fmla="val 22208"/>
              <a:gd name="adj2" fmla="val 2704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Serialize</a:t>
            </a:r>
            <a:endParaRPr lang="zh-CN" altLang="en-US" dirty="0"/>
          </a:p>
        </p:txBody>
      </p:sp>
      <p:sp>
        <p:nvSpPr>
          <p:cNvPr id="15" name="L 形 14"/>
          <p:cNvSpPr/>
          <p:nvPr/>
        </p:nvSpPr>
        <p:spPr>
          <a:xfrm>
            <a:off x="2438400" y="4267200"/>
            <a:ext cx="5105400" cy="1143000"/>
          </a:xfrm>
          <a:prstGeom prst="corner">
            <a:avLst>
              <a:gd name="adj1" fmla="val 39451"/>
              <a:gd name="adj2" fmla="val 447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Transport</a:t>
            </a:r>
            <a:endParaRPr lang="zh-CN" altLang="en-US" dirty="0"/>
          </a:p>
        </p:txBody>
      </p:sp>
      <p:sp>
        <p:nvSpPr>
          <p:cNvPr id="16" name="左大括号 15"/>
          <p:cNvSpPr/>
          <p:nvPr/>
        </p:nvSpPr>
        <p:spPr>
          <a:xfrm>
            <a:off x="1371600" y="1600200"/>
            <a:ext cx="228600" cy="2438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5"/>
          <p:cNvSpPr txBox="1"/>
          <p:nvPr/>
        </p:nvSpPr>
        <p:spPr>
          <a:xfrm rot="16200000">
            <a:off x="867089" y="260581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RPC</a:t>
            </a:r>
            <a:endParaRPr lang="zh-CN" altLang="en-US" b="1" dirty="0"/>
          </a:p>
        </p:txBody>
      </p:sp>
      <p:sp>
        <p:nvSpPr>
          <p:cNvPr id="18" name="左大括号 17"/>
          <p:cNvSpPr/>
          <p:nvPr/>
        </p:nvSpPr>
        <p:spPr>
          <a:xfrm>
            <a:off x="1371600" y="4267200"/>
            <a:ext cx="228600" cy="1752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7"/>
          <p:cNvSpPr txBox="1"/>
          <p:nvPr/>
        </p:nvSpPr>
        <p:spPr>
          <a:xfrm rot="16200000">
            <a:off x="603166" y="4986370"/>
            <a:ext cx="110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Remoting</a:t>
            </a:r>
            <a:endParaRPr lang="zh-CN" altLang="en-US" b="1" dirty="0"/>
          </a:p>
        </p:txBody>
      </p:sp>
      <p:cxnSp>
        <p:nvCxnSpPr>
          <p:cNvPr id="20" name="直接箭头连接符 19"/>
          <p:cNvCxnSpPr/>
          <p:nvPr/>
        </p:nvCxnSpPr>
        <p:spPr>
          <a:xfrm rot="5400000">
            <a:off x="5563394" y="3809206"/>
            <a:ext cx="4418806" cy="794"/>
          </a:xfrm>
          <a:prstGeom prst="straightConnector1">
            <a:avLst/>
          </a:prstGeom>
          <a:ln w="28575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1"/>
          <p:cNvSpPr txBox="1"/>
          <p:nvPr/>
        </p:nvSpPr>
        <p:spPr>
          <a:xfrm rot="5400000">
            <a:off x="7571440" y="340136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Depend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5743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0575" y="332656"/>
            <a:ext cx="4163199" cy="632717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sp>
        <p:nvSpPr>
          <p:cNvPr id="6" name="矩形 5"/>
          <p:cNvSpPr/>
          <p:nvPr/>
        </p:nvSpPr>
        <p:spPr>
          <a:xfrm>
            <a:off x="458019" y="332657"/>
            <a:ext cx="4128922" cy="6327178"/>
          </a:xfrm>
          <a:prstGeom prst="rect">
            <a:avLst/>
          </a:prstGeom>
          <a:ln w="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cxnSp>
        <p:nvCxnSpPr>
          <p:cNvPr id="7" name="直接连接符 148"/>
          <p:cNvCxnSpPr/>
          <p:nvPr/>
        </p:nvCxnSpPr>
        <p:spPr>
          <a:xfrm>
            <a:off x="444110" y="2267347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656"/>
          <p:cNvCxnSpPr/>
          <p:nvPr/>
        </p:nvCxnSpPr>
        <p:spPr>
          <a:xfrm rot="5400000">
            <a:off x="1432123" y="3500656"/>
            <a:ext cx="633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619"/>
          <p:cNvCxnSpPr/>
          <p:nvPr/>
        </p:nvCxnSpPr>
        <p:spPr>
          <a:xfrm rot="16200000" flipH="1">
            <a:off x="-94904" y="3500664"/>
            <a:ext cx="6336000" cy="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620"/>
          <p:cNvCxnSpPr/>
          <p:nvPr/>
        </p:nvCxnSpPr>
        <p:spPr>
          <a:xfrm rot="5400000">
            <a:off x="2958008" y="3500656"/>
            <a:ext cx="633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654"/>
          <p:cNvCxnSpPr/>
          <p:nvPr/>
        </p:nvCxnSpPr>
        <p:spPr>
          <a:xfrm rot="5400000">
            <a:off x="-1620340" y="3500660"/>
            <a:ext cx="6336009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655"/>
          <p:cNvCxnSpPr/>
          <p:nvPr/>
        </p:nvCxnSpPr>
        <p:spPr>
          <a:xfrm rot="5400000">
            <a:off x="4500344" y="3506709"/>
            <a:ext cx="633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83"/>
          <p:cNvCxnSpPr/>
          <p:nvPr/>
        </p:nvCxnSpPr>
        <p:spPr>
          <a:xfrm>
            <a:off x="450620" y="6669361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56"/>
          <p:cNvCxnSpPr/>
          <p:nvPr/>
        </p:nvCxnSpPr>
        <p:spPr>
          <a:xfrm>
            <a:off x="438969" y="4941169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61"/>
          <p:cNvCxnSpPr/>
          <p:nvPr/>
        </p:nvCxnSpPr>
        <p:spPr>
          <a:xfrm>
            <a:off x="444111" y="5373217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49"/>
          <p:cNvCxnSpPr/>
          <p:nvPr/>
        </p:nvCxnSpPr>
        <p:spPr>
          <a:xfrm>
            <a:off x="441933" y="692696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53"/>
          <p:cNvCxnSpPr/>
          <p:nvPr/>
        </p:nvCxnSpPr>
        <p:spPr>
          <a:xfrm>
            <a:off x="443311" y="4005065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54"/>
          <p:cNvCxnSpPr/>
          <p:nvPr/>
        </p:nvCxnSpPr>
        <p:spPr>
          <a:xfrm>
            <a:off x="445915" y="332656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55"/>
          <p:cNvCxnSpPr/>
          <p:nvPr/>
        </p:nvCxnSpPr>
        <p:spPr>
          <a:xfrm>
            <a:off x="448493" y="1475259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336"/>
          <p:cNvSpPr txBox="1"/>
          <p:nvPr/>
        </p:nvSpPr>
        <p:spPr>
          <a:xfrm rot="16200000">
            <a:off x="35496" y="2699395"/>
            <a:ext cx="43204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RPC</a:t>
            </a:r>
            <a:endParaRPr lang="zh-CN" altLang="en-US" sz="1200" b="1" dirty="0" err="1" smtClean="0"/>
          </a:p>
        </p:txBody>
      </p:sp>
      <p:sp>
        <p:nvSpPr>
          <p:cNvPr id="21" name="TextBox 338"/>
          <p:cNvSpPr txBox="1"/>
          <p:nvPr/>
        </p:nvSpPr>
        <p:spPr>
          <a:xfrm rot="16200000">
            <a:off x="-155962" y="5685815"/>
            <a:ext cx="825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Remoting</a:t>
            </a:r>
            <a:endParaRPr lang="zh-CN" altLang="en-US" sz="1200" b="1" dirty="0" err="1" smtClean="0"/>
          </a:p>
        </p:txBody>
      </p:sp>
      <p:sp>
        <p:nvSpPr>
          <p:cNvPr id="22" name="TextBox 216"/>
          <p:cNvSpPr txBox="1"/>
          <p:nvPr/>
        </p:nvSpPr>
        <p:spPr>
          <a:xfrm rot="16200000">
            <a:off x="-144522" y="37417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Business</a:t>
            </a:r>
            <a:endParaRPr lang="zh-CN" altLang="en-US" sz="1200" b="1" dirty="0" err="1" smtClean="0"/>
          </a:p>
        </p:txBody>
      </p:sp>
      <p:sp>
        <p:nvSpPr>
          <p:cNvPr id="23" name="TextBox 250"/>
          <p:cNvSpPr txBox="1"/>
          <p:nvPr/>
        </p:nvSpPr>
        <p:spPr>
          <a:xfrm>
            <a:off x="3618258" y="4490071"/>
            <a:ext cx="483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refer</a:t>
            </a:r>
          </a:p>
        </p:txBody>
      </p:sp>
      <p:sp>
        <p:nvSpPr>
          <p:cNvPr id="24" name="TextBox 260"/>
          <p:cNvSpPr txBox="1"/>
          <p:nvPr/>
        </p:nvSpPr>
        <p:spPr>
          <a:xfrm>
            <a:off x="6411249" y="5338202"/>
            <a:ext cx="714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received</a:t>
            </a:r>
            <a:endParaRPr lang="zh-CN" altLang="en-US" sz="1200" dirty="0" err="1" smtClean="0"/>
          </a:p>
        </p:txBody>
      </p:sp>
      <p:sp>
        <p:nvSpPr>
          <p:cNvPr id="25" name="TextBox 264"/>
          <p:cNvSpPr txBox="1"/>
          <p:nvPr/>
        </p:nvSpPr>
        <p:spPr>
          <a:xfrm>
            <a:off x="2425025" y="4850111"/>
            <a:ext cx="720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request</a:t>
            </a:r>
            <a:endParaRPr lang="zh-CN" altLang="en-US" sz="1200" dirty="0" err="1" smtClean="0"/>
          </a:p>
        </p:txBody>
      </p:sp>
      <p:sp>
        <p:nvSpPr>
          <p:cNvPr id="26" name="TextBox 261"/>
          <p:cNvSpPr txBox="1"/>
          <p:nvPr/>
        </p:nvSpPr>
        <p:spPr>
          <a:xfrm>
            <a:off x="3573413" y="49522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connect</a:t>
            </a:r>
            <a:endParaRPr lang="zh-CN" altLang="en-US" sz="1200" dirty="0" err="1" smtClean="0"/>
          </a:p>
        </p:txBody>
      </p:sp>
      <p:sp>
        <p:nvSpPr>
          <p:cNvPr id="27" name="TextBox 262"/>
          <p:cNvSpPr txBox="1"/>
          <p:nvPr/>
        </p:nvSpPr>
        <p:spPr>
          <a:xfrm>
            <a:off x="4975473" y="496021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</a:t>
            </a:r>
            <a:endParaRPr lang="zh-CN" altLang="en-US" sz="1200" dirty="0" err="1" smtClean="0"/>
          </a:p>
        </p:txBody>
      </p:sp>
      <p:sp>
        <p:nvSpPr>
          <p:cNvPr id="28" name="TextBox 347"/>
          <p:cNvSpPr txBox="1"/>
          <p:nvPr/>
        </p:nvSpPr>
        <p:spPr>
          <a:xfrm>
            <a:off x="3491880" y="538163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connect</a:t>
            </a:r>
            <a:endParaRPr lang="zh-CN" altLang="en-US" sz="1200" dirty="0" err="1" smtClean="0"/>
          </a:p>
        </p:txBody>
      </p:sp>
      <p:sp>
        <p:nvSpPr>
          <p:cNvPr id="29" name="TextBox 348"/>
          <p:cNvSpPr txBox="1"/>
          <p:nvPr/>
        </p:nvSpPr>
        <p:spPr>
          <a:xfrm>
            <a:off x="5161329" y="538163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</a:t>
            </a:r>
            <a:endParaRPr lang="zh-CN" altLang="en-US" sz="1200" dirty="0" err="1" smtClean="0"/>
          </a:p>
        </p:txBody>
      </p:sp>
      <p:sp>
        <p:nvSpPr>
          <p:cNvPr id="30" name="TextBox 349"/>
          <p:cNvSpPr txBox="1"/>
          <p:nvPr/>
        </p:nvSpPr>
        <p:spPr>
          <a:xfrm>
            <a:off x="2577008" y="5289069"/>
            <a:ext cx="48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send</a:t>
            </a:r>
            <a:endParaRPr lang="zh-CN" altLang="en-US" sz="1200" dirty="0" err="1" smtClean="0"/>
          </a:p>
        </p:txBody>
      </p:sp>
      <p:sp>
        <p:nvSpPr>
          <p:cNvPr id="31" name="TextBox 350"/>
          <p:cNvSpPr txBox="1"/>
          <p:nvPr/>
        </p:nvSpPr>
        <p:spPr>
          <a:xfrm>
            <a:off x="7164288" y="486114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reply</a:t>
            </a:r>
            <a:endParaRPr lang="zh-CN" altLang="en-US" sz="1200" dirty="0" err="1" smtClean="0"/>
          </a:p>
        </p:txBody>
      </p:sp>
      <p:sp>
        <p:nvSpPr>
          <p:cNvPr id="32" name="TextBox 203"/>
          <p:cNvSpPr txBox="1"/>
          <p:nvPr/>
        </p:nvSpPr>
        <p:spPr>
          <a:xfrm>
            <a:off x="1907704" y="4088106"/>
            <a:ext cx="58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33" name="TextBox 204"/>
          <p:cNvSpPr txBox="1"/>
          <p:nvPr/>
        </p:nvSpPr>
        <p:spPr>
          <a:xfrm>
            <a:off x="6646967" y="4077073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34" name="TextBox 205"/>
          <p:cNvSpPr txBox="1"/>
          <p:nvPr/>
        </p:nvSpPr>
        <p:spPr>
          <a:xfrm>
            <a:off x="3350888" y="5771357"/>
            <a:ext cx="6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encode</a:t>
            </a:r>
            <a:endParaRPr lang="zh-CN" altLang="en-US" sz="1200" dirty="0" err="1" smtClean="0"/>
          </a:p>
        </p:txBody>
      </p:sp>
      <p:sp>
        <p:nvSpPr>
          <p:cNvPr id="35" name="TextBox 212"/>
          <p:cNvSpPr txBox="1"/>
          <p:nvPr/>
        </p:nvSpPr>
        <p:spPr>
          <a:xfrm>
            <a:off x="4591050" y="219533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merge</a:t>
            </a:r>
            <a:endParaRPr lang="zh-CN" altLang="en-US" sz="1200" dirty="0" err="1" smtClean="0"/>
          </a:p>
        </p:txBody>
      </p:sp>
      <p:sp>
        <p:nvSpPr>
          <p:cNvPr id="36" name="TextBox 217"/>
          <p:cNvSpPr txBox="1"/>
          <p:nvPr/>
        </p:nvSpPr>
        <p:spPr>
          <a:xfrm>
            <a:off x="3701949" y="6017464"/>
            <a:ext cx="51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write</a:t>
            </a:r>
            <a:endParaRPr lang="zh-CN" altLang="en-US" sz="1200" dirty="0" err="1" smtClean="0"/>
          </a:p>
        </p:txBody>
      </p:sp>
      <p:sp>
        <p:nvSpPr>
          <p:cNvPr id="37" name="TextBox 218"/>
          <p:cNvSpPr txBox="1"/>
          <p:nvPr/>
        </p:nvSpPr>
        <p:spPr>
          <a:xfrm>
            <a:off x="5004048" y="6021289"/>
            <a:ext cx="466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</a:t>
            </a:r>
            <a:endParaRPr lang="zh-CN" altLang="en-US" sz="1200" dirty="0" err="1" smtClean="0"/>
          </a:p>
        </p:txBody>
      </p:sp>
      <p:sp>
        <p:nvSpPr>
          <p:cNvPr id="38" name="TextBox 270"/>
          <p:cNvSpPr txBox="1"/>
          <p:nvPr/>
        </p:nvSpPr>
        <p:spPr>
          <a:xfrm>
            <a:off x="3195459" y="1043211"/>
            <a:ext cx="728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getProxy</a:t>
            </a:r>
            <a:endParaRPr lang="zh-CN" altLang="en-US" sz="1200" dirty="0" err="1" smtClean="0"/>
          </a:p>
        </p:txBody>
      </p:sp>
      <p:sp>
        <p:nvSpPr>
          <p:cNvPr id="39" name="TextBox 271"/>
          <p:cNvSpPr txBox="1"/>
          <p:nvPr/>
        </p:nvSpPr>
        <p:spPr>
          <a:xfrm>
            <a:off x="5262344" y="1054244"/>
            <a:ext cx="84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getInvoker</a:t>
            </a:r>
            <a:endParaRPr lang="zh-CN" altLang="en-US" sz="1200" dirty="0" err="1" smtClean="0"/>
          </a:p>
        </p:txBody>
      </p:sp>
      <p:sp>
        <p:nvSpPr>
          <p:cNvPr id="40" name="TextBox 281"/>
          <p:cNvSpPr txBox="1"/>
          <p:nvPr/>
        </p:nvSpPr>
        <p:spPr>
          <a:xfrm>
            <a:off x="5017313" y="4077073"/>
            <a:ext cx="592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export</a:t>
            </a:r>
            <a:endParaRPr lang="zh-CN" altLang="en-US" sz="1200" dirty="0" err="1" smtClean="0"/>
          </a:p>
        </p:txBody>
      </p:sp>
      <p:sp>
        <p:nvSpPr>
          <p:cNvPr id="41" name="TextBox 293"/>
          <p:cNvSpPr txBox="1"/>
          <p:nvPr/>
        </p:nvSpPr>
        <p:spPr>
          <a:xfrm>
            <a:off x="3597615" y="4077073"/>
            <a:ext cx="48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refer</a:t>
            </a:r>
          </a:p>
        </p:txBody>
      </p:sp>
      <p:sp>
        <p:nvSpPr>
          <p:cNvPr id="42" name="TextBox 206"/>
          <p:cNvSpPr txBox="1"/>
          <p:nvPr/>
        </p:nvSpPr>
        <p:spPr>
          <a:xfrm>
            <a:off x="5338537" y="5753815"/>
            <a:ext cx="6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decode</a:t>
            </a:r>
            <a:endParaRPr lang="zh-CN" altLang="en-US" sz="1200" dirty="0" err="1" smtClean="0"/>
          </a:p>
        </p:txBody>
      </p:sp>
      <p:sp>
        <p:nvSpPr>
          <p:cNvPr id="43" name="TextBox 245"/>
          <p:cNvSpPr txBox="1"/>
          <p:nvPr/>
        </p:nvSpPr>
        <p:spPr>
          <a:xfrm>
            <a:off x="3533720" y="62319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serialize</a:t>
            </a:r>
            <a:endParaRPr lang="zh-CN" altLang="en-US" sz="1200" dirty="0" err="1" smtClean="0"/>
          </a:p>
        </p:txBody>
      </p:sp>
      <p:sp>
        <p:nvSpPr>
          <p:cNvPr id="44" name="TextBox 299"/>
          <p:cNvSpPr txBox="1"/>
          <p:nvPr/>
        </p:nvSpPr>
        <p:spPr>
          <a:xfrm>
            <a:off x="2148038" y="286396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select</a:t>
            </a:r>
            <a:endParaRPr lang="zh-CN" altLang="en-US" sz="1200" dirty="0" err="1" smtClean="0"/>
          </a:p>
        </p:txBody>
      </p:sp>
      <p:sp>
        <p:nvSpPr>
          <p:cNvPr id="45" name="TextBox 287"/>
          <p:cNvSpPr txBox="1"/>
          <p:nvPr/>
        </p:nvSpPr>
        <p:spPr>
          <a:xfrm>
            <a:off x="1979712" y="2503929"/>
            <a:ext cx="365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list</a:t>
            </a:r>
            <a:endParaRPr lang="zh-CN" altLang="en-US" sz="1200" dirty="0" err="1" smtClean="0"/>
          </a:p>
        </p:txBody>
      </p:sp>
      <p:sp>
        <p:nvSpPr>
          <p:cNvPr id="46" name="TextBox 447"/>
          <p:cNvSpPr txBox="1"/>
          <p:nvPr/>
        </p:nvSpPr>
        <p:spPr>
          <a:xfrm>
            <a:off x="4604315" y="1730891"/>
            <a:ext cx="658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register</a:t>
            </a:r>
            <a:endParaRPr lang="zh-CN" altLang="en-US" sz="1200" dirty="0" err="1" smtClean="0"/>
          </a:p>
        </p:txBody>
      </p:sp>
      <p:sp>
        <p:nvSpPr>
          <p:cNvPr id="47" name="TextBox 286"/>
          <p:cNvSpPr txBox="1"/>
          <p:nvPr/>
        </p:nvSpPr>
        <p:spPr>
          <a:xfrm>
            <a:off x="6751290" y="6165305"/>
            <a:ext cx="92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getExecutor</a:t>
            </a:r>
            <a:endParaRPr lang="zh-CN" altLang="en-US" sz="1200" dirty="0" err="1" smtClean="0"/>
          </a:p>
        </p:txBody>
      </p:sp>
      <p:sp>
        <p:nvSpPr>
          <p:cNvPr id="48" name="TextBox 209"/>
          <p:cNvSpPr txBox="1"/>
          <p:nvPr/>
        </p:nvSpPr>
        <p:spPr>
          <a:xfrm>
            <a:off x="3730694" y="1414284"/>
            <a:ext cx="58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notify</a:t>
            </a:r>
            <a:endParaRPr lang="zh-CN" altLang="en-US" sz="1200" dirty="0" err="1" smtClean="0"/>
          </a:p>
        </p:txBody>
      </p:sp>
      <p:sp>
        <p:nvSpPr>
          <p:cNvPr id="49" name="TextBox 310"/>
          <p:cNvSpPr txBox="1"/>
          <p:nvPr/>
        </p:nvSpPr>
        <p:spPr>
          <a:xfrm>
            <a:off x="532598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getRegistry</a:t>
            </a:r>
            <a:endParaRPr lang="zh-CN" altLang="en-US" sz="1200" dirty="0" err="1" smtClean="0"/>
          </a:p>
        </p:txBody>
      </p:sp>
      <p:sp>
        <p:nvSpPr>
          <p:cNvPr id="50" name="TextBox 377"/>
          <p:cNvSpPr txBox="1"/>
          <p:nvPr/>
        </p:nvSpPr>
        <p:spPr>
          <a:xfrm>
            <a:off x="3093740" y="172325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notify</a:t>
            </a:r>
            <a:endParaRPr lang="zh-CN" altLang="en-US" sz="1200" dirty="0" err="1" smtClean="0"/>
          </a:p>
        </p:txBody>
      </p:sp>
      <p:sp>
        <p:nvSpPr>
          <p:cNvPr id="51" name="TextBox 389"/>
          <p:cNvSpPr txBox="1"/>
          <p:nvPr/>
        </p:nvSpPr>
        <p:spPr>
          <a:xfrm>
            <a:off x="2694154" y="2195339"/>
            <a:ext cx="365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list</a:t>
            </a:r>
            <a:endParaRPr lang="zh-CN" altLang="en-US" sz="1200" dirty="0" err="1" smtClean="0"/>
          </a:p>
        </p:txBody>
      </p:sp>
      <p:sp>
        <p:nvSpPr>
          <p:cNvPr id="52" name="TextBox 393"/>
          <p:cNvSpPr txBox="1"/>
          <p:nvPr/>
        </p:nvSpPr>
        <p:spPr>
          <a:xfrm>
            <a:off x="2521868" y="4422255"/>
            <a:ext cx="58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53" name="TextBox 585"/>
          <p:cNvSpPr txBox="1"/>
          <p:nvPr/>
        </p:nvSpPr>
        <p:spPr>
          <a:xfrm>
            <a:off x="6156176" y="4418062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cxnSp>
        <p:nvCxnSpPr>
          <p:cNvPr id="54" name="直接连接符 152"/>
          <p:cNvCxnSpPr/>
          <p:nvPr/>
        </p:nvCxnSpPr>
        <p:spPr>
          <a:xfrm>
            <a:off x="450619" y="1124744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223"/>
          <p:cNvSpPr txBox="1"/>
          <p:nvPr/>
        </p:nvSpPr>
        <p:spPr>
          <a:xfrm>
            <a:off x="3184798" y="79641"/>
            <a:ext cx="72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Provider</a:t>
            </a:r>
            <a:endParaRPr lang="zh-CN" altLang="en-US" sz="1200" dirty="0" err="1" smtClean="0"/>
          </a:p>
        </p:txBody>
      </p:sp>
      <p:sp>
        <p:nvSpPr>
          <p:cNvPr id="56" name="TextBox 224"/>
          <p:cNvSpPr txBox="1"/>
          <p:nvPr/>
        </p:nvSpPr>
        <p:spPr>
          <a:xfrm>
            <a:off x="2267744" y="796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Consumer</a:t>
            </a:r>
            <a:endParaRPr lang="zh-CN" altLang="en-US" sz="1200" dirty="0" err="1" smtClean="0"/>
          </a:p>
        </p:txBody>
      </p:sp>
      <p:sp>
        <p:nvSpPr>
          <p:cNvPr id="57" name="矩形 56"/>
          <p:cNvSpPr/>
          <p:nvPr/>
        </p:nvSpPr>
        <p:spPr>
          <a:xfrm>
            <a:off x="5754021" y="4221089"/>
            <a:ext cx="739127" cy="2017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Exporter</a:t>
            </a:r>
          </a:p>
        </p:txBody>
      </p:sp>
      <p:sp>
        <p:nvSpPr>
          <p:cNvPr id="58" name="矩形 57"/>
          <p:cNvSpPr/>
          <p:nvPr/>
        </p:nvSpPr>
        <p:spPr>
          <a:xfrm>
            <a:off x="4211960" y="404664"/>
            <a:ext cx="79208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Interface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254299" y="1196752"/>
            <a:ext cx="576063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Proxy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1288207" y="4221089"/>
            <a:ext cx="504055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</a:t>
            </a:r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1216199" y="2780928"/>
            <a:ext cx="648072" cy="2160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Invoker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2715467" y="4221089"/>
            <a:ext cx="719439" cy="2057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Invoker</a:t>
            </a:r>
          </a:p>
        </p:txBody>
      </p:sp>
      <p:sp>
        <p:nvSpPr>
          <p:cNvPr id="63" name="矩形 62"/>
          <p:cNvSpPr/>
          <p:nvPr/>
        </p:nvSpPr>
        <p:spPr>
          <a:xfrm>
            <a:off x="7390736" y="4221089"/>
            <a:ext cx="54659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</a:t>
            </a:r>
          </a:p>
        </p:txBody>
      </p:sp>
      <p:sp>
        <p:nvSpPr>
          <p:cNvPr id="64" name="矩形 63"/>
          <p:cNvSpPr/>
          <p:nvPr/>
        </p:nvSpPr>
        <p:spPr>
          <a:xfrm>
            <a:off x="7236296" y="404664"/>
            <a:ext cx="864096" cy="220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Implement</a:t>
            </a:r>
          </a:p>
        </p:txBody>
      </p:sp>
      <p:sp>
        <p:nvSpPr>
          <p:cNvPr id="65" name="矩形 64"/>
          <p:cNvSpPr/>
          <p:nvPr/>
        </p:nvSpPr>
        <p:spPr>
          <a:xfrm>
            <a:off x="2770208" y="5507707"/>
            <a:ext cx="609971" cy="2064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Client</a:t>
            </a:r>
            <a:endParaRPr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5775493" y="5505093"/>
            <a:ext cx="72008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Server</a:t>
            </a:r>
            <a:endParaRPr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4134168" y="5495568"/>
            <a:ext cx="936104" cy="2376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Transporter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2569041" y="3140968"/>
            <a:ext cx="1008112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LoadBalance</a:t>
            </a:r>
            <a:endParaRPr lang="zh-CN" altLang="en-US" sz="1200" dirty="0"/>
          </a:p>
        </p:txBody>
      </p:sp>
      <p:cxnSp>
        <p:nvCxnSpPr>
          <p:cNvPr id="69" name="直接箭头连接符 176"/>
          <p:cNvCxnSpPr>
            <a:stCxn id="57" idx="3"/>
            <a:endCxn id="63" idx="1"/>
          </p:cNvCxnSpPr>
          <p:nvPr/>
        </p:nvCxnSpPr>
        <p:spPr>
          <a:xfrm>
            <a:off x="6493148" y="4321973"/>
            <a:ext cx="897588" cy="7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46492" y="4221089"/>
            <a:ext cx="720080" cy="2057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Protocol</a:t>
            </a:r>
            <a:endParaRPr lang="zh-CN" altLang="en-US" sz="1200" dirty="0"/>
          </a:p>
        </p:txBody>
      </p:sp>
      <p:cxnSp>
        <p:nvCxnSpPr>
          <p:cNvPr id="71" name="直接箭头连接符 179"/>
          <p:cNvCxnSpPr>
            <a:stCxn id="70" idx="1"/>
            <a:endCxn id="62" idx="3"/>
          </p:cNvCxnSpPr>
          <p:nvPr/>
        </p:nvCxnSpPr>
        <p:spPr>
          <a:xfrm rot="10800000">
            <a:off x="3434906" y="4323984"/>
            <a:ext cx="811586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180"/>
          <p:cNvCxnSpPr>
            <a:stCxn id="70" idx="3"/>
            <a:endCxn id="57" idx="1"/>
          </p:cNvCxnSpPr>
          <p:nvPr/>
        </p:nvCxnSpPr>
        <p:spPr>
          <a:xfrm flipV="1">
            <a:off x="4966572" y="4321973"/>
            <a:ext cx="787449" cy="20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535133" y="1547267"/>
            <a:ext cx="10801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NotifyListener</a:t>
            </a:r>
            <a:endParaRPr lang="zh-CN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4259340" y="1549116"/>
            <a:ext cx="67754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Registry</a:t>
            </a:r>
            <a:endParaRPr lang="zh-CN" altLang="en-US" sz="1200" dirty="0"/>
          </a:p>
        </p:txBody>
      </p:sp>
      <p:cxnSp>
        <p:nvCxnSpPr>
          <p:cNvPr id="75" name="直接箭头连接符 185"/>
          <p:cNvCxnSpPr>
            <a:stCxn id="60" idx="3"/>
            <a:endCxn id="62" idx="1"/>
          </p:cNvCxnSpPr>
          <p:nvPr/>
        </p:nvCxnSpPr>
        <p:spPr>
          <a:xfrm flipV="1">
            <a:off x="1792262" y="4323984"/>
            <a:ext cx="923205" cy="5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188"/>
          <p:cNvSpPr txBox="1"/>
          <p:nvPr/>
        </p:nvSpPr>
        <p:spPr>
          <a:xfrm>
            <a:off x="395537" y="3944090"/>
            <a:ext cx="7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Protocol</a:t>
            </a:r>
            <a:endParaRPr lang="zh-CN" altLang="en-US" sz="1200" b="1" dirty="0" err="1" smtClean="0"/>
          </a:p>
        </p:txBody>
      </p:sp>
      <p:sp>
        <p:nvSpPr>
          <p:cNvPr id="77" name="TextBox 193"/>
          <p:cNvSpPr txBox="1"/>
          <p:nvPr/>
        </p:nvSpPr>
        <p:spPr>
          <a:xfrm>
            <a:off x="395536" y="1414284"/>
            <a:ext cx="697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Registry</a:t>
            </a:r>
            <a:endParaRPr lang="zh-CN" altLang="en-US" sz="1200" b="1" dirty="0" err="1" smtClean="0"/>
          </a:p>
        </p:txBody>
      </p:sp>
      <p:sp>
        <p:nvSpPr>
          <p:cNvPr id="78" name="TextBox 194"/>
          <p:cNvSpPr txBox="1"/>
          <p:nvPr/>
        </p:nvSpPr>
        <p:spPr>
          <a:xfrm>
            <a:off x="395536" y="4880194"/>
            <a:ext cx="782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Exchange</a:t>
            </a:r>
            <a:endParaRPr lang="zh-CN" altLang="en-US" sz="1200" b="1" dirty="0" err="1" smtClean="0"/>
          </a:p>
        </p:txBody>
      </p:sp>
      <p:sp>
        <p:nvSpPr>
          <p:cNvPr id="79" name="TextBox 195"/>
          <p:cNvSpPr txBox="1"/>
          <p:nvPr/>
        </p:nvSpPr>
        <p:spPr>
          <a:xfrm>
            <a:off x="395536" y="271681"/>
            <a:ext cx="64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Service</a:t>
            </a:r>
            <a:endParaRPr lang="zh-CN" altLang="en-US" sz="1200" b="1" dirty="0" err="1" smtClean="0"/>
          </a:p>
        </p:txBody>
      </p:sp>
      <p:cxnSp>
        <p:nvCxnSpPr>
          <p:cNvPr id="80" name="直接箭头连接符 197"/>
          <p:cNvCxnSpPr>
            <a:stCxn id="74" idx="1"/>
            <a:endCxn id="73" idx="3"/>
          </p:cNvCxnSpPr>
          <p:nvPr/>
        </p:nvCxnSpPr>
        <p:spPr>
          <a:xfrm rot="10800000">
            <a:off x="3615254" y="1655280"/>
            <a:ext cx="644087" cy="184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134168" y="6381329"/>
            <a:ext cx="93610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Serialization</a:t>
            </a:r>
            <a:endParaRPr lang="zh-CN" altLang="en-US" sz="1200" dirty="0"/>
          </a:p>
        </p:txBody>
      </p:sp>
      <p:cxnSp>
        <p:nvCxnSpPr>
          <p:cNvPr id="82" name="直接箭头连接符 226"/>
          <p:cNvCxnSpPr/>
          <p:nvPr/>
        </p:nvCxnSpPr>
        <p:spPr>
          <a:xfrm>
            <a:off x="6735734" y="213024"/>
            <a:ext cx="288032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TextBox 228"/>
          <p:cNvSpPr txBox="1"/>
          <p:nvPr/>
        </p:nvSpPr>
        <p:spPr>
          <a:xfrm>
            <a:off x="6132396" y="79242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Inherit</a:t>
            </a:r>
            <a:endParaRPr lang="zh-CN" altLang="en-US" sz="1200" dirty="0" err="1" smtClean="0"/>
          </a:p>
        </p:txBody>
      </p:sp>
      <p:sp>
        <p:nvSpPr>
          <p:cNvPr id="84" name="TextBox 229"/>
          <p:cNvSpPr txBox="1"/>
          <p:nvPr/>
        </p:nvSpPr>
        <p:spPr>
          <a:xfrm>
            <a:off x="6949336" y="8004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Init</a:t>
            </a:r>
            <a:endParaRPr lang="zh-CN" altLang="en-US" sz="1200" dirty="0" err="1" smtClean="0"/>
          </a:p>
        </p:txBody>
      </p:sp>
      <p:cxnSp>
        <p:nvCxnSpPr>
          <p:cNvPr id="85" name="直接箭头连接符 230"/>
          <p:cNvCxnSpPr/>
          <p:nvPr/>
        </p:nvCxnSpPr>
        <p:spPr>
          <a:xfrm>
            <a:off x="5916372" y="212625"/>
            <a:ext cx="288032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" name="TextBox 231"/>
          <p:cNvSpPr txBox="1"/>
          <p:nvPr/>
        </p:nvSpPr>
        <p:spPr>
          <a:xfrm>
            <a:off x="347308" y="8956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Dubbo</a:t>
            </a:r>
            <a:r>
              <a:rPr lang="en-US" altLang="zh-CN" sz="1200" b="1" dirty="0" smtClean="0"/>
              <a:t> Framework</a:t>
            </a:r>
            <a:endParaRPr lang="zh-CN" altLang="en-US" sz="1200" b="1" dirty="0" err="1" smtClean="0"/>
          </a:p>
        </p:txBody>
      </p:sp>
      <p:sp>
        <p:nvSpPr>
          <p:cNvPr id="87" name="TextBox 235"/>
          <p:cNvSpPr txBox="1"/>
          <p:nvPr/>
        </p:nvSpPr>
        <p:spPr>
          <a:xfrm>
            <a:off x="8153350" y="81548"/>
            <a:ext cx="69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Depend</a:t>
            </a:r>
            <a:endParaRPr lang="zh-CN" altLang="en-US" sz="1200" dirty="0" smtClean="0"/>
          </a:p>
        </p:txBody>
      </p:sp>
      <p:sp>
        <p:nvSpPr>
          <p:cNvPr id="88" name="矩形 87"/>
          <p:cNvSpPr/>
          <p:nvPr/>
        </p:nvSpPr>
        <p:spPr>
          <a:xfrm>
            <a:off x="2549991" y="4652761"/>
            <a:ext cx="1061072" cy="21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DubboInvoker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4030468" y="4652761"/>
            <a:ext cx="115212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DubboProtocol</a:t>
            </a:r>
            <a:endParaRPr lang="zh-CN" altLang="en-US" sz="1200" dirty="0"/>
          </a:p>
        </p:txBody>
      </p:sp>
      <p:sp>
        <p:nvSpPr>
          <p:cNvPr id="90" name="矩形 89"/>
          <p:cNvSpPr/>
          <p:nvPr/>
        </p:nvSpPr>
        <p:spPr>
          <a:xfrm>
            <a:off x="5549944" y="4653136"/>
            <a:ext cx="115212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DubboExporter</a:t>
            </a:r>
            <a:endParaRPr lang="zh-CN" altLang="en-US" sz="1200" dirty="0"/>
          </a:p>
        </p:txBody>
      </p:sp>
      <p:cxnSp>
        <p:nvCxnSpPr>
          <p:cNvPr id="91" name="直接箭头连接符 242"/>
          <p:cNvCxnSpPr>
            <a:stCxn id="89" idx="1"/>
            <a:endCxn id="88" idx="3"/>
          </p:cNvCxnSpPr>
          <p:nvPr/>
        </p:nvCxnSpPr>
        <p:spPr>
          <a:xfrm rot="10800000" flipV="1">
            <a:off x="3611064" y="4760773"/>
            <a:ext cx="419405" cy="1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248"/>
          <p:cNvCxnSpPr>
            <a:stCxn id="89" idx="3"/>
            <a:endCxn id="90" idx="1"/>
          </p:cNvCxnSpPr>
          <p:nvPr/>
        </p:nvCxnSpPr>
        <p:spPr>
          <a:xfrm>
            <a:off x="5182596" y="4760773"/>
            <a:ext cx="367348" cy="3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4488379" y="13990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TextBox 253"/>
          <p:cNvSpPr txBox="1"/>
          <p:nvPr/>
        </p:nvSpPr>
        <p:spPr>
          <a:xfrm>
            <a:off x="4568714" y="79641"/>
            <a:ext cx="741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Interface</a:t>
            </a:r>
            <a:endParaRPr lang="zh-CN" altLang="en-US" sz="1200" dirty="0" err="1" smtClean="0"/>
          </a:p>
        </p:txBody>
      </p:sp>
      <p:sp>
        <p:nvSpPr>
          <p:cNvPr id="95" name="矩形 94"/>
          <p:cNvSpPr/>
          <p:nvPr/>
        </p:nvSpPr>
        <p:spPr>
          <a:xfrm>
            <a:off x="5332792" y="13990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255"/>
          <p:cNvSpPr txBox="1"/>
          <p:nvPr/>
        </p:nvSpPr>
        <p:spPr>
          <a:xfrm>
            <a:off x="5404800" y="79641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Class</a:t>
            </a:r>
            <a:endParaRPr lang="zh-CN" altLang="en-US" sz="1200" dirty="0" err="1" smtClean="0"/>
          </a:p>
        </p:txBody>
      </p:sp>
      <p:cxnSp>
        <p:nvCxnSpPr>
          <p:cNvPr id="97" name="直接箭头连接符 256"/>
          <p:cNvCxnSpPr>
            <a:stCxn id="88" idx="2"/>
            <a:endCxn id="203" idx="0"/>
          </p:cNvCxnSpPr>
          <p:nvPr/>
        </p:nvCxnSpPr>
        <p:spPr>
          <a:xfrm rot="5400000">
            <a:off x="2971693" y="4976351"/>
            <a:ext cx="216024" cy="1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092950" y="1187227"/>
            <a:ext cx="1008112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ProxyFactory</a:t>
            </a:r>
            <a:endParaRPr lang="zh-CN" altLang="en-US" sz="1200" dirty="0" smtClean="0"/>
          </a:p>
        </p:txBody>
      </p:sp>
      <p:sp>
        <p:nvSpPr>
          <p:cNvPr id="99" name="矩形 98"/>
          <p:cNvSpPr/>
          <p:nvPr/>
        </p:nvSpPr>
        <p:spPr>
          <a:xfrm>
            <a:off x="7330470" y="1187227"/>
            <a:ext cx="669339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Invoker</a:t>
            </a:r>
          </a:p>
        </p:txBody>
      </p:sp>
      <p:cxnSp>
        <p:nvCxnSpPr>
          <p:cNvPr id="100" name="直接箭头连接符 267"/>
          <p:cNvCxnSpPr>
            <a:stCxn id="98" idx="1"/>
            <a:endCxn id="59" idx="3"/>
          </p:cNvCxnSpPr>
          <p:nvPr/>
        </p:nvCxnSpPr>
        <p:spPr>
          <a:xfrm flipH="1">
            <a:off x="1830362" y="1295239"/>
            <a:ext cx="2262588" cy="95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268"/>
          <p:cNvCxnSpPr>
            <a:stCxn id="98" idx="3"/>
            <a:endCxn id="99" idx="1"/>
          </p:cNvCxnSpPr>
          <p:nvPr/>
        </p:nvCxnSpPr>
        <p:spPr>
          <a:xfrm>
            <a:off x="5101062" y="1295239"/>
            <a:ext cx="2229408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TextBox 273"/>
          <p:cNvSpPr txBox="1"/>
          <p:nvPr/>
        </p:nvSpPr>
        <p:spPr>
          <a:xfrm>
            <a:off x="395536" y="1054244"/>
            <a:ext cx="54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Proxy</a:t>
            </a:r>
            <a:endParaRPr lang="zh-CN" altLang="en-US" sz="1200" b="1" dirty="0" err="1" smtClean="0"/>
          </a:p>
        </p:txBody>
      </p:sp>
      <p:sp>
        <p:nvSpPr>
          <p:cNvPr id="103" name="矩形 102"/>
          <p:cNvSpPr/>
          <p:nvPr/>
        </p:nvSpPr>
        <p:spPr>
          <a:xfrm>
            <a:off x="2463125" y="827187"/>
            <a:ext cx="122413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ReferenceConfig</a:t>
            </a:r>
            <a:endParaRPr lang="zh-CN" altLang="en-US" sz="1200" dirty="0" smtClean="0"/>
          </a:p>
        </p:txBody>
      </p:sp>
      <p:sp>
        <p:nvSpPr>
          <p:cNvPr id="104" name="矩形 103"/>
          <p:cNvSpPr/>
          <p:nvPr/>
        </p:nvSpPr>
        <p:spPr>
          <a:xfrm>
            <a:off x="5583852" y="827187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ServiceConfig</a:t>
            </a:r>
            <a:endParaRPr lang="zh-CN" altLang="en-US" sz="1200" dirty="0" smtClean="0"/>
          </a:p>
        </p:txBody>
      </p:sp>
      <p:sp>
        <p:nvSpPr>
          <p:cNvPr id="105" name="TextBox 276"/>
          <p:cNvSpPr txBox="1"/>
          <p:nvPr/>
        </p:nvSpPr>
        <p:spPr>
          <a:xfrm>
            <a:off x="395536" y="631721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 smtClean="0"/>
              <a:t>Config</a:t>
            </a:r>
            <a:endParaRPr lang="zh-CN" altLang="en-US" sz="1200" b="1" dirty="0" err="1" smtClean="0"/>
          </a:p>
        </p:txBody>
      </p:sp>
      <p:cxnSp>
        <p:nvCxnSpPr>
          <p:cNvPr id="106" name="直接箭头连接符 277"/>
          <p:cNvCxnSpPr>
            <a:stCxn id="103" idx="3"/>
            <a:endCxn id="98" idx="1"/>
          </p:cNvCxnSpPr>
          <p:nvPr/>
        </p:nvCxnSpPr>
        <p:spPr>
          <a:xfrm>
            <a:off x="3687261" y="935199"/>
            <a:ext cx="405689" cy="3600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直接箭头连接符 278"/>
          <p:cNvCxnSpPr>
            <a:stCxn id="104" idx="1"/>
            <a:endCxn id="98" idx="3"/>
          </p:cNvCxnSpPr>
          <p:nvPr/>
        </p:nvCxnSpPr>
        <p:spPr>
          <a:xfrm rot="10800000" flipV="1">
            <a:off x="5101062" y="935199"/>
            <a:ext cx="482790" cy="3600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直接箭头连接符 295"/>
          <p:cNvCxnSpPr/>
          <p:nvPr/>
        </p:nvCxnSpPr>
        <p:spPr>
          <a:xfrm>
            <a:off x="7334264" y="213023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296"/>
          <p:cNvSpPr txBox="1"/>
          <p:nvPr/>
        </p:nvSpPr>
        <p:spPr>
          <a:xfrm>
            <a:off x="7549180" y="8004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Call</a:t>
            </a:r>
            <a:endParaRPr lang="zh-CN" altLang="en-US" sz="1200" dirty="0" err="1" smtClean="0"/>
          </a:p>
        </p:txBody>
      </p:sp>
      <p:cxnSp>
        <p:nvCxnSpPr>
          <p:cNvPr id="110" name="直接箭头连接符 304"/>
          <p:cNvCxnSpPr>
            <a:stCxn id="63" idx="0"/>
            <a:endCxn id="99" idx="2"/>
          </p:cNvCxnSpPr>
          <p:nvPr/>
        </p:nvCxnSpPr>
        <p:spPr>
          <a:xfrm rot="5400000" flipH="1" flipV="1">
            <a:off x="6255666" y="2811616"/>
            <a:ext cx="2817838" cy="1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TextBox 315"/>
          <p:cNvSpPr txBox="1"/>
          <p:nvPr/>
        </p:nvSpPr>
        <p:spPr>
          <a:xfrm>
            <a:off x="395536" y="2206372"/>
            <a:ext cx="629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Cluster</a:t>
            </a:r>
            <a:endParaRPr lang="zh-CN" altLang="en-US" sz="1200" b="1" dirty="0" err="1" smtClean="0"/>
          </a:p>
        </p:txBody>
      </p:sp>
      <p:cxnSp>
        <p:nvCxnSpPr>
          <p:cNvPr id="112" name="直接箭头连接符 317"/>
          <p:cNvCxnSpPr/>
          <p:nvPr/>
        </p:nvCxnSpPr>
        <p:spPr>
          <a:xfrm rot="5400000">
            <a:off x="8206816" y="1304764"/>
            <a:ext cx="64807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319"/>
          <p:cNvCxnSpPr/>
          <p:nvPr/>
        </p:nvCxnSpPr>
        <p:spPr>
          <a:xfrm rot="5400000">
            <a:off x="8139174" y="3758196"/>
            <a:ext cx="783357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327"/>
          <p:cNvCxnSpPr/>
          <p:nvPr/>
        </p:nvCxnSpPr>
        <p:spPr>
          <a:xfrm>
            <a:off x="7937326" y="213024"/>
            <a:ext cx="277929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328"/>
          <p:cNvCxnSpPr/>
          <p:nvPr/>
        </p:nvCxnSpPr>
        <p:spPr>
          <a:xfrm rot="5400000">
            <a:off x="7348277" y="2307319"/>
            <a:ext cx="2654771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4316284" y="5949281"/>
            <a:ext cx="57606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Codec</a:t>
            </a:r>
            <a:endParaRPr lang="zh-CN" altLang="en-US" sz="1200" dirty="0" smtClean="0"/>
          </a:p>
        </p:txBody>
      </p:sp>
      <p:cxnSp>
        <p:nvCxnSpPr>
          <p:cNvPr id="117" name="直接箭头连接符 314"/>
          <p:cNvCxnSpPr>
            <a:stCxn id="89" idx="2"/>
            <a:endCxn id="130" idx="0"/>
          </p:cNvCxnSpPr>
          <p:nvPr/>
        </p:nvCxnSpPr>
        <p:spPr>
          <a:xfrm rot="5400000">
            <a:off x="4497224" y="4971685"/>
            <a:ext cx="212208" cy="64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323"/>
          <p:cNvCxnSpPr>
            <a:stCxn id="67" idx="1"/>
            <a:endCxn id="65" idx="3"/>
          </p:cNvCxnSpPr>
          <p:nvPr/>
        </p:nvCxnSpPr>
        <p:spPr>
          <a:xfrm flipH="1" flipV="1">
            <a:off x="3380179" y="5610956"/>
            <a:ext cx="753989" cy="345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直接箭头连接符 330"/>
          <p:cNvCxnSpPr>
            <a:stCxn id="67" idx="3"/>
            <a:endCxn id="66" idx="1"/>
          </p:cNvCxnSpPr>
          <p:nvPr/>
        </p:nvCxnSpPr>
        <p:spPr>
          <a:xfrm flipV="1">
            <a:off x="5070272" y="5613105"/>
            <a:ext cx="705221" cy="13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直接箭头连接符 333"/>
          <p:cNvCxnSpPr>
            <a:stCxn id="67" idx="2"/>
            <a:endCxn id="116" idx="0"/>
          </p:cNvCxnSpPr>
          <p:nvPr/>
        </p:nvCxnSpPr>
        <p:spPr>
          <a:xfrm rot="16200000" flipH="1">
            <a:off x="4495256" y="5840221"/>
            <a:ext cx="216024" cy="20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2535134" y="6381329"/>
            <a:ext cx="10801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ObjectOutput</a:t>
            </a:r>
            <a:endParaRPr lang="zh-CN" altLang="en-US" sz="1200" dirty="0" smtClean="0"/>
          </a:p>
        </p:txBody>
      </p:sp>
      <p:sp>
        <p:nvSpPr>
          <p:cNvPr id="122" name="矩形 121"/>
          <p:cNvSpPr/>
          <p:nvPr/>
        </p:nvSpPr>
        <p:spPr>
          <a:xfrm>
            <a:off x="5645194" y="6381329"/>
            <a:ext cx="9658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ObjectInput</a:t>
            </a:r>
            <a:endParaRPr lang="zh-CN" altLang="en-US" sz="1200" dirty="0" smtClean="0"/>
          </a:p>
        </p:txBody>
      </p:sp>
      <p:cxnSp>
        <p:nvCxnSpPr>
          <p:cNvPr id="123" name="直接箭头连接符 362"/>
          <p:cNvCxnSpPr>
            <a:stCxn id="116" idx="2"/>
            <a:endCxn id="121" idx="0"/>
          </p:cNvCxnSpPr>
          <p:nvPr/>
        </p:nvCxnSpPr>
        <p:spPr>
          <a:xfrm rot="5400000">
            <a:off x="3731743" y="5508756"/>
            <a:ext cx="216024" cy="1529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直接箭头连接符 166"/>
          <p:cNvCxnSpPr>
            <a:stCxn id="116" idx="2"/>
            <a:endCxn id="122" idx="0"/>
          </p:cNvCxnSpPr>
          <p:nvPr/>
        </p:nvCxnSpPr>
        <p:spPr>
          <a:xfrm rot="16200000" flipH="1">
            <a:off x="5258198" y="5511423"/>
            <a:ext cx="216024" cy="152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直接箭头连接符 178"/>
          <p:cNvCxnSpPr>
            <a:stCxn id="116" idx="2"/>
            <a:endCxn id="81" idx="0"/>
          </p:cNvCxnSpPr>
          <p:nvPr/>
        </p:nvCxnSpPr>
        <p:spPr>
          <a:xfrm rot="5400000">
            <a:off x="4495256" y="6272269"/>
            <a:ext cx="216024" cy="20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89"/>
          <p:cNvCxnSpPr>
            <a:stCxn id="81" idx="1"/>
            <a:endCxn id="121" idx="3"/>
          </p:cNvCxnSpPr>
          <p:nvPr/>
        </p:nvCxnSpPr>
        <p:spPr>
          <a:xfrm rot="10800000">
            <a:off x="3615254" y="6489341"/>
            <a:ext cx="51891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98"/>
          <p:cNvCxnSpPr>
            <a:stCxn id="81" idx="3"/>
            <a:endCxn id="122" idx="1"/>
          </p:cNvCxnSpPr>
          <p:nvPr/>
        </p:nvCxnSpPr>
        <p:spPr>
          <a:xfrm>
            <a:off x="5070272" y="6489341"/>
            <a:ext cx="574922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221"/>
          <p:cNvCxnSpPr>
            <a:stCxn id="65" idx="2"/>
            <a:endCxn id="116" idx="0"/>
          </p:cNvCxnSpPr>
          <p:nvPr/>
        </p:nvCxnSpPr>
        <p:spPr>
          <a:xfrm>
            <a:off x="3075194" y="5714205"/>
            <a:ext cx="1529122" cy="23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接箭头连接符 352"/>
          <p:cNvCxnSpPr>
            <a:stCxn id="66" idx="2"/>
            <a:endCxn id="116" idx="0"/>
          </p:cNvCxnSpPr>
          <p:nvPr/>
        </p:nvCxnSpPr>
        <p:spPr>
          <a:xfrm flipH="1">
            <a:off x="4604316" y="5721117"/>
            <a:ext cx="1531217" cy="22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168076" y="5080993"/>
            <a:ext cx="86409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Exchanger</a:t>
            </a:r>
            <a:endParaRPr lang="zh-CN" altLang="en-US" sz="1200" dirty="0" smtClean="0"/>
          </a:p>
        </p:txBody>
      </p:sp>
      <p:cxnSp>
        <p:nvCxnSpPr>
          <p:cNvPr id="131" name="直接箭头连接符 219"/>
          <p:cNvCxnSpPr>
            <a:stCxn id="130" idx="2"/>
            <a:endCxn id="67" idx="0"/>
          </p:cNvCxnSpPr>
          <p:nvPr/>
        </p:nvCxnSpPr>
        <p:spPr>
          <a:xfrm rot="16200000" flipH="1">
            <a:off x="4501897" y="5395244"/>
            <a:ext cx="198551" cy="20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接箭头连接符 227"/>
          <p:cNvCxnSpPr>
            <a:stCxn id="203" idx="2"/>
            <a:endCxn id="65" idx="0"/>
          </p:cNvCxnSpPr>
          <p:nvPr/>
        </p:nvCxnSpPr>
        <p:spPr>
          <a:xfrm flipH="1">
            <a:off x="3075194" y="5301209"/>
            <a:ext cx="3688" cy="206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直接箭头连接符 233"/>
          <p:cNvCxnSpPr>
            <a:stCxn id="181" idx="0"/>
            <a:endCxn id="183" idx="2"/>
          </p:cNvCxnSpPr>
          <p:nvPr/>
        </p:nvCxnSpPr>
        <p:spPr>
          <a:xfrm flipV="1">
            <a:off x="7670440" y="5297017"/>
            <a:ext cx="2667" cy="208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直接箭头连接符 337"/>
          <p:cNvCxnSpPr>
            <a:stCxn id="130" idx="1"/>
            <a:endCxn id="203" idx="3"/>
          </p:cNvCxnSpPr>
          <p:nvPr/>
        </p:nvCxnSpPr>
        <p:spPr>
          <a:xfrm rot="10800000" flipV="1">
            <a:off x="3654946" y="5189005"/>
            <a:ext cx="513130" cy="419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直接箭头连接符 340"/>
          <p:cNvCxnSpPr>
            <a:stCxn id="130" idx="3"/>
            <a:endCxn id="202" idx="1"/>
          </p:cNvCxnSpPr>
          <p:nvPr/>
        </p:nvCxnSpPr>
        <p:spPr>
          <a:xfrm>
            <a:off x="5032172" y="5189005"/>
            <a:ext cx="437832" cy="419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6" name="TextBox 351"/>
          <p:cNvSpPr txBox="1"/>
          <p:nvPr/>
        </p:nvSpPr>
        <p:spPr>
          <a:xfrm>
            <a:off x="395536" y="5312242"/>
            <a:ext cx="798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Transport</a:t>
            </a:r>
            <a:endParaRPr lang="zh-CN" altLang="en-US" sz="1200" b="1" dirty="0" err="1" smtClean="0"/>
          </a:p>
        </p:txBody>
      </p:sp>
      <p:sp>
        <p:nvSpPr>
          <p:cNvPr id="137" name="TextBox 191"/>
          <p:cNvSpPr txBox="1"/>
          <p:nvPr/>
        </p:nvSpPr>
        <p:spPr>
          <a:xfrm>
            <a:off x="395537" y="6176338"/>
            <a:ext cx="71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Serialize</a:t>
            </a:r>
            <a:endParaRPr lang="zh-CN" altLang="en-US" sz="1200" b="1" dirty="0" err="1" smtClean="0"/>
          </a:p>
        </p:txBody>
      </p:sp>
      <p:sp>
        <p:nvSpPr>
          <p:cNvPr id="138" name="矩形 137"/>
          <p:cNvSpPr/>
          <p:nvPr/>
        </p:nvSpPr>
        <p:spPr>
          <a:xfrm>
            <a:off x="2195736" y="132599"/>
            <a:ext cx="144016" cy="144016"/>
          </a:xfrm>
          <a:prstGeom prst="rect">
            <a:avLst/>
          </a:prstGeom>
          <a:ln w="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sp>
        <p:nvSpPr>
          <p:cNvPr id="139" name="矩形 138"/>
          <p:cNvSpPr/>
          <p:nvPr/>
        </p:nvSpPr>
        <p:spPr>
          <a:xfrm>
            <a:off x="3108598" y="132200"/>
            <a:ext cx="144016" cy="14401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sp>
        <p:nvSpPr>
          <p:cNvPr id="140" name="左大括号 139"/>
          <p:cNvSpPr/>
          <p:nvPr/>
        </p:nvSpPr>
        <p:spPr>
          <a:xfrm>
            <a:off x="323528" y="692696"/>
            <a:ext cx="144016" cy="42389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>
            <a:off x="323527" y="4941169"/>
            <a:ext cx="144017" cy="17281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2689751" y="2411363"/>
            <a:ext cx="762437" cy="2182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Directory</a:t>
            </a:r>
            <a:endParaRPr lang="zh-CN" altLang="en-US" sz="1200" dirty="0"/>
          </a:p>
        </p:txBody>
      </p:sp>
      <p:cxnSp>
        <p:nvCxnSpPr>
          <p:cNvPr id="143" name="直接箭头连接符 283"/>
          <p:cNvCxnSpPr>
            <a:stCxn id="61" idx="3"/>
            <a:endCxn id="142" idx="1"/>
          </p:cNvCxnSpPr>
          <p:nvPr/>
        </p:nvCxnSpPr>
        <p:spPr>
          <a:xfrm flipV="1">
            <a:off x="1864271" y="2520499"/>
            <a:ext cx="825480" cy="368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直接箭头连接符 380"/>
          <p:cNvCxnSpPr/>
          <p:nvPr/>
        </p:nvCxnSpPr>
        <p:spPr>
          <a:xfrm rot="5400000">
            <a:off x="8386042" y="2276078"/>
            <a:ext cx="288826" cy="79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4281454" y="2413611"/>
            <a:ext cx="65058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Cluster</a:t>
            </a:r>
            <a:endParaRPr lang="zh-CN" altLang="en-US" sz="1200" dirty="0"/>
          </a:p>
        </p:txBody>
      </p:sp>
      <p:cxnSp>
        <p:nvCxnSpPr>
          <p:cNvPr id="146" name="直接箭头连接符 294"/>
          <p:cNvCxnSpPr>
            <a:stCxn id="61" idx="3"/>
            <a:endCxn id="68" idx="1"/>
          </p:cNvCxnSpPr>
          <p:nvPr/>
        </p:nvCxnSpPr>
        <p:spPr>
          <a:xfrm>
            <a:off x="1864271" y="2888941"/>
            <a:ext cx="704770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7" name="左大括号 146"/>
          <p:cNvSpPr/>
          <p:nvPr/>
        </p:nvSpPr>
        <p:spPr>
          <a:xfrm>
            <a:off x="323528" y="332657"/>
            <a:ext cx="144016" cy="3600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7187530" y="6381329"/>
            <a:ext cx="9658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ThreadPool</a:t>
            </a:r>
            <a:endParaRPr lang="zh-CN" altLang="en-US" sz="1200" dirty="0" smtClean="0"/>
          </a:p>
        </p:txBody>
      </p:sp>
      <p:cxnSp>
        <p:nvCxnSpPr>
          <p:cNvPr id="149" name="直接箭头连接符 280"/>
          <p:cNvCxnSpPr>
            <a:stCxn id="233" idx="2"/>
            <a:endCxn id="148" idx="0"/>
          </p:cNvCxnSpPr>
          <p:nvPr/>
        </p:nvCxnSpPr>
        <p:spPr>
          <a:xfrm>
            <a:off x="7668344" y="6165305"/>
            <a:ext cx="2096" cy="21602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3952503" y="1979315"/>
            <a:ext cx="1296144" cy="243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RegistryProtocol</a:t>
            </a:r>
            <a:endParaRPr lang="zh-CN" altLang="en-US" sz="1200" dirty="0"/>
          </a:p>
        </p:txBody>
      </p:sp>
      <p:cxnSp>
        <p:nvCxnSpPr>
          <p:cNvPr id="151" name="直接箭头连接符 305"/>
          <p:cNvCxnSpPr>
            <a:stCxn id="61" idx="2"/>
            <a:endCxn id="60" idx="0"/>
          </p:cNvCxnSpPr>
          <p:nvPr/>
        </p:nvCxnSpPr>
        <p:spPr>
          <a:xfrm rot="5400000">
            <a:off x="928167" y="3609021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308"/>
          <p:cNvCxnSpPr>
            <a:stCxn id="99" idx="0"/>
            <a:endCxn id="64" idx="2"/>
          </p:cNvCxnSpPr>
          <p:nvPr/>
        </p:nvCxnSpPr>
        <p:spPr>
          <a:xfrm rot="5400000" flipH="1" flipV="1">
            <a:off x="7385569" y="904452"/>
            <a:ext cx="562347" cy="3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3" name="右大括号 152"/>
          <p:cNvSpPr/>
          <p:nvPr/>
        </p:nvSpPr>
        <p:spPr>
          <a:xfrm>
            <a:off x="8748464" y="332656"/>
            <a:ext cx="144016" cy="79208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TextBox 244"/>
          <p:cNvSpPr txBox="1"/>
          <p:nvPr/>
        </p:nvSpPr>
        <p:spPr>
          <a:xfrm rot="16200000">
            <a:off x="8581183" y="536447"/>
            <a:ext cx="75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User API</a:t>
            </a:r>
            <a:endParaRPr lang="zh-CN" altLang="en-US" sz="1200" b="1" dirty="0" err="1" smtClean="0"/>
          </a:p>
        </p:txBody>
      </p:sp>
      <p:sp>
        <p:nvSpPr>
          <p:cNvPr id="155" name="TextBox 246"/>
          <p:cNvSpPr txBox="1"/>
          <p:nvPr/>
        </p:nvSpPr>
        <p:spPr>
          <a:xfrm rot="16200000">
            <a:off x="8357936" y="37585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Contributor SPI </a:t>
            </a:r>
            <a:endParaRPr lang="zh-CN" altLang="en-US" sz="1200" b="1" dirty="0" err="1" smtClean="0"/>
          </a:p>
        </p:txBody>
      </p:sp>
      <p:cxnSp>
        <p:nvCxnSpPr>
          <p:cNvPr id="156" name="直接箭头连接符 239"/>
          <p:cNvCxnSpPr>
            <a:stCxn id="89" idx="0"/>
            <a:endCxn id="70" idx="2"/>
          </p:cNvCxnSpPr>
          <p:nvPr/>
        </p:nvCxnSpPr>
        <p:spPr>
          <a:xfrm rot="5400000" flipH="1" flipV="1">
            <a:off x="4493591" y="4539820"/>
            <a:ext cx="225882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直接箭头连接符 240"/>
          <p:cNvCxnSpPr/>
          <p:nvPr/>
        </p:nvCxnSpPr>
        <p:spPr>
          <a:xfrm rot="5400000" flipH="1" flipV="1">
            <a:off x="3092812" y="4533124"/>
            <a:ext cx="226258" cy="418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8" name="直接箭头连接符 422"/>
          <p:cNvCxnSpPr>
            <a:stCxn id="189" idx="1"/>
            <a:endCxn id="188" idx="3"/>
          </p:cNvCxnSpPr>
          <p:nvPr/>
        </p:nvCxnSpPr>
        <p:spPr>
          <a:xfrm rot="10800000" flipV="1">
            <a:off x="3391297" y="2922847"/>
            <a:ext cx="667122" cy="41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5536227" y="1547267"/>
            <a:ext cx="1193379" cy="21787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RegistryFactory</a:t>
            </a:r>
            <a:endParaRPr lang="zh-CN" altLang="en-US" sz="1200" dirty="0"/>
          </a:p>
        </p:txBody>
      </p:sp>
      <p:cxnSp>
        <p:nvCxnSpPr>
          <p:cNvPr id="160" name="直接箭头连接符 200"/>
          <p:cNvCxnSpPr>
            <a:stCxn id="150" idx="0"/>
            <a:endCxn id="74" idx="2"/>
          </p:cNvCxnSpPr>
          <p:nvPr/>
        </p:nvCxnSpPr>
        <p:spPr>
          <a:xfrm rot="16200000" flipV="1">
            <a:off x="4492258" y="1870997"/>
            <a:ext cx="214175" cy="24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直接箭头连接符 364"/>
          <p:cNvCxnSpPr>
            <a:stCxn id="150" idx="3"/>
            <a:endCxn id="159" idx="1"/>
          </p:cNvCxnSpPr>
          <p:nvPr/>
        </p:nvCxnSpPr>
        <p:spPr>
          <a:xfrm flipV="1">
            <a:off x="5248647" y="1656204"/>
            <a:ext cx="287580" cy="44481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右大括号 161"/>
          <p:cNvSpPr/>
          <p:nvPr/>
        </p:nvSpPr>
        <p:spPr>
          <a:xfrm>
            <a:off x="8748464" y="1124744"/>
            <a:ext cx="144016" cy="55446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486"/>
          <p:cNvCxnSpPr>
            <a:stCxn id="150" idx="2"/>
            <a:endCxn id="145" idx="0"/>
          </p:cNvCxnSpPr>
          <p:nvPr/>
        </p:nvCxnSpPr>
        <p:spPr>
          <a:xfrm rot="16200000" flipH="1">
            <a:off x="4508217" y="2315081"/>
            <a:ext cx="190888" cy="61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直接箭头连接符 303"/>
          <p:cNvCxnSpPr>
            <a:stCxn id="159" idx="1"/>
            <a:endCxn id="74" idx="3"/>
          </p:cNvCxnSpPr>
          <p:nvPr/>
        </p:nvCxnSpPr>
        <p:spPr>
          <a:xfrm rot="10800000" flipV="1">
            <a:off x="4936889" y="1656204"/>
            <a:ext cx="599339" cy="92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5" name="直接箭头连接符 285"/>
          <p:cNvCxnSpPr>
            <a:stCxn id="59" idx="2"/>
            <a:endCxn id="61" idx="0"/>
          </p:cNvCxnSpPr>
          <p:nvPr/>
        </p:nvCxnSpPr>
        <p:spPr>
          <a:xfrm flipH="1">
            <a:off x="1540235" y="1412776"/>
            <a:ext cx="209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2425026" y="1988840"/>
            <a:ext cx="1296144" cy="235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RegistryDirectory</a:t>
            </a:r>
            <a:endParaRPr lang="zh-CN" altLang="en-US" sz="1200" dirty="0"/>
          </a:p>
        </p:txBody>
      </p:sp>
      <p:cxnSp>
        <p:nvCxnSpPr>
          <p:cNvPr id="167" name="直接箭头连接符 548"/>
          <p:cNvCxnSpPr/>
          <p:nvPr/>
        </p:nvCxnSpPr>
        <p:spPr>
          <a:xfrm rot="5400000" flipH="1" flipV="1">
            <a:off x="2804090" y="1875020"/>
            <a:ext cx="225548" cy="209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8" name="直接箭头连接符 552"/>
          <p:cNvCxnSpPr/>
          <p:nvPr/>
        </p:nvCxnSpPr>
        <p:spPr>
          <a:xfrm rot="5400000">
            <a:off x="3096900" y="2302287"/>
            <a:ext cx="216024" cy="212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9" name="直接箭头连接符 241"/>
          <p:cNvCxnSpPr/>
          <p:nvPr/>
        </p:nvCxnSpPr>
        <p:spPr>
          <a:xfrm rot="16200000" flipV="1">
            <a:off x="5876758" y="4531993"/>
            <a:ext cx="230281" cy="242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0" name="直接箭头连接符 374"/>
          <p:cNvCxnSpPr>
            <a:stCxn id="73" idx="2"/>
            <a:endCxn id="166" idx="0"/>
          </p:cNvCxnSpPr>
          <p:nvPr/>
        </p:nvCxnSpPr>
        <p:spPr>
          <a:xfrm rot="5400000">
            <a:off x="2961372" y="1875018"/>
            <a:ext cx="225549" cy="209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直接箭头连接符 378"/>
          <p:cNvCxnSpPr>
            <a:stCxn id="142" idx="0"/>
            <a:endCxn id="166" idx="2"/>
          </p:cNvCxnSpPr>
          <p:nvPr/>
        </p:nvCxnSpPr>
        <p:spPr>
          <a:xfrm rot="5400000" flipH="1" flipV="1">
            <a:off x="2978285" y="2316550"/>
            <a:ext cx="187499" cy="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直接箭头连接符 390"/>
          <p:cNvCxnSpPr>
            <a:stCxn id="62" idx="2"/>
            <a:endCxn id="88" idx="0"/>
          </p:cNvCxnSpPr>
          <p:nvPr/>
        </p:nvCxnSpPr>
        <p:spPr>
          <a:xfrm rot="16200000" flipH="1">
            <a:off x="2964916" y="4537150"/>
            <a:ext cx="225882" cy="5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3" name="直接箭头连接符 395"/>
          <p:cNvCxnSpPr>
            <a:stCxn id="90" idx="0"/>
            <a:endCxn id="57" idx="2"/>
          </p:cNvCxnSpPr>
          <p:nvPr/>
        </p:nvCxnSpPr>
        <p:spPr>
          <a:xfrm flipH="1" flipV="1">
            <a:off x="6123585" y="4422856"/>
            <a:ext cx="2423" cy="23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59" idx="0"/>
            <a:endCxn id="58" idx="1"/>
          </p:cNvCxnSpPr>
          <p:nvPr/>
        </p:nvCxnSpPr>
        <p:spPr>
          <a:xfrm rot="5400000" flipH="1" flipV="1">
            <a:off x="2535107" y="-480100"/>
            <a:ext cx="684076" cy="2669629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5" name="TextBox 259"/>
          <p:cNvSpPr txBox="1"/>
          <p:nvPr/>
        </p:nvSpPr>
        <p:spPr>
          <a:xfrm>
            <a:off x="4935780" y="622929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deserialize</a:t>
            </a:r>
            <a:endParaRPr lang="zh-CN" altLang="en-US" sz="1200" dirty="0" err="1" smtClean="0"/>
          </a:p>
        </p:txBody>
      </p:sp>
      <p:sp>
        <p:nvSpPr>
          <p:cNvPr id="176" name="TextBox 321"/>
          <p:cNvSpPr txBox="1"/>
          <p:nvPr/>
        </p:nvSpPr>
        <p:spPr>
          <a:xfrm>
            <a:off x="6732240" y="694003"/>
            <a:ext cx="592726" cy="27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export</a:t>
            </a:r>
            <a:endParaRPr lang="zh-CN" altLang="en-US" sz="1200" dirty="0" err="1" smtClean="0"/>
          </a:p>
        </p:txBody>
      </p:sp>
      <p:sp>
        <p:nvSpPr>
          <p:cNvPr id="177" name="TextBox 311"/>
          <p:cNvSpPr txBox="1"/>
          <p:nvPr/>
        </p:nvSpPr>
        <p:spPr>
          <a:xfrm>
            <a:off x="7131973" y="2636912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178" name="TextBox 306"/>
          <p:cNvSpPr txBox="1"/>
          <p:nvPr/>
        </p:nvSpPr>
        <p:spPr>
          <a:xfrm>
            <a:off x="1494706" y="3512041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179" name="TextBox 312"/>
          <p:cNvSpPr txBox="1"/>
          <p:nvPr/>
        </p:nvSpPr>
        <p:spPr>
          <a:xfrm>
            <a:off x="1494706" y="1711841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180" name="TextBox 251"/>
          <p:cNvSpPr txBox="1"/>
          <p:nvPr/>
        </p:nvSpPr>
        <p:spPr>
          <a:xfrm>
            <a:off x="5070271" y="4446638"/>
            <a:ext cx="592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export</a:t>
            </a:r>
            <a:endParaRPr lang="zh-CN" altLang="en-US" sz="1200" dirty="0" err="1" smtClean="0"/>
          </a:p>
        </p:txBody>
      </p:sp>
      <p:sp>
        <p:nvSpPr>
          <p:cNvPr id="181" name="矩形 180"/>
          <p:cNvSpPr/>
          <p:nvPr/>
        </p:nvSpPr>
        <p:spPr>
          <a:xfrm>
            <a:off x="7058372" y="5505093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ChannelHandler</a:t>
            </a:r>
            <a:endParaRPr lang="zh-CN" altLang="en-US" sz="1200" dirty="0"/>
          </a:p>
        </p:txBody>
      </p:sp>
      <p:cxnSp>
        <p:nvCxnSpPr>
          <p:cNvPr id="182" name="直接箭头连接符 282"/>
          <p:cNvCxnSpPr>
            <a:stCxn id="66" idx="3"/>
            <a:endCxn id="181" idx="1"/>
          </p:cNvCxnSpPr>
          <p:nvPr/>
        </p:nvCxnSpPr>
        <p:spPr>
          <a:xfrm>
            <a:off x="6495573" y="5613105"/>
            <a:ext cx="5627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7010747" y="5080993"/>
            <a:ext cx="1324719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ExchangeHandler</a:t>
            </a:r>
            <a:endParaRPr lang="zh-CN" altLang="en-US" sz="1200" dirty="0"/>
          </a:p>
        </p:txBody>
      </p:sp>
      <p:cxnSp>
        <p:nvCxnSpPr>
          <p:cNvPr id="184" name="直接箭头连接符 358"/>
          <p:cNvCxnSpPr/>
          <p:nvPr/>
        </p:nvCxnSpPr>
        <p:spPr>
          <a:xfrm>
            <a:off x="6702072" y="4725144"/>
            <a:ext cx="399733" cy="3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直接箭头连接符 359"/>
          <p:cNvCxnSpPr/>
          <p:nvPr/>
        </p:nvCxnSpPr>
        <p:spPr>
          <a:xfrm rot="16200000" flipH="1">
            <a:off x="3100851" y="5386733"/>
            <a:ext cx="211832" cy="583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6" name="直接箭头连接符 363"/>
          <p:cNvCxnSpPr>
            <a:stCxn id="202" idx="2"/>
            <a:endCxn id="66" idx="0"/>
          </p:cNvCxnSpPr>
          <p:nvPr/>
        </p:nvCxnSpPr>
        <p:spPr>
          <a:xfrm>
            <a:off x="6132364" y="5301209"/>
            <a:ext cx="3169" cy="20388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7" name="直接箭头连接符 365"/>
          <p:cNvCxnSpPr/>
          <p:nvPr/>
        </p:nvCxnSpPr>
        <p:spPr>
          <a:xfrm rot="5400000">
            <a:off x="7705682" y="5395748"/>
            <a:ext cx="216024" cy="266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2751609" y="2823219"/>
            <a:ext cx="639688" cy="2076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Router</a:t>
            </a:r>
            <a:endParaRPr lang="zh-CN" altLang="en-US" sz="1200" dirty="0"/>
          </a:p>
        </p:txBody>
      </p:sp>
      <p:sp>
        <p:nvSpPr>
          <p:cNvPr id="189" name="矩形 188"/>
          <p:cNvSpPr/>
          <p:nvPr/>
        </p:nvSpPr>
        <p:spPr>
          <a:xfrm>
            <a:off x="4058419" y="2814836"/>
            <a:ext cx="10801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RouterFactory</a:t>
            </a:r>
            <a:endParaRPr lang="zh-CN" altLang="en-US" sz="1200" dirty="0" smtClean="0"/>
          </a:p>
        </p:txBody>
      </p:sp>
      <p:cxnSp>
        <p:nvCxnSpPr>
          <p:cNvPr id="190" name="直接箭头连接符 391"/>
          <p:cNvCxnSpPr>
            <a:stCxn id="142" idx="2"/>
            <a:endCxn id="188" idx="0"/>
          </p:cNvCxnSpPr>
          <p:nvPr/>
        </p:nvCxnSpPr>
        <p:spPr>
          <a:xfrm rot="16200000" flipH="1">
            <a:off x="2974419" y="2726185"/>
            <a:ext cx="193584" cy="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直接箭头连接符 376"/>
          <p:cNvCxnSpPr>
            <a:stCxn id="64" idx="1"/>
            <a:endCxn id="58" idx="3"/>
          </p:cNvCxnSpPr>
          <p:nvPr/>
        </p:nvCxnSpPr>
        <p:spPr>
          <a:xfrm flipH="1" flipV="1">
            <a:off x="5004048" y="512676"/>
            <a:ext cx="2232248" cy="209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2" name="直接连接符 379"/>
          <p:cNvCxnSpPr/>
          <p:nvPr/>
        </p:nvCxnSpPr>
        <p:spPr>
          <a:xfrm>
            <a:off x="438969" y="3501009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382"/>
          <p:cNvSpPr txBox="1"/>
          <p:nvPr/>
        </p:nvSpPr>
        <p:spPr>
          <a:xfrm>
            <a:off x="401831" y="3440034"/>
            <a:ext cx="713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Monitor</a:t>
            </a:r>
            <a:endParaRPr lang="zh-CN" altLang="en-US" sz="1200" b="1" dirty="0" err="1" smtClean="0"/>
          </a:p>
        </p:txBody>
      </p:sp>
      <p:sp>
        <p:nvSpPr>
          <p:cNvPr id="194" name="矩形 193"/>
          <p:cNvSpPr/>
          <p:nvPr/>
        </p:nvSpPr>
        <p:spPr>
          <a:xfrm>
            <a:off x="4250060" y="3717033"/>
            <a:ext cx="70103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Monitor</a:t>
            </a:r>
            <a:endParaRPr lang="zh-CN" altLang="en-US" sz="1200" dirty="0"/>
          </a:p>
        </p:txBody>
      </p:sp>
      <p:sp>
        <p:nvSpPr>
          <p:cNvPr id="195" name="矩形 194"/>
          <p:cNvSpPr/>
          <p:nvPr/>
        </p:nvSpPr>
        <p:spPr>
          <a:xfrm>
            <a:off x="5561062" y="3717033"/>
            <a:ext cx="115212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MonitorFactory</a:t>
            </a:r>
            <a:endParaRPr lang="zh-CN" altLang="en-US" sz="1200" dirty="0"/>
          </a:p>
        </p:txBody>
      </p:sp>
      <p:cxnSp>
        <p:nvCxnSpPr>
          <p:cNvPr id="196" name="直接箭头连接符 406"/>
          <p:cNvCxnSpPr>
            <a:stCxn id="195" idx="1"/>
            <a:endCxn id="194" idx="3"/>
          </p:cNvCxnSpPr>
          <p:nvPr/>
        </p:nvCxnSpPr>
        <p:spPr>
          <a:xfrm rot="10800000">
            <a:off x="4951090" y="3825045"/>
            <a:ext cx="609972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7" name="肘形连接符 469"/>
          <p:cNvCxnSpPr/>
          <p:nvPr/>
        </p:nvCxnSpPr>
        <p:spPr>
          <a:xfrm flipH="1">
            <a:off x="1727684" y="2521623"/>
            <a:ext cx="3204356" cy="475330"/>
          </a:xfrm>
          <a:prstGeom prst="bentConnector4">
            <a:avLst>
              <a:gd name="adj1" fmla="val -9215"/>
              <a:gd name="adj2" fmla="val 194182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8" name="TextBox 431"/>
          <p:cNvSpPr txBox="1"/>
          <p:nvPr/>
        </p:nvSpPr>
        <p:spPr>
          <a:xfrm>
            <a:off x="2555776" y="2594987"/>
            <a:ext cx="523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route</a:t>
            </a:r>
            <a:endParaRPr lang="zh-CN" altLang="en-US" sz="1200" dirty="0" err="1" smtClean="0"/>
          </a:p>
        </p:txBody>
      </p:sp>
      <p:cxnSp>
        <p:nvCxnSpPr>
          <p:cNvPr id="199" name="直接箭头连接符 437"/>
          <p:cNvCxnSpPr>
            <a:stCxn id="200" idx="3"/>
            <a:endCxn id="194" idx="1"/>
          </p:cNvCxnSpPr>
          <p:nvPr/>
        </p:nvCxnSpPr>
        <p:spPr>
          <a:xfrm>
            <a:off x="3654946" y="3825045"/>
            <a:ext cx="5951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2502818" y="3717033"/>
            <a:ext cx="115212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MonitorFilter</a:t>
            </a:r>
            <a:endParaRPr lang="zh-CN" altLang="en-US" sz="1200" dirty="0"/>
          </a:p>
        </p:txBody>
      </p:sp>
      <p:cxnSp>
        <p:nvCxnSpPr>
          <p:cNvPr id="201" name="直接箭头连接符 449"/>
          <p:cNvCxnSpPr>
            <a:stCxn id="200" idx="1"/>
            <a:endCxn id="60" idx="0"/>
          </p:cNvCxnSpPr>
          <p:nvPr/>
        </p:nvCxnSpPr>
        <p:spPr>
          <a:xfrm rot="10800000" flipV="1">
            <a:off x="1540236" y="3825045"/>
            <a:ext cx="962583" cy="39604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5470004" y="5085185"/>
            <a:ext cx="1324719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ExchangeSerever</a:t>
            </a:r>
            <a:endParaRPr lang="zh-CN" altLang="en-US" sz="1200" dirty="0"/>
          </a:p>
        </p:txBody>
      </p:sp>
      <p:sp>
        <p:nvSpPr>
          <p:cNvPr id="203" name="矩形 202"/>
          <p:cNvSpPr/>
          <p:nvPr/>
        </p:nvSpPr>
        <p:spPr>
          <a:xfrm>
            <a:off x="2502818" y="5085185"/>
            <a:ext cx="115212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ExchangeClient</a:t>
            </a:r>
            <a:endParaRPr lang="zh-CN" altLang="en-US" sz="1200" dirty="0"/>
          </a:p>
        </p:txBody>
      </p:sp>
      <p:sp>
        <p:nvSpPr>
          <p:cNvPr id="204" name="TextBox 488"/>
          <p:cNvSpPr txBox="1"/>
          <p:nvPr/>
        </p:nvSpPr>
        <p:spPr>
          <a:xfrm>
            <a:off x="3635896" y="3578350"/>
            <a:ext cx="54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count</a:t>
            </a:r>
            <a:endParaRPr lang="zh-CN" altLang="en-US" sz="1200" dirty="0" err="1" smtClean="0"/>
          </a:p>
        </p:txBody>
      </p:sp>
      <p:cxnSp>
        <p:nvCxnSpPr>
          <p:cNvPr id="205" name="直接箭头连接符 491"/>
          <p:cNvCxnSpPr/>
          <p:nvPr/>
        </p:nvCxnSpPr>
        <p:spPr>
          <a:xfrm rot="16200000" flipH="1">
            <a:off x="8536012" y="4009430"/>
            <a:ext cx="278507" cy="79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528"/>
          <p:cNvCxnSpPr/>
          <p:nvPr/>
        </p:nvCxnSpPr>
        <p:spPr>
          <a:xfrm rot="5400000">
            <a:off x="8242820" y="692696"/>
            <a:ext cx="28803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箭头连接符 534"/>
          <p:cNvCxnSpPr/>
          <p:nvPr/>
        </p:nvCxnSpPr>
        <p:spPr>
          <a:xfrm rot="5400000">
            <a:off x="8242026" y="1124744"/>
            <a:ext cx="288826" cy="79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箭头连接符 535"/>
          <p:cNvCxnSpPr/>
          <p:nvPr/>
        </p:nvCxnSpPr>
        <p:spPr>
          <a:xfrm rot="5400000">
            <a:off x="6987046" y="2740558"/>
            <a:ext cx="2799581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箭头连接符 537"/>
          <p:cNvCxnSpPr/>
          <p:nvPr/>
        </p:nvCxnSpPr>
        <p:spPr>
          <a:xfrm rot="5400000">
            <a:off x="8531646" y="4940375"/>
            <a:ext cx="28803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538"/>
          <p:cNvCxnSpPr/>
          <p:nvPr/>
        </p:nvCxnSpPr>
        <p:spPr>
          <a:xfrm rot="5400000">
            <a:off x="8531646" y="5372423"/>
            <a:ext cx="28803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539"/>
          <p:cNvCxnSpPr/>
          <p:nvPr/>
        </p:nvCxnSpPr>
        <p:spPr>
          <a:xfrm rot="5400000">
            <a:off x="8531646" y="6236519"/>
            <a:ext cx="28803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肘形连接符 469"/>
          <p:cNvCxnSpPr>
            <a:stCxn id="104" idx="3"/>
            <a:endCxn id="70" idx="0"/>
          </p:cNvCxnSpPr>
          <p:nvPr/>
        </p:nvCxnSpPr>
        <p:spPr>
          <a:xfrm flipH="1">
            <a:off x="4606532" y="935199"/>
            <a:ext cx="2057440" cy="3285890"/>
          </a:xfrm>
          <a:prstGeom prst="bentConnector4">
            <a:avLst>
              <a:gd name="adj1" fmla="val -68980"/>
              <a:gd name="adj2" fmla="val 94836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3" name="肘形连接符 469"/>
          <p:cNvCxnSpPr>
            <a:stCxn id="103" idx="1"/>
            <a:endCxn id="70" idx="0"/>
          </p:cNvCxnSpPr>
          <p:nvPr/>
        </p:nvCxnSpPr>
        <p:spPr>
          <a:xfrm rot="10800000" flipH="1" flipV="1">
            <a:off x="2463124" y="935199"/>
            <a:ext cx="2143407" cy="3285890"/>
          </a:xfrm>
          <a:prstGeom prst="bentConnector4">
            <a:avLst>
              <a:gd name="adj1" fmla="val -62215"/>
              <a:gd name="adj2" fmla="val 94836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4" name="TextBox 570"/>
          <p:cNvSpPr txBox="1"/>
          <p:nvPr/>
        </p:nvSpPr>
        <p:spPr>
          <a:xfrm>
            <a:off x="1928166" y="694204"/>
            <a:ext cx="48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refer</a:t>
            </a:r>
          </a:p>
        </p:txBody>
      </p:sp>
      <p:cxnSp>
        <p:nvCxnSpPr>
          <p:cNvPr id="215" name="直接箭头连接符 582"/>
          <p:cNvCxnSpPr/>
          <p:nvPr/>
        </p:nvCxnSpPr>
        <p:spPr>
          <a:xfrm rot="5400000">
            <a:off x="7704348" y="4977172"/>
            <a:ext cx="216816" cy="79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6" name="TextBox 608"/>
          <p:cNvSpPr txBox="1"/>
          <p:nvPr/>
        </p:nvSpPr>
        <p:spPr>
          <a:xfrm>
            <a:off x="6976839" y="5293261"/>
            <a:ext cx="714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received</a:t>
            </a:r>
            <a:endParaRPr lang="zh-CN" altLang="en-US" sz="1200" dirty="0" err="1" smtClean="0"/>
          </a:p>
        </p:txBody>
      </p:sp>
      <p:cxnSp>
        <p:nvCxnSpPr>
          <p:cNvPr id="217" name="肘形连接符 469"/>
          <p:cNvCxnSpPr>
            <a:stCxn id="200" idx="0"/>
            <a:endCxn id="195" idx="0"/>
          </p:cNvCxnSpPr>
          <p:nvPr/>
        </p:nvCxnSpPr>
        <p:spPr>
          <a:xfrm rot="5400000" flipH="1" flipV="1">
            <a:off x="4608004" y="2187911"/>
            <a:ext cx="1588" cy="3058244"/>
          </a:xfrm>
          <a:prstGeom prst="bentConnector3">
            <a:avLst>
              <a:gd name="adj1" fmla="val 10196792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8" name="TextBox 614"/>
          <p:cNvSpPr txBox="1"/>
          <p:nvPr/>
        </p:nvSpPr>
        <p:spPr>
          <a:xfrm>
            <a:off x="4828113" y="3584049"/>
            <a:ext cx="896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getMonitor</a:t>
            </a:r>
            <a:endParaRPr lang="zh-CN" altLang="en-US" sz="1200" dirty="0" err="1" smtClean="0"/>
          </a:p>
        </p:txBody>
      </p:sp>
      <p:cxnSp>
        <p:nvCxnSpPr>
          <p:cNvPr id="219" name="直接连接符 649"/>
          <p:cNvCxnSpPr/>
          <p:nvPr/>
        </p:nvCxnSpPr>
        <p:spPr>
          <a:xfrm>
            <a:off x="449414" y="6237313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4490467" y="827187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cxnSp>
        <p:nvCxnSpPr>
          <p:cNvPr id="221" name="直接箭头连接符 665"/>
          <p:cNvCxnSpPr>
            <a:stCxn id="220" idx="2"/>
            <a:endCxn id="103" idx="3"/>
          </p:cNvCxnSpPr>
          <p:nvPr/>
        </p:nvCxnSpPr>
        <p:spPr>
          <a:xfrm rot="10800000">
            <a:off x="3687261" y="935199"/>
            <a:ext cx="803206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直接箭头连接符 668"/>
          <p:cNvCxnSpPr>
            <a:stCxn id="220" idx="6"/>
            <a:endCxn id="104" idx="1"/>
          </p:cNvCxnSpPr>
          <p:nvPr/>
        </p:nvCxnSpPr>
        <p:spPr>
          <a:xfrm>
            <a:off x="4706491" y="935199"/>
            <a:ext cx="877361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3" name="直接箭头连接符 672"/>
          <p:cNvCxnSpPr>
            <a:stCxn id="220" idx="0"/>
            <a:endCxn id="58" idx="2"/>
          </p:cNvCxnSpPr>
          <p:nvPr/>
        </p:nvCxnSpPr>
        <p:spPr>
          <a:xfrm flipV="1">
            <a:off x="4598479" y="620688"/>
            <a:ext cx="9525" cy="206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4" name="椭圆 223"/>
          <p:cNvSpPr/>
          <p:nvPr/>
        </p:nvSpPr>
        <p:spPr>
          <a:xfrm>
            <a:off x="3909768" y="135682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sp>
        <p:nvSpPr>
          <p:cNvPr id="225" name="TextBox 678"/>
          <p:cNvSpPr txBox="1"/>
          <p:nvPr/>
        </p:nvSpPr>
        <p:spPr>
          <a:xfrm>
            <a:off x="4000826" y="82724"/>
            <a:ext cx="49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Start</a:t>
            </a:r>
            <a:endParaRPr lang="zh-CN" altLang="en-US" sz="1200" dirty="0" err="1" smtClean="0"/>
          </a:p>
        </p:txBody>
      </p:sp>
      <p:sp>
        <p:nvSpPr>
          <p:cNvPr id="226" name="TextBox 679"/>
          <p:cNvSpPr txBox="1"/>
          <p:nvPr/>
        </p:nvSpPr>
        <p:spPr>
          <a:xfrm>
            <a:off x="3800374" y="692696"/>
            <a:ext cx="41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</a:t>
            </a:r>
          </a:p>
        </p:txBody>
      </p:sp>
      <p:sp>
        <p:nvSpPr>
          <p:cNvPr id="227" name="TextBox 680"/>
          <p:cNvSpPr txBox="1"/>
          <p:nvPr/>
        </p:nvSpPr>
        <p:spPr>
          <a:xfrm>
            <a:off x="4788024" y="692696"/>
            <a:ext cx="592726" cy="27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export</a:t>
            </a:r>
            <a:endParaRPr lang="zh-CN" altLang="en-US" sz="1200" dirty="0" err="1" smtClean="0"/>
          </a:p>
        </p:txBody>
      </p:sp>
      <p:sp>
        <p:nvSpPr>
          <p:cNvPr id="228" name="TextBox 681"/>
          <p:cNvSpPr txBox="1"/>
          <p:nvPr/>
        </p:nvSpPr>
        <p:spPr>
          <a:xfrm>
            <a:off x="4054679" y="631721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229" name="TextBox 695"/>
          <p:cNvSpPr txBox="1"/>
          <p:nvPr/>
        </p:nvSpPr>
        <p:spPr>
          <a:xfrm>
            <a:off x="7131973" y="908720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cxnSp>
        <p:nvCxnSpPr>
          <p:cNvPr id="230" name="直接箭头连接符 715"/>
          <p:cNvCxnSpPr>
            <a:stCxn id="150" idx="1"/>
            <a:endCxn id="166" idx="3"/>
          </p:cNvCxnSpPr>
          <p:nvPr/>
        </p:nvCxnSpPr>
        <p:spPr>
          <a:xfrm rot="10800000" flipV="1">
            <a:off x="3721171" y="2101018"/>
            <a:ext cx="231333" cy="53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1" name="TextBox 723"/>
          <p:cNvSpPr txBox="1"/>
          <p:nvPr/>
        </p:nvSpPr>
        <p:spPr>
          <a:xfrm>
            <a:off x="3616346" y="1836807"/>
            <a:ext cx="45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</a:t>
            </a:r>
            <a:endParaRPr lang="zh-CN" altLang="en-US" sz="1200" dirty="0" err="1" smtClean="0"/>
          </a:p>
        </p:txBody>
      </p:sp>
      <p:sp>
        <p:nvSpPr>
          <p:cNvPr id="232" name="TextBox 243"/>
          <p:cNvSpPr txBox="1"/>
          <p:nvPr/>
        </p:nvSpPr>
        <p:spPr>
          <a:xfrm>
            <a:off x="3851920" y="1740416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subscribe</a:t>
            </a:r>
            <a:endParaRPr lang="zh-CN" altLang="en-US" sz="1200" dirty="0" err="1" smtClean="0"/>
          </a:p>
        </p:txBody>
      </p:sp>
      <p:sp>
        <p:nvSpPr>
          <p:cNvPr id="233" name="矩形 232"/>
          <p:cNvSpPr/>
          <p:nvPr/>
        </p:nvSpPr>
        <p:spPr>
          <a:xfrm>
            <a:off x="7236296" y="5949281"/>
            <a:ext cx="86409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cxnSp>
        <p:nvCxnSpPr>
          <p:cNvPr id="234" name="直接箭头连接符 284"/>
          <p:cNvCxnSpPr>
            <a:stCxn id="233" idx="0"/>
            <a:endCxn id="181" idx="2"/>
          </p:cNvCxnSpPr>
          <p:nvPr/>
        </p:nvCxnSpPr>
        <p:spPr>
          <a:xfrm flipV="1">
            <a:off x="7668344" y="5721117"/>
            <a:ext cx="2096" cy="22816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" name="直接箭头连接符 292"/>
          <p:cNvCxnSpPr>
            <a:stCxn id="66" idx="2"/>
            <a:endCxn id="233" idx="0"/>
          </p:cNvCxnSpPr>
          <p:nvPr/>
        </p:nvCxnSpPr>
        <p:spPr>
          <a:xfrm>
            <a:off x="6135533" y="5721117"/>
            <a:ext cx="1532811" cy="22816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6" name="直接箭头连接符 402"/>
          <p:cNvCxnSpPr>
            <a:endCxn id="189" idx="1"/>
          </p:cNvCxnSpPr>
          <p:nvPr/>
        </p:nvCxnSpPr>
        <p:spPr>
          <a:xfrm rot="16200000" flipH="1">
            <a:off x="3325099" y="2189528"/>
            <a:ext cx="756084" cy="7105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7" name="TextBox 424"/>
          <p:cNvSpPr txBox="1"/>
          <p:nvPr/>
        </p:nvSpPr>
        <p:spPr>
          <a:xfrm>
            <a:off x="3491880" y="2204864"/>
            <a:ext cx="804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getRouter</a:t>
            </a:r>
            <a:endParaRPr lang="zh-CN" altLang="en-US" sz="1200" dirty="0" err="1" smtClean="0"/>
          </a:p>
        </p:txBody>
      </p:sp>
      <p:sp>
        <p:nvSpPr>
          <p:cNvPr id="238" name="TextBox 508"/>
          <p:cNvSpPr txBox="1"/>
          <p:nvPr/>
        </p:nvSpPr>
        <p:spPr>
          <a:xfrm>
            <a:off x="6372200" y="5744289"/>
            <a:ext cx="498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wrap</a:t>
            </a:r>
            <a:endParaRPr lang="zh-CN" altLang="en-US" sz="1200" dirty="0" err="1" smtClean="0"/>
          </a:p>
        </p:txBody>
      </p:sp>
      <p:sp>
        <p:nvSpPr>
          <p:cNvPr id="239" name="矩形 238"/>
          <p:cNvSpPr/>
          <p:nvPr/>
        </p:nvSpPr>
        <p:spPr>
          <a:xfrm>
            <a:off x="7101805" y="4653136"/>
            <a:ext cx="115212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DubboHandler</a:t>
            </a:r>
            <a:endParaRPr lang="zh-CN" altLang="en-US" sz="1200" dirty="0"/>
          </a:p>
        </p:txBody>
      </p:sp>
      <p:cxnSp>
        <p:nvCxnSpPr>
          <p:cNvPr id="240" name="直接箭头连接符 510"/>
          <p:cNvCxnSpPr>
            <a:stCxn id="183" idx="0"/>
            <a:endCxn id="239" idx="2"/>
          </p:cNvCxnSpPr>
          <p:nvPr/>
        </p:nvCxnSpPr>
        <p:spPr>
          <a:xfrm rot="5400000" flipH="1" flipV="1">
            <a:off x="7569572" y="4972696"/>
            <a:ext cx="211833" cy="4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1" name="TextBox 536"/>
          <p:cNvSpPr txBox="1"/>
          <p:nvPr/>
        </p:nvSpPr>
        <p:spPr>
          <a:xfrm>
            <a:off x="5186164" y="2492896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merge</a:t>
            </a:r>
            <a:endParaRPr lang="zh-CN" altLang="en-US" sz="1200" dirty="0" err="1" smtClean="0"/>
          </a:p>
        </p:txBody>
      </p:sp>
      <p:sp>
        <p:nvSpPr>
          <p:cNvPr id="242" name="TextBox 540"/>
          <p:cNvSpPr txBox="1"/>
          <p:nvPr/>
        </p:nvSpPr>
        <p:spPr>
          <a:xfrm>
            <a:off x="3203848" y="2647945"/>
            <a:ext cx="804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getRouter</a:t>
            </a:r>
            <a:endParaRPr lang="zh-CN" altLang="en-US" sz="1200" dirty="0" err="1" smtClean="0"/>
          </a:p>
        </p:txBody>
      </p:sp>
      <p:sp>
        <p:nvSpPr>
          <p:cNvPr id="243" name="TextBox 541"/>
          <p:cNvSpPr txBox="1"/>
          <p:nvPr/>
        </p:nvSpPr>
        <p:spPr>
          <a:xfrm>
            <a:off x="4788024" y="14127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getRegistry</a:t>
            </a:r>
            <a:endParaRPr lang="zh-CN" altLang="en-US" sz="1200" dirty="0" err="1" smtClean="0"/>
          </a:p>
        </p:txBody>
      </p:sp>
      <p:sp>
        <p:nvSpPr>
          <p:cNvPr id="244" name="TextBox 542"/>
          <p:cNvSpPr txBox="1"/>
          <p:nvPr/>
        </p:nvSpPr>
        <p:spPr>
          <a:xfrm>
            <a:off x="2235825" y="3481958"/>
            <a:ext cx="896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getMonitor</a:t>
            </a:r>
            <a:endParaRPr lang="zh-CN" altLang="en-US" sz="1200" dirty="0" err="1" smtClean="0"/>
          </a:p>
        </p:txBody>
      </p:sp>
      <p:sp>
        <p:nvSpPr>
          <p:cNvPr id="245" name="TextBox 543"/>
          <p:cNvSpPr txBox="1"/>
          <p:nvPr/>
        </p:nvSpPr>
        <p:spPr>
          <a:xfrm>
            <a:off x="7668344" y="5680298"/>
            <a:ext cx="498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wrap</a:t>
            </a:r>
            <a:endParaRPr lang="zh-CN" altLang="en-US" sz="1200" dirty="0" err="1" smtClean="0"/>
          </a:p>
        </p:txBody>
      </p:sp>
      <p:sp>
        <p:nvSpPr>
          <p:cNvPr id="246" name="TextBox 544"/>
          <p:cNvSpPr txBox="1"/>
          <p:nvPr/>
        </p:nvSpPr>
        <p:spPr>
          <a:xfrm>
            <a:off x="3971553" y="529168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connect</a:t>
            </a:r>
            <a:endParaRPr lang="zh-CN" altLang="en-US" sz="1200" dirty="0" err="1" smtClean="0"/>
          </a:p>
        </p:txBody>
      </p:sp>
      <p:sp>
        <p:nvSpPr>
          <p:cNvPr id="247" name="TextBox 545"/>
          <p:cNvSpPr txBox="1"/>
          <p:nvPr/>
        </p:nvSpPr>
        <p:spPr>
          <a:xfrm>
            <a:off x="3962028" y="485963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connect</a:t>
            </a:r>
            <a:endParaRPr lang="zh-CN" altLang="en-US" sz="1200" dirty="0" err="1" smtClean="0"/>
          </a:p>
        </p:txBody>
      </p:sp>
      <p:sp>
        <p:nvSpPr>
          <p:cNvPr id="248" name="TextBox 546"/>
          <p:cNvSpPr txBox="1"/>
          <p:nvPr/>
        </p:nvSpPr>
        <p:spPr>
          <a:xfrm>
            <a:off x="4591050" y="486916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</a:t>
            </a:r>
            <a:endParaRPr lang="zh-CN" altLang="en-US" sz="1200" dirty="0" err="1" smtClean="0"/>
          </a:p>
        </p:txBody>
      </p:sp>
      <p:sp>
        <p:nvSpPr>
          <p:cNvPr id="249" name="TextBox 547"/>
          <p:cNvSpPr txBox="1"/>
          <p:nvPr/>
        </p:nvSpPr>
        <p:spPr>
          <a:xfrm>
            <a:off x="4591050" y="530120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</a:t>
            </a:r>
            <a:endParaRPr lang="zh-CN" altLang="en-US" sz="1200" dirty="0" err="1" smtClean="0"/>
          </a:p>
        </p:txBody>
      </p:sp>
      <p:cxnSp>
        <p:nvCxnSpPr>
          <p:cNvPr id="250" name="肘形连接符 249"/>
          <p:cNvCxnSpPr/>
          <p:nvPr/>
        </p:nvCxnSpPr>
        <p:spPr>
          <a:xfrm rot="10800000" flipV="1">
            <a:off x="1614339" y="584684"/>
            <a:ext cx="2597621" cy="6120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1" name="直接箭头连接符 297"/>
          <p:cNvCxnSpPr/>
          <p:nvPr/>
        </p:nvCxnSpPr>
        <p:spPr>
          <a:xfrm flipH="1" flipV="1">
            <a:off x="6702072" y="4833156"/>
            <a:ext cx="399733" cy="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2" name="直接箭头连接符 301"/>
          <p:cNvCxnSpPr/>
          <p:nvPr/>
        </p:nvCxnSpPr>
        <p:spPr>
          <a:xfrm flipV="1">
            <a:off x="1792262" y="3897051"/>
            <a:ext cx="763514" cy="324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7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分布式服务框架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65920" y="4135016"/>
            <a:ext cx="1066800" cy="457200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 b="1" dirty="0">
                <a:solidFill>
                  <a:srgbClr val="FFFFFF"/>
                </a:solidFill>
                <a:latin typeface="Trebuchet MS" pitchFamily="34" charset="0"/>
              </a:rPr>
              <a:t>Service</a:t>
            </a:r>
          </a:p>
          <a:p>
            <a:pPr algn="ctr"/>
            <a:r>
              <a:rPr lang="en-US" altLang="zh-CN" sz="1200" b="1" dirty="0">
                <a:solidFill>
                  <a:srgbClr val="FFFFFF"/>
                </a:solidFill>
                <a:latin typeface="Trebuchet MS" pitchFamily="34" charset="0"/>
              </a:rPr>
              <a:t>Consumer</a:t>
            </a:r>
          </a:p>
        </p:txBody>
      </p:sp>
      <p:sp>
        <p:nvSpPr>
          <p:cNvPr id="8" name="Rectangle 6"/>
          <p:cNvSpPr/>
          <p:nvPr/>
        </p:nvSpPr>
        <p:spPr>
          <a:xfrm>
            <a:off x="3779912" y="1916832"/>
            <a:ext cx="1224136" cy="5334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Dubbo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Registry</a:t>
            </a:r>
            <a:endParaRPr lang="en-US" altLang="zh-CN" sz="1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457528" y="4135016"/>
            <a:ext cx="1066800" cy="457200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 b="1" dirty="0">
                <a:solidFill>
                  <a:srgbClr val="FFFFFF"/>
                </a:solidFill>
                <a:latin typeface="Trebuchet MS" pitchFamily="34" charset="0"/>
              </a:rPr>
              <a:t>Service</a:t>
            </a:r>
          </a:p>
          <a:p>
            <a:pPr algn="ctr"/>
            <a:r>
              <a:rPr lang="en-US" altLang="zh-CN" sz="1200" b="1" dirty="0">
                <a:solidFill>
                  <a:srgbClr val="FFFFFF"/>
                </a:solidFill>
                <a:latin typeface="Trebuchet MS" pitchFamily="34" charset="0"/>
              </a:rPr>
              <a:t>Provider</a:t>
            </a:r>
          </a:p>
        </p:txBody>
      </p:sp>
      <p:cxnSp>
        <p:nvCxnSpPr>
          <p:cNvPr id="10" name="Straight Arrow Connector 9"/>
          <p:cNvCxnSpPr>
            <a:cxnSpLocks noChangeShapeType="1"/>
            <a:stCxn id="13" idx="0"/>
            <a:endCxn id="8" idx="2"/>
          </p:cNvCxnSpPr>
          <p:nvPr/>
        </p:nvCxnSpPr>
        <p:spPr bwMode="auto">
          <a:xfrm rot="16200000" flipV="1">
            <a:off x="5077662" y="1764550"/>
            <a:ext cx="1227584" cy="2598948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2"/>
          <p:cNvCxnSpPr>
            <a:cxnSpLocks noChangeShapeType="1"/>
            <a:stCxn id="12" idx="0"/>
            <a:endCxn id="8" idx="2"/>
          </p:cNvCxnSpPr>
          <p:nvPr/>
        </p:nvCxnSpPr>
        <p:spPr bwMode="auto">
          <a:xfrm rot="5400000" flipH="1" flipV="1">
            <a:off x="2631858" y="1917694"/>
            <a:ext cx="1227584" cy="2292660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round/>
            <a:headEnd type="arrow" w="med" len="med"/>
            <a:tailEnd type="arrow" w="med" len="med"/>
          </a:ln>
        </p:spPr>
      </p:cxnSp>
      <p:sp>
        <p:nvSpPr>
          <p:cNvPr id="12" name="Rectangle 17"/>
          <p:cNvSpPr/>
          <p:nvPr/>
        </p:nvSpPr>
        <p:spPr>
          <a:xfrm>
            <a:off x="1565920" y="3677816"/>
            <a:ext cx="10668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>
                <a:solidFill>
                  <a:srgbClr val="FFFFFF"/>
                </a:solidFill>
                <a:latin typeface="Trebuchet MS" pitchFamily="34" charset="0"/>
              </a:rPr>
              <a:t>Dubbo Invoker</a:t>
            </a:r>
          </a:p>
        </p:txBody>
      </p:sp>
      <p:sp>
        <p:nvSpPr>
          <p:cNvPr id="13" name="Rectangle 19"/>
          <p:cNvSpPr/>
          <p:nvPr/>
        </p:nvSpPr>
        <p:spPr>
          <a:xfrm>
            <a:off x="6457528" y="3677816"/>
            <a:ext cx="10668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err="1">
                <a:solidFill>
                  <a:srgbClr val="FFFFFF"/>
                </a:solidFill>
                <a:latin typeface="Trebuchet MS" pitchFamily="34" charset="0"/>
              </a:rPr>
              <a:t>Dubbo</a:t>
            </a:r>
            <a:r>
              <a:rPr lang="en-US" altLang="zh-CN" sz="1200" b="1" dirty="0">
                <a:solidFill>
                  <a:srgbClr val="FFFFFF"/>
                </a:solidFill>
                <a:latin typeface="Trebuchet MS" pitchFamily="34" charset="0"/>
              </a:rPr>
              <a:t> Exporter</a:t>
            </a:r>
          </a:p>
        </p:txBody>
      </p:sp>
      <p:sp>
        <p:nvSpPr>
          <p:cNvPr id="14" name="TextBox 29"/>
          <p:cNvSpPr txBox="1">
            <a:spLocks noChangeArrowheads="1"/>
          </p:cNvSpPr>
          <p:nvPr/>
        </p:nvSpPr>
        <p:spPr bwMode="auto">
          <a:xfrm>
            <a:off x="2411760" y="2708920"/>
            <a:ext cx="20162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  <a:cs typeface="Apple LiGothic Medium"/>
              </a:rPr>
              <a:t>2</a:t>
            </a:r>
            <a:r>
              <a:rPr lang="en-US" altLang="zh-CN" sz="1400" dirty="0" smtClean="0">
                <a:latin typeface="+mj-ea"/>
                <a:ea typeface="+mj-ea"/>
                <a:cs typeface="Apple LiGothic Medium"/>
              </a:rPr>
              <a:t>.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启动时</a:t>
            </a:r>
            <a:r>
              <a:rPr lang="en-US" sz="1400" dirty="0" err="1" smtClean="0">
                <a:latin typeface="+mj-ea"/>
                <a:ea typeface="+mj-ea"/>
                <a:cs typeface="Apple LiGothic Medium"/>
              </a:rPr>
              <a:t>订阅服务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地址</a:t>
            </a:r>
            <a:endParaRPr lang="en-US" sz="1400" dirty="0">
              <a:latin typeface="+mj-ea"/>
              <a:ea typeface="+mj-ea"/>
              <a:cs typeface="Apple LiGothic Medium"/>
            </a:endParaRPr>
          </a:p>
        </p:txBody>
      </p:sp>
      <p:sp>
        <p:nvSpPr>
          <p:cNvPr id="15" name="TextBox 30"/>
          <p:cNvSpPr txBox="1">
            <a:spLocks noChangeArrowheads="1"/>
          </p:cNvSpPr>
          <p:nvPr/>
        </p:nvSpPr>
        <p:spPr bwMode="auto">
          <a:xfrm>
            <a:off x="5076056" y="2924944"/>
            <a:ext cx="1980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  <a:cs typeface="Apple LiGothic Medium"/>
              </a:rPr>
              <a:t>1</a:t>
            </a:r>
            <a:r>
              <a:rPr lang="en-US" altLang="zh-CN" sz="1400" dirty="0" smtClean="0">
                <a:latin typeface="+mj-ea"/>
                <a:ea typeface="+mj-ea"/>
                <a:cs typeface="Apple LiGothic Medium"/>
              </a:rPr>
              <a:t>.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启动时</a:t>
            </a:r>
            <a:r>
              <a:rPr lang="en-US" sz="1400" dirty="0" err="1" smtClean="0">
                <a:latin typeface="+mj-ea"/>
                <a:ea typeface="+mj-ea"/>
                <a:cs typeface="Apple LiGothic Medium"/>
              </a:rPr>
              <a:t>注册服务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地址</a:t>
            </a:r>
            <a:endParaRPr lang="en-US" sz="1400" dirty="0">
              <a:latin typeface="+mj-ea"/>
              <a:ea typeface="+mj-ea"/>
              <a:cs typeface="Apple LiGothic Medium"/>
            </a:endParaRPr>
          </a:p>
        </p:txBody>
      </p:sp>
      <p:sp>
        <p:nvSpPr>
          <p:cNvPr id="16" name="TextBox 31"/>
          <p:cNvSpPr txBox="1">
            <a:spLocks noChangeArrowheads="1"/>
          </p:cNvSpPr>
          <p:nvPr/>
        </p:nvSpPr>
        <p:spPr bwMode="auto">
          <a:xfrm>
            <a:off x="2627784" y="3573016"/>
            <a:ext cx="37753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  <a:cs typeface="Apple LiGothic Medium"/>
              </a:rPr>
              <a:t>4</a:t>
            </a:r>
            <a:r>
              <a:rPr lang="en-US" altLang="zh-CN" sz="1400" dirty="0" smtClean="0">
                <a:latin typeface="+mj-ea"/>
                <a:ea typeface="+mj-ea"/>
                <a:cs typeface="Apple LiGothic Medium"/>
              </a:rPr>
              <a:t>.</a:t>
            </a:r>
            <a:r>
              <a:rPr lang="zh-CN" altLang="en-US" sz="1400" dirty="0" smtClean="0">
                <a:latin typeface="+mj-ea"/>
                <a:cs typeface="Apple LiGothic Medium"/>
              </a:rPr>
              <a:t>随机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调用一个服务地址，失败重试另一地址</a:t>
            </a:r>
            <a:endParaRPr lang="en-US" sz="1400" dirty="0">
              <a:latin typeface="+mj-ea"/>
              <a:ea typeface="+mj-ea"/>
              <a:cs typeface="Apple LiGothic Medium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2232898" y="3049215"/>
            <a:ext cx="2339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  <a:cs typeface="Apple LiGothic Medium"/>
              </a:rPr>
              <a:t>3</a:t>
            </a:r>
            <a:r>
              <a:rPr lang="en-US" altLang="zh-CN" sz="1400" dirty="0" smtClean="0">
                <a:latin typeface="+mj-ea"/>
                <a:ea typeface="+mj-ea"/>
                <a:cs typeface="Apple LiGothic Medium"/>
              </a:rPr>
              <a:t>.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变更时</a:t>
            </a:r>
            <a:r>
              <a:rPr lang="en-US" sz="1400" dirty="0" smtClean="0">
                <a:latin typeface="+mj-ea"/>
                <a:ea typeface="+mj-ea"/>
                <a:cs typeface="Apple LiGothic Medium"/>
              </a:rPr>
              <a:t>推送服务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地址列表</a:t>
            </a:r>
            <a:endParaRPr lang="en-US" sz="1400" dirty="0">
              <a:latin typeface="+mj-ea"/>
              <a:ea typeface="+mj-ea"/>
              <a:cs typeface="Apple LiGothic Medium"/>
            </a:endParaRPr>
          </a:p>
        </p:txBody>
      </p:sp>
      <p:sp>
        <p:nvSpPr>
          <p:cNvPr id="18" name="Rectangle 15"/>
          <p:cNvSpPr/>
          <p:nvPr/>
        </p:nvSpPr>
        <p:spPr>
          <a:xfrm>
            <a:off x="3851920" y="5157192"/>
            <a:ext cx="1219200" cy="5334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/>
              <a:t>Dubbo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M</a:t>
            </a:r>
            <a:r>
              <a:rPr lang="en-US" altLang="zh-CN" sz="1400" dirty="0"/>
              <a:t>onitor</a:t>
            </a:r>
          </a:p>
        </p:txBody>
      </p:sp>
      <p:cxnSp>
        <p:nvCxnSpPr>
          <p:cNvPr id="19" name="Straight Arrow Connector 20"/>
          <p:cNvCxnSpPr>
            <a:cxnSpLocks noChangeShapeType="1"/>
            <a:endCxn id="18" idx="0"/>
          </p:cNvCxnSpPr>
          <p:nvPr/>
        </p:nvCxnSpPr>
        <p:spPr bwMode="auto">
          <a:xfrm>
            <a:off x="2627784" y="4149080"/>
            <a:ext cx="1833736" cy="1008112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0" name="Straight Arrow Connector 24"/>
          <p:cNvCxnSpPr>
            <a:cxnSpLocks noChangeShapeType="1"/>
            <a:endCxn id="18" idx="0"/>
          </p:cNvCxnSpPr>
          <p:nvPr/>
        </p:nvCxnSpPr>
        <p:spPr bwMode="auto">
          <a:xfrm rot="10800000" flipV="1">
            <a:off x="4461520" y="4149080"/>
            <a:ext cx="1910680" cy="1008112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2627784" y="4653136"/>
            <a:ext cx="39549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  <a:cs typeface="Apple LiGothic Medium"/>
              </a:rPr>
              <a:t>5</a:t>
            </a:r>
            <a:r>
              <a:rPr lang="en-US" altLang="zh-CN" sz="1400" dirty="0" smtClean="0">
                <a:latin typeface="+mj-ea"/>
                <a:ea typeface="+mj-ea"/>
                <a:cs typeface="Apple LiGothic Medium"/>
              </a:rPr>
              <a:t>.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后台定时采集服务调用次数和调用时间等信息</a:t>
            </a:r>
            <a:endParaRPr lang="en-US" sz="1400" dirty="0">
              <a:latin typeface="+mj-ea"/>
              <a:ea typeface="+mj-ea"/>
              <a:cs typeface="Apple LiGothic Medium"/>
            </a:endParaRPr>
          </a:p>
        </p:txBody>
      </p:sp>
      <p:cxnSp>
        <p:nvCxnSpPr>
          <p:cNvPr id="24" name="Straight Arrow Connector 9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2632720" y="3906416"/>
            <a:ext cx="3824808" cy="1588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9"/>
          <p:cNvCxnSpPr>
            <a:cxnSpLocks noChangeShapeType="1"/>
          </p:cNvCxnSpPr>
          <p:nvPr/>
        </p:nvCxnSpPr>
        <p:spPr bwMode="auto">
          <a:xfrm>
            <a:off x="1547664" y="2060848"/>
            <a:ext cx="576064" cy="1588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0"/>
          <p:cNvCxnSpPr>
            <a:cxnSpLocks noChangeShapeType="1"/>
          </p:cNvCxnSpPr>
          <p:nvPr/>
        </p:nvCxnSpPr>
        <p:spPr bwMode="auto">
          <a:xfrm>
            <a:off x="1547664" y="2348880"/>
            <a:ext cx="576064" cy="1588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7" name="TextBox 27"/>
          <p:cNvSpPr txBox="1"/>
          <p:nvPr/>
        </p:nvSpPr>
        <p:spPr>
          <a:xfrm>
            <a:off x="2123728" y="19168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长连接</a:t>
            </a:r>
            <a:endParaRPr lang="zh-CN" altLang="en-US" sz="1400" dirty="0"/>
          </a:p>
        </p:txBody>
      </p:sp>
      <p:sp>
        <p:nvSpPr>
          <p:cNvPr id="28" name="TextBox 28"/>
          <p:cNvSpPr txBox="1"/>
          <p:nvPr/>
        </p:nvSpPr>
        <p:spPr>
          <a:xfrm>
            <a:off x="2123728" y="22048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短连接</a:t>
            </a:r>
            <a:endParaRPr lang="zh-CN" altLang="en-US" sz="1400" dirty="0"/>
          </a:p>
        </p:txBody>
      </p:sp>
      <p:cxnSp>
        <p:nvCxnSpPr>
          <p:cNvPr id="29" name="直接箭头连接符 29"/>
          <p:cNvCxnSpPr/>
          <p:nvPr/>
        </p:nvCxnSpPr>
        <p:spPr>
          <a:xfrm rot="5400000" flipH="1" flipV="1">
            <a:off x="2304145" y="4112679"/>
            <a:ext cx="360040" cy="79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30"/>
          <p:cNvCxnSpPr/>
          <p:nvPr/>
        </p:nvCxnSpPr>
        <p:spPr>
          <a:xfrm rot="5400000">
            <a:off x="6407410" y="4185084"/>
            <a:ext cx="360834" cy="79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8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方便的开源环境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Confluence</a:t>
            </a:r>
            <a:endParaRPr lang="en-US" altLang="zh-CN" dirty="0"/>
          </a:p>
          <a:p>
            <a:r>
              <a:rPr lang="en-US" altLang="zh-CN" dirty="0"/>
              <a:t>JIRA</a:t>
            </a:r>
          </a:p>
          <a:p>
            <a:r>
              <a:rPr lang="en-US" altLang="zh-CN" dirty="0" err="1"/>
              <a:t>FishEye</a:t>
            </a:r>
            <a:endParaRPr lang="en-US" altLang="zh-CN" dirty="0"/>
          </a:p>
          <a:p>
            <a:r>
              <a:rPr lang="en-US" altLang="zh-CN" dirty="0"/>
              <a:t>Hudson</a:t>
            </a:r>
          </a:p>
          <a:p>
            <a:r>
              <a:rPr lang="en-US" altLang="zh-CN" dirty="0" smtClean="0"/>
              <a:t>Sonar</a:t>
            </a:r>
          </a:p>
          <a:p>
            <a:r>
              <a:rPr lang="en-US" altLang="zh-CN" dirty="0"/>
              <a:t>Maven</a:t>
            </a:r>
          </a:p>
          <a:p>
            <a:r>
              <a:rPr lang="en-US" altLang="zh-CN" dirty="0" err="1" smtClean="0"/>
              <a:t>Github</a:t>
            </a:r>
            <a:endParaRPr lang="en-US" altLang="zh-CN" dirty="0"/>
          </a:p>
          <a:p>
            <a:r>
              <a:rPr lang="en-US" altLang="zh-CN" dirty="0" err="1" smtClean="0"/>
              <a:t>GoogleGroups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7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完善的用户文档</a:t>
            </a:r>
            <a:endParaRPr kumimoji="1" lang="zh-CN" altLang="en-US" dirty="0"/>
          </a:p>
        </p:txBody>
      </p:sp>
      <p:pic>
        <p:nvPicPr>
          <p:cNvPr id="6" name="内容占位符 5" descr="wik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" r="1948"/>
          <a:stretch>
            <a:fillRect/>
          </a:stretch>
        </p:blipFill>
        <p:spPr/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7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持续的问题跟踪</a:t>
            </a:r>
            <a:endParaRPr kumimoji="1" lang="zh-CN" altLang="en-US" dirty="0"/>
          </a:p>
        </p:txBody>
      </p:sp>
      <p:pic>
        <p:nvPicPr>
          <p:cNvPr id="6" name="内容占位符 5" descr="jir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" b="880"/>
          <a:stretch>
            <a:fillRect/>
          </a:stretch>
        </p:blipFill>
        <p:spPr/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1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可靠的持续集成</a:t>
            </a:r>
            <a:endParaRPr kumimoji="1" lang="zh-CN" altLang="en-US" dirty="0"/>
          </a:p>
        </p:txBody>
      </p:sp>
      <p:pic>
        <p:nvPicPr>
          <p:cNvPr id="5" name="内容占位符 4" descr="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" b="2549"/>
          <a:stretch>
            <a:fillRect/>
          </a:stretch>
        </p:blipFill>
        <p:spPr/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9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积极的社区贡献</a:t>
            </a:r>
            <a:endParaRPr kumimoji="1" lang="zh-CN" altLang="en-US" dirty="0"/>
          </a:p>
        </p:txBody>
      </p:sp>
      <p:pic>
        <p:nvPicPr>
          <p:cNvPr id="5" name="内容占位符 4" descr="githu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9" r="15809"/>
          <a:stretch>
            <a:fillRect/>
          </a:stretch>
        </p:blipFill>
        <p:spPr/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9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活跃的社区交流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16" name="图片 15" descr="4b9452bc56ec232ba9c716e0dd02efe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7825448" cy="2952328"/>
          </a:xfrm>
          <a:prstGeom prst="rect">
            <a:avLst/>
          </a:prstGeom>
        </p:spPr>
      </p:pic>
      <p:pic>
        <p:nvPicPr>
          <p:cNvPr id="15" name="图片 14" descr="dubbo-q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64904"/>
            <a:ext cx="4275347" cy="3708648"/>
          </a:xfrm>
          <a:prstGeom prst="rect">
            <a:avLst/>
          </a:prstGeom>
        </p:spPr>
      </p:pic>
      <p:pic>
        <p:nvPicPr>
          <p:cNvPr id="14" name="图片 13" descr="weib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844824"/>
            <a:ext cx="4873344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5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Q. &amp; A.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>
                <a:latin typeface="+mn-ea"/>
              </a:rPr>
              <a:t>文档主页</a:t>
            </a:r>
            <a:r>
              <a:rPr lang="en-US" altLang="zh-TW" sz="1600" dirty="0" smtClean="0">
                <a:latin typeface="+mn-ea"/>
              </a:rPr>
              <a:t>: </a:t>
            </a:r>
            <a:r>
              <a:rPr lang="en-US" altLang="zh-TW" sz="1600" dirty="0" smtClean="0">
                <a:hlinkClick r:id="rId2"/>
              </a:rPr>
              <a:t>http://code.alibabatech.com/wiki/display/dubbo</a:t>
            </a:r>
            <a:endParaRPr lang="zh-TW" altLang="en-US" sz="1600" dirty="0" smtClean="0">
              <a:hlinkClick r:id="rId2"/>
            </a:endParaRPr>
          </a:p>
          <a:p>
            <a:r>
              <a:rPr lang="zh-TW" altLang="en-US" sz="1600" dirty="0" smtClean="0">
                <a:latin typeface="+mn-ea"/>
              </a:rPr>
              <a:t>问题跟踪</a:t>
            </a:r>
            <a:r>
              <a:rPr lang="en-US" altLang="zh-TW" sz="1600" dirty="0" smtClean="0">
                <a:latin typeface="+mn-ea"/>
              </a:rPr>
              <a:t>: </a:t>
            </a:r>
            <a:r>
              <a:rPr lang="en-US" altLang="zh-TW" sz="1600" dirty="0" smtClean="0">
                <a:hlinkClick r:id="rId3"/>
              </a:rPr>
              <a:t>http://code.alibabatech.com/jira/browse/DUBBO</a:t>
            </a:r>
            <a:endParaRPr lang="zh-TW" altLang="en-US" sz="1600" dirty="0" smtClean="0">
              <a:hlinkClick r:id="rId3"/>
            </a:endParaRPr>
          </a:p>
          <a:p>
            <a:r>
              <a:rPr lang="zh-TW" altLang="en-US" sz="1600" dirty="0" smtClean="0">
                <a:latin typeface="+mn-ea"/>
              </a:rPr>
              <a:t>持续集成</a:t>
            </a:r>
            <a:r>
              <a:rPr lang="en-US" altLang="zh-TW" sz="1600" dirty="0" smtClean="0">
                <a:latin typeface="+mn-ea"/>
              </a:rPr>
              <a:t>: </a:t>
            </a:r>
            <a:r>
              <a:rPr lang="en-US" altLang="zh-TW" sz="1600" dirty="0" smtClean="0">
                <a:hlinkClick r:id="rId4"/>
              </a:rPr>
              <a:t>http://code.alibabatech.com/ci/view/dubbo-trunk-pipeline</a:t>
            </a:r>
            <a:endParaRPr lang="zh-TW" altLang="en-US" sz="1600" dirty="0" smtClean="0">
              <a:hlinkClick r:id="rId4"/>
            </a:endParaRPr>
          </a:p>
          <a:p>
            <a:r>
              <a:rPr lang="zh-TW" altLang="en-US" sz="1600" dirty="0" smtClean="0">
                <a:latin typeface="+mn-ea"/>
              </a:rPr>
              <a:t>代码审查</a:t>
            </a:r>
            <a:r>
              <a:rPr lang="en-US" altLang="zh-TW" sz="1600" dirty="0" smtClean="0">
                <a:latin typeface="+mn-ea"/>
              </a:rPr>
              <a:t>: </a:t>
            </a:r>
            <a:r>
              <a:rPr lang="en-US" altLang="zh-TW" sz="1600" dirty="0" smtClean="0">
                <a:hlinkClick r:id="rId5"/>
              </a:rPr>
              <a:t>http://code.alibabatech.com/fisheye/changelog/dubbo</a:t>
            </a:r>
            <a:endParaRPr lang="zh-TW" altLang="en-US" sz="1600" dirty="0" smtClean="0">
              <a:hlinkClick r:id="rId5"/>
            </a:endParaRPr>
          </a:p>
          <a:p>
            <a:r>
              <a:rPr lang="zh-TW" altLang="en-US" sz="1600" dirty="0" smtClean="0">
                <a:latin typeface="+mn-ea"/>
              </a:rPr>
              <a:t>源码仓库</a:t>
            </a:r>
            <a:r>
              <a:rPr lang="en-US" altLang="zh-TW" sz="1600" dirty="0" smtClean="0">
                <a:latin typeface="+mn-ea"/>
              </a:rPr>
              <a:t>: </a:t>
            </a:r>
            <a:r>
              <a:rPr lang="en-US" altLang="zh-TW" sz="1600" dirty="0" smtClean="0">
                <a:hlinkClick r:id="rId6"/>
              </a:rPr>
              <a:t>https://github.com/AlibabaTech/dubbo</a:t>
            </a:r>
            <a:endParaRPr lang="en-US" altLang="zh-TW" sz="1600" dirty="0" smtClean="0"/>
          </a:p>
          <a:p>
            <a:r>
              <a:rPr lang="zh-TW" altLang="en-US" sz="1600" dirty="0" smtClean="0">
                <a:latin typeface="+mn-ea"/>
              </a:rPr>
              <a:t>发布仓库</a:t>
            </a:r>
            <a:r>
              <a:rPr lang="en-US" altLang="zh-TW" sz="1600" dirty="0" smtClean="0">
                <a:latin typeface="+mn-ea"/>
              </a:rPr>
              <a:t>: </a:t>
            </a:r>
            <a:r>
              <a:rPr lang="en-US" altLang="zh-TW" sz="1600" dirty="0" smtClean="0">
                <a:hlinkClick r:id="rId7"/>
              </a:rPr>
              <a:t>http://central.maven.org/maven2/com/alibaba/dubbo</a:t>
            </a:r>
            <a:endParaRPr lang="en-US" altLang="zh-TW" sz="1600" dirty="0" smtClean="0"/>
          </a:p>
          <a:p>
            <a:r>
              <a:rPr lang="zh-CN" altLang="en-US" sz="1600" dirty="0"/>
              <a:t>邮件列表</a:t>
            </a:r>
            <a:r>
              <a:rPr lang="en-US" altLang="zh-TW" sz="1600" dirty="0"/>
              <a:t>: </a:t>
            </a:r>
            <a:r>
              <a:rPr lang="en-US" altLang="zh-TW" sz="1600" dirty="0">
                <a:hlinkClick r:id="rId8"/>
              </a:rPr>
              <a:t>http://groups.google.com/group/</a:t>
            </a:r>
            <a:r>
              <a:rPr lang="en-US" altLang="zh-TW" sz="1600" dirty="0" smtClean="0">
                <a:hlinkClick r:id="rId8"/>
              </a:rPr>
              <a:t>dubbo</a:t>
            </a:r>
            <a:endParaRPr lang="en-US" altLang="zh-TW" sz="1600" dirty="0" smtClean="0"/>
          </a:p>
          <a:p>
            <a:r>
              <a:rPr lang="zh-CN" altLang="de-DE" sz="1600" dirty="0">
                <a:latin typeface="+mn-ea"/>
              </a:rPr>
              <a:t>博客</a:t>
            </a:r>
            <a:r>
              <a:rPr lang="de-DE" altLang="zh-CN" sz="1600" dirty="0">
                <a:latin typeface="+mn-ea"/>
              </a:rPr>
              <a:t>: </a:t>
            </a:r>
            <a:r>
              <a:rPr lang="de-DE" altLang="zh-CN" sz="1600" dirty="0">
                <a:hlinkClick r:id="rId9"/>
              </a:rPr>
              <a:t>http://code.alibabatech.com/blog/tag/dubbo</a:t>
            </a:r>
          </a:p>
          <a:p>
            <a:r>
              <a:rPr lang="zh-CN" altLang="de-DE" sz="1600" dirty="0" smtClean="0">
                <a:latin typeface="+mn-ea"/>
              </a:rPr>
              <a:t>微</a:t>
            </a:r>
            <a:r>
              <a:rPr lang="zh-CN" altLang="de-DE" sz="1600" dirty="0">
                <a:latin typeface="+mn-ea"/>
              </a:rPr>
              <a:t>博</a:t>
            </a:r>
            <a:r>
              <a:rPr lang="de-DE" altLang="zh-CN" sz="1600" dirty="0">
                <a:latin typeface="+mn-ea"/>
              </a:rPr>
              <a:t>: </a:t>
            </a:r>
            <a:r>
              <a:rPr lang="de-DE" altLang="zh-CN" sz="1600" dirty="0">
                <a:hlinkClick r:id="rId10"/>
              </a:rPr>
              <a:t>http://weibo.com/dubbo</a:t>
            </a:r>
          </a:p>
          <a:p>
            <a:endParaRPr kumimoji="1" lang="en-US" altLang="zh-CN" sz="2800" dirty="0" smtClean="0"/>
          </a:p>
          <a:p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5" name="图片 4" descr="ur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73016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0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无侵入透明调用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暴露服务：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引用服务：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99592" y="2204864"/>
            <a:ext cx="7344816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&lt;bean id</a:t>
            </a:r>
            <a:r>
              <a:rPr lang="en-US" altLang="zh-CN" sz="1600" dirty="0" smtClean="0">
                <a:solidFill>
                  <a:schemeClr val="bg1"/>
                </a:solidFill>
              </a:rPr>
              <a:t>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helloService</a:t>
            </a:r>
            <a:r>
              <a:rPr lang="en-US" altLang="zh-CN" sz="1600" dirty="0" smtClean="0">
                <a:solidFill>
                  <a:schemeClr val="bg1"/>
                </a:solidFill>
              </a:rPr>
              <a:t>”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class="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com.alibaba.hello.impl.HelloServiceImpl</a:t>
            </a:r>
            <a:r>
              <a:rPr lang="en-US" altLang="zh-CN" sz="1600" dirty="0">
                <a:solidFill>
                  <a:schemeClr val="bg1"/>
                </a:solidFill>
              </a:rPr>
              <a:t>" /&gt;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99592" y="2636912"/>
            <a:ext cx="7344816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 err="1">
                <a:solidFill>
                  <a:schemeClr val="bg1"/>
                </a:solidFill>
              </a:rPr>
              <a:t>dubbo:service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interface="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com.alibaba.hello.HelloService</a:t>
            </a:r>
            <a:r>
              <a:rPr lang="en-US" altLang="zh-CN" sz="1600" dirty="0" smtClean="0">
                <a:solidFill>
                  <a:schemeClr val="bg1"/>
                </a:solidFill>
              </a:rPr>
              <a:t>” ref="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helloService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“ /&gt;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99592" y="4005064"/>
            <a:ext cx="7344816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 err="1">
                <a:solidFill>
                  <a:schemeClr val="bg1"/>
                </a:solidFill>
              </a:rPr>
              <a:t>dubbo:reference</a:t>
            </a:r>
            <a:r>
              <a:rPr lang="en-US" altLang="zh-CN" sz="1600" dirty="0">
                <a:solidFill>
                  <a:schemeClr val="bg1"/>
                </a:solidFill>
              </a:rPr>
              <a:t> id=“</a:t>
            </a:r>
            <a:r>
              <a:rPr lang="en-US" altLang="zh-CN" sz="1600" dirty="0" err="1">
                <a:solidFill>
                  <a:schemeClr val="bg1"/>
                </a:solidFill>
              </a:rPr>
              <a:t>helloService</a:t>
            </a:r>
            <a:r>
              <a:rPr lang="en-US" altLang="zh-CN" sz="1600" dirty="0">
                <a:solidFill>
                  <a:schemeClr val="bg1"/>
                </a:solidFill>
              </a:rPr>
              <a:t>“ </a:t>
            </a:r>
            <a:r>
              <a:rPr lang="en-US" altLang="zh-CN" sz="1600" dirty="0" smtClean="0">
                <a:solidFill>
                  <a:schemeClr val="bg1"/>
                </a:solidFill>
              </a:rPr>
              <a:t>interface</a:t>
            </a:r>
            <a:r>
              <a:rPr lang="en-US" altLang="zh-CN" sz="1600" dirty="0">
                <a:solidFill>
                  <a:schemeClr val="bg1"/>
                </a:solidFill>
              </a:rPr>
              <a:t>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com.alibaba.hello.HelloService</a:t>
            </a:r>
            <a:r>
              <a:rPr lang="en-US" altLang="zh-CN" sz="1600" dirty="0" smtClean="0">
                <a:solidFill>
                  <a:schemeClr val="bg1"/>
                </a:solidFill>
              </a:rPr>
              <a:t>” /</a:t>
            </a:r>
            <a:r>
              <a:rPr lang="en-US" altLang="zh-CN" sz="16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99592" y="4437112"/>
            <a:ext cx="7344816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&lt;bean id</a:t>
            </a:r>
            <a:r>
              <a:rPr lang="en-US" altLang="zh-CN" sz="1600" dirty="0" smtClean="0">
                <a:solidFill>
                  <a:schemeClr val="bg1"/>
                </a:solidFill>
              </a:rPr>
              <a:t>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xxxAction</a:t>
            </a:r>
            <a:r>
              <a:rPr lang="en-US" altLang="zh-CN" sz="1600" dirty="0">
                <a:solidFill>
                  <a:schemeClr val="bg1"/>
                </a:solidFill>
              </a:rPr>
              <a:t>“ class=“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com.alibaba.xxx.XxxAction</a:t>
            </a:r>
            <a:r>
              <a:rPr lang="en-US" altLang="zh-CN" sz="1600" dirty="0">
                <a:solidFill>
                  <a:schemeClr val="bg1"/>
                </a:solidFill>
              </a:rPr>
              <a:t>" 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&lt;property name=“</a:t>
            </a:r>
            <a:r>
              <a:rPr lang="en-US" altLang="zh-CN" sz="1600" dirty="0" err="1">
                <a:solidFill>
                  <a:schemeClr val="bg1"/>
                </a:solidFill>
              </a:rPr>
              <a:t>helloService</a:t>
            </a:r>
            <a:r>
              <a:rPr lang="en-US" altLang="zh-CN" sz="1600" dirty="0">
                <a:solidFill>
                  <a:schemeClr val="bg1"/>
                </a:solidFill>
              </a:rPr>
              <a:t>" ref=“</a:t>
            </a:r>
            <a:r>
              <a:rPr lang="en-US" altLang="zh-CN" sz="1600" dirty="0" err="1">
                <a:solidFill>
                  <a:schemeClr val="bg1"/>
                </a:solidFill>
              </a:rPr>
              <a:t>helloService</a:t>
            </a:r>
            <a:r>
              <a:rPr lang="en-US" altLang="zh-CN" sz="1600" dirty="0">
                <a:solidFill>
                  <a:schemeClr val="bg1"/>
                </a:solidFill>
              </a:rPr>
              <a:t>" /&gt;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118407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 </a:t>
            </a:r>
            <a:r>
              <a:rPr kumimoji="1" lang="zh-CN" altLang="en-US" dirty="0" smtClean="0"/>
              <a:t>高性能远程调用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4" name="图片 3" descr="pojot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84460"/>
            <a:ext cx="5481035" cy="3572732"/>
          </a:xfrm>
          <a:prstGeom prst="rect">
            <a:avLst/>
          </a:prstGeom>
        </p:spPr>
      </p:pic>
      <p:pic>
        <p:nvPicPr>
          <p:cNvPr id="5" name="图片 4" descr="poj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48556"/>
            <a:ext cx="4834773" cy="35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5" descr="dubbo-cou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r="8228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高性能线上验证</a:t>
            </a:r>
            <a:endParaRPr kumimoji="1" lang="zh-CN" altLang="en-US" dirty="0"/>
          </a:p>
        </p:txBody>
      </p:sp>
      <p:sp>
        <p:nvSpPr>
          <p:cNvPr id="13" name="十六角星 12"/>
          <p:cNvSpPr/>
          <p:nvPr/>
        </p:nvSpPr>
        <p:spPr>
          <a:xfrm>
            <a:off x="5185704" y="1826645"/>
            <a:ext cx="3485418" cy="4172627"/>
          </a:xfrm>
          <a:prstGeom prst="star16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云形标注 13"/>
          <p:cNvSpPr/>
          <p:nvPr/>
        </p:nvSpPr>
        <p:spPr>
          <a:xfrm>
            <a:off x="457200" y="2995543"/>
            <a:ext cx="2389007" cy="1192009"/>
          </a:xfrm>
          <a:prstGeom prst="cloudCallout">
            <a:avLst>
              <a:gd name="adj1" fmla="val 40396"/>
              <a:gd name="adj2" fmla="val 701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PC2</a:t>
            </a:r>
            <a:r>
              <a:rPr kumimoji="1" lang="zh-CN" altLang="en-US" dirty="0" smtClean="0">
                <a:solidFill>
                  <a:srgbClr val="000000"/>
                </a:solidFill>
              </a:rPr>
              <a:t>鉴权服务</a:t>
            </a:r>
            <a:r>
              <a:rPr kumimoji="1" lang="en-US" altLang="zh-CN" dirty="0" smtClean="0">
                <a:solidFill>
                  <a:srgbClr val="000000"/>
                </a:solidFill>
              </a:rPr>
              <a:t>2012-03-11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12</a:t>
            </a:r>
            <a:r>
              <a:rPr kumimoji="1" lang="zh-CN" altLang="en-US" dirty="0" smtClean="0">
                <a:solidFill>
                  <a:srgbClr val="000000"/>
                </a:solidFill>
              </a:rPr>
              <a:t>亿</a:t>
            </a:r>
            <a:r>
              <a:rPr kumimoji="1" lang="en-US" altLang="zh-CN" dirty="0">
                <a:solidFill>
                  <a:srgbClr val="000000"/>
                </a:solidFill>
              </a:rPr>
              <a:t>/</a:t>
            </a:r>
            <a:r>
              <a:rPr kumimoji="1" lang="zh-CN" altLang="en-US" dirty="0">
                <a:solidFill>
                  <a:srgbClr val="000000"/>
                </a:solidFill>
              </a:rPr>
              <a:t>天</a:t>
            </a:r>
          </a:p>
        </p:txBody>
      </p:sp>
      <p:pic>
        <p:nvPicPr>
          <p:cNvPr id="17" name="图片 16" descr="dubbo-ho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49" y="2609318"/>
            <a:ext cx="2184400" cy="2590800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6963123" y="579529"/>
            <a:ext cx="1707999" cy="680447"/>
          </a:xfrm>
          <a:prstGeom prst="wedgeRectCallout">
            <a:avLst>
              <a:gd name="adj1" fmla="val -46474"/>
              <a:gd name="adj2" fmla="val 1075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0000"/>
                </a:solidFill>
              </a:rPr>
              <a:t>只用</a:t>
            </a:r>
            <a:r>
              <a:rPr kumimoji="1" lang="en-US" altLang="zh-CN" dirty="0">
                <a:solidFill>
                  <a:srgbClr val="000000"/>
                </a:solidFill>
              </a:rPr>
              <a:t>8</a:t>
            </a:r>
            <a:r>
              <a:rPr kumimoji="1" lang="zh-CN" altLang="en-US" dirty="0">
                <a:solidFill>
                  <a:srgbClr val="000000"/>
                </a:solidFill>
              </a:rPr>
              <a:t>台虚拟机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000000"/>
                </a:solidFill>
              </a:rPr>
              <a:t>单机</a:t>
            </a:r>
            <a:r>
              <a:rPr kumimoji="1" lang="en-US" altLang="zh-CN" dirty="0">
                <a:solidFill>
                  <a:srgbClr val="000000"/>
                </a:solidFill>
              </a:rPr>
              <a:t>1.3</a:t>
            </a:r>
            <a:r>
              <a:rPr kumimoji="1" lang="zh-CN" altLang="en-US" dirty="0">
                <a:solidFill>
                  <a:srgbClr val="000000"/>
                </a:solidFill>
              </a:rPr>
              <a:t>亿</a:t>
            </a:r>
            <a:r>
              <a:rPr kumimoji="1" lang="en-US" altLang="zh-CN" dirty="0">
                <a:solidFill>
                  <a:srgbClr val="000000"/>
                </a:solidFill>
              </a:rPr>
              <a:t>/</a:t>
            </a:r>
            <a:r>
              <a:rPr kumimoji="1" lang="zh-CN" altLang="en-US" dirty="0">
                <a:solidFill>
                  <a:srgbClr val="000000"/>
                </a:solidFill>
              </a:rPr>
              <a:t>天</a:t>
            </a:r>
          </a:p>
        </p:txBody>
      </p:sp>
    </p:spTree>
    <p:extLst>
      <p:ext uri="{BB962C8B-B14F-4D97-AF65-F5344CB8AC3E}">
        <p14:creationId xmlns:p14="http://schemas.microsoft.com/office/powerpoint/2010/main" val="3818982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服务治理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14703" y="1916832"/>
            <a:ext cx="5328592" cy="576064"/>
          </a:xfrm>
          <a:prstGeom prst="rect">
            <a:avLst/>
          </a:prstGeom>
          <a:noFill/>
          <a:ln w="3175">
            <a:prstDash val="lgDashDot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74743" y="2060848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38839" y="2060848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02935" y="2060848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767031" y="2060848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31127" y="2060848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495223" y="2060848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14703" y="3068960"/>
            <a:ext cx="5328592" cy="576064"/>
          </a:xfrm>
          <a:prstGeom prst="rect">
            <a:avLst/>
          </a:prstGeom>
          <a:noFill/>
          <a:ln w="3175">
            <a:prstDash val="lgDashDot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174743" y="3212976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038839" y="3212976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902935" y="3212976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67031" y="3212976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631127" y="3212976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95223" y="3212976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814703" y="4221088"/>
            <a:ext cx="5328592" cy="576064"/>
          </a:xfrm>
          <a:prstGeom prst="rect">
            <a:avLst/>
          </a:prstGeom>
          <a:noFill/>
          <a:ln w="3175">
            <a:prstDash val="lgDashDot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174743" y="436510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038839" y="436510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902935" y="436510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67031" y="436510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631127" y="436510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495223" y="436510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6"/>
          <p:cNvCxnSpPr>
            <a:stCxn id="8" idx="4"/>
            <a:endCxn id="15" idx="0"/>
          </p:cNvCxnSpPr>
          <p:nvPr/>
        </p:nvCxnSpPr>
        <p:spPr>
          <a:xfrm>
            <a:off x="2318759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7"/>
          <p:cNvCxnSpPr>
            <a:stCxn id="8" idx="4"/>
            <a:endCxn id="16" idx="0"/>
          </p:cNvCxnSpPr>
          <p:nvPr/>
        </p:nvCxnSpPr>
        <p:spPr>
          <a:xfrm>
            <a:off x="2318759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/>
          <p:cNvCxnSpPr>
            <a:stCxn id="9" idx="4"/>
            <a:endCxn id="16" idx="0"/>
          </p:cNvCxnSpPr>
          <p:nvPr/>
        </p:nvCxnSpPr>
        <p:spPr>
          <a:xfrm>
            <a:off x="3182855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29"/>
          <p:cNvCxnSpPr>
            <a:stCxn id="10" idx="4"/>
            <a:endCxn id="17" idx="0"/>
          </p:cNvCxnSpPr>
          <p:nvPr/>
        </p:nvCxnSpPr>
        <p:spPr>
          <a:xfrm>
            <a:off x="4046951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0"/>
          <p:cNvCxnSpPr>
            <a:stCxn id="11" idx="4"/>
            <a:endCxn id="18" idx="0"/>
          </p:cNvCxnSpPr>
          <p:nvPr/>
        </p:nvCxnSpPr>
        <p:spPr>
          <a:xfrm>
            <a:off x="4911047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1"/>
          <p:cNvCxnSpPr>
            <a:stCxn id="12" idx="4"/>
            <a:endCxn id="19" idx="0"/>
          </p:cNvCxnSpPr>
          <p:nvPr/>
        </p:nvCxnSpPr>
        <p:spPr>
          <a:xfrm>
            <a:off x="5775143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2"/>
          <p:cNvCxnSpPr>
            <a:stCxn id="13" idx="4"/>
            <a:endCxn id="20" idx="0"/>
          </p:cNvCxnSpPr>
          <p:nvPr/>
        </p:nvCxnSpPr>
        <p:spPr>
          <a:xfrm>
            <a:off x="6639239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3"/>
          <p:cNvCxnSpPr>
            <a:stCxn id="15" idx="4"/>
            <a:endCxn id="22" idx="0"/>
          </p:cNvCxnSpPr>
          <p:nvPr/>
        </p:nvCxnSpPr>
        <p:spPr>
          <a:xfrm>
            <a:off x="2318759" y="35010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4"/>
          <p:cNvCxnSpPr>
            <a:stCxn id="16" idx="4"/>
            <a:endCxn id="23" idx="0"/>
          </p:cNvCxnSpPr>
          <p:nvPr/>
        </p:nvCxnSpPr>
        <p:spPr>
          <a:xfrm>
            <a:off x="3182855" y="35010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5"/>
          <p:cNvCxnSpPr>
            <a:stCxn id="17" idx="4"/>
            <a:endCxn id="24" idx="0"/>
          </p:cNvCxnSpPr>
          <p:nvPr/>
        </p:nvCxnSpPr>
        <p:spPr>
          <a:xfrm>
            <a:off x="4046951" y="35010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6"/>
          <p:cNvCxnSpPr>
            <a:stCxn id="18" idx="4"/>
            <a:endCxn id="25" idx="0"/>
          </p:cNvCxnSpPr>
          <p:nvPr/>
        </p:nvCxnSpPr>
        <p:spPr>
          <a:xfrm>
            <a:off x="4911047" y="35010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7"/>
          <p:cNvCxnSpPr>
            <a:stCxn id="19" idx="4"/>
            <a:endCxn id="26" idx="0"/>
          </p:cNvCxnSpPr>
          <p:nvPr/>
        </p:nvCxnSpPr>
        <p:spPr>
          <a:xfrm>
            <a:off x="5775143" y="35010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8"/>
          <p:cNvCxnSpPr>
            <a:stCxn id="20" idx="4"/>
            <a:endCxn id="27" idx="0"/>
          </p:cNvCxnSpPr>
          <p:nvPr/>
        </p:nvCxnSpPr>
        <p:spPr>
          <a:xfrm>
            <a:off x="6639239" y="35010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9"/>
          <p:cNvCxnSpPr>
            <a:stCxn id="9" idx="4"/>
            <a:endCxn id="15" idx="0"/>
          </p:cNvCxnSpPr>
          <p:nvPr/>
        </p:nvCxnSpPr>
        <p:spPr>
          <a:xfrm flipH="1">
            <a:off x="2318759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0"/>
          <p:cNvCxnSpPr>
            <a:stCxn id="9" idx="4"/>
            <a:endCxn id="17" idx="0"/>
          </p:cNvCxnSpPr>
          <p:nvPr/>
        </p:nvCxnSpPr>
        <p:spPr>
          <a:xfrm>
            <a:off x="3182855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1"/>
          <p:cNvCxnSpPr>
            <a:stCxn id="10" idx="4"/>
            <a:endCxn id="16" idx="0"/>
          </p:cNvCxnSpPr>
          <p:nvPr/>
        </p:nvCxnSpPr>
        <p:spPr>
          <a:xfrm flipH="1">
            <a:off x="3182855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2"/>
          <p:cNvCxnSpPr>
            <a:stCxn id="9" idx="4"/>
            <a:endCxn id="18" idx="0"/>
          </p:cNvCxnSpPr>
          <p:nvPr/>
        </p:nvCxnSpPr>
        <p:spPr>
          <a:xfrm>
            <a:off x="3182855" y="2348880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3"/>
          <p:cNvCxnSpPr>
            <a:stCxn id="11" idx="4"/>
            <a:endCxn id="19" idx="0"/>
          </p:cNvCxnSpPr>
          <p:nvPr/>
        </p:nvCxnSpPr>
        <p:spPr>
          <a:xfrm>
            <a:off x="4911047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4"/>
          <p:cNvCxnSpPr>
            <a:stCxn id="13" idx="4"/>
            <a:endCxn id="18" idx="0"/>
          </p:cNvCxnSpPr>
          <p:nvPr/>
        </p:nvCxnSpPr>
        <p:spPr>
          <a:xfrm flipH="1">
            <a:off x="4911047" y="2348880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5"/>
          <p:cNvCxnSpPr>
            <a:stCxn id="12" idx="4"/>
            <a:endCxn id="20" idx="0"/>
          </p:cNvCxnSpPr>
          <p:nvPr/>
        </p:nvCxnSpPr>
        <p:spPr>
          <a:xfrm>
            <a:off x="5775143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6"/>
          <p:cNvCxnSpPr>
            <a:stCxn id="11" idx="4"/>
            <a:endCxn id="17" idx="0"/>
          </p:cNvCxnSpPr>
          <p:nvPr/>
        </p:nvCxnSpPr>
        <p:spPr>
          <a:xfrm flipH="1">
            <a:off x="4046951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668344" y="1916832"/>
            <a:ext cx="657364" cy="2880320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0" name="直接箭头连接符 48"/>
          <p:cNvCxnSpPr>
            <a:stCxn id="13" idx="4"/>
            <a:endCxn id="49" idx="1"/>
          </p:cNvCxnSpPr>
          <p:nvPr/>
        </p:nvCxnSpPr>
        <p:spPr>
          <a:xfrm>
            <a:off x="6639239" y="2348880"/>
            <a:ext cx="1029105" cy="1008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49"/>
          <p:cNvCxnSpPr>
            <a:stCxn id="20" idx="6"/>
            <a:endCxn id="49" idx="1"/>
          </p:cNvCxnSpPr>
          <p:nvPr/>
        </p:nvCxnSpPr>
        <p:spPr>
          <a:xfrm>
            <a:off x="6783255" y="3356992"/>
            <a:ext cx="885089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0"/>
          <p:cNvCxnSpPr/>
          <p:nvPr/>
        </p:nvCxnSpPr>
        <p:spPr>
          <a:xfrm flipV="1">
            <a:off x="6516216" y="3429000"/>
            <a:ext cx="1029105" cy="1008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1"/>
          <p:cNvSpPr txBox="1"/>
          <p:nvPr/>
        </p:nvSpPr>
        <p:spPr>
          <a:xfrm rot="16200000">
            <a:off x="7443028" y="3150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注册中心</a:t>
            </a:r>
            <a:endParaRPr lang="zh-CN" altLang="en-US" b="1" dirty="0"/>
          </a:p>
        </p:txBody>
      </p:sp>
      <p:cxnSp>
        <p:nvCxnSpPr>
          <p:cNvPr id="54" name="直接箭头连接符 52"/>
          <p:cNvCxnSpPr>
            <a:stCxn id="15" idx="4"/>
            <a:endCxn id="23" idx="0"/>
          </p:cNvCxnSpPr>
          <p:nvPr/>
        </p:nvCxnSpPr>
        <p:spPr>
          <a:xfrm>
            <a:off x="2318759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3"/>
          <p:cNvCxnSpPr>
            <a:stCxn id="16" idx="4"/>
            <a:endCxn id="22" idx="0"/>
          </p:cNvCxnSpPr>
          <p:nvPr/>
        </p:nvCxnSpPr>
        <p:spPr>
          <a:xfrm flipH="1">
            <a:off x="2318759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4"/>
          <p:cNvCxnSpPr>
            <a:stCxn id="16" idx="5"/>
            <a:endCxn id="24" idx="0"/>
          </p:cNvCxnSpPr>
          <p:nvPr/>
        </p:nvCxnSpPr>
        <p:spPr>
          <a:xfrm>
            <a:off x="3284690" y="3458827"/>
            <a:ext cx="762261" cy="906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5"/>
          <p:cNvCxnSpPr>
            <a:stCxn id="18" idx="4"/>
            <a:endCxn id="24" idx="0"/>
          </p:cNvCxnSpPr>
          <p:nvPr/>
        </p:nvCxnSpPr>
        <p:spPr>
          <a:xfrm flipH="1">
            <a:off x="4046951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6"/>
          <p:cNvCxnSpPr>
            <a:stCxn id="19" idx="4"/>
            <a:endCxn id="25" idx="0"/>
          </p:cNvCxnSpPr>
          <p:nvPr/>
        </p:nvCxnSpPr>
        <p:spPr>
          <a:xfrm flipH="1">
            <a:off x="4911047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7"/>
          <p:cNvCxnSpPr>
            <a:stCxn id="19" idx="4"/>
            <a:endCxn id="27" idx="0"/>
          </p:cNvCxnSpPr>
          <p:nvPr/>
        </p:nvCxnSpPr>
        <p:spPr>
          <a:xfrm>
            <a:off x="5775143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8"/>
          <p:cNvCxnSpPr>
            <a:stCxn id="20" idx="4"/>
            <a:endCxn id="26" idx="0"/>
          </p:cNvCxnSpPr>
          <p:nvPr/>
        </p:nvCxnSpPr>
        <p:spPr>
          <a:xfrm flipH="1">
            <a:off x="5775143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59"/>
          <p:cNvCxnSpPr>
            <a:stCxn id="18" idx="4"/>
            <a:endCxn id="23" idx="0"/>
          </p:cNvCxnSpPr>
          <p:nvPr/>
        </p:nvCxnSpPr>
        <p:spPr>
          <a:xfrm flipH="1">
            <a:off x="3182855" y="3501008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0"/>
          <p:cNvCxnSpPr>
            <a:stCxn id="18" idx="4"/>
            <a:endCxn id="26" idx="0"/>
          </p:cNvCxnSpPr>
          <p:nvPr/>
        </p:nvCxnSpPr>
        <p:spPr>
          <a:xfrm>
            <a:off x="4911047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1"/>
          <p:cNvCxnSpPr>
            <a:stCxn id="18" idx="4"/>
            <a:endCxn id="27" idx="0"/>
          </p:cNvCxnSpPr>
          <p:nvPr/>
        </p:nvCxnSpPr>
        <p:spPr>
          <a:xfrm>
            <a:off x="4911047" y="3501008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五边形 63"/>
          <p:cNvSpPr/>
          <p:nvPr/>
        </p:nvSpPr>
        <p:spPr>
          <a:xfrm>
            <a:off x="1043608" y="1916832"/>
            <a:ext cx="708378" cy="576064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前端</a:t>
            </a:r>
            <a:endParaRPr lang="zh-CN" altLang="en-US" sz="1400" dirty="0"/>
          </a:p>
        </p:txBody>
      </p:sp>
      <p:sp>
        <p:nvSpPr>
          <p:cNvPr id="65" name="五边形 64"/>
          <p:cNvSpPr/>
          <p:nvPr/>
        </p:nvSpPr>
        <p:spPr>
          <a:xfrm>
            <a:off x="1043608" y="3068960"/>
            <a:ext cx="708378" cy="576064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集成</a:t>
            </a:r>
            <a:endParaRPr lang="zh-CN" altLang="en-US" sz="1400" dirty="0"/>
          </a:p>
        </p:txBody>
      </p:sp>
      <p:sp>
        <p:nvSpPr>
          <p:cNvPr id="66" name="五边形 65"/>
          <p:cNvSpPr/>
          <p:nvPr/>
        </p:nvSpPr>
        <p:spPr>
          <a:xfrm>
            <a:off x="1043608" y="4221088"/>
            <a:ext cx="708378" cy="576064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核心</a:t>
            </a:r>
            <a:endParaRPr lang="zh-CN" altLang="en-US" sz="1400" dirty="0"/>
          </a:p>
        </p:txBody>
      </p:sp>
      <p:cxnSp>
        <p:nvCxnSpPr>
          <p:cNvPr id="67" name="形状 65"/>
          <p:cNvCxnSpPr>
            <a:stCxn id="13" idx="0"/>
            <a:endCxn id="13" idx="6"/>
          </p:cNvCxnSpPr>
          <p:nvPr/>
        </p:nvCxnSpPr>
        <p:spPr>
          <a:xfrm rot="16200000" flipH="1">
            <a:off x="6639239" y="2060848"/>
            <a:ext cx="144016" cy="144016"/>
          </a:xfrm>
          <a:prstGeom prst="bentConnector4">
            <a:avLst>
              <a:gd name="adj1" fmla="val -158732"/>
              <a:gd name="adj2" fmla="val 2587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6"/>
          <p:cNvSpPr txBox="1"/>
          <p:nvPr/>
        </p:nvSpPr>
        <p:spPr>
          <a:xfrm>
            <a:off x="6265904" y="148478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服务降级</a:t>
            </a:r>
            <a:endParaRPr lang="zh-CN" altLang="en-US" b="1" dirty="0"/>
          </a:p>
        </p:txBody>
      </p:sp>
      <p:sp>
        <p:nvSpPr>
          <p:cNvPr id="69" name="TextBox 67"/>
          <p:cNvSpPr txBox="1"/>
          <p:nvPr/>
        </p:nvSpPr>
        <p:spPr>
          <a:xfrm>
            <a:off x="6084168" y="256490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服务路由</a:t>
            </a:r>
            <a:endParaRPr lang="zh-CN" altLang="en-US" b="1" dirty="0"/>
          </a:p>
        </p:txBody>
      </p:sp>
      <p:sp>
        <p:nvSpPr>
          <p:cNvPr id="70" name="TextBox 68"/>
          <p:cNvSpPr txBox="1"/>
          <p:nvPr/>
        </p:nvSpPr>
        <p:spPr>
          <a:xfrm>
            <a:off x="6625944" y="450912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服务测试</a:t>
            </a:r>
            <a:endParaRPr lang="zh-CN" altLang="en-US" b="1" dirty="0"/>
          </a:p>
        </p:txBody>
      </p:sp>
      <p:sp>
        <p:nvSpPr>
          <p:cNvPr id="71" name="左大括号 70"/>
          <p:cNvSpPr/>
          <p:nvPr/>
        </p:nvSpPr>
        <p:spPr>
          <a:xfrm>
            <a:off x="755576" y="1916832"/>
            <a:ext cx="216024" cy="2880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0"/>
          <p:cNvSpPr txBox="1"/>
          <p:nvPr/>
        </p:nvSpPr>
        <p:spPr>
          <a:xfrm rot="16200000">
            <a:off x="22998" y="315346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服务分层</a:t>
            </a:r>
            <a:endParaRPr lang="zh-CN" altLang="en-US" b="1" dirty="0"/>
          </a:p>
        </p:txBody>
      </p:sp>
      <p:cxnSp>
        <p:nvCxnSpPr>
          <p:cNvPr id="73" name="直接连接符 71"/>
          <p:cNvCxnSpPr/>
          <p:nvPr/>
        </p:nvCxnSpPr>
        <p:spPr>
          <a:xfrm>
            <a:off x="2254297" y="2898050"/>
            <a:ext cx="144016" cy="720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接连接符 72"/>
          <p:cNvCxnSpPr/>
          <p:nvPr/>
        </p:nvCxnSpPr>
        <p:spPr>
          <a:xfrm flipH="1">
            <a:off x="2254297" y="2898050"/>
            <a:ext cx="144016" cy="720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3"/>
          <p:cNvSpPr txBox="1"/>
          <p:nvPr/>
        </p:nvSpPr>
        <p:spPr>
          <a:xfrm>
            <a:off x="1763688" y="255561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服务授权</a:t>
            </a:r>
            <a:endParaRPr lang="zh-CN" altLang="en-US" b="1" dirty="0"/>
          </a:p>
        </p:txBody>
      </p:sp>
      <p:sp>
        <p:nvSpPr>
          <p:cNvPr id="76" name="TextBox 74"/>
          <p:cNvSpPr txBox="1"/>
          <p:nvPr/>
        </p:nvSpPr>
        <p:spPr>
          <a:xfrm rot="16200000">
            <a:off x="7166621" y="3158363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服务文档、负责人、流程</a:t>
            </a:r>
            <a:endParaRPr lang="zh-CN" altLang="en-US" b="1" dirty="0"/>
          </a:p>
        </p:txBody>
      </p:sp>
      <p:cxnSp>
        <p:nvCxnSpPr>
          <p:cNvPr id="77" name="直接箭头连接符 75"/>
          <p:cNvCxnSpPr>
            <a:endCxn id="27" idx="6"/>
          </p:cNvCxnSpPr>
          <p:nvPr/>
        </p:nvCxnSpPr>
        <p:spPr>
          <a:xfrm flipH="1">
            <a:off x="6783255" y="4509120"/>
            <a:ext cx="8850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6"/>
          <p:cNvSpPr txBox="1"/>
          <p:nvPr/>
        </p:nvSpPr>
        <p:spPr>
          <a:xfrm>
            <a:off x="4357287" y="25556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均衡策略</a:t>
            </a:r>
            <a:endParaRPr lang="zh-CN" altLang="en-US" b="1" dirty="0"/>
          </a:p>
        </p:txBody>
      </p:sp>
      <p:sp>
        <p:nvSpPr>
          <p:cNvPr id="79" name="TextBox 77"/>
          <p:cNvSpPr txBox="1"/>
          <p:nvPr/>
        </p:nvSpPr>
        <p:spPr>
          <a:xfrm>
            <a:off x="7452320" y="501317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依赖关系</a:t>
            </a:r>
            <a:endParaRPr lang="zh-CN" altLang="en-US" b="1" dirty="0"/>
          </a:p>
        </p:txBody>
      </p:sp>
      <p:sp>
        <p:nvSpPr>
          <p:cNvPr id="80" name="TextBox 78"/>
          <p:cNvSpPr txBox="1"/>
          <p:nvPr/>
        </p:nvSpPr>
        <p:spPr>
          <a:xfrm>
            <a:off x="4932040" y="371703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服务质量协定</a:t>
            </a:r>
            <a:endParaRPr lang="zh-CN" altLang="en-US" b="1" dirty="0"/>
          </a:p>
        </p:txBody>
      </p:sp>
      <p:sp>
        <p:nvSpPr>
          <p:cNvPr id="81" name="矩形 80"/>
          <p:cNvSpPr/>
          <p:nvPr/>
        </p:nvSpPr>
        <p:spPr>
          <a:xfrm>
            <a:off x="4585447" y="5301208"/>
            <a:ext cx="2376264" cy="57606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监控中心</a:t>
            </a:r>
            <a:endParaRPr lang="zh-CN" altLang="en-US" b="1" dirty="0"/>
          </a:p>
        </p:txBody>
      </p:sp>
      <p:cxnSp>
        <p:nvCxnSpPr>
          <p:cNvPr id="82" name="直接箭头连接符 80"/>
          <p:cNvCxnSpPr>
            <a:stCxn id="22" idx="4"/>
            <a:endCxn id="95" idx="0"/>
          </p:cNvCxnSpPr>
          <p:nvPr/>
        </p:nvCxnSpPr>
        <p:spPr>
          <a:xfrm>
            <a:off x="2318759" y="4653136"/>
            <a:ext cx="862532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1"/>
          <p:cNvCxnSpPr>
            <a:stCxn id="23" idx="4"/>
            <a:endCxn id="95" idx="0"/>
          </p:cNvCxnSpPr>
          <p:nvPr/>
        </p:nvCxnSpPr>
        <p:spPr>
          <a:xfrm flipH="1">
            <a:off x="3181291" y="4653136"/>
            <a:ext cx="1564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2"/>
          <p:cNvCxnSpPr>
            <a:stCxn id="24" idx="4"/>
            <a:endCxn id="95" idx="0"/>
          </p:cNvCxnSpPr>
          <p:nvPr/>
        </p:nvCxnSpPr>
        <p:spPr>
          <a:xfrm flipH="1">
            <a:off x="3181291" y="4653136"/>
            <a:ext cx="86566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3"/>
          <p:cNvCxnSpPr>
            <a:stCxn id="25" idx="4"/>
            <a:endCxn id="81" idx="0"/>
          </p:cNvCxnSpPr>
          <p:nvPr/>
        </p:nvCxnSpPr>
        <p:spPr>
          <a:xfrm>
            <a:off x="4911047" y="4653136"/>
            <a:ext cx="862532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4"/>
          <p:cNvCxnSpPr>
            <a:stCxn id="26" idx="4"/>
            <a:endCxn id="81" idx="0"/>
          </p:cNvCxnSpPr>
          <p:nvPr/>
        </p:nvCxnSpPr>
        <p:spPr>
          <a:xfrm flipH="1">
            <a:off x="5773579" y="4653136"/>
            <a:ext cx="1564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5"/>
          <p:cNvCxnSpPr>
            <a:stCxn id="27" idx="4"/>
            <a:endCxn id="81" idx="0"/>
          </p:cNvCxnSpPr>
          <p:nvPr/>
        </p:nvCxnSpPr>
        <p:spPr>
          <a:xfrm flipH="1">
            <a:off x="5773579" y="4653136"/>
            <a:ext cx="86566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6"/>
          <p:cNvSpPr txBox="1"/>
          <p:nvPr/>
        </p:nvSpPr>
        <p:spPr>
          <a:xfrm>
            <a:off x="4932040" y="486916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服务调用统计</a:t>
            </a:r>
            <a:endParaRPr lang="zh-CN" altLang="en-US" b="1" dirty="0"/>
          </a:p>
        </p:txBody>
      </p:sp>
      <p:sp>
        <p:nvSpPr>
          <p:cNvPr id="89" name="TextBox 87"/>
          <p:cNvSpPr txBox="1"/>
          <p:nvPr/>
        </p:nvSpPr>
        <p:spPr>
          <a:xfrm rot="16200000">
            <a:off x="6448708" y="32084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服务注册与发现</a:t>
            </a:r>
            <a:endParaRPr lang="zh-CN" altLang="en-US" b="1" dirty="0"/>
          </a:p>
        </p:txBody>
      </p:sp>
      <p:sp>
        <p:nvSpPr>
          <p:cNvPr id="90" name="TextBox 88"/>
          <p:cNvSpPr txBox="1"/>
          <p:nvPr/>
        </p:nvSpPr>
        <p:spPr>
          <a:xfrm>
            <a:off x="2593496" y="316786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服务编排</a:t>
            </a:r>
            <a:endParaRPr lang="zh-CN" altLang="en-US" b="1" dirty="0"/>
          </a:p>
        </p:txBody>
      </p:sp>
      <p:sp>
        <p:nvSpPr>
          <p:cNvPr id="91" name="TextBox 89"/>
          <p:cNvSpPr txBox="1"/>
          <p:nvPr/>
        </p:nvSpPr>
        <p:spPr>
          <a:xfrm>
            <a:off x="2339752" y="486916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服务容量评估</a:t>
            </a:r>
            <a:endParaRPr lang="zh-CN" altLang="en-US" b="1" dirty="0"/>
          </a:p>
        </p:txBody>
      </p:sp>
      <p:sp>
        <p:nvSpPr>
          <p:cNvPr id="92" name="TextBox 90"/>
          <p:cNvSpPr txBox="1"/>
          <p:nvPr/>
        </p:nvSpPr>
        <p:spPr>
          <a:xfrm>
            <a:off x="6950713" y="555673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关键路径分析</a:t>
            </a:r>
            <a:endParaRPr lang="zh-CN" altLang="en-US" b="1" dirty="0"/>
          </a:p>
        </p:txBody>
      </p:sp>
      <p:sp>
        <p:nvSpPr>
          <p:cNvPr id="93" name="TextBox 91"/>
          <p:cNvSpPr txBox="1"/>
          <p:nvPr/>
        </p:nvSpPr>
        <p:spPr>
          <a:xfrm>
            <a:off x="1763688" y="431999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服务容器</a:t>
            </a:r>
            <a:endParaRPr lang="zh-CN" altLang="en-US" b="1" dirty="0"/>
          </a:p>
        </p:txBody>
      </p:sp>
      <p:cxnSp>
        <p:nvCxnSpPr>
          <p:cNvPr id="94" name="形状 92"/>
          <p:cNvCxnSpPr>
            <a:stCxn id="49" idx="2"/>
            <a:endCxn id="81" idx="3"/>
          </p:cNvCxnSpPr>
          <p:nvPr/>
        </p:nvCxnSpPr>
        <p:spPr>
          <a:xfrm rot="5400000">
            <a:off x="7083325" y="4675539"/>
            <a:ext cx="792088" cy="103531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921151" y="5301208"/>
            <a:ext cx="2520280" cy="57606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调度中心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479747" y="372979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资源劣化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69651" y="149757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动态配置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2895509" y="2564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kumimoji="1" lang="zh-CN" altLang="en-US" b="1" dirty="0" smtClean="0"/>
              <a:t>权重调节</a:t>
            </a:r>
            <a:endParaRPr kumimoji="1" lang="en-US" altLang="zh-CN" b="1" dirty="0"/>
          </a:p>
        </p:txBody>
      </p:sp>
      <p:sp>
        <p:nvSpPr>
          <p:cNvPr id="97" name="文本框 96"/>
          <p:cNvSpPr txBox="1"/>
          <p:nvPr/>
        </p:nvSpPr>
        <p:spPr>
          <a:xfrm>
            <a:off x="2207950" y="372979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kumimoji="1" lang="zh-CN" altLang="en-US" b="1" dirty="0" smtClean="0"/>
              <a:t>容错策略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9127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ubbo-consum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6775"/>
            <a:ext cx="9144000" cy="374856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 descr="dubbo-provider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-17160"/>
          <a:stretch>
            <a:fillRect/>
          </a:stretch>
        </p:blipFill>
        <p:spPr>
          <a:xfrm>
            <a:off x="0" y="-675456"/>
            <a:ext cx="9144000" cy="5028848"/>
          </a:xfr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1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服务监控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5316" y="3824997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系统监控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886" y="3824997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应用监控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455" y="3824997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业务监控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5624" y="3824997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实时监控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60216" y="1693506"/>
            <a:ext cx="2420708" cy="1620517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5316" y="5065463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日志采集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23886" y="5065463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海量存储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55624" y="5065463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报警网关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直线箭头连接符 14"/>
          <p:cNvCxnSpPr>
            <a:stCxn id="9" idx="1"/>
          </p:cNvCxnSpPr>
          <p:nvPr/>
        </p:nvCxnSpPr>
        <p:spPr>
          <a:xfrm flipH="1">
            <a:off x="1094876" y="2503765"/>
            <a:ext cx="2265340" cy="1321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912342" y="1693506"/>
            <a:ext cx="1868581" cy="1148762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87110" y="1693506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业务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60215" y="2944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系统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12342" y="24902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cxnSp>
        <p:nvCxnSpPr>
          <p:cNvPr id="33" name="直线箭头连接符 32"/>
          <p:cNvCxnSpPr>
            <a:stCxn id="19" idx="2"/>
            <a:endCxn id="6" idx="0"/>
          </p:cNvCxnSpPr>
          <p:nvPr/>
        </p:nvCxnSpPr>
        <p:spPr>
          <a:xfrm flipH="1">
            <a:off x="3520793" y="2842268"/>
            <a:ext cx="1325840" cy="982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5328374" y="2355565"/>
            <a:ext cx="0" cy="1469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9" idx="3"/>
            <a:endCxn id="8" idx="0"/>
          </p:cNvCxnSpPr>
          <p:nvPr/>
        </p:nvCxnSpPr>
        <p:spPr>
          <a:xfrm>
            <a:off x="5780924" y="2503765"/>
            <a:ext cx="1971607" cy="1321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932455" y="5062737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计算平台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直线箭头连接符 40"/>
          <p:cNvCxnSpPr>
            <a:stCxn id="5" idx="2"/>
            <a:endCxn id="10" idx="0"/>
          </p:cNvCxnSpPr>
          <p:nvPr/>
        </p:nvCxnSpPr>
        <p:spPr>
          <a:xfrm>
            <a:off x="1412223" y="4487056"/>
            <a:ext cx="0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5" idx="2"/>
            <a:endCxn id="12" idx="0"/>
          </p:cNvCxnSpPr>
          <p:nvPr/>
        </p:nvCxnSpPr>
        <p:spPr>
          <a:xfrm>
            <a:off x="1412223" y="4487056"/>
            <a:ext cx="2108570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5" idx="2"/>
            <a:endCxn id="39" idx="0"/>
          </p:cNvCxnSpPr>
          <p:nvPr/>
        </p:nvCxnSpPr>
        <p:spPr>
          <a:xfrm>
            <a:off x="1412223" y="4487056"/>
            <a:ext cx="4217139" cy="575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5" idx="2"/>
            <a:endCxn id="13" idx="0"/>
          </p:cNvCxnSpPr>
          <p:nvPr/>
        </p:nvCxnSpPr>
        <p:spPr>
          <a:xfrm>
            <a:off x="1412223" y="4487056"/>
            <a:ext cx="6340308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6" idx="2"/>
            <a:endCxn id="10" idx="0"/>
          </p:cNvCxnSpPr>
          <p:nvPr/>
        </p:nvCxnSpPr>
        <p:spPr>
          <a:xfrm flipH="1">
            <a:off x="1412223" y="4487056"/>
            <a:ext cx="2108570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6" idx="2"/>
            <a:endCxn id="12" idx="0"/>
          </p:cNvCxnSpPr>
          <p:nvPr/>
        </p:nvCxnSpPr>
        <p:spPr>
          <a:xfrm>
            <a:off x="3520793" y="4487056"/>
            <a:ext cx="0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7" idx="2"/>
            <a:endCxn id="39" idx="0"/>
          </p:cNvCxnSpPr>
          <p:nvPr/>
        </p:nvCxnSpPr>
        <p:spPr>
          <a:xfrm>
            <a:off x="5629362" y="4487056"/>
            <a:ext cx="0" cy="575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8" idx="2"/>
            <a:endCxn id="13" idx="0"/>
          </p:cNvCxnSpPr>
          <p:nvPr/>
        </p:nvCxnSpPr>
        <p:spPr>
          <a:xfrm>
            <a:off x="7752531" y="4487056"/>
            <a:ext cx="0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8" idx="2"/>
            <a:endCxn id="39" idx="0"/>
          </p:cNvCxnSpPr>
          <p:nvPr/>
        </p:nvCxnSpPr>
        <p:spPr>
          <a:xfrm flipH="1">
            <a:off x="5629362" y="4487056"/>
            <a:ext cx="2123169" cy="575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8" idx="2"/>
            <a:endCxn id="12" idx="0"/>
          </p:cNvCxnSpPr>
          <p:nvPr/>
        </p:nvCxnSpPr>
        <p:spPr>
          <a:xfrm flipH="1">
            <a:off x="3520793" y="4487056"/>
            <a:ext cx="4231738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7" idx="2"/>
            <a:endCxn id="12" idx="0"/>
          </p:cNvCxnSpPr>
          <p:nvPr/>
        </p:nvCxnSpPr>
        <p:spPr>
          <a:xfrm flipH="1">
            <a:off x="3520793" y="4487056"/>
            <a:ext cx="2108569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6" idx="2"/>
            <a:endCxn id="39" idx="0"/>
          </p:cNvCxnSpPr>
          <p:nvPr/>
        </p:nvCxnSpPr>
        <p:spPr>
          <a:xfrm>
            <a:off x="3520793" y="4487056"/>
            <a:ext cx="2108569" cy="575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7" idx="2"/>
            <a:endCxn id="13" idx="0"/>
          </p:cNvCxnSpPr>
          <p:nvPr/>
        </p:nvCxnSpPr>
        <p:spPr>
          <a:xfrm>
            <a:off x="5629362" y="4487056"/>
            <a:ext cx="2123169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2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6618</TotalTime>
  <Words>1126</Words>
  <Application>Microsoft Macintosh PowerPoint</Application>
  <PresentationFormat>全屏显示(4:3)</PresentationFormat>
  <Paragraphs>508</Paragraphs>
  <Slides>36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DUBBO开源</vt:lpstr>
      <vt:lpstr>什么是Dubbo?</vt:lpstr>
      <vt:lpstr>分布式服务框架</vt:lpstr>
      <vt:lpstr>无侵入透明调用</vt:lpstr>
      <vt:lpstr> 高性能远程调用</vt:lpstr>
      <vt:lpstr>高性能线上验证</vt:lpstr>
      <vt:lpstr>服务治理</vt:lpstr>
      <vt:lpstr>PowerPoint 演示文稿</vt:lpstr>
      <vt:lpstr>服务监控</vt:lpstr>
      <vt:lpstr>服务依赖关系</vt:lpstr>
      <vt:lpstr>降级开关</vt:lpstr>
      <vt:lpstr>服务分类统计</vt:lpstr>
      <vt:lpstr>服务响应区间</vt:lpstr>
      <vt:lpstr>服务生命周期管理</vt:lpstr>
      <vt:lpstr>服务治理定位</vt:lpstr>
      <vt:lpstr>可集成IT治理</vt:lpstr>
      <vt:lpstr>服务架构要解决的问题</vt:lpstr>
      <vt:lpstr>网站架构发展</vt:lpstr>
      <vt:lpstr>服务架构CAP取舍</vt:lpstr>
      <vt:lpstr>服务架构关联平台</vt:lpstr>
      <vt:lpstr>为什么要服务化？</vt:lpstr>
      <vt:lpstr>Dubbo开源历程</vt:lpstr>
      <vt:lpstr>谁在用Dubbo? (内部)</vt:lpstr>
      <vt:lpstr>谁在用Dubbo? (外部)</vt:lpstr>
      <vt:lpstr>谁在用Dubbo?</vt:lpstr>
      <vt:lpstr>优雅的设计</vt:lpstr>
      <vt:lpstr>服务框架设计原则</vt:lpstr>
      <vt:lpstr>服务框架分层</vt:lpstr>
      <vt:lpstr>PowerPoint 演示文稿</vt:lpstr>
      <vt:lpstr>方便的开源环境</vt:lpstr>
      <vt:lpstr>完善的用户文档</vt:lpstr>
      <vt:lpstr>持续的问题跟踪</vt:lpstr>
      <vt:lpstr>可靠的持续集成</vt:lpstr>
      <vt:lpstr>积极的社区贡献</vt:lpstr>
      <vt:lpstr>活跃的社区交流</vt:lpstr>
      <vt:lpstr>Q. &amp; 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</dc:title>
  <dc:subject>框架设计原则</dc:subject>
  <dc:creator>梁飞</dc:creator>
  <cp:lastModifiedBy>飞 梁</cp:lastModifiedBy>
  <cp:revision>5250</cp:revision>
  <dcterms:modified xsi:type="dcterms:W3CDTF">2013-05-04T05:37:16Z</dcterms:modified>
  <cp:category>技术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阿里巴巴</vt:lpwstr>
  </property>
</Properties>
</file>