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80" r:id="rId3"/>
    <p:sldId id="256" r:id="rId4"/>
    <p:sldId id="273" r:id="rId5"/>
    <p:sldId id="258" r:id="rId6"/>
    <p:sldId id="259" r:id="rId7"/>
    <p:sldId id="274" r:id="rId8"/>
    <p:sldId id="281" r:id="rId9"/>
    <p:sldId id="282" r:id="rId10"/>
    <p:sldId id="283" r:id="rId11"/>
    <p:sldId id="284" r:id="rId12"/>
    <p:sldId id="260" r:id="rId13"/>
    <p:sldId id="262" r:id="rId14"/>
    <p:sldId id="287" r:id="rId15"/>
    <p:sldId id="286" r:id="rId16"/>
    <p:sldId id="285" r:id="rId17"/>
    <p:sldId id="265" r:id="rId18"/>
    <p:sldId id="266" r:id="rId19"/>
    <p:sldId id="267" r:id="rId20"/>
    <p:sldId id="270" r:id="rId21"/>
    <p:sldId id="276" r:id="rId22"/>
    <p:sldId id="272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rv\download\&#22522;&#30784;&#25968;&#25454;&#37096;\scale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数据</a:t>
            </a:r>
            <a:endParaRPr lang="zh-CN" altLang="en-US" dirty="0">
              <a:solidFill>
                <a:schemeClr val="bg1"/>
              </a:solidFill>
            </a:endParaRP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Readonly data</c:v>
                </c:pt>
                <c:pt idx="1">
                  <c:v>Mutated data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</c:pie3DChart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8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0313017625594748E-2"/>
          <c:y val="4.5806290340499926E-2"/>
          <c:w val="0.90237818995119756"/>
          <c:h val="0.82771515530532469"/>
        </c:manualLayout>
      </c:layout>
      <c:lineChart>
        <c:grouping val="standard"/>
        <c:ser>
          <c:idx val="0"/>
          <c:order val="0"/>
          <c:tx>
            <c:v>TPS</c:v>
          </c:tx>
          <c:marker>
            <c:symbol val="none"/>
          </c:marker>
          <c:cat>
            <c:strRef>
              <c:f>(scale!$B$2:$B$7,scale!$D$2:$D$7)</c:f>
              <c:strCache>
                <c:ptCount val="12"/>
                <c:pt idx="0">
                  <c:v>16HT
E5620
2.4G 12M</c:v>
                </c:pt>
                <c:pt idx="1">
                  <c:v>24HT
E5645
2.4G 12M</c:v>
                </c:pt>
                <c:pt idx="2">
                  <c:v>24HT
E7-2630
2.3G 15M</c:v>
                </c:pt>
                <c:pt idx="3">
                  <c:v>32HT
E7-4860
2.27G 24M</c:v>
                </c:pt>
                <c:pt idx="4">
                  <c:v>48HT
E7-4860
2.27G 24M</c:v>
                </c:pt>
                <c:pt idx="5">
                  <c:v>64HT
E7-4860
2.27G 24M</c:v>
                </c:pt>
                <c:pt idx="6">
                  <c:v>E5620</c:v>
                </c:pt>
                <c:pt idx="7">
                  <c:v>E5645</c:v>
                </c:pt>
                <c:pt idx="8">
                  <c:v>E5-2630</c:v>
                </c:pt>
                <c:pt idx="9">
                  <c:v>E7-4860</c:v>
                </c:pt>
                <c:pt idx="10">
                  <c:v>E7-4860</c:v>
                </c:pt>
                <c:pt idx="11">
                  <c:v>E7-4860</c:v>
                </c:pt>
              </c:strCache>
            </c:strRef>
          </c:cat>
          <c:val>
            <c:numRef>
              <c:f>scale!$C$2:$C$7</c:f>
              <c:numCache>
                <c:formatCode>General</c:formatCode>
                <c:ptCount val="6"/>
                <c:pt idx="0">
                  <c:v>68325</c:v>
                </c:pt>
                <c:pt idx="1">
                  <c:v>103981</c:v>
                </c:pt>
                <c:pt idx="2">
                  <c:v>117122</c:v>
                </c:pt>
                <c:pt idx="3">
                  <c:v>183043</c:v>
                </c:pt>
                <c:pt idx="4">
                  <c:v>218898</c:v>
                </c:pt>
                <c:pt idx="5">
                  <c:v>225738</c:v>
                </c:pt>
              </c:numCache>
            </c:numRef>
          </c:val>
        </c:ser>
        <c:marker val="1"/>
        <c:axId val="98998144"/>
        <c:axId val="98999680"/>
      </c:lineChart>
      <c:catAx>
        <c:axId val="98998144"/>
        <c:scaling>
          <c:orientation val="minMax"/>
        </c:scaling>
        <c:axPos val="b"/>
        <c:tickLblPos val="nextTo"/>
        <c:crossAx val="98999680"/>
        <c:crosses val="autoZero"/>
        <c:auto val="1"/>
        <c:lblAlgn val="ctr"/>
        <c:lblOffset val="100"/>
      </c:catAx>
      <c:valAx>
        <c:axId val="98999680"/>
        <c:scaling>
          <c:orientation val="minMax"/>
        </c:scaling>
        <c:axPos val="l"/>
        <c:majorGridlines/>
        <c:numFmt formatCode="General" sourceLinked="1"/>
        <c:tickLblPos val="nextTo"/>
        <c:crossAx val="98998144"/>
        <c:crosses val="autoZero"/>
        <c:crossBetween val="between"/>
      </c:valAx>
    </c:plotArea>
    <c:plotVisOnly val="1"/>
  </c:chart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endParaRPr lang="zh-CN" altLang="en-US" sz="2100" b="1" dirty="0"/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68317" custScaleY="114930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26992" custScaleY="7250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30643" custScaleY="737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33861" custScaleY="69016" custRadScaleRad="102270" custRadScaleInc="71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28524" custScaleY="680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28622" custScaleY="66807" custRadScaleRad="102723" custRadScaleInc="-8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23563" custScaleY="64567" custRadScaleRad="101536" custRadScaleInc="4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A398FD-1AD4-4CEC-9A3C-53653978477A}" type="presOf" srcId="{C44C4495-5C54-46F5-BCF8-F256FAE68364}" destId="{EBDFBD35-8C95-4E7E-974D-E639B108931F}" srcOrd="0" destOrd="0" presId="urn:microsoft.com/office/officeart/2005/8/layout/radial1"/>
    <dgm:cxn modelId="{7F4BB14B-4189-40D2-87E6-CB919700EBB9}" type="presOf" srcId="{8A68D891-6974-4AE8-90ED-4CB238571AE7}" destId="{7280608E-8C5B-4FAB-BD52-22C7B84E6389}" srcOrd="0" destOrd="0" presId="urn:microsoft.com/office/officeart/2005/8/layout/radial1"/>
    <dgm:cxn modelId="{D2CE33D6-E2A8-48E0-B628-DA7684A86D11}" type="presOf" srcId="{6DC91BB1-9C5B-4C0E-A0C3-D52349609F50}" destId="{A7D95772-C7DD-4B9C-A80F-988262D9E0B9}" srcOrd="0" destOrd="0" presId="urn:microsoft.com/office/officeart/2005/8/layout/radial1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DD961A10-8A97-49B6-83D9-D28357CF6005}" type="presOf" srcId="{89D4C0FA-A067-4D09-A648-F1C7506DC3EB}" destId="{DAEDE495-4C80-41C0-B1D3-54182B62EB5E}" srcOrd="0" destOrd="0" presId="urn:microsoft.com/office/officeart/2005/8/layout/radial1"/>
    <dgm:cxn modelId="{7542653E-E465-4298-A396-AF0BAB853B3E}" type="presOf" srcId="{8A4895AF-71CF-42B4-8473-76F3C0B14210}" destId="{AB5C7EF1-5576-4862-8501-CD1BE1292612}" srcOrd="0" destOrd="0" presId="urn:microsoft.com/office/officeart/2005/8/layout/radial1"/>
    <dgm:cxn modelId="{C49FD17B-CE90-46A2-9316-74AD870BB3D4}" type="presOf" srcId="{3BDE1F95-609B-41AB-B4DC-C9D953E77393}" destId="{FB6787D6-AE55-4F72-8AE7-13427B8C7523}" srcOrd="1" destOrd="0" presId="urn:microsoft.com/office/officeart/2005/8/layout/radial1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961A2F03-30DD-4C27-8766-0DE94C164C22}" type="presOf" srcId="{90325015-F79F-4E33-807A-B7A415ADAA3F}" destId="{176F4796-C990-4BED-BF9A-EBB62D92A35A}" srcOrd="0" destOrd="0" presId="urn:microsoft.com/office/officeart/2005/8/layout/radial1"/>
    <dgm:cxn modelId="{A8009ACA-E343-4E1E-8B4B-00FF9E1092AA}" type="presOf" srcId="{90BD1325-C5F9-45D9-BA1E-E62D48F5F602}" destId="{D08C87F4-C3CD-4992-B016-6C9542EAB6A2}" srcOrd="0" destOrd="0" presId="urn:microsoft.com/office/officeart/2005/8/layout/radial1"/>
    <dgm:cxn modelId="{F3002F86-B8D7-4FCF-AC65-33AC5731092F}" type="presOf" srcId="{7ED8DA6E-19BC-4924-86F4-2A68286DCC7D}" destId="{0B9AB65E-56BA-4790-A828-0B8BE5AEDD8E}" srcOrd="0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06C7C8AF-5010-4CAF-B917-DF83EE13A89F}" type="presOf" srcId="{89D4C0FA-A067-4D09-A648-F1C7506DC3EB}" destId="{AF6F38C1-37A7-46FB-9F3D-EA3698E410CF}" srcOrd="1" destOrd="0" presId="urn:microsoft.com/office/officeart/2005/8/layout/radial1"/>
    <dgm:cxn modelId="{95B88171-FA1F-4D4C-A5B6-E6C167808F47}" type="presOf" srcId="{1B1DF6C9-2B74-45A4-8331-095BB8AA6715}" destId="{75030CC8-DFA0-4C09-8E0D-ED225AF6B42A}" srcOrd="0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3A3389E6-8FBD-4B60-87A2-D84A6792E898}" type="presOf" srcId="{3BDE1F95-609B-41AB-B4DC-C9D953E77393}" destId="{81177FC8-26B6-4E1B-9351-94C9C1BAC43A}" srcOrd="0" destOrd="0" presId="urn:microsoft.com/office/officeart/2005/8/layout/radial1"/>
    <dgm:cxn modelId="{202C72D3-BF33-454E-B203-38CC39D4A678}" type="presOf" srcId="{7ED8DA6E-19BC-4924-86F4-2A68286DCC7D}" destId="{E3475DBA-D6AF-48CC-9635-7D480BBEB53A}" srcOrd="1" destOrd="0" presId="urn:microsoft.com/office/officeart/2005/8/layout/radial1"/>
    <dgm:cxn modelId="{F8C759BB-E5DD-44BF-A55A-FA86A49D5812}" type="presOf" srcId="{71F4352A-15BE-4271-8CFA-631E91CF2770}" destId="{F75A72DB-2C33-45C6-8981-9C55CD1873C8}" srcOrd="1" destOrd="0" presId="urn:microsoft.com/office/officeart/2005/8/layout/radial1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51F188D4-920F-4268-8A27-5BD5A2AA0FEA}" type="presOf" srcId="{EF5008EB-3631-4CE0-9D56-B771A9115912}" destId="{E6BD6422-1AE1-42B3-9DAA-CC96743244A6}" srcOrd="0" destOrd="0" presId="urn:microsoft.com/office/officeart/2005/8/layout/radial1"/>
    <dgm:cxn modelId="{52E7A69D-8ABB-43EB-8DFD-7A7E3F1E2FFC}" type="presOf" srcId="{5A622E67-7595-413C-849E-31963CCBC3A4}" destId="{34661C2A-A508-400E-A2B3-399F6D8C7DA7}" srcOrd="0" destOrd="0" presId="urn:microsoft.com/office/officeart/2005/8/layout/radial1"/>
    <dgm:cxn modelId="{AE9FC919-74A2-4B42-A0F6-7CD4B9CB95E1}" type="presOf" srcId="{1B1DF6C9-2B74-45A4-8331-095BB8AA6715}" destId="{3BFD3391-7E10-40A8-872D-A1902A1CA4FA}" srcOrd="1" destOrd="0" presId="urn:microsoft.com/office/officeart/2005/8/layout/radial1"/>
    <dgm:cxn modelId="{3B3C4CBD-F1A2-441F-9376-E7442D57871C}" type="presOf" srcId="{5A622E67-7595-413C-849E-31963CCBC3A4}" destId="{E8134BC1-ACF8-4A52-A0B9-F10AB8C8560B}" srcOrd="1" destOrd="0" presId="urn:microsoft.com/office/officeart/2005/8/layout/radial1"/>
    <dgm:cxn modelId="{FBB4582A-031D-4150-8277-9F44E8B461D5}" type="presOf" srcId="{71F4352A-15BE-4271-8CFA-631E91CF2770}" destId="{CBD356A8-91DB-4A6A-9F04-0E02DBF84840}" srcOrd="0" destOrd="0" presId="urn:microsoft.com/office/officeart/2005/8/layout/radial1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6DB172D5-907F-40EA-B8EA-86DF8D998DB1}" type="presOf" srcId="{DCBD624B-E222-456A-8070-01BAC03BFA59}" destId="{CE1F06BB-1D7C-4124-A4DF-896C2E9FF150}" srcOrd="0" destOrd="0" presId="urn:microsoft.com/office/officeart/2005/8/layout/radial1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E2A63094-B29E-45E2-9345-33F2F5976C9D}" type="presParOf" srcId="{EBDFBD35-8C95-4E7E-974D-E639B108931F}" destId="{7280608E-8C5B-4FAB-BD52-22C7B84E6389}" srcOrd="0" destOrd="0" presId="urn:microsoft.com/office/officeart/2005/8/layout/radial1"/>
    <dgm:cxn modelId="{5C5F9A31-D730-456D-8A6A-19F858E06C82}" type="presParOf" srcId="{EBDFBD35-8C95-4E7E-974D-E639B108931F}" destId="{81177FC8-26B6-4E1B-9351-94C9C1BAC43A}" srcOrd="1" destOrd="0" presId="urn:microsoft.com/office/officeart/2005/8/layout/radial1"/>
    <dgm:cxn modelId="{6C5BC637-C3C6-4830-A5E0-B0A2A3B5A08F}" type="presParOf" srcId="{81177FC8-26B6-4E1B-9351-94C9C1BAC43A}" destId="{FB6787D6-AE55-4F72-8AE7-13427B8C7523}" srcOrd="0" destOrd="0" presId="urn:microsoft.com/office/officeart/2005/8/layout/radial1"/>
    <dgm:cxn modelId="{3296C16F-6E24-44BF-9219-E6B9F37976A8}" type="presParOf" srcId="{EBDFBD35-8C95-4E7E-974D-E639B108931F}" destId="{D08C87F4-C3CD-4992-B016-6C9542EAB6A2}" srcOrd="2" destOrd="0" presId="urn:microsoft.com/office/officeart/2005/8/layout/radial1"/>
    <dgm:cxn modelId="{2C0CDC25-01FD-4A08-9206-7D373B6F5CB4}" type="presParOf" srcId="{EBDFBD35-8C95-4E7E-974D-E639B108931F}" destId="{34661C2A-A508-400E-A2B3-399F6D8C7DA7}" srcOrd="3" destOrd="0" presId="urn:microsoft.com/office/officeart/2005/8/layout/radial1"/>
    <dgm:cxn modelId="{8B5A2859-07D7-4104-A17D-A91E3A5F982A}" type="presParOf" srcId="{34661C2A-A508-400E-A2B3-399F6D8C7DA7}" destId="{E8134BC1-ACF8-4A52-A0B9-F10AB8C8560B}" srcOrd="0" destOrd="0" presId="urn:microsoft.com/office/officeart/2005/8/layout/radial1"/>
    <dgm:cxn modelId="{00D9212B-5F64-4A62-9065-EDAAAC86762C}" type="presParOf" srcId="{EBDFBD35-8C95-4E7E-974D-E639B108931F}" destId="{E6BD6422-1AE1-42B3-9DAA-CC96743244A6}" srcOrd="4" destOrd="0" presId="urn:microsoft.com/office/officeart/2005/8/layout/radial1"/>
    <dgm:cxn modelId="{1C9612EC-AFD1-40D4-AD2C-A709E08CCEA3}" type="presParOf" srcId="{EBDFBD35-8C95-4E7E-974D-E639B108931F}" destId="{CBD356A8-91DB-4A6A-9F04-0E02DBF84840}" srcOrd="5" destOrd="0" presId="urn:microsoft.com/office/officeart/2005/8/layout/radial1"/>
    <dgm:cxn modelId="{2C465DE0-1CFD-42D9-963C-937D56B68D40}" type="presParOf" srcId="{CBD356A8-91DB-4A6A-9F04-0E02DBF84840}" destId="{F75A72DB-2C33-45C6-8981-9C55CD1873C8}" srcOrd="0" destOrd="0" presId="urn:microsoft.com/office/officeart/2005/8/layout/radial1"/>
    <dgm:cxn modelId="{72C9643F-BE02-413D-831C-421E13275D1F}" type="presParOf" srcId="{EBDFBD35-8C95-4E7E-974D-E639B108931F}" destId="{176F4796-C990-4BED-BF9A-EBB62D92A35A}" srcOrd="6" destOrd="0" presId="urn:microsoft.com/office/officeart/2005/8/layout/radial1"/>
    <dgm:cxn modelId="{0597ACCD-9E93-485C-8A6E-12C2713CC3DC}" type="presParOf" srcId="{EBDFBD35-8C95-4E7E-974D-E639B108931F}" destId="{75030CC8-DFA0-4C09-8E0D-ED225AF6B42A}" srcOrd="7" destOrd="0" presId="urn:microsoft.com/office/officeart/2005/8/layout/radial1"/>
    <dgm:cxn modelId="{D70FF134-BBC3-4A26-8F7F-88A068888A2A}" type="presParOf" srcId="{75030CC8-DFA0-4C09-8E0D-ED225AF6B42A}" destId="{3BFD3391-7E10-40A8-872D-A1902A1CA4FA}" srcOrd="0" destOrd="0" presId="urn:microsoft.com/office/officeart/2005/8/layout/radial1"/>
    <dgm:cxn modelId="{B4FB084C-F0D5-4423-BBDA-216749DADE2A}" type="presParOf" srcId="{EBDFBD35-8C95-4E7E-974D-E639B108931F}" destId="{A7D95772-C7DD-4B9C-A80F-988262D9E0B9}" srcOrd="8" destOrd="0" presId="urn:microsoft.com/office/officeart/2005/8/layout/radial1"/>
    <dgm:cxn modelId="{7634CA61-AD01-4C4E-B04D-04CD7DDE1B1D}" type="presParOf" srcId="{EBDFBD35-8C95-4E7E-974D-E639B108931F}" destId="{DAEDE495-4C80-41C0-B1D3-54182B62EB5E}" srcOrd="9" destOrd="0" presId="urn:microsoft.com/office/officeart/2005/8/layout/radial1"/>
    <dgm:cxn modelId="{A74BB0F2-37B9-4C75-BD52-7042DE0AC900}" type="presParOf" srcId="{DAEDE495-4C80-41C0-B1D3-54182B62EB5E}" destId="{AF6F38C1-37A7-46FB-9F3D-EA3698E410CF}" srcOrd="0" destOrd="0" presId="urn:microsoft.com/office/officeart/2005/8/layout/radial1"/>
    <dgm:cxn modelId="{085166B6-C2DC-4FEA-95DF-30F77901F338}" type="presParOf" srcId="{EBDFBD35-8C95-4E7E-974D-E639B108931F}" destId="{AB5C7EF1-5576-4862-8501-CD1BE1292612}" srcOrd="10" destOrd="0" presId="urn:microsoft.com/office/officeart/2005/8/layout/radial1"/>
    <dgm:cxn modelId="{0926EE55-76E8-486D-AFAC-FFDE9D7727F0}" type="presParOf" srcId="{EBDFBD35-8C95-4E7E-974D-E639B108931F}" destId="{0B9AB65E-56BA-4790-A828-0B8BE5AEDD8E}" srcOrd="11" destOrd="0" presId="urn:microsoft.com/office/officeart/2005/8/layout/radial1"/>
    <dgm:cxn modelId="{62F9880B-5EEF-4217-8144-5AEA0C993AE6}" type="presParOf" srcId="{0B9AB65E-56BA-4790-A828-0B8BE5AEDD8E}" destId="{E3475DBA-D6AF-48CC-9635-7D480BBEB53A}" srcOrd="0" destOrd="0" presId="urn:microsoft.com/office/officeart/2005/8/layout/radial1"/>
    <dgm:cxn modelId="{DB0AF546-3E0B-4517-A2BB-276B84946954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en-US" altLang="zh-CN" sz="2100" b="1" dirty="0" smtClean="0"/>
            <a:t>Update</a:t>
          </a:r>
        </a:p>
        <a:p>
          <a:pPr>
            <a:lnSpc>
              <a:spcPct val="90000"/>
            </a:lnSpc>
            <a:spcAft>
              <a:spcPts val="0"/>
            </a:spcAft>
          </a:pPr>
          <a:r>
            <a:rPr lang="en-US" altLang="zh-CN" sz="2100" b="1" dirty="0" smtClean="0"/>
            <a:t>Server</a:t>
          </a:r>
          <a:endParaRPr lang="zh-CN" altLang="en-US" sz="2100" b="1" dirty="0"/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10942" custScaleY="86966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26992" custScaleY="7250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30643" custScaleY="737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33861" custScaleY="69016" custRadScaleRad="102270" custRadScaleInc="71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28524" custScaleY="680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28622" custScaleY="66807" custRadScaleRad="102723" custRadScaleInc="-8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23563" custScaleY="64567" custRadScaleRad="101536" custRadScaleInc="4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7C9C60-A0F3-4937-B404-BFC719E36C69}" type="presOf" srcId="{8A68D891-6974-4AE8-90ED-4CB238571AE7}" destId="{7280608E-8C5B-4FAB-BD52-22C7B84E6389}" srcOrd="0" destOrd="0" presId="urn:microsoft.com/office/officeart/2005/8/layout/radial1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DE5E016B-F000-4DC2-B9A7-CC61A36146A8}" type="presOf" srcId="{EF5008EB-3631-4CE0-9D56-B771A9115912}" destId="{E6BD6422-1AE1-42B3-9DAA-CC96743244A6}" srcOrd="0" destOrd="0" presId="urn:microsoft.com/office/officeart/2005/8/layout/radial1"/>
    <dgm:cxn modelId="{5CC8CFCD-EE36-4670-9557-A0E4DC811204}" type="presOf" srcId="{89D4C0FA-A067-4D09-A648-F1C7506DC3EB}" destId="{AF6F38C1-37A7-46FB-9F3D-EA3698E410CF}" srcOrd="1" destOrd="0" presId="urn:microsoft.com/office/officeart/2005/8/layout/radial1"/>
    <dgm:cxn modelId="{A7B43CCA-32C0-45A3-BBF3-AB10636D8D6E}" type="presOf" srcId="{71F4352A-15BE-4271-8CFA-631E91CF2770}" destId="{F75A72DB-2C33-45C6-8981-9C55CD1873C8}" srcOrd="1" destOrd="0" presId="urn:microsoft.com/office/officeart/2005/8/layout/radial1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D993F61E-C862-47B4-B73C-8CAE1E820426}" type="presOf" srcId="{90325015-F79F-4E33-807A-B7A415ADAA3F}" destId="{176F4796-C990-4BED-BF9A-EBB62D92A35A}" srcOrd="0" destOrd="0" presId="urn:microsoft.com/office/officeart/2005/8/layout/radial1"/>
    <dgm:cxn modelId="{D4CC1887-0158-4EC7-8B18-3EE98A7A6B9A}" type="presOf" srcId="{3BDE1F95-609B-41AB-B4DC-C9D953E77393}" destId="{FB6787D6-AE55-4F72-8AE7-13427B8C7523}" srcOrd="1" destOrd="0" presId="urn:microsoft.com/office/officeart/2005/8/layout/radial1"/>
    <dgm:cxn modelId="{ACB13936-DEB2-44C1-899D-4E4498CC8084}" type="presOf" srcId="{90BD1325-C5F9-45D9-BA1E-E62D48F5F602}" destId="{D08C87F4-C3CD-4992-B016-6C9542EAB6A2}" srcOrd="0" destOrd="0" presId="urn:microsoft.com/office/officeart/2005/8/layout/radial1"/>
    <dgm:cxn modelId="{7361D6AA-EDFB-453B-8975-D86FAD1AF90D}" type="presOf" srcId="{7ED8DA6E-19BC-4924-86F4-2A68286DCC7D}" destId="{0B9AB65E-56BA-4790-A828-0B8BE5AEDD8E}" srcOrd="0" destOrd="0" presId="urn:microsoft.com/office/officeart/2005/8/layout/radial1"/>
    <dgm:cxn modelId="{B981DF54-75FD-423B-BBE6-E300CB68F862}" type="presOf" srcId="{5A622E67-7595-413C-849E-31963CCBC3A4}" destId="{34661C2A-A508-400E-A2B3-399F6D8C7DA7}" srcOrd="0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0714F5D6-451B-467D-95C8-69DD871E165B}" type="presOf" srcId="{1B1DF6C9-2B74-45A4-8331-095BB8AA6715}" destId="{75030CC8-DFA0-4C09-8E0D-ED225AF6B42A}" srcOrd="0" destOrd="0" presId="urn:microsoft.com/office/officeart/2005/8/layout/radial1"/>
    <dgm:cxn modelId="{708E729B-588C-48C6-83E0-A0000E596E44}" type="presOf" srcId="{8A4895AF-71CF-42B4-8473-76F3C0B14210}" destId="{AB5C7EF1-5576-4862-8501-CD1BE1292612}" srcOrd="0" destOrd="0" presId="urn:microsoft.com/office/officeart/2005/8/layout/radial1"/>
    <dgm:cxn modelId="{79E43D49-6B34-4E8E-A811-24178FC385FA}" type="presOf" srcId="{6DC91BB1-9C5B-4C0E-A0C3-D52349609F50}" destId="{A7D95772-C7DD-4B9C-A80F-988262D9E0B9}" srcOrd="0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C2915310-1E3A-40FA-8055-D06B09B17449}" type="presOf" srcId="{1B1DF6C9-2B74-45A4-8331-095BB8AA6715}" destId="{3BFD3391-7E10-40A8-872D-A1902A1CA4FA}" srcOrd="1" destOrd="0" presId="urn:microsoft.com/office/officeart/2005/8/layout/radial1"/>
    <dgm:cxn modelId="{356A47C8-F278-40B8-931B-9D7E64DC1053}" type="presOf" srcId="{DCBD624B-E222-456A-8070-01BAC03BFA59}" destId="{CE1F06BB-1D7C-4124-A4DF-896C2E9FF150}" srcOrd="0" destOrd="0" presId="urn:microsoft.com/office/officeart/2005/8/layout/radial1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80C3C113-F198-49EE-9253-F082B4DA7719}" type="presOf" srcId="{89D4C0FA-A067-4D09-A648-F1C7506DC3EB}" destId="{DAEDE495-4C80-41C0-B1D3-54182B62EB5E}" srcOrd="0" destOrd="0" presId="urn:microsoft.com/office/officeart/2005/8/layout/radial1"/>
    <dgm:cxn modelId="{915E5C4A-787B-4031-B690-96A9248DCC9E}" type="presOf" srcId="{7ED8DA6E-19BC-4924-86F4-2A68286DCC7D}" destId="{E3475DBA-D6AF-48CC-9635-7D480BBEB53A}" srcOrd="1" destOrd="0" presId="urn:microsoft.com/office/officeart/2005/8/layout/radial1"/>
    <dgm:cxn modelId="{87928441-0FBC-417E-A566-38743E85571D}" type="presOf" srcId="{5A622E67-7595-413C-849E-31963CCBC3A4}" destId="{E8134BC1-ACF8-4A52-A0B9-F10AB8C8560B}" srcOrd="1" destOrd="0" presId="urn:microsoft.com/office/officeart/2005/8/layout/radial1"/>
    <dgm:cxn modelId="{3742EF64-C620-4E94-9DB4-2C2AE3941C03}" type="presOf" srcId="{71F4352A-15BE-4271-8CFA-631E91CF2770}" destId="{CBD356A8-91DB-4A6A-9F04-0E02DBF84840}" srcOrd="0" destOrd="0" presId="urn:microsoft.com/office/officeart/2005/8/layout/radial1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63CB4BCA-4FE5-4F2A-8AF2-6C07BC8C6069}" type="presOf" srcId="{3BDE1F95-609B-41AB-B4DC-C9D953E77393}" destId="{81177FC8-26B6-4E1B-9351-94C9C1BAC43A}" srcOrd="0" destOrd="0" presId="urn:microsoft.com/office/officeart/2005/8/layout/radial1"/>
    <dgm:cxn modelId="{8163878E-1061-4334-A466-9ACDD40E2B48}" type="presOf" srcId="{C44C4495-5C54-46F5-BCF8-F256FAE68364}" destId="{EBDFBD35-8C95-4E7E-974D-E639B108931F}" srcOrd="0" destOrd="0" presId="urn:microsoft.com/office/officeart/2005/8/layout/radial1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C6472788-501E-46D6-AA98-99B5ADEEED4C}" type="presParOf" srcId="{EBDFBD35-8C95-4E7E-974D-E639B108931F}" destId="{7280608E-8C5B-4FAB-BD52-22C7B84E6389}" srcOrd="0" destOrd="0" presId="urn:microsoft.com/office/officeart/2005/8/layout/radial1"/>
    <dgm:cxn modelId="{43B490F5-D2C1-496A-B23A-0FF12882E67F}" type="presParOf" srcId="{EBDFBD35-8C95-4E7E-974D-E639B108931F}" destId="{81177FC8-26B6-4E1B-9351-94C9C1BAC43A}" srcOrd="1" destOrd="0" presId="urn:microsoft.com/office/officeart/2005/8/layout/radial1"/>
    <dgm:cxn modelId="{EB80E58D-3DBF-4C63-89C8-344D2781C1FD}" type="presParOf" srcId="{81177FC8-26B6-4E1B-9351-94C9C1BAC43A}" destId="{FB6787D6-AE55-4F72-8AE7-13427B8C7523}" srcOrd="0" destOrd="0" presId="urn:microsoft.com/office/officeart/2005/8/layout/radial1"/>
    <dgm:cxn modelId="{899FAC39-05A7-4CF7-AA24-2960903FA995}" type="presParOf" srcId="{EBDFBD35-8C95-4E7E-974D-E639B108931F}" destId="{D08C87F4-C3CD-4992-B016-6C9542EAB6A2}" srcOrd="2" destOrd="0" presId="urn:microsoft.com/office/officeart/2005/8/layout/radial1"/>
    <dgm:cxn modelId="{CAC981EB-E720-4160-B608-CDBBC555553F}" type="presParOf" srcId="{EBDFBD35-8C95-4E7E-974D-E639B108931F}" destId="{34661C2A-A508-400E-A2B3-399F6D8C7DA7}" srcOrd="3" destOrd="0" presId="urn:microsoft.com/office/officeart/2005/8/layout/radial1"/>
    <dgm:cxn modelId="{E52E7942-E75F-46AB-85CA-0ECA7326AB6F}" type="presParOf" srcId="{34661C2A-A508-400E-A2B3-399F6D8C7DA7}" destId="{E8134BC1-ACF8-4A52-A0B9-F10AB8C8560B}" srcOrd="0" destOrd="0" presId="urn:microsoft.com/office/officeart/2005/8/layout/radial1"/>
    <dgm:cxn modelId="{5DC45371-F93A-49BA-9212-90ECDC699227}" type="presParOf" srcId="{EBDFBD35-8C95-4E7E-974D-E639B108931F}" destId="{E6BD6422-1AE1-42B3-9DAA-CC96743244A6}" srcOrd="4" destOrd="0" presId="urn:microsoft.com/office/officeart/2005/8/layout/radial1"/>
    <dgm:cxn modelId="{0C9FFCC1-11A3-4A53-A78D-4155AABC2361}" type="presParOf" srcId="{EBDFBD35-8C95-4E7E-974D-E639B108931F}" destId="{CBD356A8-91DB-4A6A-9F04-0E02DBF84840}" srcOrd="5" destOrd="0" presId="urn:microsoft.com/office/officeart/2005/8/layout/radial1"/>
    <dgm:cxn modelId="{3654FDAC-F263-463F-89B0-0A14553607A6}" type="presParOf" srcId="{CBD356A8-91DB-4A6A-9F04-0E02DBF84840}" destId="{F75A72DB-2C33-45C6-8981-9C55CD1873C8}" srcOrd="0" destOrd="0" presId="urn:microsoft.com/office/officeart/2005/8/layout/radial1"/>
    <dgm:cxn modelId="{4EB3E562-AF0A-472C-B9EF-C55C04A6F4AA}" type="presParOf" srcId="{EBDFBD35-8C95-4E7E-974D-E639B108931F}" destId="{176F4796-C990-4BED-BF9A-EBB62D92A35A}" srcOrd="6" destOrd="0" presId="urn:microsoft.com/office/officeart/2005/8/layout/radial1"/>
    <dgm:cxn modelId="{EE4BA5C6-18CA-4EFB-88C3-449461282221}" type="presParOf" srcId="{EBDFBD35-8C95-4E7E-974D-E639B108931F}" destId="{75030CC8-DFA0-4C09-8E0D-ED225AF6B42A}" srcOrd="7" destOrd="0" presId="urn:microsoft.com/office/officeart/2005/8/layout/radial1"/>
    <dgm:cxn modelId="{250CA105-6CEB-4AF8-80E1-70DDE5535A41}" type="presParOf" srcId="{75030CC8-DFA0-4C09-8E0D-ED225AF6B42A}" destId="{3BFD3391-7E10-40A8-872D-A1902A1CA4FA}" srcOrd="0" destOrd="0" presId="urn:microsoft.com/office/officeart/2005/8/layout/radial1"/>
    <dgm:cxn modelId="{7375F49D-A875-406F-B8BF-E1FC140C563E}" type="presParOf" srcId="{EBDFBD35-8C95-4E7E-974D-E639B108931F}" destId="{A7D95772-C7DD-4B9C-A80F-988262D9E0B9}" srcOrd="8" destOrd="0" presId="urn:microsoft.com/office/officeart/2005/8/layout/radial1"/>
    <dgm:cxn modelId="{84A917EB-2674-488B-9E47-68B60D7D8CF3}" type="presParOf" srcId="{EBDFBD35-8C95-4E7E-974D-E639B108931F}" destId="{DAEDE495-4C80-41C0-B1D3-54182B62EB5E}" srcOrd="9" destOrd="0" presId="urn:microsoft.com/office/officeart/2005/8/layout/radial1"/>
    <dgm:cxn modelId="{B23A6033-9D67-4EF0-81E9-67B6AFBB4CEE}" type="presParOf" srcId="{DAEDE495-4C80-41C0-B1D3-54182B62EB5E}" destId="{AF6F38C1-37A7-46FB-9F3D-EA3698E410CF}" srcOrd="0" destOrd="0" presId="urn:microsoft.com/office/officeart/2005/8/layout/radial1"/>
    <dgm:cxn modelId="{2FA599C4-2DED-411F-9E7C-8FB6A73FBE36}" type="presParOf" srcId="{EBDFBD35-8C95-4E7E-974D-E639B108931F}" destId="{AB5C7EF1-5576-4862-8501-CD1BE1292612}" srcOrd="10" destOrd="0" presId="urn:microsoft.com/office/officeart/2005/8/layout/radial1"/>
    <dgm:cxn modelId="{31B7C864-1D49-4AE9-8F2B-0B76FB6B3A3B}" type="presParOf" srcId="{EBDFBD35-8C95-4E7E-974D-E639B108931F}" destId="{0B9AB65E-56BA-4790-A828-0B8BE5AEDD8E}" srcOrd="11" destOrd="0" presId="urn:microsoft.com/office/officeart/2005/8/layout/radial1"/>
    <dgm:cxn modelId="{96EFEB46-6A6A-4588-97B0-7661C5F7101B}" type="presParOf" srcId="{0B9AB65E-56BA-4790-A828-0B8BE5AEDD8E}" destId="{E3475DBA-D6AF-48CC-9635-7D480BBEB53A}" srcOrd="0" destOrd="0" presId="urn:microsoft.com/office/officeart/2005/8/layout/radial1"/>
    <dgm:cxn modelId="{FEAD7C79-240B-4168-A7EE-8EF39E577186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endParaRPr lang="zh-CN" altLang="en-US" sz="1800" b="1" dirty="0"/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78698" custScaleY="133560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47795" custScaleY="7250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37086" custScaleY="737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33861" custScaleY="690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28524" custScaleY="680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28622" custScaleY="66807" custRadScaleRad="96741" custRadScaleInc="-214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35069" custScaleY="73839" custRadScaleRad="104544" custRadScaleInc="135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26E6F3-3996-4DA3-BF03-5FFF938E90D9}" type="presOf" srcId="{8A4895AF-71CF-42B4-8473-76F3C0B14210}" destId="{AB5C7EF1-5576-4862-8501-CD1BE1292612}" srcOrd="0" destOrd="0" presId="urn:microsoft.com/office/officeart/2005/8/layout/radial1"/>
    <dgm:cxn modelId="{D50F6A41-FBFF-4083-BA3B-820E308B70DC}" type="presOf" srcId="{8A68D891-6974-4AE8-90ED-4CB238571AE7}" destId="{7280608E-8C5B-4FAB-BD52-22C7B84E6389}" srcOrd="0" destOrd="0" presId="urn:microsoft.com/office/officeart/2005/8/layout/radial1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86F666BF-8692-44A5-9A6E-96F69E0918E9}" type="presOf" srcId="{90BD1325-C5F9-45D9-BA1E-E62D48F5F602}" destId="{D08C87F4-C3CD-4992-B016-6C9542EAB6A2}" srcOrd="0" destOrd="0" presId="urn:microsoft.com/office/officeart/2005/8/layout/radial1"/>
    <dgm:cxn modelId="{FCB1F648-5F59-4DC4-AA47-7A90C9C21AA2}" type="presOf" srcId="{89D4C0FA-A067-4D09-A648-F1C7506DC3EB}" destId="{AF6F38C1-37A7-46FB-9F3D-EA3698E410CF}" srcOrd="1" destOrd="0" presId="urn:microsoft.com/office/officeart/2005/8/layout/radial1"/>
    <dgm:cxn modelId="{36F050AB-C1C0-4057-BEAA-0A4DA6966C5A}" type="presOf" srcId="{7ED8DA6E-19BC-4924-86F4-2A68286DCC7D}" destId="{0B9AB65E-56BA-4790-A828-0B8BE5AEDD8E}" srcOrd="0" destOrd="0" presId="urn:microsoft.com/office/officeart/2005/8/layout/radial1"/>
    <dgm:cxn modelId="{F9188050-CC59-47B1-B324-04090D6C2998}" type="presOf" srcId="{C44C4495-5C54-46F5-BCF8-F256FAE68364}" destId="{EBDFBD35-8C95-4E7E-974D-E639B108931F}" srcOrd="0" destOrd="0" presId="urn:microsoft.com/office/officeart/2005/8/layout/radial1"/>
    <dgm:cxn modelId="{D9C87A46-4D8A-40A2-B1DC-37428524A788}" type="presOf" srcId="{1B1DF6C9-2B74-45A4-8331-095BB8AA6715}" destId="{3BFD3391-7E10-40A8-872D-A1902A1CA4FA}" srcOrd="1" destOrd="0" presId="urn:microsoft.com/office/officeart/2005/8/layout/radial1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1B404871-C63E-49BA-886F-92C5712CEE10}" type="presOf" srcId="{71F4352A-15BE-4271-8CFA-631E91CF2770}" destId="{CBD356A8-91DB-4A6A-9F04-0E02DBF84840}" srcOrd="0" destOrd="0" presId="urn:microsoft.com/office/officeart/2005/8/layout/radial1"/>
    <dgm:cxn modelId="{0A729F5B-3431-43DA-BD2B-C9F6D4FA0CAE}" type="presOf" srcId="{3BDE1F95-609B-41AB-B4DC-C9D953E77393}" destId="{FB6787D6-AE55-4F72-8AE7-13427B8C7523}" srcOrd="1" destOrd="0" presId="urn:microsoft.com/office/officeart/2005/8/layout/radial1"/>
    <dgm:cxn modelId="{880C56F2-80A2-4421-9AE3-8B109BEC6FEA}" type="presOf" srcId="{5A622E67-7595-413C-849E-31963CCBC3A4}" destId="{34661C2A-A508-400E-A2B3-399F6D8C7DA7}" srcOrd="0" destOrd="0" presId="urn:microsoft.com/office/officeart/2005/8/layout/radial1"/>
    <dgm:cxn modelId="{F65CCF1D-A12D-4078-8690-6EAF3D34CB5A}" type="presOf" srcId="{5A622E67-7595-413C-849E-31963CCBC3A4}" destId="{E8134BC1-ACF8-4A52-A0B9-F10AB8C8560B}" srcOrd="1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DB38E846-C31B-492D-A200-FF5D9AFE0C94}" type="presOf" srcId="{71F4352A-15BE-4271-8CFA-631E91CF2770}" destId="{F75A72DB-2C33-45C6-8981-9C55CD1873C8}" srcOrd="1" destOrd="0" presId="urn:microsoft.com/office/officeart/2005/8/layout/radial1"/>
    <dgm:cxn modelId="{0A8DF0F8-9DC4-46EE-B723-57B466B2EFA6}" type="presOf" srcId="{1B1DF6C9-2B74-45A4-8331-095BB8AA6715}" destId="{75030CC8-DFA0-4C09-8E0D-ED225AF6B42A}" srcOrd="0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13D2B54B-4726-434E-8E72-2D078152B53D}" type="presOf" srcId="{DCBD624B-E222-456A-8070-01BAC03BFA59}" destId="{CE1F06BB-1D7C-4124-A4DF-896C2E9FF150}" srcOrd="0" destOrd="0" presId="urn:microsoft.com/office/officeart/2005/8/layout/radial1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B4AF39F3-A7F1-4B78-A425-CE47709EF1BA}" type="presOf" srcId="{6DC91BB1-9C5B-4C0E-A0C3-D52349609F50}" destId="{A7D95772-C7DD-4B9C-A80F-988262D9E0B9}" srcOrd="0" destOrd="0" presId="urn:microsoft.com/office/officeart/2005/8/layout/radial1"/>
    <dgm:cxn modelId="{DAB81B67-5D49-4E44-ADBD-0FBEA266A146}" type="presOf" srcId="{7ED8DA6E-19BC-4924-86F4-2A68286DCC7D}" destId="{E3475DBA-D6AF-48CC-9635-7D480BBEB53A}" srcOrd="1" destOrd="0" presId="urn:microsoft.com/office/officeart/2005/8/layout/radial1"/>
    <dgm:cxn modelId="{AD1D5B24-F67C-456B-95E9-34066A51010F}" type="presOf" srcId="{3BDE1F95-609B-41AB-B4DC-C9D953E77393}" destId="{81177FC8-26B6-4E1B-9351-94C9C1BAC43A}" srcOrd="0" destOrd="0" presId="urn:microsoft.com/office/officeart/2005/8/layout/radial1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6B88E7EE-B778-4A8D-92FE-F6DE5D2408B7}" type="presOf" srcId="{89D4C0FA-A067-4D09-A648-F1C7506DC3EB}" destId="{DAEDE495-4C80-41C0-B1D3-54182B62EB5E}" srcOrd="0" destOrd="0" presId="urn:microsoft.com/office/officeart/2005/8/layout/radial1"/>
    <dgm:cxn modelId="{9A614E1D-3CEF-4687-99ED-F4358F8F26FC}" type="presOf" srcId="{EF5008EB-3631-4CE0-9D56-B771A9115912}" destId="{E6BD6422-1AE1-42B3-9DAA-CC96743244A6}" srcOrd="0" destOrd="0" presId="urn:microsoft.com/office/officeart/2005/8/layout/radial1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5188629C-F925-4C59-BBAA-F958233DEEEC}" type="presOf" srcId="{90325015-F79F-4E33-807A-B7A415ADAA3F}" destId="{176F4796-C990-4BED-BF9A-EBB62D92A35A}" srcOrd="0" destOrd="0" presId="urn:microsoft.com/office/officeart/2005/8/layout/radial1"/>
    <dgm:cxn modelId="{8F58C1A8-4CE7-4F39-A0C7-746B393D3EFC}" type="presParOf" srcId="{EBDFBD35-8C95-4E7E-974D-E639B108931F}" destId="{7280608E-8C5B-4FAB-BD52-22C7B84E6389}" srcOrd="0" destOrd="0" presId="urn:microsoft.com/office/officeart/2005/8/layout/radial1"/>
    <dgm:cxn modelId="{90BFDAA4-CD45-4075-ABF0-3C22959D2543}" type="presParOf" srcId="{EBDFBD35-8C95-4E7E-974D-E639B108931F}" destId="{81177FC8-26B6-4E1B-9351-94C9C1BAC43A}" srcOrd="1" destOrd="0" presId="urn:microsoft.com/office/officeart/2005/8/layout/radial1"/>
    <dgm:cxn modelId="{F28D9D9D-A221-4A8A-80EE-E563FC3FB91D}" type="presParOf" srcId="{81177FC8-26B6-4E1B-9351-94C9C1BAC43A}" destId="{FB6787D6-AE55-4F72-8AE7-13427B8C7523}" srcOrd="0" destOrd="0" presId="urn:microsoft.com/office/officeart/2005/8/layout/radial1"/>
    <dgm:cxn modelId="{CC51BC77-6C59-4748-A24A-779E736221F7}" type="presParOf" srcId="{EBDFBD35-8C95-4E7E-974D-E639B108931F}" destId="{D08C87F4-C3CD-4992-B016-6C9542EAB6A2}" srcOrd="2" destOrd="0" presId="urn:microsoft.com/office/officeart/2005/8/layout/radial1"/>
    <dgm:cxn modelId="{0CBEA087-9653-491F-88F3-90B12108D731}" type="presParOf" srcId="{EBDFBD35-8C95-4E7E-974D-E639B108931F}" destId="{34661C2A-A508-400E-A2B3-399F6D8C7DA7}" srcOrd="3" destOrd="0" presId="urn:microsoft.com/office/officeart/2005/8/layout/radial1"/>
    <dgm:cxn modelId="{AE01BBB2-DA41-4510-9420-71E30559FDFF}" type="presParOf" srcId="{34661C2A-A508-400E-A2B3-399F6D8C7DA7}" destId="{E8134BC1-ACF8-4A52-A0B9-F10AB8C8560B}" srcOrd="0" destOrd="0" presId="urn:microsoft.com/office/officeart/2005/8/layout/radial1"/>
    <dgm:cxn modelId="{B5A57C37-E4E0-4416-A2DD-AB94CA769F05}" type="presParOf" srcId="{EBDFBD35-8C95-4E7E-974D-E639B108931F}" destId="{E6BD6422-1AE1-42B3-9DAA-CC96743244A6}" srcOrd="4" destOrd="0" presId="urn:microsoft.com/office/officeart/2005/8/layout/radial1"/>
    <dgm:cxn modelId="{2FC5026C-E16B-41B8-AE23-B3A7799C4F29}" type="presParOf" srcId="{EBDFBD35-8C95-4E7E-974D-E639B108931F}" destId="{CBD356A8-91DB-4A6A-9F04-0E02DBF84840}" srcOrd="5" destOrd="0" presId="urn:microsoft.com/office/officeart/2005/8/layout/radial1"/>
    <dgm:cxn modelId="{9481EAE2-4C10-4D65-A084-FEC4BA3DE2BD}" type="presParOf" srcId="{CBD356A8-91DB-4A6A-9F04-0E02DBF84840}" destId="{F75A72DB-2C33-45C6-8981-9C55CD1873C8}" srcOrd="0" destOrd="0" presId="urn:microsoft.com/office/officeart/2005/8/layout/radial1"/>
    <dgm:cxn modelId="{86C2C03F-9CAE-4FA2-9154-C81515602E09}" type="presParOf" srcId="{EBDFBD35-8C95-4E7E-974D-E639B108931F}" destId="{176F4796-C990-4BED-BF9A-EBB62D92A35A}" srcOrd="6" destOrd="0" presId="urn:microsoft.com/office/officeart/2005/8/layout/radial1"/>
    <dgm:cxn modelId="{DAFD051B-EBC2-4550-A331-B668CCB3D442}" type="presParOf" srcId="{EBDFBD35-8C95-4E7E-974D-E639B108931F}" destId="{75030CC8-DFA0-4C09-8E0D-ED225AF6B42A}" srcOrd="7" destOrd="0" presId="urn:microsoft.com/office/officeart/2005/8/layout/radial1"/>
    <dgm:cxn modelId="{8D5F8BF0-B8E0-467C-9152-2A2FBEF5A6A2}" type="presParOf" srcId="{75030CC8-DFA0-4C09-8E0D-ED225AF6B42A}" destId="{3BFD3391-7E10-40A8-872D-A1902A1CA4FA}" srcOrd="0" destOrd="0" presId="urn:microsoft.com/office/officeart/2005/8/layout/radial1"/>
    <dgm:cxn modelId="{1D4466A7-65FE-4E62-A00E-CFCCC25AFAA6}" type="presParOf" srcId="{EBDFBD35-8C95-4E7E-974D-E639B108931F}" destId="{A7D95772-C7DD-4B9C-A80F-988262D9E0B9}" srcOrd="8" destOrd="0" presId="urn:microsoft.com/office/officeart/2005/8/layout/radial1"/>
    <dgm:cxn modelId="{1837FF9A-9FEA-427F-9422-A600F409324F}" type="presParOf" srcId="{EBDFBD35-8C95-4E7E-974D-E639B108931F}" destId="{DAEDE495-4C80-41C0-B1D3-54182B62EB5E}" srcOrd="9" destOrd="0" presId="urn:microsoft.com/office/officeart/2005/8/layout/radial1"/>
    <dgm:cxn modelId="{BD1A0C0F-26CD-4B5E-9049-1BD81FD5F7A3}" type="presParOf" srcId="{DAEDE495-4C80-41C0-B1D3-54182B62EB5E}" destId="{AF6F38C1-37A7-46FB-9F3D-EA3698E410CF}" srcOrd="0" destOrd="0" presId="urn:microsoft.com/office/officeart/2005/8/layout/radial1"/>
    <dgm:cxn modelId="{8BD4895E-4A59-4D05-BC33-FBE62A563EE9}" type="presParOf" srcId="{EBDFBD35-8C95-4E7E-974D-E639B108931F}" destId="{AB5C7EF1-5576-4862-8501-CD1BE1292612}" srcOrd="10" destOrd="0" presId="urn:microsoft.com/office/officeart/2005/8/layout/radial1"/>
    <dgm:cxn modelId="{E5913CB8-CD35-43C5-B876-A762A8F256AB}" type="presParOf" srcId="{EBDFBD35-8C95-4E7E-974D-E639B108931F}" destId="{0B9AB65E-56BA-4790-A828-0B8BE5AEDD8E}" srcOrd="11" destOrd="0" presId="urn:microsoft.com/office/officeart/2005/8/layout/radial1"/>
    <dgm:cxn modelId="{6E1CD04A-068F-4037-BDB6-9863E6D93C82}" type="presParOf" srcId="{0B9AB65E-56BA-4790-A828-0B8BE5AEDD8E}" destId="{E3475DBA-D6AF-48CC-9635-7D480BBEB53A}" srcOrd="0" destOrd="0" presId="urn:microsoft.com/office/officeart/2005/8/layout/radial1"/>
    <dgm:cxn modelId="{0494C850-82CE-4C40-9E0F-E9F59E80FCF2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endParaRPr lang="zh-CN" altLang="en-US" sz="1800" b="1" dirty="0"/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2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200" b="1" dirty="0" smtClean="0"/>
            <a:t>ChunkServer</a:t>
          </a:r>
          <a:endParaRPr lang="zh-CN" altLang="en-US" sz="1200" b="1" dirty="0"/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78698" custScaleY="118108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47795" custScaleY="7250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37086" custScaleY="73701" custRadScaleRad="103832" custRadScaleInc="-145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33861" custScaleY="69016" custRadScaleRad="102863" custRadScaleInc="16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28524" custScaleY="680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28622" custScaleY="66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35069" custScaleY="73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7B5468-BCF2-48F0-9016-C8D75E958CFD}" type="presOf" srcId="{1B1DF6C9-2B74-45A4-8331-095BB8AA6715}" destId="{3BFD3391-7E10-40A8-872D-A1902A1CA4FA}" srcOrd="1" destOrd="0" presId="urn:microsoft.com/office/officeart/2005/8/layout/radial1"/>
    <dgm:cxn modelId="{1031DE7A-CC0C-42BD-8889-0DAC1022BD87}" type="presOf" srcId="{89D4C0FA-A067-4D09-A648-F1C7506DC3EB}" destId="{DAEDE495-4C80-41C0-B1D3-54182B62EB5E}" srcOrd="0" destOrd="0" presId="urn:microsoft.com/office/officeart/2005/8/layout/radial1"/>
    <dgm:cxn modelId="{CE8907D8-9FC1-4050-A9F3-BA87B1B1FE1D}" type="presOf" srcId="{8A68D891-6974-4AE8-90ED-4CB238571AE7}" destId="{7280608E-8C5B-4FAB-BD52-22C7B84E6389}" srcOrd="0" destOrd="0" presId="urn:microsoft.com/office/officeart/2005/8/layout/radial1"/>
    <dgm:cxn modelId="{46F16FED-11D8-4A99-BEA4-B6FFD5C9A9A5}" type="presOf" srcId="{6DC91BB1-9C5B-4C0E-A0C3-D52349609F50}" destId="{A7D95772-C7DD-4B9C-A80F-988262D9E0B9}" srcOrd="0" destOrd="0" presId="urn:microsoft.com/office/officeart/2005/8/layout/radial1"/>
    <dgm:cxn modelId="{1E995A57-E8D4-47D6-B0C5-F29CCB27B663}" type="presOf" srcId="{71F4352A-15BE-4271-8CFA-631E91CF2770}" destId="{F75A72DB-2C33-45C6-8981-9C55CD1873C8}" srcOrd="1" destOrd="0" presId="urn:microsoft.com/office/officeart/2005/8/layout/radial1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51F63974-E256-47D3-AA59-14710A9CFA10}" type="presOf" srcId="{7ED8DA6E-19BC-4924-86F4-2A68286DCC7D}" destId="{0B9AB65E-56BA-4790-A828-0B8BE5AEDD8E}" srcOrd="0" destOrd="0" presId="urn:microsoft.com/office/officeart/2005/8/layout/radial1"/>
    <dgm:cxn modelId="{3FF4C2E2-B54D-439D-9BED-0B2F3DF8EE31}" type="presOf" srcId="{EF5008EB-3631-4CE0-9D56-B771A9115912}" destId="{E6BD6422-1AE1-42B3-9DAA-CC96743244A6}" srcOrd="0" destOrd="0" presId="urn:microsoft.com/office/officeart/2005/8/layout/radial1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17C8AC18-D22D-4087-B338-4B75870CF8DA}" type="presOf" srcId="{89D4C0FA-A067-4D09-A648-F1C7506DC3EB}" destId="{AF6F38C1-37A7-46FB-9F3D-EA3698E410CF}" srcOrd="1" destOrd="0" presId="urn:microsoft.com/office/officeart/2005/8/layout/radial1"/>
    <dgm:cxn modelId="{6DF08F79-A6C8-4F59-933F-5F27AF3B8500}" type="presOf" srcId="{3BDE1F95-609B-41AB-B4DC-C9D953E77393}" destId="{81177FC8-26B6-4E1B-9351-94C9C1BAC43A}" srcOrd="0" destOrd="0" presId="urn:microsoft.com/office/officeart/2005/8/layout/radial1"/>
    <dgm:cxn modelId="{4C4EC774-D1AA-4C03-B0C8-60BBBEBBD038}" type="presOf" srcId="{3BDE1F95-609B-41AB-B4DC-C9D953E77393}" destId="{FB6787D6-AE55-4F72-8AE7-13427B8C7523}" srcOrd="1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C7D36A73-F956-401E-8D85-FC6546A35245}" type="presOf" srcId="{8A4895AF-71CF-42B4-8473-76F3C0B14210}" destId="{AB5C7EF1-5576-4862-8501-CD1BE1292612}" srcOrd="0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FB6531C1-661B-4E40-8F48-5D58F65D829D}" type="presOf" srcId="{DCBD624B-E222-456A-8070-01BAC03BFA59}" destId="{CE1F06BB-1D7C-4124-A4DF-896C2E9FF150}" srcOrd="0" destOrd="0" presId="urn:microsoft.com/office/officeart/2005/8/layout/radial1"/>
    <dgm:cxn modelId="{9D5F9DF5-E811-400A-80DE-4FBB2D00652C}" type="presOf" srcId="{5A622E67-7595-413C-849E-31963CCBC3A4}" destId="{34661C2A-A508-400E-A2B3-399F6D8C7DA7}" srcOrd="0" destOrd="0" presId="urn:microsoft.com/office/officeart/2005/8/layout/radial1"/>
    <dgm:cxn modelId="{86FF0474-CFF2-45C0-AF68-6889F89E376F}" type="presOf" srcId="{90325015-F79F-4E33-807A-B7A415ADAA3F}" destId="{176F4796-C990-4BED-BF9A-EBB62D92A35A}" srcOrd="0" destOrd="0" presId="urn:microsoft.com/office/officeart/2005/8/layout/radial1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DBF258C5-485E-4114-B901-292FBCCC1896}" type="presOf" srcId="{90BD1325-C5F9-45D9-BA1E-E62D48F5F602}" destId="{D08C87F4-C3CD-4992-B016-6C9542EAB6A2}" srcOrd="0" destOrd="0" presId="urn:microsoft.com/office/officeart/2005/8/layout/radial1"/>
    <dgm:cxn modelId="{9C5DA1BB-0E1F-4223-9954-7C263610C967}" type="presOf" srcId="{1B1DF6C9-2B74-45A4-8331-095BB8AA6715}" destId="{75030CC8-DFA0-4C09-8E0D-ED225AF6B42A}" srcOrd="0" destOrd="0" presId="urn:microsoft.com/office/officeart/2005/8/layout/radial1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D52718E7-A560-4C39-8B52-2D0925E572B5}" type="presOf" srcId="{C44C4495-5C54-46F5-BCF8-F256FAE68364}" destId="{EBDFBD35-8C95-4E7E-974D-E639B108931F}" srcOrd="0" destOrd="0" presId="urn:microsoft.com/office/officeart/2005/8/layout/radial1"/>
    <dgm:cxn modelId="{A37DE66B-A653-4C5A-B535-5F012A599BBB}" type="presOf" srcId="{71F4352A-15BE-4271-8CFA-631E91CF2770}" destId="{CBD356A8-91DB-4A6A-9F04-0E02DBF84840}" srcOrd="0" destOrd="0" presId="urn:microsoft.com/office/officeart/2005/8/layout/radial1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06F88411-8F62-4C38-926A-AF4DF1701618}" type="presOf" srcId="{5A622E67-7595-413C-849E-31963CCBC3A4}" destId="{E8134BC1-ACF8-4A52-A0B9-F10AB8C8560B}" srcOrd="1" destOrd="0" presId="urn:microsoft.com/office/officeart/2005/8/layout/radial1"/>
    <dgm:cxn modelId="{2C5548F7-AFA1-421E-A77D-499FF0654C75}" type="presOf" srcId="{7ED8DA6E-19BC-4924-86F4-2A68286DCC7D}" destId="{E3475DBA-D6AF-48CC-9635-7D480BBEB53A}" srcOrd="1" destOrd="0" presId="urn:microsoft.com/office/officeart/2005/8/layout/radial1"/>
    <dgm:cxn modelId="{CD56F093-4CF1-4C09-8618-A28C09C62281}" type="presParOf" srcId="{EBDFBD35-8C95-4E7E-974D-E639B108931F}" destId="{7280608E-8C5B-4FAB-BD52-22C7B84E6389}" srcOrd="0" destOrd="0" presId="urn:microsoft.com/office/officeart/2005/8/layout/radial1"/>
    <dgm:cxn modelId="{C26B7EAF-529F-49D0-9CA9-30996F4BA101}" type="presParOf" srcId="{EBDFBD35-8C95-4E7E-974D-E639B108931F}" destId="{81177FC8-26B6-4E1B-9351-94C9C1BAC43A}" srcOrd="1" destOrd="0" presId="urn:microsoft.com/office/officeart/2005/8/layout/radial1"/>
    <dgm:cxn modelId="{05FBB3FD-5F20-4254-AC9F-75DB2018B8B0}" type="presParOf" srcId="{81177FC8-26B6-4E1B-9351-94C9C1BAC43A}" destId="{FB6787D6-AE55-4F72-8AE7-13427B8C7523}" srcOrd="0" destOrd="0" presId="urn:microsoft.com/office/officeart/2005/8/layout/radial1"/>
    <dgm:cxn modelId="{AA494D5B-3894-4858-8C08-EF3968A0FE31}" type="presParOf" srcId="{EBDFBD35-8C95-4E7E-974D-E639B108931F}" destId="{D08C87F4-C3CD-4992-B016-6C9542EAB6A2}" srcOrd="2" destOrd="0" presId="urn:microsoft.com/office/officeart/2005/8/layout/radial1"/>
    <dgm:cxn modelId="{11B18256-21CB-4672-B259-14A3677A4216}" type="presParOf" srcId="{EBDFBD35-8C95-4E7E-974D-E639B108931F}" destId="{34661C2A-A508-400E-A2B3-399F6D8C7DA7}" srcOrd="3" destOrd="0" presId="urn:microsoft.com/office/officeart/2005/8/layout/radial1"/>
    <dgm:cxn modelId="{ADA3BB6D-C798-4560-898C-11822DD2E16C}" type="presParOf" srcId="{34661C2A-A508-400E-A2B3-399F6D8C7DA7}" destId="{E8134BC1-ACF8-4A52-A0B9-F10AB8C8560B}" srcOrd="0" destOrd="0" presId="urn:microsoft.com/office/officeart/2005/8/layout/radial1"/>
    <dgm:cxn modelId="{4B22CE42-FDBB-4250-A8F1-4720A69975EA}" type="presParOf" srcId="{EBDFBD35-8C95-4E7E-974D-E639B108931F}" destId="{E6BD6422-1AE1-42B3-9DAA-CC96743244A6}" srcOrd="4" destOrd="0" presId="urn:microsoft.com/office/officeart/2005/8/layout/radial1"/>
    <dgm:cxn modelId="{A18A9087-0B2F-46FC-ABB5-C2CEC3D20843}" type="presParOf" srcId="{EBDFBD35-8C95-4E7E-974D-E639B108931F}" destId="{CBD356A8-91DB-4A6A-9F04-0E02DBF84840}" srcOrd="5" destOrd="0" presId="urn:microsoft.com/office/officeart/2005/8/layout/radial1"/>
    <dgm:cxn modelId="{CE06F329-94C0-4F76-B6C1-8EEFA24A65D8}" type="presParOf" srcId="{CBD356A8-91DB-4A6A-9F04-0E02DBF84840}" destId="{F75A72DB-2C33-45C6-8981-9C55CD1873C8}" srcOrd="0" destOrd="0" presId="urn:microsoft.com/office/officeart/2005/8/layout/radial1"/>
    <dgm:cxn modelId="{E08B514A-4F34-4EDC-98C1-96E38CAED19C}" type="presParOf" srcId="{EBDFBD35-8C95-4E7E-974D-E639B108931F}" destId="{176F4796-C990-4BED-BF9A-EBB62D92A35A}" srcOrd="6" destOrd="0" presId="urn:microsoft.com/office/officeart/2005/8/layout/radial1"/>
    <dgm:cxn modelId="{0BE659EE-8170-40C1-AF38-00A140B02C2A}" type="presParOf" srcId="{EBDFBD35-8C95-4E7E-974D-E639B108931F}" destId="{75030CC8-DFA0-4C09-8E0D-ED225AF6B42A}" srcOrd="7" destOrd="0" presId="urn:microsoft.com/office/officeart/2005/8/layout/radial1"/>
    <dgm:cxn modelId="{39B9440F-1BE1-42E1-B1E9-DC3B2BB4F5EE}" type="presParOf" srcId="{75030CC8-DFA0-4C09-8E0D-ED225AF6B42A}" destId="{3BFD3391-7E10-40A8-872D-A1902A1CA4FA}" srcOrd="0" destOrd="0" presId="urn:microsoft.com/office/officeart/2005/8/layout/radial1"/>
    <dgm:cxn modelId="{C445706E-D964-4E21-822C-AC1A637FEA8D}" type="presParOf" srcId="{EBDFBD35-8C95-4E7E-974D-E639B108931F}" destId="{A7D95772-C7DD-4B9C-A80F-988262D9E0B9}" srcOrd="8" destOrd="0" presId="urn:microsoft.com/office/officeart/2005/8/layout/radial1"/>
    <dgm:cxn modelId="{09CC03AB-5102-4429-8708-1F7D9AD26326}" type="presParOf" srcId="{EBDFBD35-8C95-4E7E-974D-E639B108931F}" destId="{DAEDE495-4C80-41C0-B1D3-54182B62EB5E}" srcOrd="9" destOrd="0" presId="urn:microsoft.com/office/officeart/2005/8/layout/radial1"/>
    <dgm:cxn modelId="{8506F8EF-5697-4099-AE33-58D9D17E1DD5}" type="presParOf" srcId="{DAEDE495-4C80-41C0-B1D3-54182B62EB5E}" destId="{AF6F38C1-37A7-46FB-9F3D-EA3698E410CF}" srcOrd="0" destOrd="0" presId="urn:microsoft.com/office/officeart/2005/8/layout/radial1"/>
    <dgm:cxn modelId="{A3DA876D-CDF3-4F47-BB19-8F243D1F6825}" type="presParOf" srcId="{EBDFBD35-8C95-4E7E-974D-E639B108931F}" destId="{AB5C7EF1-5576-4862-8501-CD1BE1292612}" srcOrd="10" destOrd="0" presId="urn:microsoft.com/office/officeart/2005/8/layout/radial1"/>
    <dgm:cxn modelId="{BF2AECC7-C2DB-4395-9E89-E4F3BB7D9763}" type="presParOf" srcId="{EBDFBD35-8C95-4E7E-974D-E639B108931F}" destId="{0B9AB65E-56BA-4790-A828-0B8BE5AEDD8E}" srcOrd="11" destOrd="0" presId="urn:microsoft.com/office/officeart/2005/8/layout/radial1"/>
    <dgm:cxn modelId="{9C420AD9-287A-4034-A889-BCBBB19CB8FF}" type="presParOf" srcId="{0B9AB65E-56BA-4790-A828-0B8BE5AEDD8E}" destId="{E3475DBA-D6AF-48CC-9635-7D480BBEB53A}" srcOrd="0" destOrd="0" presId="urn:microsoft.com/office/officeart/2005/8/layout/radial1"/>
    <dgm:cxn modelId="{07718D05-23AC-4BFA-AF6A-DFBE3F1DCB95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4C4495-5C54-46F5-BCF8-F256FAE6836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68D891-6974-4AE8-90ED-4CB238571AE7}">
      <dgm:prSet phldrT="[文本]" custT="1"/>
      <dgm:spPr>
        <a:solidFill>
          <a:srgbClr val="7030A0"/>
        </a:solidFill>
      </dgm:spPr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endParaRPr lang="zh-CN" altLang="en-US" sz="2100" b="1" dirty="0"/>
        </a:p>
      </dgm:t>
    </dgm:pt>
    <dgm:pt modelId="{B8D2B3CD-1A14-44A1-A9B2-A6469E13B864}" type="par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DDB8DDBB-8472-4695-BF10-BD5F2CF6EE3F}" type="sibTrans" cxnId="{B22E2431-1F14-4C87-8C85-7EB2D2C6F44C}">
      <dgm:prSet/>
      <dgm:spPr/>
      <dgm:t>
        <a:bodyPr/>
        <a:lstStyle/>
        <a:p>
          <a:endParaRPr lang="zh-CN" altLang="en-US"/>
        </a:p>
      </dgm:t>
    </dgm:pt>
    <dgm:pt modelId="{90BD1325-C5F9-45D9-BA1E-E62D48F5F60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3BDE1F95-609B-41AB-B4DC-C9D953E77393}" type="par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3EC17A50-5F7A-4B95-B8EA-D4CCBE5237D1}" type="sibTrans" cxnId="{17F91078-A71A-4345-8266-D4A852DCB5BC}">
      <dgm:prSet/>
      <dgm:spPr/>
      <dgm:t>
        <a:bodyPr/>
        <a:lstStyle/>
        <a:p>
          <a:endParaRPr lang="zh-CN" altLang="en-US"/>
        </a:p>
      </dgm:t>
    </dgm:pt>
    <dgm:pt modelId="{90325015-F79F-4E33-807A-B7A415ADAA3F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1F4352A-15BE-4271-8CFA-631E91CF2770}" type="par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4ADB378C-C2B4-4DBF-B58B-3E05484040E3}" type="sibTrans" cxnId="{3F332A90-CD01-47D1-9B87-C3531D3D3BA6}">
      <dgm:prSet/>
      <dgm:spPr/>
      <dgm:t>
        <a:bodyPr/>
        <a:lstStyle/>
        <a:p>
          <a:endParaRPr lang="zh-CN" altLang="en-US"/>
        </a:p>
      </dgm:t>
    </dgm:pt>
    <dgm:pt modelId="{6DC91BB1-9C5B-4C0E-A0C3-D52349609F5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1B1DF6C9-2B74-45A4-8331-095BB8AA6715}" type="par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6921820A-268E-4287-B9AC-6BD3B9029DC2}" type="sibTrans" cxnId="{6B5C21EC-C649-4A23-AC33-9EB3CD615544}">
      <dgm:prSet/>
      <dgm:spPr/>
      <dgm:t>
        <a:bodyPr/>
        <a:lstStyle/>
        <a:p>
          <a:endParaRPr lang="zh-CN" altLang="en-US"/>
        </a:p>
      </dgm:t>
    </dgm:pt>
    <dgm:pt modelId="{8A4895AF-71CF-42B4-8473-76F3C0B14210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89D4C0FA-A067-4D09-A648-F1C7506DC3EB}" type="par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84C9E24C-8589-4C0A-8929-F4CB1B660482}" type="sibTrans" cxnId="{2E8ECEA5-106C-4C07-B41B-F2A7D783820F}">
      <dgm:prSet/>
      <dgm:spPr/>
      <dgm:t>
        <a:bodyPr/>
        <a:lstStyle/>
        <a:p>
          <a:endParaRPr lang="zh-CN" altLang="en-US"/>
        </a:p>
      </dgm:t>
    </dgm:pt>
    <dgm:pt modelId="{DCBD624B-E222-456A-8070-01BAC03BFA59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7ED8DA6E-19BC-4924-86F4-2A68286DCC7D}" type="par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0492DC17-5A1B-4318-A22C-5C93FC00007F}" type="sibTrans" cxnId="{3DCBF306-D7BF-4DC4-8E8E-E7B3E496FF0D}">
      <dgm:prSet/>
      <dgm:spPr/>
      <dgm:t>
        <a:bodyPr/>
        <a:lstStyle/>
        <a:p>
          <a:endParaRPr lang="zh-CN" altLang="en-US"/>
        </a:p>
      </dgm:t>
    </dgm:pt>
    <dgm:pt modelId="{EF5008EB-3631-4CE0-9D56-B771A911591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1400" b="1" dirty="0" smtClean="0"/>
            <a:t>MergeServer</a:t>
          </a:r>
        </a:p>
        <a:p>
          <a:pPr>
            <a:spcAft>
              <a:spcPts val="0"/>
            </a:spcAft>
          </a:pPr>
          <a:r>
            <a:rPr lang="en-US" altLang="zh-CN" sz="1400" b="1" dirty="0" smtClean="0"/>
            <a:t>ChunkServer</a:t>
          </a:r>
          <a:endParaRPr lang="zh-CN" altLang="en-US" sz="1400" b="1" dirty="0"/>
        </a:p>
      </dgm:t>
    </dgm:pt>
    <dgm:pt modelId="{5A622E67-7595-413C-849E-31963CCBC3A4}" type="par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151F612F-A67D-4ED9-8E69-EEC17C09DC4C}" type="sibTrans" cxnId="{095DACAE-84B3-49AD-A1D6-85ABA31CC8D9}">
      <dgm:prSet/>
      <dgm:spPr/>
      <dgm:t>
        <a:bodyPr/>
        <a:lstStyle/>
        <a:p>
          <a:endParaRPr lang="zh-CN" altLang="en-US"/>
        </a:p>
      </dgm:t>
    </dgm:pt>
    <dgm:pt modelId="{EBDFBD35-8C95-4E7E-974D-E639B108931F}" type="pres">
      <dgm:prSet presAssocID="{C44C4495-5C54-46F5-BCF8-F256FAE683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80608E-8C5B-4FAB-BD52-22C7B84E6389}" type="pres">
      <dgm:prSet presAssocID="{8A68D891-6974-4AE8-90ED-4CB238571AE7}" presName="centerShape" presStyleLbl="node0" presStyleIdx="0" presStyleCnt="1" custScaleX="168317" custScaleY="114930"/>
      <dgm:spPr/>
      <dgm:t>
        <a:bodyPr/>
        <a:lstStyle/>
        <a:p>
          <a:endParaRPr lang="zh-CN" altLang="en-US"/>
        </a:p>
      </dgm:t>
    </dgm:pt>
    <dgm:pt modelId="{81177FC8-26B6-4E1B-9351-94C9C1BAC43A}" type="pres">
      <dgm:prSet presAssocID="{3BDE1F95-609B-41AB-B4DC-C9D953E77393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FB6787D6-AE55-4F72-8AE7-13427B8C7523}" type="pres">
      <dgm:prSet presAssocID="{3BDE1F95-609B-41AB-B4DC-C9D953E77393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08C87F4-C3CD-4992-B016-6C9542EAB6A2}" type="pres">
      <dgm:prSet presAssocID="{90BD1325-C5F9-45D9-BA1E-E62D48F5F602}" presName="node" presStyleLbl="node1" presStyleIdx="0" presStyleCnt="6" custScaleX="126992" custScaleY="7250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34661C2A-A508-400E-A2B3-399F6D8C7DA7}" type="pres">
      <dgm:prSet presAssocID="{5A622E67-7595-413C-849E-31963CCBC3A4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E8134BC1-ACF8-4A52-A0B9-F10AB8C8560B}" type="pres">
      <dgm:prSet presAssocID="{5A622E67-7595-413C-849E-31963CCBC3A4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E6BD6422-1AE1-42B3-9DAA-CC96743244A6}" type="pres">
      <dgm:prSet presAssocID="{EF5008EB-3631-4CE0-9D56-B771A9115912}" presName="node" presStyleLbl="node1" presStyleIdx="1" presStyleCnt="6" custScaleX="130643" custScaleY="737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D356A8-91DB-4A6A-9F04-0E02DBF84840}" type="pres">
      <dgm:prSet presAssocID="{71F4352A-15BE-4271-8CFA-631E91CF2770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F75A72DB-2C33-45C6-8981-9C55CD1873C8}" type="pres">
      <dgm:prSet presAssocID="{71F4352A-15BE-4271-8CFA-631E91CF2770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176F4796-C990-4BED-BF9A-EBB62D92A35A}" type="pres">
      <dgm:prSet presAssocID="{90325015-F79F-4E33-807A-B7A415ADAA3F}" presName="node" presStyleLbl="node1" presStyleIdx="2" presStyleCnt="6" custScaleX="133861" custScaleY="69016" custRadScaleRad="102270" custRadScaleInc="71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030CC8-DFA0-4C09-8E0D-ED225AF6B42A}" type="pres">
      <dgm:prSet presAssocID="{1B1DF6C9-2B74-45A4-8331-095BB8AA6715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3BFD3391-7E10-40A8-872D-A1902A1CA4FA}" type="pres">
      <dgm:prSet presAssocID="{1B1DF6C9-2B74-45A4-8331-095BB8AA6715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7D95772-C7DD-4B9C-A80F-988262D9E0B9}" type="pres">
      <dgm:prSet presAssocID="{6DC91BB1-9C5B-4C0E-A0C3-D52349609F50}" presName="node" presStyleLbl="node1" presStyleIdx="3" presStyleCnt="6" custScaleX="128524" custScaleY="680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DE495-4C80-41C0-B1D3-54182B62EB5E}" type="pres">
      <dgm:prSet presAssocID="{89D4C0FA-A067-4D09-A648-F1C7506DC3EB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AF6F38C1-37A7-46FB-9F3D-EA3698E410CF}" type="pres">
      <dgm:prSet presAssocID="{89D4C0FA-A067-4D09-A648-F1C7506DC3E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AB5C7EF1-5576-4862-8501-CD1BE1292612}" type="pres">
      <dgm:prSet presAssocID="{8A4895AF-71CF-42B4-8473-76F3C0B14210}" presName="node" presStyleLbl="node1" presStyleIdx="4" presStyleCnt="6" custScaleX="128622" custScaleY="66807" custRadScaleRad="102723" custRadScaleInc="-8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AB65E-56BA-4790-A828-0B8BE5AEDD8E}" type="pres">
      <dgm:prSet presAssocID="{7ED8DA6E-19BC-4924-86F4-2A68286DCC7D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E3475DBA-D6AF-48CC-9635-7D480BBEB53A}" type="pres">
      <dgm:prSet presAssocID="{7ED8DA6E-19BC-4924-86F4-2A68286DCC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E1F06BB-1D7C-4124-A4DF-896C2E9FF150}" type="pres">
      <dgm:prSet presAssocID="{DCBD624B-E222-456A-8070-01BAC03BFA59}" presName="node" presStyleLbl="node1" presStyleIdx="5" presStyleCnt="6" custScaleX="123563" custScaleY="64567" custRadScaleRad="101536" custRadScaleInc="4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5A80ED-E5E6-43AD-876B-FDFFA2D20F31}" type="presOf" srcId="{7ED8DA6E-19BC-4924-86F4-2A68286DCC7D}" destId="{E3475DBA-D6AF-48CC-9635-7D480BBEB53A}" srcOrd="1" destOrd="0" presId="urn:microsoft.com/office/officeart/2005/8/layout/radial1"/>
    <dgm:cxn modelId="{48B7DD99-75B2-41A2-922A-B45C6CAB4567}" type="presOf" srcId="{1B1DF6C9-2B74-45A4-8331-095BB8AA6715}" destId="{3BFD3391-7E10-40A8-872D-A1902A1CA4FA}" srcOrd="1" destOrd="0" presId="urn:microsoft.com/office/officeart/2005/8/layout/radial1"/>
    <dgm:cxn modelId="{E04E7339-EC82-4AC8-9641-C5AFE7656F0C}" type="presOf" srcId="{8A4895AF-71CF-42B4-8473-76F3C0B14210}" destId="{AB5C7EF1-5576-4862-8501-CD1BE1292612}" srcOrd="0" destOrd="0" presId="urn:microsoft.com/office/officeart/2005/8/layout/radial1"/>
    <dgm:cxn modelId="{50A2953A-2809-4A21-BB31-7E64F6BC85F0}" type="presOf" srcId="{6DC91BB1-9C5B-4C0E-A0C3-D52349609F50}" destId="{A7D95772-C7DD-4B9C-A80F-988262D9E0B9}" srcOrd="0" destOrd="0" presId="urn:microsoft.com/office/officeart/2005/8/layout/radial1"/>
    <dgm:cxn modelId="{17F91078-A71A-4345-8266-D4A852DCB5BC}" srcId="{8A68D891-6974-4AE8-90ED-4CB238571AE7}" destId="{90BD1325-C5F9-45D9-BA1E-E62D48F5F602}" srcOrd="0" destOrd="0" parTransId="{3BDE1F95-609B-41AB-B4DC-C9D953E77393}" sibTransId="{3EC17A50-5F7A-4B95-B8EA-D4CCBE5237D1}"/>
    <dgm:cxn modelId="{145BDE33-CBC9-4A21-ABE0-5EDA344C01F7}" type="presOf" srcId="{1B1DF6C9-2B74-45A4-8331-095BB8AA6715}" destId="{75030CC8-DFA0-4C09-8E0D-ED225AF6B42A}" srcOrd="0" destOrd="0" presId="urn:microsoft.com/office/officeart/2005/8/layout/radial1"/>
    <dgm:cxn modelId="{6C75C638-3248-492A-B7BE-1AA19AECC65A}" type="presOf" srcId="{3BDE1F95-609B-41AB-B4DC-C9D953E77393}" destId="{FB6787D6-AE55-4F72-8AE7-13427B8C7523}" srcOrd="1" destOrd="0" presId="urn:microsoft.com/office/officeart/2005/8/layout/radial1"/>
    <dgm:cxn modelId="{3F766B6F-C682-4E34-912D-F6539208A6B7}" type="presOf" srcId="{5A622E67-7595-413C-849E-31963CCBC3A4}" destId="{E8134BC1-ACF8-4A52-A0B9-F10AB8C8560B}" srcOrd="1" destOrd="0" presId="urn:microsoft.com/office/officeart/2005/8/layout/radial1"/>
    <dgm:cxn modelId="{1C3F2F59-C8BE-47AD-AD80-25E3C06F37DF}" type="presOf" srcId="{C44C4495-5C54-46F5-BCF8-F256FAE68364}" destId="{EBDFBD35-8C95-4E7E-974D-E639B108931F}" srcOrd="0" destOrd="0" presId="urn:microsoft.com/office/officeart/2005/8/layout/radial1"/>
    <dgm:cxn modelId="{E7267DF4-7B84-48D7-8A82-05FB10377222}" type="presOf" srcId="{8A68D891-6974-4AE8-90ED-4CB238571AE7}" destId="{7280608E-8C5B-4FAB-BD52-22C7B84E6389}" srcOrd="0" destOrd="0" presId="urn:microsoft.com/office/officeart/2005/8/layout/radial1"/>
    <dgm:cxn modelId="{B5D08A6F-851A-45C1-82AD-97AEB3FB28E9}" type="presOf" srcId="{5A622E67-7595-413C-849E-31963CCBC3A4}" destId="{34661C2A-A508-400E-A2B3-399F6D8C7DA7}" srcOrd="0" destOrd="0" presId="urn:microsoft.com/office/officeart/2005/8/layout/radial1"/>
    <dgm:cxn modelId="{3DCBF306-D7BF-4DC4-8E8E-E7B3E496FF0D}" srcId="{8A68D891-6974-4AE8-90ED-4CB238571AE7}" destId="{DCBD624B-E222-456A-8070-01BAC03BFA59}" srcOrd="5" destOrd="0" parTransId="{7ED8DA6E-19BC-4924-86F4-2A68286DCC7D}" sibTransId="{0492DC17-5A1B-4318-A22C-5C93FC00007F}"/>
    <dgm:cxn modelId="{08454580-F9D3-4CD8-B93B-526E9A271E04}" type="presOf" srcId="{90325015-F79F-4E33-807A-B7A415ADAA3F}" destId="{176F4796-C990-4BED-BF9A-EBB62D92A35A}" srcOrd="0" destOrd="0" presId="urn:microsoft.com/office/officeart/2005/8/layout/radial1"/>
    <dgm:cxn modelId="{01A10A26-CC19-4D55-9D13-0754C0ACCDF5}" type="presOf" srcId="{7ED8DA6E-19BC-4924-86F4-2A68286DCC7D}" destId="{0B9AB65E-56BA-4790-A828-0B8BE5AEDD8E}" srcOrd="0" destOrd="0" presId="urn:microsoft.com/office/officeart/2005/8/layout/radial1"/>
    <dgm:cxn modelId="{E4CC6069-D32C-4455-B479-5A1EF771BAD1}" type="presOf" srcId="{89D4C0FA-A067-4D09-A648-F1C7506DC3EB}" destId="{DAEDE495-4C80-41C0-B1D3-54182B62EB5E}" srcOrd="0" destOrd="0" presId="urn:microsoft.com/office/officeart/2005/8/layout/radial1"/>
    <dgm:cxn modelId="{095DACAE-84B3-49AD-A1D6-85ABA31CC8D9}" srcId="{8A68D891-6974-4AE8-90ED-4CB238571AE7}" destId="{EF5008EB-3631-4CE0-9D56-B771A9115912}" srcOrd="1" destOrd="0" parTransId="{5A622E67-7595-413C-849E-31963CCBC3A4}" sibTransId="{151F612F-A67D-4ED9-8E69-EEC17C09DC4C}"/>
    <dgm:cxn modelId="{2E8ECEA5-106C-4C07-B41B-F2A7D783820F}" srcId="{8A68D891-6974-4AE8-90ED-4CB238571AE7}" destId="{8A4895AF-71CF-42B4-8473-76F3C0B14210}" srcOrd="4" destOrd="0" parTransId="{89D4C0FA-A067-4D09-A648-F1C7506DC3EB}" sibTransId="{84C9E24C-8589-4C0A-8929-F4CB1B660482}"/>
    <dgm:cxn modelId="{B8B77550-054D-4DC9-9F09-E5FE60699213}" type="presOf" srcId="{71F4352A-15BE-4271-8CFA-631E91CF2770}" destId="{CBD356A8-91DB-4A6A-9F04-0E02DBF84840}" srcOrd="0" destOrd="0" presId="urn:microsoft.com/office/officeart/2005/8/layout/radial1"/>
    <dgm:cxn modelId="{B22E2431-1F14-4C87-8C85-7EB2D2C6F44C}" srcId="{C44C4495-5C54-46F5-BCF8-F256FAE68364}" destId="{8A68D891-6974-4AE8-90ED-4CB238571AE7}" srcOrd="0" destOrd="0" parTransId="{B8D2B3CD-1A14-44A1-A9B2-A6469E13B864}" sibTransId="{DDB8DDBB-8472-4695-BF10-BD5F2CF6EE3F}"/>
    <dgm:cxn modelId="{0FE91019-6523-4D47-902B-B8016A9E4A73}" type="presOf" srcId="{71F4352A-15BE-4271-8CFA-631E91CF2770}" destId="{F75A72DB-2C33-45C6-8981-9C55CD1873C8}" srcOrd="1" destOrd="0" presId="urn:microsoft.com/office/officeart/2005/8/layout/radial1"/>
    <dgm:cxn modelId="{8370DAD6-E96B-4835-80C1-E936BCF6311E}" type="presOf" srcId="{EF5008EB-3631-4CE0-9D56-B771A9115912}" destId="{E6BD6422-1AE1-42B3-9DAA-CC96743244A6}" srcOrd="0" destOrd="0" presId="urn:microsoft.com/office/officeart/2005/8/layout/radial1"/>
    <dgm:cxn modelId="{3F332A90-CD01-47D1-9B87-C3531D3D3BA6}" srcId="{8A68D891-6974-4AE8-90ED-4CB238571AE7}" destId="{90325015-F79F-4E33-807A-B7A415ADAA3F}" srcOrd="2" destOrd="0" parTransId="{71F4352A-15BE-4271-8CFA-631E91CF2770}" sibTransId="{4ADB378C-C2B4-4DBF-B58B-3E05484040E3}"/>
    <dgm:cxn modelId="{ED11D1C8-DBD9-44BA-9870-0CF6AFDA58EE}" type="presOf" srcId="{DCBD624B-E222-456A-8070-01BAC03BFA59}" destId="{CE1F06BB-1D7C-4124-A4DF-896C2E9FF150}" srcOrd="0" destOrd="0" presId="urn:microsoft.com/office/officeart/2005/8/layout/radial1"/>
    <dgm:cxn modelId="{A059AC3C-3DA1-41FF-B32F-E97C75F85A6C}" type="presOf" srcId="{90BD1325-C5F9-45D9-BA1E-E62D48F5F602}" destId="{D08C87F4-C3CD-4992-B016-6C9542EAB6A2}" srcOrd="0" destOrd="0" presId="urn:microsoft.com/office/officeart/2005/8/layout/radial1"/>
    <dgm:cxn modelId="{F0D993D4-3B24-4824-8741-CF19B6EB34AB}" type="presOf" srcId="{3BDE1F95-609B-41AB-B4DC-C9D953E77393}" destId="{81177FC8-26B6-4E1B-9351-94C9C1BAC43A}" srcOrd="0" destOrd="0" presId="urn:microsoft.com/office/officeart/2005/8/layout/radial1"/>
    <dgm:cxn modelId="{A67D8976-D3E0-4A02-8507-B53C44695863}" type="presOf" srcId="{89D4C0FA-A067-4D09-A648-F1C7506DC3EB}" destId="{AF6F38C1-37A7-46FB-9F3D-EA3698E410CF}" srcOrd="1" destOrd="0" presId="urn:microsoft.com/office/officeart/2005/8/layout/radial1"/>
    <dgm:cxn modelId="{6B5C21EC-C649-4A23-AC33-9EB3CD615544}" srcId="{8A68D891-6974-4AE8-90ED-4CB238571AE7}" destId="{6DC91BB1-9C5B-4C0E-A0C3-D52349609F50}" srcOrd="3" destOrd="0" parTransId="{1B1DF6C9-2B74-45A4-8331-095BB8AA6715}" sibTransId="{6921820A-268E-4287-B9AC-6BD3B9029DC2}"/>
    <dgm:cxn modelId="{EF6FE342-54F6-4C3A-A285-87CC64C1E743}" type="presParOf" srcId="{EBDFBD35-8C95-4E7E-974D-E639B108931F}" destId="{7280608E-8C5B-4FAB-BD52-22C7B84E6389}" srcOrd="0" destOrd="0" presId="urn:microsoft.com/office/officeart/2005/8/layout/radial1"/>
    <dgm:cxn modelId="{0F148A7F-734D-4170-9771-6671904792B5}" type="presParOf" srcId="{EBDFBD35-8C95-4E7E-974D-E639B108931F}" destId="{81177FC8-26B6-4E1B-9351-94C9C1BAC43A}" srcOrd="1" destOrd="0" presId="urn:microsoft.com/office/officeart/2005/8/layout/radial1"/>
    <dgm:cxn modelId="{4F8BC8FA-E94E-467E-8EDB-8758B12883AD}" type="presParOf" srcId="{81177FC8-26B6-4E1B-9351-94C9C1BAC43A}" destId="{FB6787D6-AE55-4F72-8AE7-13427B8C7523}" srcOrd="0" destOrd="0" presId="urn:microsoft.com/office/officeart/2005/8/layout/radial1"/>
    <dgm:cxn modelId="{540C5AF0-E34B-4C5E-A45F-5F2E8E0D8188}" type="presParOf" srcId="{EBDFBD35-8C95-4E7E-974D-E639B108931F}" destId="{D08C87F4-C3CD-4992-B016-6C9542EAB6A2}" srcOrd="2" destOrd="0" presId="urn:microsoft.com/office/officeart/2005/8/layout/radial1"/>
    <dgm:cxn modelId="{C7469834-7FF4-40B2-9C2E-8F25E3BD2841}" type="presParOf" srcId="{EBDFBD35-8C95-4E7E-974D-E639B108931F}" destId="{34661C2A-A508-400E-A2B3-399F6D8C7DA7}" srcOrd="3" destOrd="0" presId="urn:microsoft.com/office/officeart/2005/8/layout/radial1"/>
    <dgm:cxn modelId="{243FF308-BE46-4A97-AD76-9D0C54B95B60}" type="presParOf" srcId="{34661C2A-A508-400E-A2B3-399F6D8C7DA7}" destId="{E8134BC1-ACF8-4A52-A0B9-F10AB8C8560B}" srcOrd="0" destOrd="0" presId="urn:microsoft.com/office/officeart/2005/8/layout/radial1"/>
    <dgm:cxn modelId="{6ADF722A-F1AB-4B69-9FA2-660FE3628D5C}" type="presParOf" srcId="{EBDFBD35-8C95-4E7E-974D-E639B108931F}" destId="{E6BD6422-1AE1-42B3-9DAA-CC96743244A6}" srcOrd="4" destOrd="0" presId="urn:microsoft.com/office/officeart/2005/8/layout/radial1"/>
    <dgm:cxn modelId="{38C23829-BC11-4A88-856B-9F07D36DFB00}" type="presParOf" srcId="{EBDFBD35-8C95-4E7E-974D-E639B108931F}" destId="{CBD356A8-91DB-4A6A-9F04-0E02DBF84840}" srcOrd="5" destOrd="0" presId="urn:microsoft.com/office/officeart/2005/8/layout/radial1"/>
    <dgm:cxn modelId="{BBE9BE2B-CAF1-406B-BB32-55719815776D}" type="presParOf" srcId="{CBD356A8-91DB-4A6A-9F04-0E02DBF84840}" destId="{F75A72DB-2C33-45C6-8981-9C55CD1873C8}" srcOrd="0" destOrd="0" presId="urn:microsoft.com/office/officeart/2005/8/layout/radial1"/>
    <dgm:cxn modelId="{74BF5B2F-F719-41CD-89D1-B8502D421338}" type="presParOf" srcId="{EBDFBD35-8C95-4E7E-974D-E639B108931F}" destId="{176F4796-C990-4BED-BF9A-EBB62D92A35A}" srcOrd="6" destOrd="0" presId="urn:microsoft.com/office/officeart/2005/8/layout/radial1"/>
    <dgm:cxn modelId="{FBE58BFC-89A1-47E2-9F42-3A3D0C8CF3FC}" type="presParOf" srcId="{EBDFBD35-8C95-4E7E-974D-E639B108931F}" destId="{75030CC8-DFA0-4C09-8E0D-ED225AF6B42A}" srcOrd="7" destOrd="0" presId="urn:microsoft.com/office/officeart/2005/8/layout/radial1"/>
    <dgm:cxn modelId="{1124E784-AD68-4407-80C1-C822B2785403}" type="presParOf" srcId="{75030CC8-DFA0-4C09-8E0D-ED225AF6B42A}" destId="{3BFD3391-7E10-40A8-872D-A1902A1CA4FA}" srcOrd="0" destOrd="0" presId="urn:microsoft.com/office/officeart/2005/8/layout/radial1"/>
    <dgm:cxn modelId="{BC556186-4EFA-4ED9-9F35-38DDDFBDBB83}" type="presParOf" srcId="{EBDFBD35-8C95-4E7E-974D-E639B108931F}" destId="{A7D95772-C7DD-4B9C-A80F-988262D9E0B9}" srcOrd="8" destOrd="0" presId="urn:microsoft.com/office/officeart/2005/8/layout/radial1"/>
    <dgm:cxn modelId="{CC5CD057-3275-4986-9005-F2FF934E2F44}" type="presParOf" srcId="{EBDFBD35-8C95-4E7E-974D-E639B108931F}" destId="{DAEDE495-4C80-41C0-B1D3-54182B62EB5E}" srcOrd="9" destOrd="0" presId="urn:microsoft.com/office/officeart/2005/8/layout/radial1"/>
    <dgm:cxn modelId="{3485AC75-4813-4888-A9F2-7830BB7F314A}" type="presParOf" srcId="{DAEDE495-4C80-41C0-B1D3-54182B62EB5E}" destId="{AF6F38C1-37A7-46FB-9F3D-EA3698E410CF}" srcOrd="0" destOrd="0" presId="urn:microsoft.com/office/officeart/2005/8/layout/radial1"/>
    <dgm:cxn modelId="{43CDACD5-BCA3-41A4-B963-9F33E0B9A7D5}" type="presParOf" srcId="{EBDFBD35-8C95-4E7E-974D-E639B108931F}" destId="{AB5C7EF1-5576-4862-8501-CD1BE1292612}" srcOrd="10" destOrd="0" presId="urn:microsoft.com/office/officeart/2005/8/layout/radial1"/>
    <dgm:cxn modelId="{26D1A7A1-24CC-459E-BF9F-C34EA6EB7050}" type="presParOf" srcId="{EBDFBD35-8C95-4E7E-974D-E639B108931F}" destId="{0B9AB65E-56BA-4790-A828-0B8BE5AEDD8E}" srcOrd="11" destOrd="0" presId="urn:microsoft.com/office/officeart/2005/8/layout/radial1"/>
    <dgm:cxn modelId="{ED51DAB1-58E3-42C7-9968-78DB20B0ABE0}" type="presParOf" srcId="{0B9AB65E-56BA-4790-A828-0B8BE5AEDD8E}" destId="{E3475DBA-D6AF-48CC-9635-7D480BBEB53A}" srcOrd="0" destOrd="0" presId="urn:microsoft.com/office/officeart/2005/8/layout/radial1"/>
    <dgm:cxn modelId="{D5D2716E-BF36-4452-BD8B-9D0825E73EA5}" type="presParOf" srcId="{EBDFBD35-8C95-4E7E-974D-E639B108931F}" destId="{CE1F06BB-1D7C-4124-A4DF-896C2E9FF1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5884F3-3B13-4313-9C0A-FD303931548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6CDBCF-DF74-4877-B3D9-841EB66405C7}">
      <dgm:prSet phldrT="[文本]" custT="1"/>
      <dgm:spPr/>
      <dgm:t>
        <a:bodyPr/>
        <a:lstStyle/>
        <a:p>
          <a:pPr>
            <a:lnSpc>
              <a:spcPct val="60000"/>
            </a:lnSpc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2010.6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：项目启动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48398ED-834F-444E-838C-4BEA056725FF}" type="parTrans" cxnId="{3DD2AE1E-DF2B-4F48-8E5A-6EA2D981BDC2}">
      <dgm:prSet/>
      <dgm:spPr/>
      <dgm:t>
        <a:bodyPr/>
        <a:lstStyle/>
        <a:p>
          <a:endParaRPr lang="zh-CN" altLang="en-US"/>
        </a:p>
      </dgm:t>
    </dgm:pt>
    <dgm:pt modelId="{498C45F7-2098-4EDC-9D0C-07B1423C1F4E}" type="sibTrans" cxnId="{3DD2AE1E-DF2B-4F48-8E5A-6EA2D981BDC2}">
      <dgm:prSet/>
      <dgm:spPr/>
      <dgm:t>
        <a:bodyPr/>
        <a:lstStyle/>
        <a:p>
          <a:endParaRPr lang="zh-CN" altLang="en-US"/>
        </a:p>
      </dgm:t>
    </dgm:pt>
    <dgm:pt modelId="{D0A8B086-53F8-4421-A5D3-A6D5133BC877}">
      <dgm:prSet phldrT="[文本]" custT="1"/>
      <dgm:spPr/>
      <dgm:t>
        <a:bodyPr/>
        <a:lstStyle/>
        <a:p>
          <a:pPr>
            <a:lnSpc>
              <a:spcPct val="60000"/>
            </a:lnSpc>
            <a:spcAft>
              <a:spcPts val="0"/>
            </a:spcAft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2011.10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60000"/>
            </a:lnSpc>
            <a:spcAft>
              <a:spcPts val="0"/>
            </a:spcAft>
          </a:pP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双集群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4AEAB83-07C4-45A3-8BDE-ADA280C1B3F8}" type="parTrans" cxnId="{5EBE6CBB-0CF9-49AC-A0BB-8AFEA012EFD4}">
      <dgm:prSet/>
      <dgm:spPr/>
      <dgm:t>
        <a:bodyPr/>
        <a:lstStyle/>
        <a:p>
          <a:endParaRPr lang="zh-CN" altLang="en-US"/>
        </a:p>
      </dgm:t>
    </dgm:pt>
    <dgm:pt modelId="{A5DC1F3F-0BE9-4B8B-9503-0FC77748C428}" type="sibTrans" cxnId="{5EBE6CBB-0CF9-49AC-A0BB-8AFEA012EFD4}">
      <dgm:prSet/>
      <dgm:spPr/>
      <dgm:t>
        <a:bodyPr/>
        <a:lstStyle/>
        <a:p>
          <a:endParaRPr lang="zh-CN" altLang="en-US"/>
        </a:p>
      </dgm:t>
    </dgm:pt>
    <dgm:pt modelId="{DA9B9948-11E6-409C-A905-45311E908BDB}">
      <dgm:prSet phldrT="[文本]" custT="1"/>
      <dgm:spPr/>
      <dgm:t>
        <a:bodyPr/>
        <a:lstStyle/>
        <a:p>
          <a:pPr>
            <a:lnSpc>
              <a:spcPct val="60000"/>
            </a:lnSpc>
            <a:spcAft>
              <a:spcPts val="0"/>
            </a:spcAft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2012.3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60000"/>
            </a:lnSpc>
            <a:spcAft>
              <a:spcPts val="0"/>
            </a:spcAft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OLAP(v0.3)</a:t>
          </a:r>
          <a:endParaRPr lang="zh-CN" altLang="en-US" sz="28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A49CBA5-A204-4EF1-845D-FEBA3F631845}" type="parTrans" cxnId="{208FDDB7-BE4A-4967-95A7-439418C3F71A}">
      <dgm:prSet/>
      <dgm:spPr/>
      <dgm:t>
        <a:bodyPr/>
        <a:lstStyle/>
        <a:p>
          <a:endParaRPr lang="zh-CN" altLang="en-US"/>
        </a:p>
      </dgm:t>
    </dgm:pt>
    <dgm:pt modelId="{25E4902A-C1BD-4CC0-BD91-29E4DB253AA2}" type="sibTrans" cxnId="{208FDDB7-BE4A-4967-95A7-439418C3F71A}">
      <dgm:prSet/>
      <dgm:spPr/>
      <dgm:t>
        <a:bodyPr/>
        <a:lstStyle/>
        <a:p>
          <a:endParaRPr lang="zh-CN" altLang="en-US"/>
        </a:p>
      </dgm:t>
    </dgm:pt>
    <dgm:pt modelId="{29AD5419-4608-42DC-9BA4-D6D901102A21}">
      <dgm:prSet phldrT="[文本]" custT="1"/>
      <dgm:spPr/>
      <dgm:t>
        <a:bodyPr/>
        <a:lstStyle/>
        <a:p>
          <a:pPr>
            <a:lnSpc>
              <a:spcPct val="60000"/>
            </a:lnSpc>
            <a:spcAft>
              <a:spcPts val="0"/>
            </a:spcAft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2011.2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60000"/>
            </a:lnSpc>
            <a:spcAft>
              <a:spcPts val="0"/>
            </a:spcAft>
          </a:pP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第一个应用</a:t>
          </a:r>
          <a:endParaRPr lang="en-US" altLang="zh-CN" sz="2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F211CFC-6A8F-4AD1-B3CE-BD9CE37DFEDE}" type="parTrans" cxnId="{1F0417D8-DC5B-479F-9FE8-03281214C201}">
      <dgm:prSet/>
      <dgm:spPr/>
      <dgm:t>
        <a:bodyPr/>
        <a:lstStyle/>
        <a:p>
          <a:endParaRPr lang="zh-CN" altLang="en-US"/>
        </a:p>
      </dgm:t>
    </dgm:pt>
    <dgm:pt modelId="{2BD1794F-8E29-425B-B6D1-0E6149693EEF}" type="sibTrans" cxnId="{1F0417D8-DC5B-479F-9FE8-03281214C201}">
      <dgm:prSet/>
      <dgm:spPr/>
      <dgm:t>
        <a:bodyPr/>
        <a:lstStyle/>
        <a:p>
          <a:endParaRPr lang="zh-CN" altLang="en-US"/>
        </a:p>
      </dgm:t>
    </dgm:pt>
    <dgm:pt modelId="{4BED662E-6E5D-4A44-BF11-1B604CD4B49D}">
      <dgm:prSet phldrT="[文本]" custT="1"/>
      <dgm:spPr/>
      <dgm:t>
        <a:bodyPr/>
        <a:lstStyle/>
        <a:p>
          <a:pPr>
            <a:lnSpc>
              <a:spcPct val="60000"/>
            </a:lnSpc>
          </a:pP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2013.03</a:t>
          </a:r>
          <a:r>
            <a: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SQL(v0.4)</a:t>
          </a:r>
          <a:endParaRPr lang="zh-CN" altLang="en-US" sz="28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F59E3D6B-3A53-47D7-A731-1D69C4E0942F}" type="parTrans" cxnId="{F0670FCE-46CE-48AA-BC27-61E9609E1E08}">
      <dgm:prSet/>
      <dgm:spPr/>
      <dgm:t>
        <a:bodyPr/>
        <a:lstStyle/>
        <a:p>
          <a:endParaRPr lang="zh-CN" altLang="en-US"/>
        </a:p>
      </dgm:t>
    </dgm:pt>
    <dgm:pt modelId="{67AC102B-781B-454F-A4B8-398CB672DC08}" type="sibTrans" cxnId="{F0670FCE-46CE-48AA-BC27-61E9609E1E08}">
      <dgm:prSet/>
      <dgm:spPr/>
      <dgm:t>
        <a:bodyPr/>
        <a:lstStyle/>
        <a:p>
          <a:endParaRPr lang="zh-CN" altLang="en-US"/>
        </a:p>
      </dgm:t>
    </dgm:pt>
    <dgm:pt modelId="{7284EBBE-12B2-4144-8B9B-01C17AA0EB95}" type="pres">
      <dgm:prSet presAssocID="{515884F3-3B13-4313-9C0A-FD303931548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91C5EA-AC4A-4841-915C-B8ADFA7792D8}" type="pres">
      <dgm:prSet presAssocID="{515884F3-3B13-4313-9C0A-FD3039315487}" presName="arrow" presStyleLbl="bgShp" presStyleIdx="0" presStyleCnt="1" custScaleX="137500" custLinFactNeighborX="1828" custLinFactNeighborY="-1661"/>
      <dgm:spPr>
        <a:solidFill>
          <a:schemeClr val="accent1">
            <a:lumMod val="60000"/>
            <a:lumOff val="40000"/>
          </a:schemeClr>
        </a:solidFill>
      </dgm:spPr>
    </dgm:pt>
    <dgm:pt modelId="{71D25727-4C94-4F49-B195-4F9DD8A38F01}" type="pres">
      <dgm:prSet presAssocID="{515884F3-3B13-4313-9C0A-FD3039315487}" presName="arrowDiagram5" presStyleCnt="0"/>
      <dgm:spPr/>
    </dgm:pt>
    <dgm:pt modelId="{89D83C26-4B3D-4075-B8BA-21199C38502E}" type="pres">
      <dgm:prSet presAssocID="{A66CDBCF-DF74-4877-B3D9-841EB66405C7}" presName="bullet5a" presStyleLbl="node1" presStyleIdx="0" presStyleCnt="5" custLinFactX="-400000" custLinFactY="43841" custLinFactNeighborX="-448221" custLinFactNeighborY="100000"/>
      <dgm:spPr/>
    </dgm:pt>
    <dgm:pt modelId="{9DCB359E-1816-4D51-B49A-93B1A89871AD}" type="pres">
      <dgm:prSet presAssocID="{A66CDBCF-DF74-4877-B3D9-841EB66405C7}" presName="textBox5a" presStyleLbl="revTx" presStyleIdx="0" presStyleCnt="5" custScaleX="193857" custScaleY="55588" custLinFactX="-15599" custLinFactNeighborX="-100000" custLinFactNeighborY="147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D76F5-4EB3-4BAF-89A2-C391C0C4EDE3}" type="pres">
      <dgm:prSet presAssocID="{29AD5419-4608-42DC-9BA4-D6D901102A21}" presName="bullet5b" presStyleLbl="node1" presStyleIdx="1" presStyleCnt="5" custLinFactX="-200000" custLinFactY="27663" custLinFactNeighborX="-273495" custLinFactNeighborY="100000"/>
      <dgm:spPr/>
    </dgm:pt>
    <dgm:pt modelId="{417F399B-0F5D-421E-8A6F-0FDE2DAF03B4}" type="pres">
      <dgm:prSet presAssocID="{29AD5419-4608-42DC-9BA4-D6D901102A21}" presName="textBox5b" presStyleLbl="revTx" presStyleIdx="1" presStyleCnt="5" custScaleX="246539" custScaleY="45325" custLinFactX="-44075" custLinFactNeighborX="-100000" custLinFactNeighborY="-68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452EB-860E-4E82-BB19-2A978AFAEC0F}" type="pres">
      <dgm:prSet presAssocID="{D0A8B086-53F8-4421-A5D3-A6D5133BC877}" presName="bullet5c" presStyleLbl="node1" presStyleIdx="2" presStyleCnt="5" custLinFactX="-100000" custLinFactNeighborX="-179427" custLinFactNeighborY="74132"/>
      <dgm:spPr/>
    </dgm:pt>
    <dgm:pt modelId="{B0409E75-725B-4EDD-A54C-38E2A98492BD}" type="pres">
      <dgm:prSet presAssocID="{D0A8B086-53F8-4421-A5D3-A6D5133BC877}" presName="textBox5c" presStyleLbl="revTx" presStyleIdx="2" presStyleCnt="5" custScaleX="314517" custScaleY="36571" custLinFactNeighborX="-14568" custLinFactNeighborY="-68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3EEAC7-9B24-4F15-9AE0-F74B453AF75A}" type="pres">
      <dgm:prSet presAssocID="{DA9B9948-11E6-409C-A905-45311E908BDB}" presName="bullet5d" presStyleLbl="node1" presStyleIdx="3" presStyleCnt="5" custLinFactX="-100000" custLinFactNeighborX="-137298" custLinFactNeighborY="70968"/>
      <dgm:spPr/>
    </dgm:pt>
    <dgm:pt modelId="{5D6065CF-F066-4E8C-9262-D8FAB1B5D7B9}" type="pres">
      <dgm:prSet presAssocID="{DA9B9948-11E6-409C-A905-45311E908BDB}" presName="textBox5d" presStyleLbl="revTx" presStyleIdx="3" presStyleCnt="5" custScaleX="198183" custScaleY="29516" custLinFactNeighborX="-92054" custLinFactNeighborY="-655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304F5-C87D-4413-8B92-56109B2462E9}" type="pres">
      <dgm:prSet presAssocID="{4BED662E-6E5D-4A44-BF11-1B604CD4B49D}" presName="bullet5e" presStyleLbl="node1" presStyleIdx="4" presStyleCnt="5" custLinFactX="-38555" custLinFactNeighborX="-100000" custLinFactNeighborY="31224"/>
      <dgm:spPr/>
      <dgm:t>
        <a:bodyPr/>
        <a:lstStyle/>
        <a:p>
          <a:endParaRPr lang="zh-CN" altLang="en-US"/>
        </a:p>
      </dgm:t>
    </dgm:pt>
    <dgm:pt modelId="{6E2851CF-85E7-4737-9B61-3858D5F5CE35}" type="pres">
      <dgm:prSet presAssocID="{4BED662E-6E5D-4A44-BF11-1B604CD4B49D}" presName="textBox5e" presStyleLbl="revTx" presStyleIdx="4" presStyleCnt="5" custScaleX="169774" custScaleY="31324" custLinFactNeighborX="-81259" custLinFactNeighborY="-132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DB8270-4FC2-499E-8051-12A5CCC754AD}" type="presOf" srcId="{29AD5419-4608-42DC-9BA4-D6D901102A21}" destId="{417F399B-0F5D-421E-8A6F-0FDE2DAF03B4}" srcOrd="0" destOrd="0" presId="urn:microsoft.com/office/officeart/2005/8/layout/arrow2"/>
    <dgm:cxn modelId="{04890C1D-2233-474C-B13F-F4F8D4B713C2}" type="presOf" srcId="{DA9B9948-11E6-409C-A905-45311E908BDB}" destId="{5D6065CF-F066-4E8C-9262-D8FAB1B5D7B9}" srcOrd="0" destOrd="0" presId="urn:microsoft.com/office/officeart/2005/8/layout/arrow2"/>
    <dgm:cxn modelId="{01425CBD-8EC9-4B8D-AEBD-EC6FB8A13DDD}" type="presOf" srcId="{515884F3-3B13-4313-9C0A-FD3039315487}" destId="{7284EBBE-12B2-4144-8B9B-01C17AA0EB95}" srcOrd="0" destOrd="0" presId="urn:microsoft.com/office/officeart/2005/8/layout/arrow2"/>
    <dgm:cxn modelId="{FDFDE593-6537-4228-AF70-AFD170E3C3A1}" type="presOf" srcId="{A66CDBCF-DF74-4877-B3D9-841EB66405C7}" destId="{9DCB359E-1816-4D51-B49A-93B1A89871AD}" srcOrd="0" destOrd="0" presId="urn:microsoft.com/office/officeart/2005/8/layout/arrow2"/>
    <dgm:cxn modelId="{208FDDB7-BE4A-4967-95A7-439418C3F71A}" srcId="{515884F3-3B13-4313-9C0A-FD3039315487}" destId="{DA9B9948-11E6-409C-A905-45311E908BDB}" srcOrd="3" destOrd="0" parTransId="{0A49CBA5-A204-4EF1-845D-FEBA3F631845}" sibTransId="{25E4902A-C1BD-4CC0-BD91-29E4DB253AA2}"/>
    <dgm:cxn modelId="{1F0417D8-DC5B-479F-9FE8-03281214C201}" srcId="{515884F3-3B13-4313-9C0A-FD3039315487}" destId="{29AD5419-4608-42DC-9BA4-D6D901102A21}" srcOrd="1" destOrd="0" parTransId="{DF211CFC-6A8F-4AD1-B3CE-BD9CE37DFEDE}" sibTransId="{2BD1794F-8E29-425B-B6D1-0E6149693EEF}"/>
    <dgm:cxn modelId="{5E5423AF-4229-4C19-9E19-E364067AA308}" type="presOf" srcId="{D0A8B086-53F8-4421-A5D3-A6D5133BC877}" destId="{B0409E75-725B-4EDD-A54C-38E2A98492BD}" srcOrd="0" destOrd="0" presId="urn:microsoft.com/office/officeart/2005/8/layout/arrow2"/>
    <dgm:cxn modelId="{2161A95B-CAA8-42A0-BCF5-F467A4DD2CA0}" type="presOf" srcId="{4BED662E-6E5D-4A44-BF11-1B604CD4B49D}" destId="{6E2851CF-85E7-4737-9B61-3858D5F5CE35}" srcOrd="0" destOrd="0" presId="urn:microsoft.com/office/officeart/2005/8/layout/arrow2"/>
    <dgm:cxn modelId="{3DD2AE1E-DF2B-4F48-8E5A-6EA2D981BDC2}" srcId="{515884F3-3B13-4313-9C0A-FD3039315487}" destId="{A66CDBCF-DF74-4877-B3D9-841EB66405C7}" srcOrd="0" destOrd="0" parTransId="{548398ED-834F-444E-838C-4BEA056725FF}" sibTransId="{498C45F7-2098-4EDC-9D0C-07B1423C1F4E}"/>
    <dgm:cxn modelId="{5EBE6CBB-0CF9-49AC-A0BB-8AFEA012EFD4}" srcId="{515884F3-3B13-4313-9C0A-FD3039315487}" destId="{D0A8B086-53F8-4421-A5D3-A6D5133BC877}" srcOrd="2" destOrd="0" parTransId="{F4AEAB83-07C4-45A3-8BDE-ADA280C1B3F8}" sibTransId="{A5DC1F3F-0BE9-4B8B-9503-0FC77748C428}"/>
    <dgm:cxn modelId="{F0670FCE-46CE-48AA-BC27-61E9609E1E08}" srcId="{515884F3-3B13-4313-9C0A-FD3039315487}" destId="{4BED662E-6E5D-4A44-BF11-1B604CD4B49D}" srcOrd="4" destOrd="0" parTransId="{F59E3D6B-3A53-47D7-A731-1D69C4E0942F}" sibTransId="{67AC102B-781B-454F-A4B8-398CB672DC08}"/>
    <dgm:cxn modelId="{141BED8B-4070-4D9F-816D-DD8E47709BE3}" type="presParOf" srcId="{7284EBBE-12B2-4144-8B9B-01C17AA0EB95}" destId="{8C91C5EA-AC4A-4841-915C-B8ADFA7792D8}" srcOrd="0" destOrd="0" presId="urn:microsoft.com/office/officeart/2005/8/layout/arrow2"/>
    <dgm:cxn modelId="{3240F428-E4B4-4056-BE43-5CAB06A92B43}" type="presParOf" srcId="{7284EBBE-12B2-4144-8B9B-01C17AA0EB95}" destId="{71D25727-4C94-4F49-B195-4F9DD8A38F01}" srcOrd="1" destOrd="0" presId="urn:microsoft.com/office/officeart/2005/8/layout/arrow2"/>
    <dgm:cxn modelId="{F5AC6116-ED3D-4CEF-9B35-FDF7C4060E87}" type="presParOf" srcId="{71D25727-4C94-4F49-B195-4F9DD8A38F01}" destId="{89D83C26-4B3D-4075-B8BA-21199C38502E}" srcOrd="0" destOrd="0" presId="urn:microsoft.com/office/officeart/2005/8/layout/arrow2"/>
    <dgm:cxn modelId="{502A8A0D-A403-4BFD-8835-32A8C06435FD}" type="presParOf" srcId="{71D25727-4C94-4F49-B195-4F9DD8A38F01}" destId="{9DCB359E-1816-4D51-B49A-93B1A89871AD}" srcOrd="1" destOrd="0" presId="urn:microsoft.com/office/officeart/2005/8/layout/arrow2"/>
    <dgm:cxn modelId="{7005ED40-1AC9-4884-87D4-F59BD25A99A3}" type="presParOf" srcId="{71D25727-4C94-4F49-B195-4F9DD8A38F01}" destId="{A3ED76F5-4EB3-4BAF-89A2-C391C0C4EDE3}" srcOrd="2" destOrd="0" presId="urn:microsoft.com/office/officeart/2005/8/layout/arrow2"/>
    <dgm:cxn modelId="{8B36B703-7080-46CF-801D-6E0B36C9025D}" type="presParOf" srcId="{71D25727-4C94-4F49-B195-4F9DD8A38F01}" destId="{417F399B-0F5D-421E-8A6F-0FDE2DAF03B4}" srcOrd="3" destOrd="0" presId="urn:microsoft.com/office/officeart/2005/8/layout/arrow2"/>
    <dgm:cxn modelId="{1CEB5473-AF2D-489D-8BCB-6F324AA96BF4}" type="presParOf" srcId="{71D25727-4C94-4F49-B195-4F9DD8A38F01}" destId="{14B452EB-860E-4E82-BB19-2A978AFAEC0F}" srcOrd="4" destOrd="0" presId="urn:microsoft.com/office/officeart/2005/8/layout/arrow2"/>
    <dgm:cxn modelId="{107AC26A-FE98-4BB0-8567-95CD771EE65F}" type="presParOf" srcId="{71D25727-4C94-4F49-B195-4F9DD8A38F01}" destId="{B0409E75-725B-4EDD-A54C-38E2A98492BD}" srcOrd="5" destOrd="0" presId="urn:microsoft.com/office/officeart/2005/8/layout/arrow2"/>
    <dgm:cxn modelId="{BBC049FC-3586-42F3-97CC-3DEFB552C2E5}" type="presParOf" srcId="{71D25727-4C94-4F49-B195-4F9DD8A38F01}" destId="{8F3EEAC7-9B24-4F15-9AE0-F74B453AF75A}" srcOrd="6" destOrd="0" presId="urn:microsoft.com/office/officeart/2005/8/layout/arrow2"/>
    <dgm:cxn modelId="{A537F35D-6336-401A-9172-27F340600444}" type="presParOf" srcId="{71D25727-4C94-4F49-B195-4F9DD8A38F01}" destId="{5D6065CF-F066-4E8C-9262-D8FAB1B5D7B9}" srcOrd="7" destOrd="0" presId="urn:microsoft.com/office/officeart/2005/8/layout/arrow2"/>
    <dgm:cxn modelId="{B811ED64-61B1-412B-A973-E30E4A9DA8B9}" type="presParOf" srcId="{71D25727-4C94-4F49-B195-4F9DD8A38F01}" destId="{AE8304F5-C87D-4413-8B92-56109B2462E9}" srcOrd="8" destOrd="0" presId="urn:microsoft.com/office/officeart/2005/8/layout/arrow2"/>
    <dgm:cxn modelId="{67A398A7-6033-4037-A0AA-C5B383716D3D}" type="presParOf" srcId="{71D25727-4C94-4F49-B195-4F9DD8A38F01}" destId="{6E2851CF-85E7-4737-9B61-3858D5F5CE3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2570686" y="1440159"/>
          <a:ext cx="1935691" cy="1321726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zh-CN" altLang="en-US" sz="2100" b="1" kern="1200" dirty="0"/>
        </a:p>
      </dsp:txBody>
      <dsp:txXfrm>
        <a:off x="2570686" y="1440159"/>
        <a:ext cx="1935691" cy="1321726"/>
      </dsp:txXfrm>
    </dsp:sp>
    <dsp:sp modelId="{81177FC8-26B6-4E1B-9351-94C9C1BAC43A}">
      <dsp:nvSpPr>
        <dsp:cNvPr id="0" name=""/>
        <dsp:cNvSpPr/>
      </dsp:nvSpPr>
      <dsp:spPr>
        <a:xfrm rot="16200000">
          <a:off x="3328773" y="1215837"/>
          <a:ext cx="41951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41951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3528044" y="1219912"/>
        <a:ext cx="20975" cy="20975"/>
      </dsp:txXfrm>
    </dsp:sp>
    <dsp:sp modelId="{D08C87F4-C3CD-4992-B016-6C9542EAB6A2}">
      <dsp:nvSpPr>
        <dsp:cNvPr id="0" name=""/>
        <dsp:cNvSpPr/>
      </dsp:nvSpPr>
      <dsp:spPr>
        <a:xfrm>
          <a:off x="2808311" y="186790"/>
          <a:ext cx="1460442" cy="833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808311" y="186790"/>
        <a:ext cx="1460442" cy="833850"/>
      </dsp:txXfrm>
    </dsp:sp>
    <dsp:sp modelId="{34661C2A-A508-400E-A2B3-399F6D8C7DA7}">
      <dsp:nvSpPr>
        <dsp:cNvPr id="0" name=""/>
        <dsp:cNvSpPr/>
      </dsp:nvSpPr>
      <dsp:spPr>
        <a:xfrm rot="19800000">
          <a:off x="4275072" y="1650340"/>
          <a:ext cx="37683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37683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800000">
        <a:off x="4292972" y="1663961"/>
        <a:ext cx="1884" cy="1884"/>
      </dsp:txXfrm>
    </dsp:sp>
    <dsp:sp modelId="{E6BD6422-1AE1-42B3-9DAA-CC96743244A6}">
      <dsp:nvSpPr>
        <dsp:cNvPr id="0" name=""/>
        <dsp:cNvSpPr/>
      </dsp:nvSpPr>
      <dsp:spPr>
        <a:xfrm>
          <a:off x="4084023" y="928578"/>
          <a:ext cx="1502430" cy="847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84023" y="928578"/>
        <a:ext cx="1502430" cy="847581"/>
      </dsp:txXfrm>
    </dsp:sp>
    <dsp:sp modelId="{CBD356A8-91DB-4A6A-9F04-0E02DBF84840}">
      <dsp:nvSpPr>
        <dsp:cNvPr id="0" name=""/>
        <dsp:cNvSpPr/>
      </dsp:nvSpPr>
      <dsp:spPr>
        <a:xfrm rot="1928034">
          <a:off x="4242148" y="2564041"/>
          <a:ext cx="113428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113428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28034">
        <a:off x="4296026" y="2575768"/>
        <a:ext cx="5671" cy="5671"/>
      </dsp:txXfrm>
    </dsp:sp>
    <dsp:sp modelId="{176F4796-C990-4BED-BF9A-EBB62D92A35A}">
      <dsp:nvSpPr>
        <dsp:cNvPr id="0" name=""/>
        <dsp:cNvSpPr/>
      </dsp:nvSpPr>
      <dsp:spPr>
        <a:xfrm>
          <a:off x="4065526" y="2518667"/>
          <a:ext cx="1539438" cy="793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65526" y="2518667"/>
        <a:ext cx="1539438" cy="793702"/>
      </dsp:txXfrm>
    </dsp:sp>
    <dsp:sp modelId="{75030CC8-DFA0-4C09-8E0D-ED225AF6B42A}">
      <dsp:nvSpPr>
        <dsp:cNvPr id="0" name=""/>
        <dsp:cNvSpPr/>
      </dsp:nvSpPr>
      <dsp:spPr>
        <a:xfrm rot="5400000">
          <a:off x="3315981" y="2969874"/>
          <a:ext cx="445101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445101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3527404" y="2973309"/>
        <a:ext cx="22255" cy="22255"/>
      </dsp:txXfrm>
    </dsp:sp>
    <dsp:sp modelId="{A7D95772-C7DD-4B9C-A80F-988262D9E0B9}">
      <dsp:nvSpPr>
        <dsp:cNvPr id="0" name=""/>
        <dsp:cNvSpPr/>
      </dsp:nvSpPr>
      <dsp:spPr>
        <a:xfrm>
          <a:off x="2799501" y="3206987"/>
          <a:ext cx="1478061" cy="782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799501" y="3206987"/>
        <a:ext cx="1478061" cy="782685"/>
      </dsp:txXfrm>
    </dsp:sp>
    <dsp:sp modelId="{DAEDE495-4C80-41C0-B1D3-54182B62EB5E}">
      <dsp:nvSpPr>
        <dsp:cNvPr id="0" name=""/>
        <dsp:cNvSpPr/>
      </dsp:nvSpPr>
      <dsp:spPr>
        <a:xfrm rot="8847918">
          <a:off x="2697403" y="2576688"/>
          <a:ext cx="145304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145304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8847918">
        <a:off x="2766423" y="2587618"/>
        <a:ext cx="7265" cy="7265"/>
      </dsp:txXfrm>
    </dsp:sp>
    <dsp:sp modelId="{AB5C7EF1-5576-4862-8501-CD1BE1292612}">
      <dsp:nvSpPr>
        <dsp:cNvPr id="0" name=""/>
        <dsp:cNvSpPr/>
      </dsp:nvSpPr>
      <dsp:spPr>
        <a:xfrm>
          <a:off x="1502236" y="2544068"/>
          <a:ext cx="1479188" cy="768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02236" y="2544068"/>
        <a:ext cx="1479188" cy="768298"/>
      </dsp:txXfrm>
    </dsp:sp>
    <dsp:sp modelId="{0B9AB65E-56BA-4790-A828-0B8BE5AEDD8E}">
      <dsp:nvSpPr>
        <dsp:cNvPr id="0" name=""/>
        <dsp:cNvSpPr/>
      </dsp:nvSpPr>
      <dsp:spPr>
        <a:xfrm rot="12688128">
          <a:off x="2693273" y="1610262"/>
          <a:ext cx="13444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13444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2688128">
        <a:off x="2757136" y="1621464"/>
        <a:ext cx="6722" cy="6722"/>
      </dsp:txXfrm>
    </dsp:sp>
    <dsp:sp modelId="{CE1F06BB-1D7C-4124-A4DF-896C2E9FF150}">
      <dsp:nvSpPr>
        <dsp:cNvPr id="0" name=""/>
        <dsp:cNvSpPr/>
      </dsp:nvSpPr>
      <dsp:spPr>
        <a:xfrm>
          <a:off x="1531321" y="936102"/>
          <a:ext cx="1421008" cy="742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31321" y="936102"/>
        <a:ext cx="1421008" cy="74253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2900600" y="1600956"/>
          <a:ext cx="1275863" cy="1000132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100" b="1" kern="1200" dirty="0" smtClean="0"/>
            <a:t>Update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100" b="1" kern="1200" dirty="0" smtClean="0"/>
            <a:t>Server</a:t>
          </a:r>
          <a:endParaRPr lang="zh-CN" altLang="en-US" sz="2100" b="1" kern="1200" dirty="0"/>
        </a:p>
      </dsp:txBody>
      <dsp:txXfrm>
        <a:off x="2900600" y="1600956"/>
        <a:ext cx="1275863" cy="1000132"/>
      </dsp:txXfrm>
    </dsp:sp>
    <dsp:sp modelId="{81177FC8-26B6-4E1B-9351-94C9C1BAC43A}">
      <dsp:nvSpPr>
        <dsp:cNvPr id="0" name=""/>
        <dsp:cNvSpPr/>
      </dsp:nvSpPr>
      <dsp:spPr>
        <a:xfrm rot="16200000">
          <a:off x="3248374" y="1296235"/>
          <a:ext cx="580315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580315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3524024" y="1296290"/>
        <a:ext cx="29015" cy="29015"/>
      </dsp:txXfrm>
    </dsp:sp>
    <dsp:sp modelId="{D08C87F4-C3CD-4992-B016-6C9542EAB6A2}">
      <dsp:nvSpPr>
        <dsp:cNvPr id="0" name=""/>
        <dsp:cNvSpPr/>
      </dsp:nvSpPr>
      <dsp:spPr>
        <a:xfrm>
          <a:off x="2808311" y="186790"/>
          <a:ext cx="1460442" cy="833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808311" y="186790"/>
        <a:ext cx="1460442" cy="833850"/>
      </dsp:txXfrm>
    </dsp:sp>
    <dsp:sp modelId="{34661C2A-A508-400E-A2B3-399F6D8C7DA7}">
      <dsp:nvSpPr>
        <dsp:cNvPr id="0" name=""/>
        <dsp:cNvSpPr/>
      </dsp:nvSpPr>
      <dsp:spPr>
        <a:xfrm rot="19800000">
          <a:off x="4032221" y="1715412"/>
          <a:ext cx="297970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297970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800000">
        <a:off x="4173757" y="1722525"/>
        <a:ext cx="14898" cy="14898"/>
      </dsp:txXfrm>
    </dsp:sp>
    <dsp:sp modelId="{E6BD6422-1AE1-42B3-9DAA-CC96743244A6}">
      <dsp:nvSpPr>
        <dsp:cNvPr id="0" name=""/>
        <dsp:cNvSpPr/>
      </dsp:nvSpPr>
      <dsp:spPr>
        <a:xfrm>
          <a:off x="4084023" y="928578"/>
          <a:ext cx="1502430" cy="847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84023" y="928578"/>
        <a:ext cx="1502430" cy="847581"/>
      </dsp:txXfrm>
    </dsp:sp>
    <dsp:sp modelId="{CBD356A8-91DB-4A6A-9F04-0E02DBF84840}">
      <dsp:nvSpPr>
        <dsp:cNvPr id="0" name=""/>
        <dsp:cNvSpPr/>
      </dsp:nvSpPr>
      <dsp:spPr>
        <a:xfrm rot="1928034">
          <a:off x="4008270" y="2496682"/>
          <a:ext cx="366706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366706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28034">
        <a:off x="4182456" y="2502077"/>
        <a:ext cx="18335" cy="18335"/>
      </dsp:txXfrm>
    </dsp:sp>
    <dsp:sp modelId="{176F4796-C990-4BED-BF9A-EBB62D92A35A}">
      <dsp:nvSpPr>
        <dsp:cNvPr id="0" name=""/>
        <dsp:cNvSpPr/>
      </dsp:nvSpPr>
      <dsp:spPr>
        <a:xfrm>
          <a:off x="4065526" y="2518667"/>
          <a:ext cx="1539438" cy="793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65526" y="2518667"/>
        <a:ext cx="1539438" cy="793702"/>
      </dsp:txXfrm>
    </dsp:sp>
    <dsp:sp modelId="{75030CC8-DFA0-4C09-8E0D-ED225AF6B42A}">
      <dsp:nvSpPr>
        <dsp:cNvPr id="0" name=""/>
        <dsp:cNvSpPr/>
      </dsp:nvSpPr>
      <dsp:spPr>
        <a:xfrm rot="5400000">
          <a:off x="3235583" y="2889475"/>
          <a:ext cx="605898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605898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3523385" y="2888891"/>
        <a:ext cx="30294" cy="30294"/>
      </dsp:txXfrm>
    </dsp:sp>
    <dsp:sp modelId="{A7D95772-C7DD-4B9C-A80F-988262D9E0B9}">
      <dsp:nvSpPr>
        <dsp:cNvPr id="0" name=""/>
        <dsp:cNvSpPr/>
      </dsp:nvSpPr>
      <dsp:spPr>
        <a:xfrm>
          <a:off x="2799501" y="3206987"/>
          <a:ext cx="1478061" cy="782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799501" y="3206987"/>
        <a:ext cx="1478061" cy="782685"/>
      </dsp:txXfrm>
    </dsp:sp>
    <dsp:sp modelId="{DAEDE495-4C80-41C0-B1D3-54182B62EB5E}">
      <dsp:nvSpPr>
        <dsp:cNvPr id="0" name=""/>
        <dsp:cNvSpPr/>
      </dsp:nvSpPr>
      <dsp:spPr>
        <a:xfrm rot="8847918">
          <a:off x="2677631" y="2508930"/>
          <a:ext cx="39727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39727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8847918">
        <a:off x="2866339" y="2513561"/>
        <a:ext cx="19863" cy="19863"/>
      </dsp:txXfrm>
    </dsp:sp>
    <dsp:sp modelId="{AB5C7EF1-5576-4862-8501-CD1BE1292612}">
      <dsp:nvSpPr>
        <dsp:cNvPr id="0" name=""/>
        <dsp:cNvSpPr/>
      </dsp:nvSpPr>
      <dsp:spPr>
        <a:xfrm>
          <a:off x="1502236" y="2544068"/>
          <a:ext cx="1479188" cy="768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02236" y="2544068"/>
        <a:ext cx="1479188" cy="768298"/>
      </dsp:txXfrm>
    </dsp:sp>
    <dsp:sp modelId="{0B9AB65E-56BA-4790-A828-0B8BE5AEDD8E}">
      <dsp:nvSpPr>
        <dsp:cNvPr id="0" name=""/>
        <dsp:cNvSpPr/>
      </dsp:nvSpPr>
      <dsp:spPr>
        <a:xfrm rot="12688128">
          <a:off x="2674487" y="1676939"/>
          <a:ext cx="38989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38989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2688128">
        <a:off x="2859690" y="1681754"/>
        <a:ext cx="19494" cy="19494"/>
      </dsp:txXfrm>
    </dsp:sp>
    <dsp:sp modelId="{CE1F06BB-1D7C-4124-A4DF-896C2E9FF150}">
      <dsp:nvSpPr>
        <dsp:cNvPr id="0" name=""/>
        <dsp:cNvSpPr/>
      </dsp:nvSpPr>
      <dsp:spPr>
        <a:xfrm>
          <a:off x="1531321" y="936102"/>
          <a:ext cx="1421008" cy="742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31321" y="936102"/>
        <a:ext cx="1421008" cy="74253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1358748" y="1080118"/>
          <a:ext cx="1665590" cy="1244872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zh-CN" altLang="en-US" sz="1800" b="1" kern="1200" dirty="0"/>
        </a:p>
      </dsp:txBody>
      <dsp:txXfrm>
        <a:off x="1358748" y="1080118"/>
        <a:ext cx="1665590" cy="1244872"/>
      </dsp:txXfrm>
    </dsp:sp>
    <dsp:sp modelId="{81177FC8-26B6-4E1B-9351-94C9C1BAC43A}">
      <dsp:nvSpPr>
        <dsp:cNvPr id="0" name=""/>
        <dsp:cNvSpPr/>
      </dsp:nvSpPr>
      <dsp:spPr>
        <a:xfrm rot="16200000">
          <a:off x="2065205" y="934681"/>
          <a:ext cx="252677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52677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2185227" y="947462"/>
        <a:ext cx="12633" cy="12633"/>
      </dsp:txXfrm>
    </dsp:sp>
    <dsp:sp modelId="{D08C87F4-C3CD-4992-B016-6C9542EAB6A2}">
      <dsp:nvSpPr>
        <dsp:cNvPr id="0" name=""/>
        <dsp:cNvSpPr/>
      </dsp:nvSpPr>
      <dsp:spPr>
        <a:xfrm>
          <a:off x="1502767" y="151624"/>
          <a:ext cx="1377552" cy="675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1502767" y="151624"/>
        <a:ext cx="1377552" cy="675815"/>
      </dsp:txXfrm>
    </dsp:sp>
    <dsp:sp modelId="{34661C2A-A508-400E-A2B3-399F6D8C7DA7}">
      <dsp:nvSpPr>
        <dsp:cNvPr id="0" name=""/>
        <dsp:cNvSpPr/>
      </dsp:nvSpPr>
      <dsp:spPr>
        <a:xfrm rot="9000000">
          <a:off x="2803276" y="1315630"/>
          <a:ext cx="50724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50724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9000000">
        <a:off x="2827371" y="1333459"/>
        <a:ext cx="2536" cy="2536"/>
      </dsp:txXfrm>
    </dsp:sp>
    <dsp:sp modelId="{E6BD6422-1AE1-42B3-9DAA-CC96743244A6}">
      <dsp:nvSpPr>
        <dsp:cNvPr id="0" name=""/>
        <dsp:cNvSpPr/>
      </dsp:nvSpPr>
      <dsp:spPr>
        <a:xfrm>
          <a:off x="2603183" y="752571"/>
          <a:ext cx="1277737" cy="686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2603183" y="752571"/>
        <a:ext cx="1277737" cy="686944"/>
      </dsp:txXfrm>
    </dsp:sp>
    <dsp:sp modelId="{CBD356A8-91DB-4A6A-9F04-0E02DBF84840}">
      <dsp:nvSpPr>
        <dsp:cNvPr id="0" name=""/>
        <dsp:cNvSpPr/>
      </dsp:nvSpPr>
      <dsp:spPr>
        <a:xfrm rot="12600000">
          <a:off x="2824663" y="2057014"/>
          <a:ext cx="27802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7802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2600000">
        <a:off x="2837869" y="2075417"/>
        <a:ext cx="1390" cy="1390"/>
      </dsp:txXfrm>
    </dsp:sp>
    <dsp:sp modelId="{176F4796-C990-4BED-BF9A-EBB62D92A35A}">
      <dsp:nvSpPr>
        <dsp:cNvPr id="0" name=""/>
        <dsp:cNvSpPr/>
      </dsp:nvSpPr>
      <dsp:spPr>
        <a:xfrm>
          <a:off x="2618213" y="1987427"/>
          <a:ext cx="1247678" cy="64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2618213" y="1987427"/>
        <a:ext cx="1247678" cy="643277"/>
      </dsp:txXfrm>
    </dsp:sp>
    <dsp:sp modelId="{75030CC8-DFA0-4C09-8E0D-ED225AF6B42A}">
      <dsp:nvSpPr>
        <dsp:cNvPr id="0" name=""/>
        <dsp:cNvSpPr/>
      </dsp:nvSpPr>
      <dsp:spPr>
        <a:xfrm rot="5400000">
          <a:off x="2054838" y="2442599"/>
          <a:ext cx="273411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73411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2184708" y="2454861"/>
        <a:ext cx="13670" cy="13670"/>
      </dsp:txXfrm>
    </dsp:sp>
    <dsp:sp modelId="{A7D95772-C7DD-4B9C-A80F-988262D9E0B9}">
      <dsp:nvSpPr>
        <dsp:cNvPr id="0" name=""/>
        <dsp:cNvSpPr/>
      </dsp:nvSpPr>
      <dsp:spPr>
        <a:xfrm>
          <a:off x="1592577" y="2598403"/>
          <a:ext cx="1197933" cy="634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1592577" y="2598403"/>
        <a:ext cx="1197933" cy="634348"/>
      </dsp:txXfrm>
    </dsp:sp>
    <dsp:sp modelId="{DAEDE495-4C80-41C0-B1D3-54182B62EB5E}">
      <dsp:nvSpPr>
        <dsp:cNvPr id="0" name=""/>
        <dsp:cNvSpPr/>
      </dsp:nvSpPr>
      <dsp:spPr>
        <a:xfrm rot="8613630">
          <a:off x="1591569" y="2123361"/>
          <a:ext cx="8326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8326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8613630">
        <a:off x="1595524" y="2142251"/>
        <a:ext cx="416" cy="416"/>
      </dsp:txXfrm>
    </dsp:sp>
    <dsp:sp modelId="{AB5C7EF1-5576-4862-8501-CD1BE1292612}">
      <dsp:nvSpPr>
        <dsp:cNvPr id="0" name=""/>
        <dsp:cNvSpPr/>
      </dsp:nvSpPr>
      <dsp:spPr>
        <a:xfrm>
          <a:off x="648066" y="2088233"/>
          <a:ext cx="1198846" cy="622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648066" y="2088233"/>
        <a:ext cx="1198846" cy="622687"/>
      </dsp:txXfrm>
    </dsp:sp>
    <dsp:sp modelId="{0B9AB65E-56BA-4790-A828-0B8BE5AEDD8E}">
      <dsp:nvSpPr>
        <dsp:cNvPr id="0" name=""/>
        <dsp:cNvSpPr/>
      </dsp:nvSpPr>
      <dsp:spPr>
        <a:xfrm rot="12844026">
          <a:off x="1532922" y="1253277"/>
          <a:ext cx="44925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44925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2844026">
        <a:off x="1554261" y="1271252"/>
        <a:ext cx="2246" cy="2246"/>
      </dsp:txXfrm>
    </dsp:sp>
    <dsp:sp modelId="{CE1F06BB-1D7C-4124-A4DF-896C2E9FF150}">
      <dsp:nvSpPr>
        <dsp:cNvPr id="0" name=""/>
        <dsp:cNvSpPr/>
      </dsp:nvSpPr>
      <dsp:spPr>
        <a:xfrm>
          <a:off x="511569" y="648072"/>
          <a:ext cx="1258937" cy="688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511569" y="648072"/>
        <a:ext cx="1258937" cy="68823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1358748" y="1152130"/>
          <a:ext cx="1665590" cy="1100849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zh-CN" altLang="en-US" sz="1800" b="1" kern="1200" dirty="0"/>
        </a:p>
      </dsp:txBody>
      <dsp:txXfrm>
        <a:off x="1358748" y="1152130"/>
        <a:ext cx="1665590" cy="1100849"/>
      </dsp:txXfrm>
    </dsp:sp>
    <dsp:sp modelId="{81177FC8-26B6-4E1B-9351-94C9C1BAC43A}">
      <dsp:nvSpPr>
        <dsp:cNvPr id="0" name=""/>
        <dsp:cNvSpPr/>
      </dsp:nvSpPr>
      <dsp:spPr>
        <a:xfrm rot="16200000">
          <a:off x="2029199" y="970687"/>
          <a:ext cx="324689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324689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2183426" y="981668"/>
        <a:ext cx="16234" cy="16234"/>
      </dsp:txXfrm>
    </dsp:sp>
    <dsp:sp modelId="{D08C87F4-C3CD-4992-B016-6C9542EAB6A2}">
      <dsp:nvSpPr>
        <dsp:cNvPr id="0" name=""/>
        <dsp:cNvSpPr/>
      </dsp:nvSpPr>
      <dsp:spPr>
        <a:xfrm>
          <a:off x="1502767" y="151624"/>
          <a:ext cx="1377552" cy="675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1502767" y="151624"/>
        <a:ext cx="1377552" cy="675815"/>
      </dsp:txXfrm>
    </dsp:sp>
    <dsp:sp modelId="{34661C2A-A508-400E-A2B3-399F6D8C7DA7}">
      <dsp:nvSpPr>
        <dsp:cNvPr id="0" name=""/>
        <dsp:cNvSpPr/>
      </dsp:nvSpPr>
      <dsp:spPr>
        <a:xfrm rot="19537866">
          <a:off x="2763285" y="1265063"/>
          <a:ext cx="80040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80040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537866">
        <a:off x="2801304" y="1282159"/>
        <a:ext cx="4002" cy="4002"/>
      </dsp:txXfrm>
    </dsp:sp>
    <dsp:sp modelId="{E6BD6422-1AE1-42B3-9DAA-CC96743244A6}">
      <dsp:nvSpPr>
        <dsp:cNvPr id="0" name=""/>
        <dsp:cNvSpPr/>
      </dsp:nvSpPr>
      <dsp:spPr>
        <a:xfrm>
          <a:off x="2592296" y="648067"/>
          <a:ext cx="1277737" cy="686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2592296" y="648067"/>
        <a:ext cx="1277737" cy="686944"/>
      </dsp:txXfrm>
    </dsp:sp>
    <dsp:sp modelId="{CBD356A8-91DB-4A6A-9F04-0E02DBF84840}">
      <dsp:nvSpPr>
        <dsp:cNvPr id="0" name=""/>
        <dsp:cNvSpPr/>
      </dsp:nvSpPr>
      <dsp:spPr>
        <a:xfrm rot="2088018">
          <a:off x="2756827" y="2109786"/>
          <a:ext cx="96235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96235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2088018">
        <a:off x="2802539" y="2126478"/>
        <a:ext cx="4811" cy="4811"/>
      </dsp:txXfrm>
    </dsp:sp>
    <dsp:sp modelId="{176F4796-C990-4BED-BF9A-EBB62D92A35A}">
      <dsp:nvSpPr>
        <dsp:cNvPr id="0" name=""/>
        <dsp:cNvSpPr/>
      </dsp:nvSpPr>
      <dsp:spPr>
        <a:xfrm>
          <a:off x="2592291" y="2093030"/>
          <a:ext cx="1247678" cy="643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2592291" y="2093030"/>
        <a:ext cx="1247678" cy="643277"/>
      </dsp:txXfrm>
    </dsp:sp>
    <dsp:sp modelId="{75030CC8-DFA0-4C09-8E0D-ED225AF6B42A}">
      <dsp:nvSpPr>
        <dsp:cNvPr id="0" name=""/>
        <dsp:cNvSpPr/>
      </dsp:nvSpPr>
      <dsp:spPr>
        <a:xfrm rot="5400000">
          <a:off x="2018832" y="2406593"/>
          <a:ext cx="345423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345423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2182908" y="2417055"/>
        <a:ext cx="17271" cy="17271"/>
      </dsp:txXfrm>
    </dsp:sp>
    <dsp:sp modelId="{A7D95772-C7DD-4B9C-A80F-988262D9E0B9}">
      <dsp:nvSpPr>
        <dsp:cNvPr id="0" name=""/>
        <dsp:cNvSpPr/>
      </dsp:nvSpPr>
      <dsp:spPr>
        <a:xfrm>
          <a:off x="1592577" y="2598403"/>
          <a:ext cx="1197933" cy="634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1592577" y="2598403"/>
        <a:ext cx="1197933" cy="634348"/>
      </dsp:txXfrm>
    </dsp:sp>
    <dsp:sp modelId="{DAEDE495-4C80-41C0-B1D3-54182B62EB5E}">
      <dsp:nvSpPr>
        <dsp:cNvPr id="0" name=""/>
        <dsp:cNvSpPr/>
      </dsp:nvSpPr>
      <dsp:spPr>
        <a:xfrm rot="9000000">
          <a:off x="1540206" y="2052038"/>
          <a:ext cx="25872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25872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9000000">
        <a:off x="1552496" y="2070489"/>
        <a:ext cx="1293" cy="1293"/>
      </dsp:txXfrm>
    </dsp:sp>
    <dsp:sp modelId="{AB5C7EF1-5576-4862-8501-CD1BE1292612}">
      <dsp:nvSpPr>
        <dsp:cNvPr id="0" name=""/>
        <dsp:cNvSpPr/>
      </dsp:nvSpPr>
      <dsp:spPr>
        <a:xfrm>
          <a:off x="541612" y="1997722"/>
          <a:ext cx="1198846" cy="622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541612" y="1997722"/>
        <a:ext cx="1198846" cy="622687"/>
      </dsp:txXfrm>
    </dsp:sp>
    <dsp:sp modelId="{0B9AB65E-56BA-4790-A828-0B8BE5AEDD8E}">
      <dsp:nvSpPr>
        <dsp:cNvPr id="0" name=""/>
        <dsp:cNvSpPr/>
      </dsp:nvSpPr>
      <dsp:spPr>
        <a:xfrm rot="1800000">
          <a:off x="1563612" y="1324082"/>
          <a:ext cx="10950" cy="38195"/>
        </a:xfrm>
        <a:custGeom>
          <a:avLst/>
          <a:gdLst/>
          <a:ahLst/>
          <a:cxnLst/>
          <a:rect l="0" t="0" r="0" b="0"/>
          <a:pathLst>
            <a:path>
              <a:moveTo>
                <a:pt x="0" y="19097"/>
              </a:moveTo>
              <a:lnTo>
                <a:pt x="10950" y="190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800000">
        <a:off x="1568814" y="1342906"/>
        <a:ext cx="547" cy="547"/>
      </dsp:txXfrm>
    </dsp:sp>
    <dsp:sp modelId="{CE1F06BB-1D7C-4124-A4DF-896C2E9FF150}">
      <dsp:nvSpPr>
        <dsp:cNvPr id="0" name=""/>
        <dsp:cNvSpPr/>
      </dsp:nvSpPr>
      <dsp:spPr>
        <a:xfrm>
          <a:off x="511567" y="751928"/>
          <a:ext cx="1258937" cy="688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MergeServer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200" b="1" kern="1200" dirty="0" smtClean="0"/>
            <a:t>ChunkServer</a:t>
          </a:r>
          <a:endParaRPr lang="zh-CN" altLang="en-US" sz="1200" b="1" kern="1200" dirty="0"/>
        </a:p>
      </dsp:txBody>
      <dsp:txXfrm>
        <a:off x="511567" y="751928"/>
        <a:ext cx="1258937" cy="68823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80608E-8C5B-4FAB-BD52-22C7B84E6389}">
      <dsp:nvSpPr>
        <dsp:cNvPr id="0" name=""/>
        <dsp:cNvSpPr/>
      </dsp:nvSpPr>
      <dsp:spPr>
        <a:xfrm>
          <a:off x="2570686" y="1440159"/>
          <a:ext cx="1935691" cy="1321726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zh-CN" altLang="en-US" sz="2100" b="1" kern="1200" dirty="0"/>
        </a:p>
      </dsp:txBody>
      <dsp:txXfrm>
        <a:off x="2570686" y="1440159"/>
        <a:ext cx="1935691" cy="1321726"/>
      </dsp:txXfrm>
    </dsp:sp>
    <dsp:sp modelId="{81177FC8-26B6-4E1B-9351-94C9C1BAC43A}">
      <dsp:nvSpPr>
        <dsp:cNvPr id="0" name=""/>
        <dsp:cNvSpPr/>
      </dsp:nvSpPr>
      <dsp:spPr>
        <a:xfrm rot="16200000">
          <a:off x="3328773" y="1215837"/>
          <a:ext cx="41951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41951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6200000">
        <a:off x="3528044" y="1219912"/>
        <a:ext cx="20975" cy="20975"/>
      </dsp:txXfrm>
    </dsp:sp>
    <dsp:sp modelId="{D08C87F4-C3CD-4992-B016-6C9542EAB6A2}">
      <dsp:nvSpPr>
        <dsp:cNvPr id="0" name=""/>
        <dsp:cNvSpPr/>
      </dsp:nvSpPr>
      <dsp:spPr>
        <a:xfrm>
          <a:off x="2808311" y="186790"/>
          <a:ext cx="1460442" cy="8338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808311" y="186790"/>
        <a:ext cx="1460442" cy="833850"/>
      </dsp:txXfrm>
    </dsp:sp>
    <dsp:sp modelId="{34661C2A-A508-400E-A2B3-399F6D8C7DA7}">
      <dsp:nvSpPr>
        <dsp:cNvPr id="0" name=""/>
        <dsp:cNvSpPr/>
      </dsp:nvSpPr>
      <dsp:spPr>
        <a:xfrm rot="19800000">
          <a:off x="4275072" y="1650340"/>
          <a:ext cx="37683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37683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800000">
        <a:off x="4292972" y="1663961"/>
        <a:ext cx="1884" cy="1884"/>
      </dsp:txXfrm>
    </dsp:sp>
    <dsp:sp modelId="{E6BD6422-1AE1-42B3-9DAA-CC96743244A6}">
      <dsp:nvSpPr>
        <dsp:cNvPr id="0" name=""/>
        <dsp:cNvSpPr/>
      </dsp:nvSpPr>
      <dsp:spPr>
        <a:xfrm>
          <a:off x="4084023" y="928578"/>
          <a:ext cx="1502430" cy="847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84023" y="928578"/>
        <a:ext cx="1502430" cy="847581"/>
      </dsp:txXfrm>
    </dsp:sp>
    <dsp:sp modelId="{CBD356A8-91DB-4A6A-9F04-0E02DBF84840}">
      <dsp:nvSpPr>
        <dsp:cNvPr id="0" name=""/>
        <dsp:cNvSpPr/>
      </dsp:nvSpPr>
      <dsp:spPr>
        <a:xfrm rot="1928034">
          <a:off x="4242148" y="2564041"/>
          <a:ext cx="113428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113428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928034">
        <a:off x="4296026" y="2575768"/>
        <a:ext cx="5671" cy="5671"/>
      </dsp:txXfrm>
    </dsp:sp>
    <dsp:sp modelId="{176F4796-C990-4BED-BF9A-EBB62D92A35A}">
      <dsp:nvSpPr>
        <dsp:cNvPr id="0" name=""/>
        <dsp:cNvSpPr/>
      </dsp:nvSpPr>
      <dsp:spPr>
        <a:xfrm>
          <a:off x="4065526" y="2518667"/>
          <a:ext cx="1539438" cy="793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4065526" y="2518667"/>
        <a:ext cx="1539438" cy="793702"/>
      </dsp:txXfrm>
    </dsp:sp>
    <dsp:sp modelId="{75030CC8-DFA0-4C09-8E0D-ED225AF6B42A}">
      <dsp:nvSpPr>
        <dsp:cNvPr id="0" name=""/>
        <dsp:cNvSpPr/>
      </dsp:nvSpPr>
      <dsp:spPr>
        <a:xfrm rot="5400000">
          <a:off x="3315981" y="2969874"/>
          <a:ext cx="445101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445101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5400000">
        <a:off x="3527404" y="2973309"/>
        <a:ext cx="22255" cy="22255"/>
      </dsp:txXfrm>
    </dsp:sp>
    <dsp:sp modelId="{A7D95772-C7DD-4B9C-A80F-988262D9E0B9}">
      <dsp:nvSpPr>
        <dsp:cNvPr id="0" name=""/>
        <dsp:cNvSpPr/>
      </dsp:nvSpPr>
      <dsp:spPr>
        <a:xfrm>
          <a:off x="2799501" y="3206987"/>
          <a:ext cx="1478061" cy="782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2799501" y="3206987"/>
        <a:ext cx="1478061" cy="782685"/>
      </dsp:txXfrm>
    </dsp:sp>
    <dsp:sp modelId="{DAEDE495-4C80-41C0-B1D3-54182B62EB5E}">
      <dsp:nvSpPr>
        <dsp:cNvPr id="0" name=""/>
        <dsp:cNvSpPr/>
      </dsp:nvSpPr>
      <dsp:spPr>
        <a:xfrm rot="8847918">
          <a:off x="2697403" y="2576688"/>
          <a:ext cx="145304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145304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8847918">
        <a:off x="2766423" y="2587618"/>
        <a:ext cx="7265" cy="7265"/>
      </dsp:txXfrm>
    </dsp:sp>
    <dsp:sp modelId="{AB5C7EF1-5576-4862-8501-CD1BE1292612}">
      <dsp:nvSpPr>
        <dsp:cNvPr id="0" name=""/>
        <dsp:cNvSpPr/>
      </dsp:nvSpPr>
      <dsp:spPr>
        <a:xfrm>
          <a:off x="1502236" y="2544068"/>
          <a:ext cx="1479188" cy="768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02236" y="2544068"/>
        <a:ext cx="1479188" cy="768298"/>
      </dsp:txXfrm>
    </dsp:sp>
    <dsp:sp modelId="{0B9AB65E-56BA-4790-A828-0B8BE5AEDD8E}">
      <dsp:nvSpPr>
        <dsp:cNvPr id="0" name=""/>
        <dsp:cNvSpPr/>
      </dsp:nvSpPr>
      <dsp:spPr>
        <a:xfrm rot="12688128">
          <a:off x="2693273" y="1610262"/>
          <a:ext cx="134449" cy="29126"/>
        </a:xfrm>
        <a:custGeom>
          <a:avLst/>
          <a:gdLst/>
          <a:ahLst/>
          <a:cxnLst/>
          <a:rect l="0" t="0" r="0" b="0"/>
          <a:pathLst>
            <a:path>
              <a:moveTo>
                <a:pt x="0" y="14563"/>
              </a:moveTo>
              <a:lnTo>
                <a:pt x="134449" y="14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2688128">
        <a:off x="2757136" y="1621464"/>
        <a:ext cx="6722" cy="6722"/>
      </dsp:txXfrm>
    </dsp:sp>
    <dsp:sp modelId="{CE1F06BB-1D7C-4124-A4DF-896C2E9FF150}">
      <dsp:nvSpPr>
        <dsp:cNvPr id="0" name=""/>
        <dsp:cNvSpPr/>
      </dsp:nvSpPr>
      <dsp:spPr>
        <a:xfrm>
          <a:off x="1531321" y="936102"/>
          <a:ext cx="1421008" cy="742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MergeServer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400" b="1" kern="1200" dirty="0" smtClean="0"/>
            <a:t>ChunkServer</a:t>
          </a:r>
          <a:endParaRPr lang="zh-CN" altLang="en-US" sz="1400" b="1" kern="1200" dirty="0"/>
        </a:p>
      </dsp:txBody>
      <dsp:txXfrm>
        <a:off x="1531321" y="936102"/>
        <a:ext cx="1421008" cy="74253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91C5EA-AC4A-4841-915C-B8ADFA7792D8}">
      <dsp:nvSpPr>
        <dsp:cNvPr id="0" name=""/>
        <dsp:cNvSpPr/>
      </dsp:nvSpPr>
      <dsp:spPr>
        <a:xfrm>
          <a:off x="-396044" y="0"/>
          <a:ext cx="9505056" cy="432048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83C26-4B3D-4075-B8BA-21199C38502E}">
      <dsp:nvSpPr>
        <dsp:cNvPr id="0" name=""/>
        <dsp:cNvSpPr/>
      </dsp:nvSpPr>
      <dsp:spPr>
        <a:xfrm>
          <a:off x="232390" y="3441407"/>
          <a:ext cx="158993" cy="158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B359E-1816-4D51-B49A-93B1A89871AD}">
      <dsp:nvSpPr>
        <dsp:cNvPr id="0" name=""/>
        <dsp:cNvSpPr/>
      </dsp:nvSpPr>
      <dsp:spPr>
        <a:xfrm>
          <a:off x="188699" y="3672410"/>
          <a:ext cx="1755515" cy="571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47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2010.6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：项目启动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8699" y="3672410"/>
        <a:ext cx="1755515" cy="571597"/>
      </dsp:txXfrm>
    </dsp:sp>
    <dsp:sp modelId="{A3ED76F5-4EB3-4BAF-89A2-C391C0C4EDE3}">
      <dsp:nvSpPr>
        <dsp:cNvPr id="0" name=""/>
        <dsp:cNvSpPr/>
      </dsp:nvSpPr>
      <dsp:spPr>
        <a:xfrm>
          <a:off x="1263309" y="2703470"/>
          <a:ext cx="248859" cy="2488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F399B-0F5D-421E-8A6F-0FDE2DAF03B4}">
      <dsp:nvSpPr>
        <dsp:cNvPr id="0" name=""/>
        <dsp:cNvSpPr/>
      </dsp:nvSpPr>
      <dsp:spPr>
        <a:xfrm>
          <a:off x="72006" y="1771776"/>
          <a:ext cx="2829083" cy="82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866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2011.2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第一个应用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2006" y="1771776"/>
        <a:ext cx="2829083" cy="820509"/>
      </dsp:txXfrm>
    </dsp:sp>
    <dsp:sp modelId="{14B452EB-860E-4E82-BB19-2A978AFAEC0F}">
      <dsp:nvSpPr>
        <dsp:cNvPr id="0" name=""/>
        <dsp:cNvSpPr/>
      </dsp:nvSpPr>
      <dsp:spPr>
        <a:xfrm>
          <a:off x="2620515" y="1972443"/>
          <a:ext cx="331812" cy="331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09E75-725B-4EDD-A54C-38E2A98492BD}">
      <dsp:nvSpPr>
        <dsp:cNvPr id="0" name=""/>
        <dsp:cNvSpPr/>
      </dsp:nvSpPr>
      <dsp:spPr>
        <a:xfrm>
          <a:off x="2088230" y="2496398"/>
          <a:ext cx="4196173" cy="887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21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2011.10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双集群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088230" y="2496398"/>
        <a:ext cx="4196173" cy="887984"/>
      </dsp:txXfrm>
    </dsp:sp>
    <dsp:sp modelId="{8F3EEAC7-9B24-4F15-9AE0-F74B453AF75A}">
      <dsp:nvSpPr>
        <dsp:cNvPr id="0" name=""/>
        <dsp:cNvSpPr/>
      </dsp:nvSpPr>
      <dsp:spPr>
        <a:xfrm>
          <a:off x="3816425" y="1515625"/>
          <a:ext cx="428591" cy="4285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065CF-F066-4E8C-9262-D8FAB1B5D7B9}">
      <dsp:nvSpPr>
        <dsp:cNvPr id="0" name=""/>
        <dsp:cNvSpPr/>
      </dsp:nvSpPr>
      <dsp:spPr>
        <a:xfrm>
          <a:off x="3096348" y="549873"/>
          <a:ext cx="2739986" cy="854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102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2012.3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endParaRPr lang="en-US" altLang="zh-CN" sz="2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l" defTabSz="1244600">
            <a:lnSpc>
              <a:spcPct val="6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OLAP(v0.3)</a:t>
          </a:r>
          <a:endParaRPr lang="zh-CN" altLang="en-US" sz="28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6348" y="549873"/>
        <a:ext cx="2739986" cy="854406"/>
      </dsp:txXfrm>
    </dsp:sp>
    <dsp:sp modelId="{AE8304F5-C87D-4413-8B92-56109B2462E9}">
      <dsp:nvSpPr>
        <dsp:cNvPr id="0" name=""/>
        <dsp:cNvSpPr/>
      </dsp:nvSpPr>
      <dsp:spPr>
        <a:xfrm>
          <a:off x="5400599" y="1038069"/>
          <a:ext cx="546108" cy="546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851CF-85E7-4737-9B61-3858D5F5CE35}">
      <dsp:nvSpPr>
        <dsp:cNvPr id="0" name=""/>
        <dsp:cNvSpPr/>
      </dsp:nvSpPr>
      <dsp:spPr>
        <a:xfrm>
          <a:off x="4824533" y="1812259"/>
          <a:ext cx="2347216" cy="996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372" tIns="0" rIns="0" bIns="0" numCol="1" spcCol="1270" anchor="t" anchorCtr="0">
          <a:noAutofit/>
        </a:bodyPr>
        <a:lstStyle/>
        <a:p>
          <a:pPr lvl="0" algn="l" defTabSz="1244600">
            <a:lnSpc>
              <a:spcPct val="6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2013.03</a:t>
          </a:r>
          <a:r>
            <a:rPr lang="zh-CN" altLang="en-US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：</a:t>
          </a:r>
          <a:r>
            <a:rPr lang="en-US" altLang="zh-CN" sz="2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SQL(v0.4)</a:t>
          </a:r>
          <a:endParaRPr lang="zh-CN" altLang="en-US" sz="28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24533" y="1812259"/>
        <a:ext cx="2347216" cy="99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B236-C772-42C8-92BC-7BC37FF06423}" type="datetimeFigureOut">
              <a:rPr lang="zh-CN" altLang="en-US" smtClean="0"/>
              <a:pPr/>
              <a:t>2013/07/14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B0BBC-0357-47C1-A201-6504723A56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0BBC-0357-47C1-A201-6504723A562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0BBC-0357-47C1-A201-6504723A56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B0BBC-0357-47C1-A201-6504723A56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8DEACF6-4696-4741-B62D-544E57BD02B6}" type="datetimeFigureOut">
              <a:rPr lang="zh-CN" altLang="en-US" smtClean="0"/>
              <a:pPr/>
              <a:t>2013/07/14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B6145A-D569-4BA9-AEB4-D446C8EC42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32597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988840"/>
            <a:ext cx="7367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OceanBase 0.4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：从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endParaRPr lang="zh-CN" altLang="en-US" sz="40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4509120"/>
            <a:ext cx="525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日照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rizhao.ych@alipay.com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2627785" y="274638"/>
            <a:ext cx="6059016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持续可用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: 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多集群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" name="组合 56"/>
          <p:cNvGrpSpPr/>
          <p:nvPr/>
        </p:nvGrpSpPr>
        <p:grpSpPr>
          <a:xfrm>
            <a:off x="-108520" y="2276872"/>
            <a:ext cx="4392488" cy="3384376"/>
            <a:chOff x="251520" y="3356992"/>
            <a:chExt cx="4392488" cy="3384376"/>
          </a:xfrm>
        </p:grpSpPr>
        <p:graphicFrame>
          <p:nvGraphicFramePr>
            <p:cNvPr id="16" name="图示 15"/>
            <p:cNvGraphicFramePr/>
            <p:nvPr/>
          </p:nvGraphicFramePr>
          <p:xfrm>
            <a:off x="251520" y="3356992"/>
            <a:ext cx="4392488" cy="3384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椭圆 16"/>
            <p:cNvSpPr/>
            <p:nvPr/>
          </p:nvSpPr>
          <p:spPr>
            <a:xfrm>
              <a:off x="467544" y="3429000"/>
              <a:ext cx="3960440" cy="32403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itchFamily="2" charset="2"/>
                <a:buChar char="ü"/>
              </a:pPr>
              <a:endPara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57"/>
          <p:cNvGrpSpPr/>
          <p:nvPr/>
        </p:nvGrpSpPr>
        <p:grpSpPr>
          <a:xfrm>
            <a:off x="4860032" y="2276872"/>
            <a:ext cx="4392488" cy="3384376"/>
            <a:chOff x="251520" y="3356992"/>
            <a:chExt cx="4392488" cy="3384376"/>
          </a:xfrm>
        </p:grpSpPr>
        <p:graphicFrame>
          <p:nvGraphicFramePr>
            <p:cNvPr id="19" name="图示 18"/>
            <p:cNvGraphicFramePr/>
            <p:nvPr/>
          </p:nvGraphicFramePr>
          <p:xfrm>
            <a:off x="251520" y="3356992"/>
            <a:ext cx="4392488" cy="3384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0" name="椭圆 19"/>
            <p:cNvSpPr/>
            <p:nvPr/>
          </p:nvSpPr>
          <p:spPr>
            <a:xfrm>
              <a:off x="467544" y="3429000"/>
              <a:ext cx="3960440" cy="32403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Font typeface="Wingdings" pitchFamily="2" charset="2"/>
                <a:buChar char="ü"/>
              </a:pPr>
              <a:endPara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左右箭头 20"/>
          <p:cNvSpPr/>
          <p:nvPr/>
        </p:nvSpPr>
        <p:spPr>
          <a:xfrm>
            <a:off x="4067944" y="3829110"/>
            <a:ext cx="1008112" cy="36004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64"/>
          <p:cNvGrpSpPr/>
          <p:nvPr/>
        </p:nvGrpSpPr>
        <p:grpSpPr>
          <a:xfrm>
            <a:off x="827584" y="1556792"/>
            <a:ext cx="7272808" cy="461665"/>
            <a:chOff x="827584" y="1124744"/>
            <a:chExt cx="7272808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827584" y="1124744"/>
              <a:ext cx="720080" cy="461665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SQL</a:t>
              </a:r>
              <a:endParaRPr lang="zh-CN" alt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63688" y="1124744"/>
              <a:ext cx="720080" cy="461665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SQL</a:t>
              </a:r>
              <a:endParaRPr lang="zh-CN" alt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99792" y="1124744"/>
              <a:ext cx="720080" cy="461665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SQL</a:t>
              </a:r>
              <a:endParaRPr lang="zh-CN" alt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35896" y="1124744"/>
              <a:ext cx="720080" cy="461665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SQL</a:t>
              </a:r>
              <a:endParaRPr lang="zh-CN" alt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2000" y="1124744"/>
              <a:ext cx="720080" cy="461665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SQL</a:t>
              </a:r>
              <a:endParaRPr lang="zh-CN" alt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8104" y="1124744"/>
              <a:ext cx="720080" cy="461665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SQL</a:t>
              </a:r>
              <a:endParaRPr lang="zh-CN" alt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4208" y="1124744"/>
              <a:ext cx="720080" cy="461665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SQL</a:t>
              </a:r>
              <a:endParaRPr lang="zh-CN" alt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0312" y="1124744"/>
              <a:ext cx="720080" cy="461665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SQL</a:t>
              </a:r>
              <a:endParaRPr lang="zh-CN" altLang="en-US" sz="2400" b="1" dirty="0"/>
            </a:p>
          </p:txBody>
        </p:sp>
      </p:grpSp>
      <p:grpSp>
        <p:nvGrpSpPr>
          <p:cNvPr id="32" name="组合 6"/>
          <p:cNvGrpSpPr/>
          <p:nvPr/>
        </p:nvGrpSpPr>
        <p:grpSpPr>
          <a:xfrm>
            <a:off x="107504" y="3645024"/>
            <a:ext cx="1080120" cy="720080"/>
            <a:chOff x="2678334" y="1734307"/>
            <a:chExt cx="1184729" cy="928694"/>
          </a:xfrm>
        </p:grpSpPr>
        <p:sp>
          <p:nvSpPr>
            <p:cNvPr id="33" name="椭圆 32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椭圆 4"/>
            <p:cNvSpPr/>
            <p:nvPr/>
          </p:nvSpPr>
          <p:spPr>
            <a:xfrm>
              <a:off x="2836499" y="1822450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b="1" kern="1200" dirty="0" smtClean="0"/>
                <a:t>Root</a:t>
              </a:r>
            </a:p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b="1" kern="1200" dirty="0" smtClean="0"/>
                <a:t>Server</a:t>
              </a:r>
              <a:endParaRPr lang="zh-CN" altLang="en-US" b="1" kern="1200" dirty="0"/>
            </a:p>
          </p:txBody>
        </p:sp>
      </p:grpSp>
      <p:grpSp>
        <p:nvGrpSpPr>
          <p:cNvPr id="35" name="组合 6"/>
          <p:cNvGrpSpPr/>
          <p:nvPr/>
        </p:nvGrpSpPr>
        <p:grpSpPr>
          <a:xfrm>
            <a:off x="7956376" y="3645024"/>
            <a:ext cx="1080120" cy="720080"/>
            <a:chOff x="2678334" y="1734307"/>
            <a:chExt cx="1184729" cy="928694"/>
          </a:xfrm>
        </p:grpSpPr>
        <p:sp>
          <p:nvSpPr>
            <p:cNvPr id="36" name="椭圆 35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椭圆 4"/>
            <p:cNvSpPr/>
            <p:nvPr/>
          </p:nvSpPr>
          <p:spPr>
            <a:xfrm>
              <a:off x="2836499" y="1822450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b="1" kern="1200" dirty="0" smtClean="0"/>
                <a:t>Root</a:t>
              </a:r>
            </a:p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b="1" kern="1200" dirty="0" smtClean="0"/>
                <a:t>Server</a:t>
              </a:r>
              <a:endParaRPr lang="zh-CN" altLang="en-US" b="1" kern="1200" dirty="0"/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H="1">
            <a:off x="899592" y="2018457"/>
            <a:ext cx="288032" cy="1194519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187624" y="2018457"/>
            <a:ext cx="0" cy="2562671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187624" y="2018457"/>
            <a:ext cx="1656184" cy="1266527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2483768" y="1916832"/>
            <a:ext cx="576064" cy="792088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059832" y="1916832"/>
            <a:ext cx="0" cy="1368152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059832" y="1916832"/>
            <a:ext cx="288032" cy="2592288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868144" y="1916832"/>
            <a:ext cx="288032" cy="1368152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868144" y="1916832"/>
            <a:ext cx="1152128" cy="792088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7236296" y="1916832"/>
            <a:ext cx="504056" cy="792088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740352" y="1916832"/>
            <a:ext cx="504056" cy="1296144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87624" y="1988840"/>
            <a:ext cx="4896544" cy="252028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3" idx="2"/>
          </p:cNvCxnSpPr>
          <p:nvPr/>
        </p:nvCxnSpPr>
        <p:spPr>
          <a:xfrm>
            <a:off x="1187624" y="2018457"/>
            <a:ext cx="5544616" cy="3066727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187624" y="1988840"/>
            <a:ext cx="4464496" cy="1296144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059832" y="1844824"/>
            <a:ext cx="3240360" cy="2664296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059832" y="1844824"/>
            <a:ext cx="2952328" cy="1440160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059832" y="1844824"/>
            <a:ext cx="3744416" cy="864096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559665" y="3501008"/>
            <a:ext cx="780087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UpdateServer</a:t>
            </a:r>
            <a:endParaRPr lang="zh-CN" altLang="en-US" sz="900" b="1" dirty="0"/>
          </a:p>
        </p:txBody>
      </p:sp>
      <p:sp>
        <p:nvSpPr>
          <p:cNvPr id="64" name="椭圆 63"/>
          <p:cNvSpPr/>
          <p:nvPr/>
        </p:nvSpPr>
        <p:spPr>
          <a:xfrm>
            <a:off x="1415649" y="4005064"/>
            <a:ext cx="780087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UpdateServer</a:t>
            </a:r>
            <a:endParaRPr lang="zh-CN" altLang="en-US" sz="900" b="1" dirty="0"/>
          </a:p>
        </p:txBody>
      </p:sp>
      <p:sp>
        <p:nvSpPr>
          <p:cNvPr id="65" name="椭圆 64"/>
          <p:cNvSpPr/>
          <p:nvPr/>
        </p:nvSpPr>
        <p:spPr>
          <a:xfrm>
            <a:off x="2063721" y="3789040"/>
            <a:ext cx="780087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UpdateServer</a:t>
            </a:r>
            <a:endParaRPr lang="zh-CN" altLang="en-US" sz="900" b="1" dirty="0"/>
          </a:p>
        </p:txBody>
      </p:sp>
      <p:sp>
        <p:nvSpPr>
          <p:cNvPr id="66" name="椭圆 65"/>
          <p:cNvSpPr/>
          <p:nvPr/>
        </p:nvSpPr>
        <p:spPr>
          <a:xfrm>
            <a:off x="6528217" y="3501008"/>
            <a:ext cx="780087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UpdateServer</a:t>
            </a:r>
            <a:endParaRPr lang="zh-CN" altLang="en-US" sz="900" b="1" dirty="0"/>
          </a:p>
        </p:txBody>
      </p:sp>
      <p:sp>
        <p:nvSpPr>
          <p:cNvPr id="67" name="椭圆 66"/>
          <p:cNvSpPr/>
          <p:nvPr/>
        </p:nvSpPr>
        <p:spPr>
          <a:xfrm>
            <a:off x="6384201" y="4005064"/>
            <a:ext cx="780087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UpdateServer</a:t>
            </a:r>
            <a:endParaRPr lang="zh-CN" altLang="en-US" sz="900" b="1" dirty="0"/>
          </a:p>
        </p:txBody>
      </p:sp>
      <p:sp>
        <p:nvSpPr>
          <p:cNvPr id="68" name="椭圆 67"/>
          <p:cNvSpPr/>
          <p:nvPr/>
        </p:nvSpPr>
        <p:spPr>
          <a:xfrm>
            <a:off x="7032273" y="3789040"/>
            <a:ext cx="780087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UpdateServer</a:t>
            </a:r>
            <a:endParaRPr lang="zh-CN" altLang="en-US" sz="900" b="1" dirty="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5868144" y="1916832"/>
            <a:ext cx="1080120" cy="3168352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740352" y="1916832"/>
            <a:ext cx="288032" cy="2664296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乘号 70"/>
          <p:cNvSpPr/>
          <p:nvPr/>
        </p:nvSpPr>
        <p:spPr>
          <a:xfrm>
            <a:off x="611560" y="2204864"/>
            <a:ext cx="2880320" cy="352839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支持的</a:t>
            </a: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功能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err="1" smtClean="0"/>
              <a:t>Oceanbase</a:t>
            </a:r>
            <a:r>
              <a:rPr lang="en-US" altLang="zh-CN" sz="3200" dirty="0" smtClean="0"/>
              <a:t> = “</a:t>
            </a:r>
            <a:r>
              <a:rPr lang="zh-CN" altLang="en-US" sz="3200" dirty="0" smtClean="0"/>
              <a:t>超大的</a:t>
            </a:r>
            <a:r>
              <a:rPr lang="en-US" altLang="zh-CN" sz="3200" dirty="0" err="1" smtClean="0"/>
              <a:t>MySQL</a:t>
            </a:r>
            <a:r>
              <a:rPr lang="en-US" altLang="zh-CN" sz="3200" dirty="0" smtClean="0"/>
              <a:t>”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SQL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DML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insert/delete/update/replace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DQL</a:t>
            </a:r>
            <a:r>
              <a:rPr lang="zh-CN" altLang="en-US" sz="2000" dirty="0" smtClean="0"/>
              <a:t>（单表查询，等值连接）</a:t>
            </a:r>
            <a:endParaRPr lang="en-US" altLang="zh-CN" sz="2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000" dirty="0" smtClean="0"/>
              <a:t>事务：</a:t>
            </a:r>
            <a:r>
              <a:rPr lang="en-US" altLang="zh-CN" sz="2000" dirty="0" smtClean="0"/>
              <a:t>read-committed</a:t>
            </a:r>
            <a:r>
              <a:rPr lang="zh-CN" altLang="en-US" sz="2000" dirty="0" smtClean="0"/>
              <a:t>，行锁</a:t>
            </a:r>
            <a:endParaRPr lang="en-US" altLang="zh-CN" sz="2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CN" sz="2000" dirty="0" smtClean="0"/>
              <a:t>Prepared Statement</a:t>
            </a:r>
            <a:r>
              <a:rPr lang="zh-CN" altLang="en-US" sz="2000" dirty="0" smtClean="0"/>
              <a:t>，多版本并发控制（</a:t>
            </a:r>
            <a:r>
              <a:rPr lang="en-US" altLang="zh-CN" sz="2000" dirty="0" smtClean="0"/>
              <a:t>MVCC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000" dirty="0" smtClean="0"/>
              <a:t>系统函数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应用开发</a:t>
            </a:r>
            <a:endParaRPr lang="en-US" altLang="zh-CN" sz="32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JDBC/ODBC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zh-CN" sz="2000" noProof="0" dirty="0" smtClean="0"/>
              <a:t>Spring/</a:t>
            </a:r>
            <a:r>
              <a:rPr lang="en-US" altLang="zh-CN" sz="2000" noProof="0" dirty="0" err="1" smtClean="0"/>
              <a:t>iBatis</a:t>
            </a:r>
            <a:endParaRPr lang="en-US" altLang="zh-CN" sz="2000" noProof="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en-US" altLang="zh-CN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</a:t>
            </a:r>
            <a:r>
              <a:rPr kumimoji="0" lang="en-US" altLang="zh-CN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Python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 0.3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30+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en-US" altLang="zh-CN" sz="2800" dirty="0" smtClean="0"/>
              <a:t>4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多台服务器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单表超过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亿条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，最大集群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台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800" noProof="0" dirty="0" smtClean="0"/>
              <a:t>问题</a:t>
            </a:r>
            <a:endParaRPr lang="en-US" altLang="zh-CN" sz="2800" noProof="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noProof="0" dirty="0" smtClean="0"/>
              <a:t>客户端“补丁”多</a:t>
            </a:r>
            <a:endParaRPr lang="en-US" altLang="zh-CN" sz="2400" noProof="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客户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端线上版本维护</a:t>
            </a:r>
            <a:r>
              <a:rPr lang="zh-CN" altLang="en-US" sz="2400" dirty="0" smtClean="0"/>
              <a:t>复杂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 0.4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CN" sz="2800" noProof="0" dirty="0" smtClean="0"/>
              <a:t>SQL 92</a:t>
            </a:r>
            <a:r>
              <a:rPr lang="zh-CN" altLang="en-US" sz="2800" noProof="0" dirty="0" smtClean="0"/>
              <a:t>标准，适当兼容</a:t>
            </a:r>
            <a:r>
              <a:rPr lang="en-US" altLang="zh-CN" sz="2800" noProof="0" dirty="0" smtClean="0"/>
              <a:t>Oracle / </a:t>
            </a:r>
            <a:r>
              <a:rPr lang="en-US" altLang="zh-CN" sz="2800" noProof="0" dirty="0" err="1" smtClean="0"/>
              <a:t>MySQL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800" dirty="0" smtClean="0"/>
              <a:t>易用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运维工具齐全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为什么选择</a:t>
            </a: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347865" y="274638"/>
            <a:ext cx="5338936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MySQL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协议兼容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客户端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OceanBase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1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232025"/>
            <a:ext cx="4968875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913" y="2492375"/>
            <a:ext cx="5472112" cy="2889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应用无缝升级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根据是否为写入集群以及读流量比例选择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0.3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或者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0.4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集群。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流量逐步切入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，支持异常回滚</a:t>
            </a: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1550" y="2708275"/>
            <a:ext cx="5903913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If (</a:t>
            </a:r>
            <a:r>
              <a:rPr lang="zh-CN" altLang="zh-CN" sz="2400" dirty="0"/>
              <a:t>选择的集群为</a:t>
            </a:r>
            <a:r>
              <a:rPr lang="en-US" altLang="zh-CN" sz="2400" dirty="0"/>
              <a:t>0.3</a:t>
            </a:r>
            <a:r>
              <a:rPr lang="zh-CN" altLang="zh-CN" sz="2400" dirty="0"/>
              <a:t>集群</a:t>
            </a:r>
            <a:r>
              <a:rPr lang="en-US" altLang="zh-CN" sz="2400" dirty="0"/>
              <a:t>) {</a:t>
            </a:r>
            <a:endParaRPr lang="zh-CN" altLang="zh-CN" sz="2400" dirty="0"/>
          </a:p>
          <a:p>
            <a:r>
              <a:rPr lang="en-US" altLang="zh-CN" sz="2400" dirty="0"/>
              <a:t>    // </a:t>
            </a:r>
            <a:r>
              <a:rPr lang="zh-CN" altLang="zh-CN" sz="2400" dirty="0"/>
              <a:t>调用</a:t>
            </a:r>
            <a:r>
              <a:rPr lang="en-US" altLang="zh-CN" sz="2400" dirty="0"/>
              <a:t>0.3</a:t>
            </a:r>
            <a:r>
              <a:rPr lang="zh-CN" altLang="zh-CN" sz="2400" dirty="0"/>
              <a:t>的</a:t>
            </a:r>
            <a:r>
              <a:rPr lang="en-US" altLang="zh-CN" sz="2400" dirty="0"/>
              <a:t>API</a:t>
            </a:r>
            <a:r>
              <a:rPr lang="zh-CN" altLang="zh-CN" sz="2400" dirty="0"/>
              <a:t>接口</a:t>
            </a:r>
          </a:p>
          <a:p>
            <a:r>
              <a:rPr lang="en-US" altLang="zh-CN" sz="2400" dirty="0"/>
              <a:t>} else {</a:t>
            </a:r>
            <a:endParaRPr lang="zh-CN" altLang="zh-CN" sz="2400" dirty="0"/>
          </a:p>
          <a:p>
            <a:r>
              <a:rPr lang="en-US" altLang="zh-CN" sz="2400" dirty="0"/>
              <a:t>    / </a:t>
            </a:r>
            <a:r>
              <a:rPr lang="zh-CN" altLang="zh-CN" sz="2400" dirty="0"/>
              <a:t>将</a:t>
            </a:r>
            <a:r>
              <a:rPr lang="en-US" altLang="zh-CN" sz="2400" dirty="0"/>
              <a:t>API</a:t>
            </a:r>
            <a:r>
              <a:rPr lang="zh-CN" altLang="zh-CN" sz="2400" dirty="0"/>
              <a:t>请求转化为</a:t>
            </a:r>
            <a:r>
              <a:rPr lang="en-US" altLang="zh-CN" sz="2400" dirty="0"/>
              <a:t>0.4</a:t>
            </a:r>
            <a:r>
              <a:rPr lang="zh-CN" altLang="zh-CN" sz="2400" dirty="0"/>
              <a:t>版本的</a:t>
            </a:r>
            <a:r>
              <a:rPr lang="en-US" altLang="zh-CN" sz="2400" dirty="0"/>
              <a:t>SQL</a:t>
            </a:r>
            <a:r>
              <a:rPr lang="zh-CN" altLang="zh-CN" sz="2400" dirty="0"/>
              <a:t>调用；</a:t>
            </a:r>
          </a:p>
          <a:p>
            <a:r>
              <a:rPr lang="en-US" altLang="zh-CN" sz="2400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运维功能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系统表（内部表）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Schema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，内部状态，监控信息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性能视图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运维功能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一键安装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配置项：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system / show parameters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用户权限：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create/drop user; grant/revoke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表格：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create/drop/alter table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管控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中心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95738" y="274638"/>
            <a:ext cx="4691062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性能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优化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网络框架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400" dirty="0" smtClean="0"/>
              <a:t>重头开发</a:t>
            </a:r>
            <a:r>
              <a:rPr lang="en-US" altLang="zh-CN" sz="2400" dirty="0" err="1" smtClean="0"/>
              <a:t>Libeasy</a:t>
            </a:r>
            <a:r>
              <a:rPr lang="zh-CN" altLang="en-US" sz="2400" dirty="0" smtClean="0"/>
              <a:t>（万兆网卡 </a:t>
            </a:r>
            <a:r>
              <a:rPr lang="en-US" altLang="zh-CN" sz="2400" dirty="0" smtClean="0"/>
              <a:t>&gt; </a:t>
            </a:r>
            <a:r>
              <a:rPr lang="en-US" altLang="zh-CN" sz="2400" dirty="0" smtClean="0"/>
              <a:t>1M </a:t>
            </a:r>
            <a:r>
              <a:rPr lang="zh-CN" altLang="en-US" sz="2400" dirty="0" smtClean="0"/>
              <a:t>请求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秒</a:t>
            </a:r>
            <a:r>
              <a:rPr lang="zh-CN" altLang="en-US" sz="2400" dirty="0" smtClean="0"/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内存优化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Lock-free</a:t>
            </a:r>
            <a:r>
              <a:rPr lang="zh-CN" altLang="en-US" sz="2400" dirty="0" smtClean="0"/>
              <a:t>内存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树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小请求执行过程不加锁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/>
              <a:t>快速内存压缩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解压缩算法</a:t>
            </a:r>
            <a:endParaRPr lang="en-US" altLang="zh-CN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主备复制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CN" sz="2400" dirty="0" smtClean="0"/>
              <a:t>OceanBase</a:t>
            </a:r>
            <a:r>
              <a:rPr lang="zh-CN" altLang="en-US" sz="2400" dirty="0" smtClean="0"/>
              <a:t>异步复制技术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并发日志回放技术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</a:t>
            </a: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UPS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写性能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noProof="0" dirty="0" smtClean="0"/>
              <a:t>某线上业务模拟场景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update c=c-1 if c &gt; 0;  2. insert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899592" y="2780928"/>
          <a:ext cx="6864763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995738" y="274638"/>
            <a:ext cx="4691062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读性能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MS&amp;CS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core CPU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（超线程）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命中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3.8W QPS / Machine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全部读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SSD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1.5W QPS / Machine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UPS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30W+ QPS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（千兆网卡，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核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性能不够？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增加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ChunkServer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上万兆网卡，更多核的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质量保证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接口、功能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、容灾框架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压</a:t>
            </a:r>
            <a:r>
              <a:rPr lang="zh-CN" altLang="en-US" sz="3200" dirty="0" smtClean="0"/>
              <a:t>测、</a:t>
            </a:r>
            <a:r>
              <a:rPr lang="en-US" altLang="zh-CN" sz="3200" dirty="0" smtClean="0"/>
              <a:t>benchmark</a:t>
            </a:r>
            <a:r>
              <a:rPr lang="zh-CN" altLang="en-US" sz="3200" dirty="0" smtClean="0"/>
              <a:t>、线上模拟，。。。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0113" y="2205038"/>
            <a:ext cx="7596187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connection conn1;</a:t>
            </a:r>
            <a:br>
              <a:rPr lang="en-US" altLang="zh-CN" dirty="0"/>
            </a:br>
            <a:r>
              <a:rPr lang="en-US" altLang="zh-CN" dirty="0"/>
              <a:t>create table t1(</a:t>
            </a:r>
            <a:r>
              <a:rPr lang="en-US" altLang="zh-CN" dirty="0" err="1"/>
              <a:t>pk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primary key, c1 </a:t>
            </a:r>
            <a:r>
              <a:rPr lang="en-US" altLang="zh-CN" dirty="0" err="1"/>
              <a:t>varchar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insert into t1 values(2,'2_abc'),(3,'3_abc'),(4,'4_abc'),(5,'5_abc');</a:t>
            </a:r>
            <a:br>
              <a:rPr lang="en-US" altLang="zh-CN" dirty="0"/>
            </a:br>
            <a:r>
              <a:rPr lang="en-US" altLang="zh-CN" dirty="0"/>
              <a:t>update t1 set c1='9_UPDATE' where </a:t>
            </a:r>
            <a:r>
              <a:rPr lang="en-US" altLang="zh-CN" dirty="0" err="1"/>
              <a:t>pk</a:t>
            </a:r>
            <a:r>
              <a:rPr lang="en-US" altLang="zh-CN" dirty="0"/>
              <a:t>=9;</a:t>
            </a:r>
            <a:br>
              <a:rPr lang="en-US" altLang="zh-CN" dirty="0"/>
            </a:br>
            <a:r>
              <a:rPr lang="en-US" altLang="zh-CN" dirty="0"/>
              <a:t>select * from t1;</a:t>
            </a:r>
            <a:br>
              <a:rPr lang="en-US" altLang="zh-CN" dirty="0"/>
            </a:br>
            <a:r>
              <a:rPr lang="en-US" altLang="zh-CN" dirty="0"/>
              <a:t>let $a=</a:t>
            </a:r>
            <a:r>
              <a:rPr lang="en-US" altLang="zh-CN" dirty="0" err="1"/>
              <a:t>deploy_get_value</a:t>
            </a:r>
            <a:r>
              <a:rPr lang="en-US" altLang="zh-CN" dirty="0"/>
              <a:t>(ob1.get_master_ups);</a:t>
            </a:r>
            <a:br>
              <a:rPr lang="en-US" altLang="zh-CN" dirty="0"/>
            </a:br>
            <a:r>
              <a:rPr lang="en-US" altLang="zh-CN" dirty="0"/>
              <a:t>deploy ob1.stop_master_ups;</a:t>
            </a:r>
            <a:br>
              <a:rPr lang="en-US" altLang="zh-CN" dirty="0"/>
            </a:br>
            <a:r>
              <a:rPr lang="en-US" altLang="zh-CN" dirty="0"/>
              <a:t>sleep 30;</a:t>
            </a:r>
            <a:br>
              <a:rPr lang="en-US" altLang="zh-CN" dirty="0"/>
            </a:br>
            <a:r>
              <a:rPr lang="en-US" altLang="zh-CN" dirty="0"/>
              <a:t>let $b=</a:t>
            </a:r>
            <a:r>
              <a:rPr lang="en-US" altLang="zh-CN" dirty="0" err="1"/>
              <a:t>deploy_get_value</a:t>
            </a:r>
            <a:r>
              <a:rPr lang="en-US" altLang="zh-CN" dirty="0"/>
              <a:t>(ob1.get_master_ups);</a:t>
            </a:r>
            <a:br>
              <a:rPr lang="en-US" altLang="zh-CN" dirty="0"/>
            </a:br>
            <a:r>
              <a:rPr lang="en-US" altLang="zh-CN" dirty="0"/>
              <a:t>select * from t1;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noProof="0" dirty="0" smtClean="0"/>
              <a:t>可</a:t>
            </a:r>
            <a:r>
              <a:rPr lang="zh-CN" altLang="en-US" sz="2800" noProof="0" dirty="0" smtClean="0"/>
              <a:t>扩展</a:t>
            </a:r>
            <a:endParaRPr lang="en-US" altLang="zh-CN" sz="2800" noProof="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数据（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&gt;100TB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noProof="0" dirty="0" smtClean="0"/>
              <a:t>增加</a:t>
            </a:r>
            <a:r>
              <a:rPr lang="en-US" altLang="zh-CN" sz="2400" noProof="0" dirty="0" smtClean="0"/>
              <a:t>/</a:t>
            </a:r>
            <a:r>
              <a:rPr lang="zh-CN" altLang="en-US" sz="2400" noProof="0" dirty="0" smtClean="0"/>
              <a:t>减少服务器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持续可用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易</a:t>
            </a:r>
            <a:r>
              <a:rPr lang="zh-CN" altLang="en-US" sz="2800" dirty="0" smtClean="0"/>
              <a:t>用</a:t>
            </a:r>
            <a:endParaRPr lang="en-US" altLang="zh-CN" sz="28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SQL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ACID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高性能</a:t>
            </a:r>
            <a:endParaRPr lang="en-US" altLang="zh-CN" sz="28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/>
              <a:t>TPS ( &gt; 100k ), QPS ( &gt; 1M 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低成本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331640" y="274638"/>
            <a:ext cx="7355161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我们需要怎样的存储方案？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不足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-1044624" y="1988840"/>
          <a:ext cx="710719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109286" y="2132856"/>
            <a:ext cx="4822754" cy="3972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64"/>
          <p:cNvGrpSpPr/>
          <p:nvPr/>
        </p:nvGrpSpPr>
        <p:grpSpPr>
          <a:xfrm>
            <a:off x="467544" y="1484784"/>
            <a:ext cx="8136904" cy="461665"/>
            <a:chOff x="827584" y="1124744"/>
            <a:chExt cx="7272808" cy="761110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368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5896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0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4420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8031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1259632" y="1844824"/>
            <a:ext cx="1274542" cy="576064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971600" y="1988840"/>
            <a:ext cx="1058518" cy="504058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6"/>
          <p:cNvGrpSpPr/>
          <p:nvPr/>
        </p:nvGrpSpPr>
        <p:grpSpPr>
          <a:xfrm>
            <a:off x="158046" y="3717033"/>
            <a:ext cx="1224000" cy="720000"/>
            <a:chOff x="2678334" y="1734307"/>
            <a:chExt cx="1184729" cy="928694"/>
          </a:xfrm>
        </p:grpSpPr>
        <p:sp>
          <p:nvSpPr>
            <p:cNvPr id="18" name="椭圆 17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2836499" y="1822450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000" b="1" kern="1200" dirty="0" smtClean="0"/>
                <a:t>Root</a:t>
              </a:r>
            </a:p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000" b="1" kern="1200" dirty="0" smtClean="0"/>
                <a:t>Server</a:t>
              </a:r>
              <a:endParaRPr lang="zh-CN" altLang="en-US" sz="2000" b="1" kern="1200" dirty="0"/>
            </a:p>
          </p:txBody>
        </p:sp>
      </p:grpSp>
      <p:sp>
        <p:nvSpPr>
          <p:cNvPr id="20" name="椭圆 19"/>
          <p:cNvSpPr/>
          <p:nvPr/>
        </p:nvSpPr>
        <p:spPr>
          <a:xfrm>
            <a:off x="1814094" y="3501009"/>
            <a:ext cx="936104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UpdateServer</a:t>
            </a:r>
            <a:endParaRPr lang="zh-CN" altLang="en-US" sz="1200" b="1" dirty="0"/>
          </a:p>
        </p:txBody>
      </p:sp>
      <p:sp>
        <p:nvSpPr>
          <p:cNvPr id="21" name="椭圆 20"/>
          <p:cNvSpPr/>
          <p:nvPr/>
        </p:nvSpPr>
        <p:spPr>
          <a:xfrm>
            <a:off x="1822478" y="4221089"/>
            <a:ext cx="936104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UpdateServer</a:t>
            </a:r>
            <a:endParaRPr lang="zh-CN" altLang="en-US" sz="1200" b="1" dirty="0"/>
          </a:p>
        </p:txBody>
      </p:sp>
      <p:sp>
        <p:nvSpPr>
          <p:cNvPr id="22" name="椭圆 21"/>
          <p:cNvSpPr/>
          <p:nvPr/>
        </p:nvSpPr>
        <p:spPr>
          <a:xfrm>
            <a:off x="2462166" y="3861049"/>
            <a:ext cx="936104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UpdateServer</a:t>
            </a:r>
            <a:endParaRPr lang="zh-CN" altLang="en-US" sz="1200" b="1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462166" y="2564904"/>
            <a:ext cx="144016" cy="1296144"/>
          </a:xfrm>
          <a:prstGeom prst="straightConnector1">
            <a:avLst/>
          </a:prstGeom>
          <a:ln w="635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174134" y="2564904"/>
            <a:ext cx="144016" cy="1224136"/>
          </a:xfrm>
          <a:prstGeom prst="straightConnector1">
            <a:avLst/>
          </a:prstGeom>
          <a:ln w="635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2606182" y="2564904"/>
            <a:ext cx="936104" cy="2448272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822206" y="2420888"/>
            <a:ext cx="1008112" cy="2592289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标注 26"/>
          <p:cNvSpPr/>
          <p:nvPr/>
        </p:nvSpPr>
        <p:spPr>
          <a:xfrm>
            <a:off x="5004048" y="3645024"/>
            <a:ext cx="3744416" cy="648072"/>
          </a:xfrm>
          <a:prstGeom prst="wedgeRectCallout">
            <a:avLst>
              <a:gd name="adj1" fmla="val -91709"/>
              <a:gd name="adj2" fmla="val -480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UpdateServer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性能、容量单点瓶颈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5076056" y="5301208"/>
            <a:ext cx="3672408" cy="720080"/>
          </a:xfrm>
          <a:prstGeom prst="wedgeRectCallout">
            <a:avLst>
              <a:gd name="adj1" fmla="val -63621"/>
              <a:gd name="adj2" fmla="val -610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每日合并过程中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TPS/QPS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 3"/>
              </a:rPr>
              <a:t>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 RT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 3"/>
              </a:rPr>
              <a:t>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5040232" y="2276872"/>
            <a:ext cx="2700120" cy="576064"/>
          </a:xfrm>
          <a:prstGeom prst="wedgeRectCallout">
            <a:avLst>
              <a:gd name="adj1" fmla="val -68927"/>
              <a:gd name="adj2" fmla="val 4572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次网络来回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里程碑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51520" y="1412776"/>
          <a:ext cx="8712968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7164288" y="1916832"/>
            <a:ext cx="648072" cy="64807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矩形 5"/>
          <p:cNvSpPr/>
          <p:nvPr/>
        </p:nvSpPr>
        <p:spPr>
          <a:xfrm>
            <a:off x="7164288" y="2780929"/>
            <a:ext cx="2347216" cy="5760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TextBox 6"/>
          <p:cNvSpPr txBox="1"/>
          <p:nvPr/>
        </p:nvSpPr>
        <p:spPr>
          <a:xfrm>
            <a:off x="6228184" y="962725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2013.Q4:</a:t>
            </a:r>
          </a:p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SQL(v0.5)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后续规划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改进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功能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二</a:t>
            </a:r>
            <a:r>
              <a:rPr lang="zh-CN" altLang="en-US" sz="3200" dirty="0" smtClean="0"/>
              <a:t>级</a:t>
            </a:r>
            <a:r>
              <a:rPr lang="zh-CN" altLang="en-US" sz="3200" dirty="0" smtClean="0"/>
              <a:t>索引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/>
              <a:t>Decimal</a:t>
            </a:r>
            <a:r>
              <a:rPr lang="zh-CN" altLang="en-US" sz="3200" dirty="0" smtClean="0"/>
              <a:t>，更多系统函数，</a:t>
            </a:r>
            <a:r>
              <a:rPr lang="en-US" altLang="zh-CN" sz="3200" dirty="0" smtClean="0"/>
              <a:t>…</a:t>
            </a:r>
            <a:endParaRPr lang="en-US" altLang="zh-CN" sz="32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：大表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</a:t>
            </a:r>
            <a:r>
              <a:rPr lang="zh-CN" altLang="en-US" sz="3200" noProof="0" dirty="0" smtClean="0"/>
              <a:t>，</a:t>
            </a:r>
            <a:r>
              <a:rPr lang="en-US" altLang="zh-CN" sz="3200" noProof="0" dirty="0" smtClean="0"/>
              <a:t>…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运维功能：</a:t>
            </a:r>
            <a:r>
              <a:rPr lang="zh-CN" altLang="en-US" sz="3200" dirty="0" smtClean="0"/>
              <a:t>性能视图，</a:t>
            </a:r>
            <a:r>
              <a:rPr lang="en-US" altLang="zh-CN" sz="3200" dirty="0" smtClean="0"/>
              <a:t>…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每日合并优化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UpdateServer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…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pic>
        <p:nvPicPr>
          <p:cNvPr id="10242" name="Picture 2" descr="C:\Users\jametong\Desktop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74066"/>
            <a:ext cx="6858000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44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数据总量很大，但每天更新量相对较小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8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altLang="zh-CN" sz="2800" dirty="0" err="1" smtClean="0"/>
              <a:t>Alibaba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双十一交易笔数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亿笔，假设对于某个业务，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笔交易操作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次数据库：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写事务数：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10 = 11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修改增量：</a:t>
            </a:r>
            <a:r>
              <a:rPr lang="en-US" altLang="zh-CN" sz="2400" dirty="0" smtClean="0"/>
              <a:t>11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亿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*100B = </a:t>
            </a:r>
            <a:r>
              <a:rPr lang="en-US" altLang="zh-CN" sz="2400" dirty="0" smtClean="0"/>
              <a:t>110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23929" y="274638"/>
            <a:ext cx="4762872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数据库业务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背后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1691680" y="1662205"/>
          <a:ext cx="496855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23929" y="274638"/>
            <a:ext cx="4762872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设计理念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十二角星 4"/>
          <p:cNvSpPr/>
          <p:nvPr/>
        </p:nvSpPr>
        <p:spPr>
          <a:xfrm>
            <a:off x="107504" y="2348880"/>
            <a:ext cx="1728192" cy="1224136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2492896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＝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2411760" y="1988840"/>
            <a:ext cx="1800201" cy="180020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基线数据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52" y="2420888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＋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9" name="双波形 8"/>
          <p:cNvSpPr/>
          <p:nvPr/>
        </p:nvSpPr>
        <p:spPr>
          <a:xfrm>
            <a:off x="4860032" y="2204864"/>
            <a:ext cx="2016224" cy="1440160"/>
          </a:xfrm>
          <a:prstGeom prst="doubleWav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修改增量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21"/>
          <p:cNvGrpSpPr/>
          <p:nvPr/>
        </p:nvGrpSpPr>
        <p:grpSpPr>
          <a:xfrm>
            <a:off x="2051720" y="4437112"/>
            <a:ext cx="2376264" cy="2232248"/>
            <a:chOff x="1259632" y="4437112"/>
            <a:chExt cx="2376264" cy="223224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4653136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4653136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椭圆 12"/>
            <p:cNvSpPr/>
            <p:nvPr/>
          </p:nvSpPr>
          <p:spPr>
            <a:xfrm>
              <a:off x="1259632" y="4437112"/>
              <a:ext cx="2376264" cy="2232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164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72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180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5805264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9761" y="5805264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241651"/>
            <a:ext cx="1257294" cy="113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上下箭头 19"/>
          <p:cNvSpPr/>
          <p:nvPr/>
        </p:nvSpPr>
        <p:spPr>
          <a:xfrm>
            <a:off x="2987824" y="3789040"/>
            <a:ext cx="504056" cy="64807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下箭头 20"/>
          <p:cNvSpPr/>
          <p:nvPr/>
        </p:nvSpPr>
        <p:spPr>
          <a:xfrm>
            <a:off x="5397246" y="3665587"/>
            <a:ext cx="504056" cy="64807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形标注 21"/>
          <p:cNvSpPr/>
          <p:nvPr/>
        </p:nvSpPr>
        <p:spPr>
          <a:xfrm>
            <a:off x="107504" y="1052736"/>
            <a:ext cx="1800200" cy="936104"/>
          </a:xfrm>
          <a:prstGeom prst="wedgeEllipseCallout">
            <a:avLst>
              <a:gd name="adj1" fmla="val -5804"/>
              <a:gd name="adj2" fmla="val 10452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148064" y="1052736"/>
            <a:ext cx="1872208" cy="936104"/>
          </a:xfrm>
          <a:prstGeom prst="wedgeRoundRectCallout">
            <a:avLst>
              <a:gd name="adj1" fmla="val -35561"/>
              <a:gd name="adj2" fmla="val 83240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系统架构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395536" y="5661248"/>
            <a:ext cx="8280920" cy="8640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OceanBase = GFS + MemSQL (in-mem db)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8" name="图示 77"/>
          <p:cNvGraphicFramePr/>
          <p:nvPr/>
        </p:nvGraphicFramePr>
        <p:xfrm>
          <a:off x="777178" y="1484784"/>
          <a:ext cx="710719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" name="椭圆 78"/>
          <p:cNvSpPr/>
          <p:nvPr/>
        </p:nvSpPr>
        <p:spPr>
          <a:xfrm>
            <a:off x="1931088" y="1628800"/>
            <a:ext cx="4822754" cy="3972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3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" name="组合 32"/>
          <p:cNvGrpSpPr/>
          <p:nvPr/>
        </p:nvGrpSpPr>
        <p:grpSpPr>
          <a:xfrm>
            <a:off x="467544" y="980728"/>
            <a:ext cx="8136904" cy="461665"/>
            <a:chOff x="827584" y="1124744"/>
            <a:chExt cx="7272808" cy="761110"/>
          </a:xfrm>
        </p:grpSpPr>
        <p:sp>
          <p:nvSpPr>
            <p:cNvPr id="81" name="TextBox 80"/>
            <p:cNvSpPr txBox="1"/>
            <p:nvPr/>
          </p:nvSpPr>
          <p:spPr>
            <a:xfrm>
              <a:off x="82758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368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9979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35896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72000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0810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4420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8031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" name="组合 6"/>
          <p:cNvGrpSpPr/>
          <p:nvPr/>
        </p:nvGrpSpPr>
        <p:grpSpPr>
          <a:xfrm>
            <a:off x="1979848" y="3212976"/>
            <a:ext cx="1224000" cy="720000"/>
            <a:chOff x="2678334" y="1734307"/>
            <a:chExt cx="1184729" cy="928694"/>
          </a:xfrm>
        </p:grpSpPr>
        <p:sp>
          <p:nvSpPr>
            <p:cNvPr id="90" name="椭圆 89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椭圆 4"/>
            <p:cNvSpPr/>
            <p:nvPr/>
          </p:nvSpPr>
          <p:spPr>
            <a:xfrm>
              <a:off x="2836499" y="1822450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000" b="1" kern="1200" dirty="0" smtClean="0"/>
                <a:t>Root</a:t>
              </a:r>
            </a:p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000" b="1" kern="1200" dirty="0" smtClean="0"/>
                <a:t>Server</a:t>
              </a:r>
              <a:endParaRPr lang="zh-CN" altLang="en-US" sz="2000" b="1" kern="1200" dirty="0"/>
            </a:p>
          </p:txBody>
        </p:sp>
      </p:grpSp>
      <p:grpSp>
        <p:nvGrpSpPr>
          <p:cNvPr id="92" name="组合 55"/>
          <p:cNvGrpSpPr/>
          <p:nvPr/>
        </p:nvGrpSpPr>
        <p:grpSpPr>
          <a:xfrm>
            <a:off x="4716016" y="1442393"/>
            <a:ext cx="1390966" cy="1266527"/>
            <a:chOff x="4716016" y="1628799"/>
            <a:chExt cx="1390966" cy="1266527"/>
          </a:xfrm>
        </p:grpSpPr>
        <p:cxnSp>
          <p:nvCxnSpPr>
            <p:cNvPr id="93" name="直接箭头连接符 92"/>
            <p:cNvCxnSpPr>
              <a:stCxn id="86" idx="2"/>
            </p:cNvCxnSpPr>
            <p:nvPr/>
          </p:nvCxnSpPr>
          <p:spPr>
            <a:xfrm flipH="1">
              <a:off x="4716016" y="1628799"/>
              <a:ext cx="1390966" cy="47443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6" idx="2"/>
            </p:cNvCxnSpPr>
            <p:nvPr/>
          </p:nvCxnSpPr>
          <p:spPr>
            <a:xfrm flipH="1">
              <a:off x="5580112" y="1628799"/>
              <a:ext cx="526870" cy="126652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椭圆 94"/>
          <p:cNvSpPr/>
          <p:nvPr/>
        </p:nvSpPr>
        <p:spPr>
          <a:xfrm>
            <a:off x="3635896" y="2996952"/>
            <a:ext cx="936104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UpdateServer</a:t>
            </a:r>
            <a:endParaRPr lang="zh-CN" altLang="en-US" sz="1200" b="1" dirty="0"/>
          </a:p>
        </p:txBody>
      </p:sp>
      <p:sp>
        <p:nvSpPr>
          <p:cNvPr id="96" name="椭圆 95"/>
          <p:cNvSpPr/>
          <p:nvPr/>
        </p:nvSpPr>
        <p:spPr>
          <a:xfrm>
            <a:off x="3644280" y="3717032"/>
            <a:ext cx="936104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UpdateServer</a:t>
            </a:r>
            <a:endParaRPr lang="zh-CN" altLang="en-US" sz="1200" b="1" dirty="0"/>
          </a:p>
        </p:txBody>
      </p:sp>
      <p:sp>
        <p:nvSpPr>
          <p:cNvPr id="97" name="椭圆 96"/>
          <p:cNvSpPr/>
          <p:nvPr/>
        </p:nvSpPr>
        <p:spPr>
          <a:xfrm>
            <a:off x="4283968" y="3356992"/>
            <a:ext cx="936104" cy="432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UpdateServer</a:t>
            </a:r>
            <a:endParaRPr lang="zh-CN" altLang="en-US" sz="1200" b="1" dirty="0"/>
          </a:p>
        </p:txBody>
      </p:sp>
      <p:grpSp>
        <p:nvGrpSpPr>
          <p:cNvPr id="98" name="组合 46"/>
          <p:cNvGrpSpPr/>
          <p:nvPr/>
        </p:nvGrpSpPr>
        <p:grpSpPr>
          <a:xfrm>
            <a:off x="870361" y="1442393"/>
            <a:ext cx="4349711" cy="2850703"/>
            <a:chOff x="870361" y="1586408"/>
            <a:chExt cx="4349711" cy="2850703"/>
          </a:xfrm>
        </p:grpSpPr>
        <p:cxnSp>
          <p:nvCxnSpPr>
            <p:cNvPr id="99" name="直接箭头连接符 98"/>
            <p:cNvCxnSpPr>
              <a:stCxn id="81" idx="2"/>
            </p:cNvCxnSpPr>
            <p:nvPr/>
          </p:nvCxnSpPr>
          <p:spPr>
            <a:xfrm>
              <a:off x="870361" y="1586408"/>
              <a:ext cx="1685415" cy="126652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81" idx="2"/>
            </p:cNvCxnSpPr>
            <p:nvPr/>
          </p:nvCxnSpPr>
          <p:spPr>
            <a:xfrm>
              <a:off x="870361" y="1586408"/>
              <a:ext cx="2981559" cy="54644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81" idx="2"/>
            </p:cNvCxnSpPr>
            <p:nvPr/>
          </p:nvCxnSpPr>
          <p:spPr>
            <a:xfrm>
              <a:off x="870361" y="1586408"/>
              <a:ext cx="4349711" cy="285070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50"/>
          <p:cNvGrpSpPr/>
          <p:nvPr/>
        </p:nvGrpSpPr>
        <p:grpSpPr>
          <a:xfrm>
            <a:off x="2965010" y="1442393"/>
            <a:ext cx="2471086" cy="3570783"/>
            <a:chOff x="2965010" y="1628799"/>
            <a:chExt cx="2471086" cy="3570783"/>
          </a:xfrm>
        </p:grpSpPr>
        <p:cxnSp>
          <p:nvCxnSpPr>
            <p:cNvPr id="103" name="直接箭头连接符 102"/>
            <p:cNvCxnSpPr>
              <a:stCxn id="83" idx="2"/>
            </p:cNvCxnSpPr>
            <p:nvPr/>
          </p:nvCxnSpPr>
          <p:spPr>
            <a:xfrm>
              <a:off x="2965010" y="1628799"/>
              <a:ext cx="94822" cy="119451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83" idx="2"/>
            </p:cNvCxnSpPr>
            <p:nvPr/>
          </p:nvCxnSpPr>
          <p:spPr>
            <a:xfrm>
              <a:off x="2965010" y="1628799"/>
              <a:ext cx="1318958" cy="47443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83" idx="2"/>
            </p:cNvCxnSpPr>
            <p:nvPr/>
          </p:nvCxnSpPr>
          <p:spPr>
            <a:xfrm>
              <a:off x="2965010" y="1628799"/>
              <a:ext cx="1318958" cy="357078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83" idx="2"/>
            </p:cNvCxnSpPr>
            <p:nvPr/>
          </p:nvCxnSpPr>
          <p:spPr>
            <a:xfrm>
              <a:off x="2965010" y="1628799"/>
              <a:ext cx="2471086" cy="126652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矩形标注 107"/>
          <p:cNvSpPr/>
          <p:nvPr/>
        </p:nvSpPr>
        <p:spPr>
          <a:xfrm>
            <a:off x="5562232" y="3321048"/>
            <a:ext cx="1836024" cy="612008"/>
          </a:xfrm>
          <a:prstGeom prst="wedgeRectCallout">
            <a:avLst>
              <a:gd name="adj1" fmla="val -66499"/>
              <a:gd name="adj2" fmla="val -649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修改增量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09" name="矩形标注 108"/>
          <p:cNvSpPr/>
          <p:nvPr/>
        </p:nvSpPr>
        <p:spPr>
          <a:xfrm>
            <a:off x="6894200" y="4365104"/>
            <a:ext cx="1620000" cy="648072"/>
          </a:xfrm>
          <a:prstGeom prst="wedgeRectCallout">
            <a:avLst>
              <a:gd name="adj1" fmla="val -98768"/>
              <a:gd name="adj2" fmla="val -552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应用接口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0" name="矩形标注 109"/>
          <p:cNvSpPr/>
          <p:nvPr/>
        </p:nvSpPr>
        <p:spPr>
          <a:xfrm>
            <a:off x="6894200" y="2536370"/>
            <a:ext cx="1620000" cy="612008"/>
          </a:xfrm>
          <a:prstGeom prst="wedgeRectCallout">
            <a:avLst>
              <a:gd name="adj1" fmla="val -100226"/>
              <a:gd name="adj2" fmla="val 1874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基线数据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2" name="矩形标注 111"/>
          <p:cNvSpPr/>
          <p:nvPr/>
        </p:nvSpPr>
        <p:spPr>
          <a:xfrm>
            <a:off x="251520" y="3068960"/>
            <a:ext cx="1530408" cy="612008"/>
          </a:xfrm>
          <a:prstGeom prst="wedgeRectCallout">
            <a:avLst>
              <a:gd name="adj1" fmla="val 69304"/>
              <a:gd name="adj2" fmla="val 2266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配置管理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113" name="组合 58"/>
          <p:cNvGrpSpPr/>
          <p:nvPr/>
        </p:nvGrpSpPr>
        <p:grpSpPr>
          <a:xfrm>
            <a:off x="4788024" y="1442393"/>
            <a:ext cx="3413607" cy="2850703"/>
            <a:chOff x="4788024" y="1586408"/>
            <a:chExt cx="3413607" cy="2850703"/>
          </a:xfrm>
        </p:grpSpPr>
        <p:cxnSp>
          <p:nvCxnSpPr>
            <p:cNvPr id="114" name="直接箭头连接符 113"/>
            <p:cNvCxnSpPr>
              <a:stCxn id="88" idx="2"/>
            </p:cNvCxnSpPr>
            <p:nvPr/>
          </p:nvCxnSpPr>
          <p:spPr>
            <a:xfrm flipH="1">
              <a:off x="4788024" y="1586408"/>
              <a:ext cx="3413607" cy="54644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88" idx="2"/>
            </p:cNvCxnSpPr>
            <p:nvPr/>
          </p:nvCxnSpPr>
          <p:spPr>
            <a:xfrm flipH="1">
              <a:off x="5940152" y="1586408"/>
              <a:ext cx="2261479" cy="1266527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88" idx="2"/>
            </p:cNvCxnSpPr>
            <p:nvPr/>
          </p:nvCxnSpPr>
          <p:spPr>
            <a:xfrm flipH="1">
              <a:off x="5868144" y="1586408"/>
              <a:ext cx="2333487" cy="285070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777178" y="2132855"/>
          <a:ext cx="710719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椭圆 2"/>
          <p:cNvSpPr/>
          <p:nvPr/>
        </p:nvSpPr>
        <p:spPr>
          <a:xfrm>
            <a:off x="1930400" y="2276475"/>
            <a:ext cx="4822825" cy="397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Wingdings" pitchFamily="2" charset="2"/>
              <a:buChar char="ü"/>
              <a:defRPr/>
            </a:pP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5435600" y="3960813"/>
            <a:ext cx="1836738" cy="612775"/>
          </a:xfrm>
          <a:prstGeom prst="wedgeRectCallout">
            <a:avLst>
              <a:gd name="adj1" fmla="val -79253"/>
              <a:gd name="adj2" fmla="val -284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修改增量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6767513" y="5084763"/>
            <a:ext cx="1620837" cy="647700"/>
          </a:xfrm>
          <a:prstGeom prst="wedgeRectCallout">
            <a:avLst>
              <a:gd name="adj1" fmla="val -91196"/>
              <a:gd name="adj2" fmla="val -7070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应用接口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6767513" y="3284538"/>
            <a:ext cx="1620837" cy="612775"/>
          </a:xfrm>
          <a:prstGeom prst="wedgeRectCallout">
            <a:avLst>
              <a:gd name="adj1" fmla="val -91966"/>
              <a:gd name="adj2" fmla="val -312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基线数据</a:t>
            </a:r>
          </a:p>
        </p:txBody>
      </p:sp>
      <p:grpSp>
        <p:nvGrpSpPr>
          <p:cNvPr id="7" name="组合 64"/>
          <p:cNvGrpSpPr>
            <a:grpSpLocks/>
          </p:cNvGrpSpPr>
          <p:nvPr/>
        </p:nvGrpSpPr>
        <p:grpSpPr bwMode="auto">
          <a:xfrm>
            <a:off x="395288" y="1341438"/>
            <a:ext cx="8137525" cy="460375"/>
            <a:chOff x="827584" y="1124744"/>
            <a:chExt cx="7272808" cy="761110"/>
          </a:xfrm>
        </p:grpSpPr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82758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176368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269979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635896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4572000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5508104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444208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7380312" y="1124744"/>
              <a:ext cx="720080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 flipV="1">
            <a:off x="4572000" y="4365625"/>
            <a:ext cx="647700" cy="647700"/>
          </a:xfrm>
          <a:prstGeom prst="straightConnector1">
            <a:avLst/>
          </a:prstGeom>
          <a:ln w="635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116013" y="1700213"/>
            <a:ext cx="3455987" cy="8651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43438" y="2565400"/>
            <a:ext cx="1008062" cy="2592388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427538" y="2852738"/>
            <a:ext cx="936625" cy="2305050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427538" y="4583113"/>
            <a:ext cx="720725" cy="646112"/>
          </a:xfrm>
          <a:prstGeom prst="straightConnector1">
            <a:avLst/>
          </a:prstGeom>
          <a:ln w="635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900113" y="1844675"/>
            <a:ext cx="3240087" cy="863600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6"/>
          <p:cNvGrpSpPr>
            <a:grpSpLocks/>
          </p:cNvGrpSpPr>
          <p:nvPr/>
        </p:nvGrpSpPr>
        <p:grpSpPr bwMode="auto">
          <a:xfrm>
            <a:off x="1979613" y="3860800"/>
            <a:ext cx="1223962" cy="720725"/>
            <a:chOff x="2678334" y="1734307"/>
            <a:chExt cx="1184729" cy="928694"/>
          </a:xfrm>
        </p:grpSpPr>
        <p:sp>
          <p:nvSpPr>
            <p:cNvPr id="23" name="椭圆 22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/>
            <p:cNvSpPr/>
            <p:nvPr/>
          </p:nvSpPr>
          <p:spPr>
            <a:xfrm>
              <a:off x="2836605" y="1822268"/>
              <a:ext cx="901993" cy="7077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335" tIns="13335" rIns="13335" bIns="13335" spcCol="1270" anchor="ctr"/>
            <a:lstStyle/>
            <a:p>
              <a:pPr algn="ctr" defTabSz="933450">
                <a:lnSpc>
                  <a:spcPct val="80000"/>
                </a:lnSpc>
                <a:spcAft>
                  <a:spcPts val="0"/>
                </a:spcAft>
                <a:defRPr/>
              </a:pPr>
              <a:r>
                <a:rPr lang="en-US" altLang="zh-CN" sz="2000" b="1" dirty="0"/>
                <a:t>Root</a:t>
              </a:r>
            </a:p>
            <a:p>
              <a:pPr algn="ctr" defTabSz="933450">
                <a:lnSpc>
                  <a:spcPct val="80000"/>
                </a:lnSpc>
                <a:spcAft>
                  <a:spcPts val="0"/>
                </a:spcAft>
                <a:defRPr/>
              </a:pPr>
              <a:r>
                <a:rPr lang="en-US" altLang="zh-CN" sz="2000" b="1" dirty="0"/>
                <a:t>Server</a:t>
              </a:r>
              <a:endParaRPr lang="zh-CN" altLang="en-US" sz="2000" b="1" dirty="0"/>
            </a:p>
          </p:txBody>
        </p:sp>
      </p:grpSp>
      <p:sp>
        <p:nvSpPr>
          <p:cNvPr id="25" name="矩形标注 24"/>
          <p:cNvSpPr/>
          <p:nvPr/>
        </p:nvSpPr>
        <p:spPr>
          <a:xfrm>
            <a:off x="250825" y="5121275"/>
            <a:ext cx="1836738" cy="611188"/>
          </a:xfrm>
          <a:prstGeom prst="wedgeRectCallout">
            <a:avLst>
              <a:gd name="adj1" fmla="val 58147"/>
              <a:gd name="adj2" fmla="val -15225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配置管理</a:t>
            </a: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读写事务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4284663" y="274638"/>
            <a:ext cx="4402137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每日合并</a:t>
            </a:r>
          </a:p>
        </p:txBody>
      </p:sp>
      <p:sp>
        <p:nvSpPr>
          <p:cNvPr id="27" name="十二角星 26"/>
          <p:cNvSpPr/>
          <p:nvPr/>
        </p:nvSpPr>
        <p:spPr>
          <a:xfrm>
            <a:off x="107504" y="2079658"/>
            <a:ext cx="1728192" cy="1224136"/>
          </a:xfrm>
          <a:prstGeom prst="star12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2223674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＝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9" name="流程图: 磁盘 28"/>
          <p:cNvSpPr/>
          <p:nvPr/>
        </p:nvSpPr>
        <p:spPr>
          <a:xfrm>
            <a:off x="2411760" y="1719618"/>
            <a:ext cx="1800201" cy="180020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基线数据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39952" y="2151666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＋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1" name="双波形 30"/>
          <p:cNvSpPr/>
          <p:nvPr/>
        </p:nvSpPr>
        <p:spPr>
          <a:xfrm>
            <a:off x="4860032" y="1935642"/>
            <a:ext cx="2016224" cy="1440160"/>
          </a:xfrm>
          <a:prstGeom prst="doubleWav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修改增量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21"/>
          <p:cNvGrpSpPr/>
          <p:nvPr/>
        </p:nvGrpSpPr>
        <p:grpSpPr>
          <a:xfrm>
            <a:off x="2051720" y="4167890"/>
            <a:ext cx="2376264" cy="2232248"/>
            <a:chOff x="1259632" y="4437112"/>
            <a:chExt cx="2376264" cy="2232248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3768" y="4653136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4653136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椭圆 34"/>
            <p:cNvSpPr/>
            <p:nvPr/>
          </p:nvSpPr>
          <p:spPr>
            <a:xfrm>
              <a:off x="1259632" y="4437112"/>
              <a:ext cx="2376264" cy="22322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1164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3172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1809" y="5229200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5805264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9761" y="5805264"/>
              <a:ext cx="640071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972429"/>
            <a:ext cx="1257294" cy="113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上下箭头 41"/>
          <p:cNvSpPr/>
          <p:nvPr/>
        </p:nvSpPr>
        <p:spPr>
          <a:xfrm>
            <a:off x="2987824" y="3519818"/>
            <a:ext cx="504056" cy="64807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下箭头 42"/>
          <p:cNvSpPr/>
          <p:nvPr/>
        </p:nvSpPr>
        <p:spPr>
          <a:xfrm>
            <a:off x="5397246" y="3396365"/>
            <a:ext cx="504056" cy="64807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67744" y="1071546"/>
            <a:ext cx="4896544" cy="302433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双波形 44"/>
          <p:cNvSpPr/>
          <p:nvPr/>
        </p:nvSpPr>
        <p:spPr>
          <a:xfrm>
            <a:off x="7380312" y="2079658"/>
            <a:ext cx="1584176" cy="1170130"/>
          </a:xfrm>
          <a:prstGeom prst="doubleWav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新的修改增量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32240" y="2151666"/>
            <a:ext cx="8034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＋</a:t>
            </a:r>
            <a:endParaRPr lang="zh-CN" alt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788024" y="1863634"/>
            <a:ext cx="4248472" cy="158417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endParaRPr lang="zh-CN" altLang="en-US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标注 47"/>
          <p:cNvSpPr/>
          <p:nvPr/>
        </p:nvSpPr>
        <p:spPr>
          <a:xfrm>
            <a:off x="539552" y="332656"/>
            <a:ext cx="2176770" cy="1152128"/>
          </a:xfrm>
          <a:prstGeom prst="wedgeRoundRectCallout">
            <a:avLst>
              <a:gd name="adj1" fmla="val 68364"/>
              <a:gd name="adj2" fmla="val 44954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合并过程不影响读写服务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44" grpId="0" animBg="1"/>
      <p:bldP spid="45" grpId="0" animBg="1"/>
      <p:bldP spid="46" grpId="0"/>
      <p:bldP spid="47" grpId="0" animBg="1"/>
      <p:bldP spid="47" grpId="1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2915817" y="274638"/>
            <a:ext cx="5770984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持续可用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: </a:t>
            </a: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ChunkServer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2789478" y="3284984"/>
            <a:ext cx="1782522" cy="1782522"/>
          </a:xfrm>
          <a:prstGeom prst="ellipse">
            <a:avLst/>
          </a:prstGeom>
          <a:solidFill>
            <a:srgbClr val="F0B000"/>
          </a:solidFill>
          <a:ln w="48006" cmpd="thickThin" algn="ctr">
            <a:solidFill>
              <a:srgbClr val="B07E00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zh-CN" altLang="en-US" sz="24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9" name="椭圆 48"/>
          <p:cNvSpPr>
            <a:spLocks noChangeArrowheads="1"/>
          </p:cNvSpPr>
          <p:nvPr/>
        </p:nvSpPr>
        <p:spPr bwMode="auto">
          <a:xfrm>
            <a:off x="1187624" y="2366558"/>
            <a:ext cx="1782522" cy="1782522"/>
          </a:xfrm>
          <a:prstGeom prst="ellipse">
            <a:avLst/>
          </a:prstGeom>
          <a:solidFill>
            <a:srgbClr val="F0B000"/>
          </a:solidFill>
          <a:ln w="48006" cmpd="thickThin" algn="ctr">
            <a:solidFill>
              <a:srgbClr val="B07E00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zh-CN" altLang="en-US" sz="24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" name="椭圆 49"/>
          <p:cNvSpPr>
            <a:spLocks noChangeArrowheads="1"/>
          </p:cNvSpPr>
          <p:nvPr/>
        </p:nvSpPr>
        <p:spPr bwMode="auto">
          <a:xfrm>
            <a:off x="4644008" y="1412776"/>
            <a:ext cx="1782522" cy="1782522"/>
          </a:xfrm>
          <a:prstGeom prst="ellipse">
            <a:avLst/>
          </a:prstGeom>
          <a:solidFill>
            <a:srgbClr val="F0B000"/>
          </a:solidFill>
          <a:ln w="48006" cmpd="thickThin" algn="ctr">
            <a:solidFill>
              <a:srgbClr val="B07E00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zh-CN" altLang="en-US" sz="24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2771800" y="1412776"/>
            <a:ext cx="1782522" cy="1782522"/>
          </a:xfrm>
          <a:prstGeom prst="ellipse">
            <a:avLst/>
          </a:prstGeom>
          <a:solidFill>
            <a:srgbClr val="F0B000"/>
          </a:solidFill>
          <a:ln w="48006" cmpd="thickThin" algn="ctr">
            <a:solidFill>
              <a:srgbClr val="B07E00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zh-CN" altLang="en-US" sz="24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4661686" y="3302662"/>
            <a:ext cx="1782522" cy="1782522"/>
          </a:xfrm>
          <a:prstGeom prst="ellipse">
            <a:avLst/>
          </a:prstGeom>
          <a:solidFill>
            <a:srgbClr val="F0B000"/>
          </a:solidFill>
          <a:ln w="48006" cmpd="thickThin" algn="ctr">
            <a:solidFill>
              <a:srgbClr val="B07E00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endParaRPr lang="zh-CN" altLang="en-US" sz="24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50905" y="3392179"/>
            <a:ext cx="462135" cy="3961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3</a:t>
            </a:r>
            <a:endParaRPr lang="zh-CN" altLang="en-US" sz="2400" b="0" dirty="0"/>
          </a:p>
        </p:txBody>
      </p:sp>
      <p:sp>
        <p:nvSpPr>
          <p:cNvPr id="54" name="椭圆 53"/>
          <p:cNvSpPr/>
          <p:nvPr/>
        </p:nvSpPr>
        <p:spPr>
          <a:xfrm>
            <a:off x="1230123" y="3067164"/>
            <a:ext cx="462135" cy="396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3</a:t>
            </a:r>
            <a:endParaRPr lang="zh-CN" altLang="en-US" sz="2400" b="0" dirty="0"/>
          </a:p>
        </p:txBody>
      </p:sp>
      <p:sp>
        <p:nvSpPr>
          <p:cNvPr id="55" name="椭圆 54"/>
          <p:cNvSpPr/>
          <p:nvPr/>
        </p:nvSpPr>
        <p:spPr>
          <a:xfrm>
            <a:off x="2860577" y="4081261"/>
            <a:ext cx="462135" cy="3961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3</a:t>
            </a:r>
            <a:endParaRPr lang="zh-CN" altLang="en-US" sz="2400" b="0" dirty="0"/>
          </a:p>
        </p:txBody>
      </p:sp>
      <p:sp>
        <p:nvSpPr>
          <p:cNvPr id="56" name="椭圆 55"/>
          <p:cNvSpPr/>
          <p:nvPr/>
        </p:nvSpPr>
        <p:spPr>
          <a:xfrm>
            <a:off x="4713147" y="2141403"/>
            <a:ext cx="462135" cy="3961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4</a:t>
            </a:r>
            <a:endParaRPr lang="zh-CN" altLang="en-US" sz="2400" b="0" dirty="0"/>
          </a:p>
        </p:txBody>
      </p:sp>
      <p:sp>
        <p:nvSpPr>
          <p:cNvPr id="57" name="椭圆 56"/>
          <p:cNvSpPr/>
          <p:nvPr/>
        </p:nvSpPr>
        <p:spPr>
          <a:xfrm>
            <a:off x="4730825" y="3968243"/>
            <a:ext cx="462135" cy="396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4</a:t>
            </a:r>
            <a:endParaRPr lang="zh-CN" altLang="en-US" sz="2400" b="0" dirty="0"/>
          </a:p>
        </p:txBody>
      </p:sp>
      <p:sp>
        <p:nvSpPr>
          <p:cNvPr id="58" name="椭圆 57"/>
          <p:cNvSpPr/>
          <p:nvPr/>
        </p:nvSpPr>
        <p:spPr>
          <a:xfrm>
            <a:off x="2814299" y="2150365"/>
            <a:ext cx="462135" cy="3961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4</a:t>
            </a:r>
            <a:endParaRPr lang="zh-CN" altLang="en-US" sz="2400" b="0" dirty="0"/>
          </a:p>
        </p:txBody>
      </p:sp>
      <p:sp>
        <p:nvSpPr>
          <p:cNvPr id="59" name="椭圆 58"/>
          <p:cNvSpPr/>
          <p:nvPr/>
        </p:nvSpPr>
        <p:spPr>
          <a:xfrm>
            <a:off x="4042792" y="3756990"/>
            <a:ext cx="462135" cy="3961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5</a:t>
            </a:r>
            <a:endParaRPr lang="zh-CN" altLang="en-US" sz="2400" b="0" dirty="0"/>
          </a:p>
        </p:txBody>
      </p:sp>
      <p:sp>
        <p:nvSpPr>
          <p:cNvPr id="60" name="椭圆 59"/>
          <p:cNvSpPr/>
          <p:nvPr/>
        </p:nvSpPr>
        <p:spPr>
          <a:xfrm>
            <a:off x="5895362" y="1997387"/>
            <a:ext cx="462135" cy="396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5</a:t>
            </a:r>
            <a:endParaRPr lang="zh-CN" altLang="en-US" sz="2400" b="0" dirty="0"/>
          </a:p>
        </p:txBody>
      </p:sp>
      <p:sp>
        <p:nvSpPr>
          <p:cNvPr id="61" name="椭圆 60"/>
          <p:cNvSpPr/>
          <p:nvPr/>
        </p:nvSpPr>
        <p:spPr>
          <a:xfrm>
            <a:off x="2412338" y="2838564"/>
            <a:ext cx="462135" cy="3961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5</a:t>
            </a:r>
            <a:endParaRPr lang="zh-CN" altLang="en-US" sz="2400" b="0" dirty="0"/>
          </a:p>
        </p:txBody>
      </p:sp>
      <p:sp>
        <p:nvSpPr>
          <p:cNvPr id="62" name="椭圆 61"/>
          <p:cNvSpPr/>
          <p:nvPr/>
        </p:nvSpPr>
        <p:spPr>
          <a:xfrm>
            <a:off x="3996514" y="1960982"/>
            <a:ext cx="462135" cy="3961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6</a:t>
            </a:r>
            <a:endParaRPr lang="zh-CN" altLang="en-US" sz="2400" b="0" dirty="0"/>
          </a:p>
        </p:txBody>
      </p:sp>
      <p:sp>
        <p:nvSpPr>
          <p:cNvPr id="63" name="椭圆 62"/>
          <p:cNvSpPr/>
          <p:nvPr/>
        </p:nvSpPr>
        <p:spPr>
          <a:xfrm>
            <a:off x="5913040" y="3927068"/>
            <a:ext cx="462135" cy="3961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6</a:t>
            </a:r>
            <a:endParaRPr lang="zh-CN" altLang="en-US" sz="2400" b="0" dirty="0"/>
          </a:p>
        </p:txBody>
      </p:sp>
      <p:sp>
        <p:nvSpPr>
          <p:cNvPr id="64" name="椭圆 63"/>
          <p:cNvSpPr/>
          <p:nvPr/>
        </p:nvSpPr>
        <p:spPr>
          <a:xfrm>
            <a:off x="3195464" y="4549385"/>
            <a:ext cx="462135" cy="396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6</a:t>
            </a:r>
            <a:endParaRPr lang="zh-CN" altLang="en-US" sz="2400" b="0" dirty="0"/>
          </a:p>
        </p:txBody>
      </p:sp>
      <p:sp>
        <p:nvSpPr>
          <p:cNvPr id="65" name="椭圆 64"/>
          <p:cNvSpPr/>
          <p:nvPr/>
        </p:nvSpPr>
        <p:spPr>
          <a:xfrm>
            <a:off x="1593610" y="3617639"/>
            <a:ext cx="462135" cy="3961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7</a:t>
            </a:r>
            <a:endParaRPr lang="zh-CN" altLang="en-US" sz="2400" b="0" dirty="0"/>
          </a:p>
        </p:txBody>
      </p:sp>
      <p:sp>
        <p:nvSpPr>
          <p:cNvPr id="66" name="椭圆 65"/>
          <p:cNvSpPr/>
          <p:nvPr/>
        </p:nvSpPr>
        <p:spPr>
          <a:xfrm>
            <a:off x="5278594" y="2753543"/>
            <a:ext cx="462135" cy="3961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7</a:t>
            </a:r>
            <a:endParaRPr lang="zh-CN" altLang="en-US" sz="2400" b="0" dirty="0"/>
          </a:p>
        </p:txBody>
      </p:sp>
      <p:sp>
        <p:nvSpPr>
          <p:cNvPr id="67" name="椭圆 66"/>
          <p:cNvSpPr/>
          <p:nvPr/>
        </p:nvSpPr>
        <p:spPr>
          <a:xfrm>
            <a:off x="3253986" y="2690497"/>
            <a:ext cx="462135" cy="396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7</a:t>
            </a:r>
            <a:endParaRPr lang="zh-CN" altLang="en-US" sz="2400" b="0" dirty="0"/>
          </a:p>
        </p:txBody>
      </p:sp>
      <p:sp>
        <p:nvSpPr>
          <p:cNvPr id="68" name="椭圆 67"/>
          <p:cNvSpPr/>
          <p:nvPr/>
        </p:nvSpPr>
        <p:spPr>
          <a:xfrm>
            <a:off x="3881264" y="4442790"/>
            <a:ext cx="462135" cy="3961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8</a:t>
            </a:r>
            <a:endParaRPr lang="zh-CN" altLang="en-US" sz="2400" b="0" dirty="0"/>
          </a:p>
        </p:txBody>
      </p:sp>
      <p:sp>
        <p:nvSpPr>
          <p:cNvPr id="69" name="椭圆 68"/>
          <p:cNvSpPr/>
          <p:nvPr/>
        </p:nvSpPr>
        <p:spPr>
          <a:xfrm>
            <a:off x="2279410" y="3524364"/>
            <a:ext cx="462135" cy="396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8</a:t>
            </a:r>
            <a:endParaRPr lang="zh-CN" altLang="en-US" sz="2400" b="0" dirty="0"/>
          </a:p>
        </p:txBody>
      </p:sp>
      <p:sp>
        <p:nvSpPr>
          <p:cNvPr id="70" name="椭圆 69"/>
          <p:cNvSpPr/>
          <p:nvPr/>
        </p:nvSpPr>
        <p:spPr>
          <a:xfrm>
            <a:off x="5143872" y="4580383"/>
            <a:ext cx="462135" cy="3961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8</a:t>
            </a:r>
            <a:endParaRPr lang="zh-CN" altLang="en-US" sz="2400" b="0" dirty="0"/>
          </a:p>
        </p:txBody>
      </p:sp>
      <p:sp>
        <p:nvSpPr>
          <p:cNvPr id="71" name="椭圆 70"/>
          <p:cNvSpPr/>
          <p:nvPr/>
        </p:nvSpPr>
        <p:spPr>
          <a:xfrm>
            <a:off x="1404226" y="2573451"/>
            <a:ext cx="462135" cy="3961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0</a:t>
            </a:r>
            <a:endParaRPr lang="zh-CN" altLang="en-US" sz="2400" b="0" dirty="0"/>
          </a:p>
        </p:txBody>
      </p:sp>
      <p:sp>
        <p:nvSpPr>
          <p:cNvPr id="72" name="椭圆 71"/>
          <p:cNvSpPr/>
          <p:nvPr/>
        </p:nvSpPr>
        <p:spPr>
          <a:xfrm>
            <a:off x="4929171" y="1637347"/>
            <a:ext cx="462135" cy="396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0</a:t>
            </a:r>
            <a:endParaRPr lang="zh-CN" altLang="en-US" sz="2400" b="0" dirty="0"/>
          </a:p>
        </p:txBody>
      </p:sp>
      <p:sp>
        <p:nvSpPr>
          <p:cNvPr id="73" name="椭圆 72"/>
          <p:cNvSpPr/>
          <p:nvPr/>
        </p:nvSpPr>
        <p:spPr>
          <a:xfrm>
            <a:off x="3004593" y="3541273"/>
            <a:ext cx="462135" cy="3961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0</a:t>
            </a:r>
            <a:endParaRPr lang="zh-CN" altLang="en-US" sz="2400" b="0" dirty="0"/>
          </a:p>
        </p:txBody>
      </p:sp>
      <p:sp>
        <p:nvSpPr>
          <p:cNvPr id="74" name="椭圆 73"/>
          <p:cNvSpPr/>
          <p:nvPr/>
        </p:nvSpPr>
        <p:spPr>
          <a:xfrm>
            <a:off x="1898410" y="2429435"/>
            <a:ext cx="462135" cy="3961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2</a:t>
            </a:r>
            <a:endParaRPr lang="zh-CN" altLang="en-US" sz="2400" b="0" dirty="0"/>
          </a:p>
        </p:txBody>
      </p:sp>
      <p:sp>
        <p:nvSpPr>
          <p:cNvPr id="75" name="椭圆 74"/>
          <p:cNvSpPr/>
          <p:nvPr/>
        </p:nvSpPr>
        <p:spPr>
          <a:xfrm>
            <a:off x="3558786" y="1466361"/>
            <a:ext cx="462135" cy="396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2</a:t>
            </a:r>
            <a:endParaRPr lang="zh-CN" altLang="en-US" sz="2400" b="0" dirty="0"/>
          </a:p>
        </p:txBody>
      </p:sp>
      <p:sp>
        <p:nvSpPr>
          <p:cNvPr id="76" name="椭圆 75"/>
          <p:cNvSpPr/>
          <p:nvPr/>
        </p:nvSpPr>
        <p:spPr>
          <a:xfrm>
            <a:off x="5505235" y="1529407"/>
            <a:ext cx="462135" cy="3961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2</a:t>
            </a:r>
            <a:endParaRPr lang="zh-CN" altLang="en-US" sz="2400" b="0" dirty="0"/>
          </a:p>
        </p:txBody>
      </p:sp>
      <p:sp>
        <p:nvSpPr>
          <p:cNvPr id="77" name="椭圆 76"/>
          <p:cNvSpPr/>
          <p:nvPr/>
        </p:nvSpPr>
        <p:spPr>
          <a:xfrm>
            <a:off x="4946849" y="3536195"/>
            <a:ext cx="462135" cy="3961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1</a:t>
            </a:r>
            <a:endParaRPr lang="zh-CN" altLang="en-US" sz="2400" b="0" dirty="0"/>
          </a:p>
        </p:txBody>
      </p:sp>
      <p:sp>
        <p:nvSpPr>
          <p:cNvPr id="78" name="椭圆 77"/>
          <p:cNvSpPr/>
          <p:nvPr/>
        </p:nvSpPr>
        <p:spPr>
          <a:xfrm>
            <a:off x="3030323" y="1646309"/>
            <a:ext cx="462135" cy="3961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1</a:t>
            </a:r>
            <a:endParaRPr lang="zh-CN" altLang="en-US" sz="2400" b="0" dirty="0"/>
          </a:p>
        </p:txBody>
      </p:sp>
      <p:sp>
        <p:nvSpPr>
          <p:cNvPr id="79" name="椭圆 78"/>
          <p:cNvSpPr/>
          <p:nvPr/>
        </p:nvSpPr>
        <p:spPr>
          <a:xfrm>
            <a:off x="3580657" y="3325249"/>
            <a:ext cx="462135" cy="3961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400" b="0" dirty="0"/>
              <a:t>1</a:t>
            </a:r>
            <a:endParaRPr lang="zh-CN" altLang="en-US" sz="2400" b="0" dirty="0"/>
          </a:p>
        </p:txBody>
      </p:sp>
      <p:sp>
        <p:nvSpPr>
          <p:cNvPr id="80" name="乘号 79"/>
          <p:cNvSpPr/>
          <p:nvPr/>
        </p:nvSpPr>
        <p:spPr>
          <a:xfrm>
            <a:off x="1547664" y="2132856"/>
            <a:ext cx="1080120" cy="2232248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标注 80"/>
          <p:cNvSpPr/>
          <p:nvPr/>
        </p:nvSpPr>
        <p:spPr>
          <a:xfrm>
            <a:off x="6516216" y="1412776"/>
            <a:ext cx="2448272" cy="936104"/>
          </a:xfrm>
          <a:prstGeom prst="wedgeRectCallout">
            <a:avLst>
              <a:gd name="adj1" fmla="val -58716"/>
              <a:gd name="adj2" fmla="val 1117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8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基线数据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(ChunkServer)</a:t>
            </a:r>
            <a:endParaRPr lang="zh-CN" altLang="en-US" sz="2400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22674 -0.0615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9 0.0331 L 0.16476 0.22199 " pathEditMode="relative" ptsTypes="AA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6 0.0257 L 0.32118 0.16227 " pathEditMode="relative" ptsTypes="AA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6 L 0.1783 -0.1476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83 0.0382 L 0.44219 0.11158 " pathEditMode="relative" ptsTypes="AA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0.45052 -0.1439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1" grpId="0" animBg="1"/>
      <p:bldP spid="65" grpId="0" animBg="1"/>
      <p:bldP spid="69" grpId="0" animBg="1"/>
      <p:bldP spid="71" grpId="0" animBg="1"/>
      <p:bldP spid="74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2627785" y="274638"/>
            <a:ext cx="6059016" cy="7778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持续可用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: </a:t>
            </a: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UpdateServer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7" name="组合 6"/>
          <p:cNvGrpSpPr/>
          <p:nvPr/>
        </p:nvGrpSpPr>
        <p:grpSpPr>
          <a:xfrm>
            <a:off x="3203848" y="1556792"/>
            <a:ext cx="1728599" cy="1584176"/>
            <a:chOff x="2678334" y="1734307"/>
            <a:chExt cx="1184729" cy="928694"/>
          </a:xfrm>
        </p:grpSpPr>
        <p:sp>
          <p:nvSpPr>
            <p:cNvPr id="38" name="椭圆 37"/>
            <p:cNvSpPr/>
            <p:nvPr/>
          </p:nvSpPr>
          <p:spPr>
            <a:xfrm>
              <a:off x="2678334" y="1734307"/>
              <a:ext cx="1184729" cy="9286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椭圆 4"/>
            <p:cNvSpPr/>
            <p:nvPr/>
          </p:nvSpPr>
          <p:spPr>
            <a:xfrm>
              <a:off x="2836499" y="1822450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400" b="1" kern="1200" dirty="0" smtClean="0"/>
                <a:t>Root</a:t>
              </a:r>
            </a:p>
            <a:p>
              <a:pPr lvl="0" algn="ctr" defTabSz="933450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400" b="1" kern="1200" dirty="0" smtClean="0"/>
                <a:t>Server</a:t>
              </a:r>
              <a:endParaRPr lang="zh-CN" altLang="en-US" sz="2400" b="1" kern="1200" dirty="0"/>
            </a:p>
          </p:txBody>
        </p:sp>
      </p:grpSp>
      <p:grpSp>
        <p:nvGrpSpPr>
          <p:cNvPr id="40" name="组合 26"/>
          <p:cNvGrpSpPr/>
          <p:nvPr/>
        </p:nvGrpSpPr>
        <p:grpSpPr>
          <a:xfrm>
            <a:off x="1547664" y="3284984"/>
            <a:ext cx="2283975" cy="1728192"/>
            <a:chOff x="2900600" y="1600956"/>
            <a:chExt cx="1275863" cy="1000132"/>
          </a:xfrm>
        </p:grpSpPr>
        <p:sp>
          <p:nvSpPr>
            <p:cNvPr id="41" name="椭圆 40"/>
            <p:cNvSpPr/>
            <p:nvPr/>
          </p:nvSpPr>
          <p:spPr>
            <a:xfrm>
              <a:off x="2900600" y="1600956"/>
              <a:ext cx="1275863" cy="10001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椭圆 4"/>
            <p:cNvSpPr/>
            <p:nvPr/>
          </p:nvSpPr>
          <p:spPr>
            <a:xfrm>
              <a:off x="3087446" y="1747422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100" b="1" kern="1200" dirty="0" smtClean="0"/>
                <a:t>Update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100" b="1" kern="1200" dirty="0" smtClean="0"/>
                <a:t>Server</a:t>
              </a:r>
              <a:endParaRPr lang="zh-CN" altLang="en-US" sz="2100" b="1" kern="1200" dirty="0"/>
            </a:p>
          </p:txBody>
        </p:sp>
      </p:grpSp>
      <p:grpSp>
        <p:nvGrpSpPr>
          <p:cNvPr id="43" name="组合 29"/>
          <p:cNvGrpSpPr/>
          <p:nvPr/>
        </p:nvGrpSpPr>
        <p:grpSpPr>
          <a:xfrm>
            <a:off x="4232241" y="3356992"/>
            <a:ext cx="2211967" cy="1656184"/>
            <a:chOff x="2900600" y="1684300"/>
            <a:chExt cx="1275863" cy="1000132"/>
          </a:xfrm>
        </p:grpSpPr>
        <p:sp>
          <p:nvSpPr>
            <p:cNvPr id="44" name="椭圆 43"/>
            <p:cNvSpPr/>
            <p:nvPr/>
          </p:nvSpPr>
          <p:spPr>
            <a:xfrm>
              <a:off x="2900600" y="1684300"/>
              <a:ext cx="1275863" cy="1000132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椭圆 4"/>
            <p:cNvSpPr/>
            <p:nvPr/>
          </p:nvSpPr>
          <p:spPr>
            <a:xfrm>
              <a:off x="3087446" y="1810543"/>
              <a:ext cx="902171" cy="707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100" b="1" kern="1200" dirty="0" smtClean="0"/>
                <a:t>Update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100" b="1" kern="1200" dirty="0" smtClean="0"/>
                <a:t>Server</a:t>
              </a:r>
              <a:endParaRPr lang="zh-CN" altLang="en-US" sz="2100" b="1" kern="1200" dirty="0"/>
            </a:p>
          </p:txBody>
        </p:sp>
      </p:grpSp>
      <p:cxnSp>
        <p:nvCxnSpPr>
          <p:cNvPr id="46" name="直接箭头连接符 45"/>
          <p:cNvCxnSpPr>
            <a:stCxn id="38" idx="4"/>
          </p:cNvCxnSpPr>
          <p:nvPr/>
        </p:nvCxnSpPr>
        <p:spPr>
          <a:xfrm flipH="1">
            <a:off x="3491880" y="3140968"/>
            <a:ext cx="576268" cy="288032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乘号 46"/>
          <p:cNvSpPr/>
          <p:nvPr/>
        </p:nvSpPr>
        <p:spPr>
          <a:xfrm>
            <a:off x="2051720" y="3429000"/>
            <a:ext cx="1224136" cy="122413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38" idx="4"/>
          </p:cNvCxnSpPr>
          <p:nvPr/>
        </p:nvCxnSpPr>
        <p:spPr>
          <a:xfrm>
            <a:off x="4068148" y="3140968"/>
            <a:ext cx="647868" cy="36004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787</Words>
  <Application>Microsoft Office PowerPoint</Application>
  <PresentationFormat>全屏显示(4:3)</PresentationFormat>
  <Paragraphs>307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rizhao.ych</cp:lastModifiedBy>
  <cp:revision>60</cp:revision>
  <dcterms:created xsi:type="dcterms:W3CDTF">2013-06-14T07:54:17Z</dcterms:created>
  <dcterms:modified xsi:type="dcterms:W3CDTF">2013-07-14T00:46:55Z</dcterms:modified>
</cp:coreProperties>
</file>