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39.xml" ContentType="application/vnd.openxmlformats-officedocument.presentationml.slideLayout+xml"/>
  <Override PartName="/ppt/theme/theme5.xml" ContentType="application/vnd.openxmlformats-officedocument.theme+xml"/>
  <Override PartName="/ppt/slideLayouts/slideLayout57.xml" ContentType="application/vnd.openxmlformats-officedocument.presentationml.slideLayout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5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docProps/custom.xml" ContentType="application/vnd.openxmlformats-officedocument.custom-properties+xml"/>
  <Override PartName="/ppt/slideMasters/slideMaster6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heme/theme6.xml" ContentType="application/vnd.openxmlformats-officedocument.theme+xml"/>
  <Override PartName="/customXml/itemProps2.xml" ContentType="application/vnd.openxmlformats-officedocument.customXml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8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docProps/app.xml" ContentType="application/vnd.openxmlformats-officedocument.extended-properties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5.xml" ContentType="application/vnd.openxmlformats-officedocument.presentationml.slideMaster+xml"/>
  <Override PartName="/ppt/slides/slide8.xml" ContentType="application/vnd.openxmlformats-officedocument.presentationml.slide+xml"/>
  <Override PartName="/ppt/slideLayouts/slideLayout59.xml" ContentType="application/vnd.openxmlformats-officedocument.presentationml.slideLayout+xml"/>
  <Override PartName="/ppt/theme/theme7.xml" ContentType="application/vnd.openxmlformats-officedocument.theme+xml"/>
  <Override PartName="/docProps/core.xml" ContentType="application/vnd.openxmlformats-package.core-properties+xml"/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2" r:id="rId5"/>
    <p:sldMasterId id="2147483684" r:id="rId6"/>
    <p:sldMasterId id="2147483696" r:id="rId7"/>
    <p:sldMasterId id="2147483708" r:id="rId8"/>
    <p:sldMasterId id="2147483720" r:id="rId9"/>
  </p:sldMasterIdLst>
  <p:notesMasterIdLst>
    <p:notesMasterId r:id="rId20"/>
  </p:notesMasterIdLst>
  <p:sldIdLst>
    <p:sldId id="256" r:id="rId10"/>
    <p:sldId id="257" r:id="rId11"/>
    <p:sldId id="264" r:id="rId12"/>
    <p:sldId id="267" r:id="rId13"/>
    <p:sldId id="266" r:id="rId14"/>
    <p:sldId id="270" r:id="rId15"/>
    <p:sldId id="269" r:id="rId16"/>
    <p:sldId id="265" r:id="rId17"/>
    <p:sldId id="268" r:id="rId18"/>
    <p:sldId id="263" r:id="rId1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  <a:srgbClr val="99FF33"/>
    <a:srgbClr val="7BBE02"/>
    <a:srgbClr val="FEA7A0"/>
    <a:srgbClr val="FFFF6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87197" autoAdjust="0"/>
  </p:normalViewPr>
  <p:slideViewPr>
    <p:cSldViewPr>
      <p:cViewPr varScale="1">
        <p:scale>
          <a:sx n="65" d="100"/>
          <a:sy n="65" d="100"/>
        </p:scale>
        <p:origin x="-131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-3168" y="-7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slide" Target="slides/slide7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2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6.xml"/><Relationship Id="rId23" Type="http://schemas.openxmlformats.org/officeDocument/2006/relationships/theme" Target="theme/theme1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5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C8DCCF-7B18-4763-AC55-B0074413FA55}" type="datetimeFigureOut">
              <a:rPr lang="zh-CN" altLang="en-US" smtClean="0"/>
              <a:pPr/>
              <a:t>2013/7/13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31A4FC-9499-4410-8F14-8617676EF89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378450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4D2AE-3147-4744-B522-5F130B31F19A}" type="datetimeFigureOut">
              <a:rPr lang="zh-CN" altLang="en-US" smtClean="0"/>
              <a:pPr/>
              <a:t>2013/7/13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B5925-EEFB-46D8-BB71-3F07FD066B0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you页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4D2AE-3147-4744-B522-5F130B31F19A}" type="datetimeFigureOut">
              <a:rPr lang="zh-CN" altLang="en-US" smtClean="0"/>
              <a:pPr/>
              <a:t>2013/7/13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B5925-EEFB-46D8-BB71-3F07FD066B0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标题 1"/>
          <p:cNvSpPr>
            <a:spLocks noGrp="1"/>
          </p:cNvSpPr>
          <p:nvPr>
            <p:ph type="ctrTitle"/>
          </p:nvPr>
        </p:nvSpPr>
        <p:spPr>
          <a:xfrm>
            <a:off x="533400" y="1752600"/>
            <a:ext cx="5791200" cy="1622425"/>
          </a:xfrm>
        </p:spPr>
        <p:txBody>
          <a:bodyPr/>
          <a:lstStyle>
            <a:lvl1pPr algn="ctr"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1219200" y="3733800"/>
            <a:ext cx="4769224" cy="1450974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7D28A-B99E-4F3D-A9A9-EF7E4C62D6CF}" type="datetimeFigureOut">
              <a:rPr lang="zh-CN" altLang="en-US" smtClean="0"/>
              <a:pPr/>
              <a:t>2013/7/13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653CC-9A60-47D5-A9AB-FAFBEC2998C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7D28A-B99E-4F3D-A9A9-EF7E4C62D6CF}" type="datetimeFigureOut">
              <a:rPr lang="zh-CN" altLang="en-US" smtClean="0"/>
              <a:pPr/>
              <a:t>2013/7/13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653CC-9A60-47D5-A9AB-FAFBEC2998C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l">
              <a:defRPr sz="3200" b="1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7D28A-B99E-4F3D-A9A9-EF7E4C62D6CF}" type="datetimeFigureOut">
              <a:rPr lang="zh-CN" altLang="en-US" smtClean="0"/>
              <a:pPr/>
              <a:t>2013/7/13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653CC-9A60-47D5-A9AB-FAFBEC2998C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066800"/>
            <a:ext cx="4038600" cy="50593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038600" cy="50593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7D28A-B99E-4F3D-A9A9-EF7E4C62D6CF}" type="datetimeFigureOut">
              <a:rPr lang="zh-CN" altLang="en-US" smtClean="0"/>
              <a:pPr/>
              <a:t>2013/7/13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653CC-9A60-47D5-A9AB-FAFBEC2998C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0668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905000"/>
            <a:ext cx="4040188" cy="42211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0668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905000"/>
            <a:ext cx="4041775" cy="42211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7D28A-B99E-4F3D-A9A9-EF7E4C62D6CF}" type="datetimeFigureOut">
              <a:rPr lang="zh-CN" altLang="en-US" smtClean="0"/>
              <a:pPr/>
              <a:t>2013/7/13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653CC-9A60-47D5-A9AB-FAFBEC2998C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7D28A-B99E-4F3D-A9A9-EF7E4C62D6CF}" type="datetimeFigureOut">
              <a:rPr lang="zh-CN" altLang="en-US" smtClean="0"/>
              <a:pPr/>
              <a:t>2013/7/13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653CC-9A60-47D5-A9AB-FAFBEC2998C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7D28A-B99E-4F3D-A9A9-EF7E4C62D6CF}" type="datetimeFigureOut">
              <a:rPr lang="zh-CN" altLang="en-US" smtClean="0"/>
              <a:pPr/>
              <a:t>2013/7/13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653CC-9A60-47D5-A9AB-FAFBEC2998C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7D28A-B99E-4F3D-A9A9-EF7E4C62D6CF}" type="datetimeFigureOut">
              <a:rPr lang="zh-CN" altLang="en-US" smtClean="0"/>
              <a:pPr/>
              <a:t>2013/7/13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653CC-9A60-47D5-A9AB-FAFBEC2998C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533400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9" name="图片占位符 2"/>
          <p:cNvSpPr>
            <a:spLocks noGrp="1"/>
          </p:cNvSpPr>
          <p:nvPr>
            <p:ph type="pic" idx="1"/>
          </p:nvPr>
        </p:nvSpPr>
        <p:spPr>
          <a:xfrm>
            <a:off x="533400" y="612775"/>
            <a:ext cx="5486400" cy="4114800"/>
          </a:xfrm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10" name="文本占位符 3"/>
          <p:cNvSpPr>
            <a:spLocks noGrp="1"/>
          </p:cNvSpPr>
          <p:nvPr>
            <p:ph type="body" sz="half" idx="2"/>
          </p:nvPr>
        </p:nvSpPr>
        <p:spPr>
          <a:xfrm>
            <a:off x="533400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7D28A-B99E-4F3D-A9A9-EF7E4C62D6CF}" type="datetimeFigureOut">
              <a:rPr lang="zh-CN" altLang="en-US" smtClean="0"/>
              <a:pPr/>
              <a:t>2013/7/13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653CC-9A60-47D5-A9AB-FAFBEC2998C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4D2AE-3147-4744-B522-5F130B31F19A}" type="datetimeFigureOut">
              <a:rPr lang="zh-CN" altLang="en-US" smtClean="0"/>
              <a:pPr/>
              <a:t>2013/7/13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B5925-EEFB-46D8-BB71-3F07FD066B0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you页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7D28A-B99E-4F3D-A9A9-EF7E4C62D6CF}" type="datetimeFigureOut">
              <a:rPr lang="zh-CN" altLang="en-US" smtClean="0"/>
              <a:pPr/>
              <a:t>2013/7/13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653CC-9A60-47D5-A9AB-FAFBEC2998C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标题 1"/>
          <p:cNvSpPr>
            <a:spLocks noGrp="1"/>
          </p:cNvSpPr>
          <p:nvPr>
            <p:ph type="ctrTitle"/>
          </p:nvPr>
        </p:nvSpPr>
        <p:spPr>
          <a:xfrm>
            <a:off x="533400" y="1752600"/>
            <a:ext cx="5791200" cy="1622425"/>
          </a:xfrm>
        </p:spPr>
        <p:txBody>
          <a:bodyPr/>
          <a:lstStyle>
            <a:lvl1pPr algn="ctr"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1219200" y="3733800"/>
            <a:ext cx="4769224" cy="1450974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26011-EA01-4FE3-A7EA-DE4A0622EB58}" type="datetimeFigureOut">
              <a:rPr lang="zh-CN" altLang="en-US" smtClean="0"/>
              <a:pPr/>
              <a:t>2013/7/13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DAF3B-00A5-4F86-B269-FB0693C56DF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26011-EA01-4FE3-A7EA-DE4A0622EB58}" type="datetimeFigureOut">
              <a:rPr lang="zh-CN" altLang="en-US" smtClean="0"/>
              <a:pPr/>
              <a:t>2013/7/13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DAF3B-00A5-4F86-B269-FB0693C56DF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l">
              <a:defRPr sz="3200" b="1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26011-EA01-4FE3-A7EA-DE4A0622EB58}" type="datetimeFigureOut">
              <a:rPr lang="zh-CN" altLang="en-US" smtClean="0"/>
              <a:pPr/>
              <a:t>2013/7/13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DAF3B-00A5-4F86-B269-FB0693C56DF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066800"/>
            <a:ext cx="4038600" cy="50593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038600" cy="50593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26011-EA01-4FE3-A7EA-DE4A0622EB58}" type="datetimeFigureOut">
              <a:rPr lang="zh-CN" altLang="en-US" smtClean="0"/>
              <a:pPr/>
              <a:t>2013/7/13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DAF3B-00A5-4F86-B269-FB0693C56DF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0668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905000"/>
            <a:ext cx="4040188" cy="42211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0668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905000"/>
            <a:ext cx="4041775" cy="42211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26011-EA01-4FE3-A7EA-DE4A0622EB58}" type="datetimeFigureOut">
              <a:rPr lang="zh-CN" altLang="en-US" smtClean="0"/>
              <a:pPr/>
              <a:t>2013/7/13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DAF3B-00A5-4F86-B269-FB0693C56DF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26011-EA01-4FE3-A7EA-DE4A0622EB58}" type="datetimeFigureOut">
              <a:rPr lang="zh-CN" altLang="en-US" smtClean="0"/>
              <a:pPr/>
              <a:t>2013/7/13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DAF3B-00A5-4F86-B269-FB0693C56DF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26011-EA01-4FE3-A7EA-DE4A0622EB58}" type="datetimeFigureOut">
              <a:rPr lang="zh-CN" altLang="en-US" smtClean="0"/>
              <a:pPr/>
              <a:t>2013/7/13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DAF3B-00A5-4F86-B269-FB0693C56DF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26011-EA01-4FE3-A7EA-DE4A0622EB58}" type="datetimeFigureOut">
              <a:rPr lang="zh-CN" altLang="en-US" smtClean="0"/>
              <a:pPr/>
              <a:t>2013/7/13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DAF3B-00A5-4F86-B269-FB0693C56DF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533400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9" name="图片占位符 2"/>
          <p:cNvSpPr>
            <a:spLocks noGrp="1"/>
          </p:cNvSpPr>
          <p:nvPr>
            <p:ph type="pic" idx="1"/>
          </p:nvPr>
        </p:nvSpPr>
        <p:spPr>
          <a:xfrm>
            <a:off x="533400" y="612775"/>
            <a:ext cx="5486400" cy="4114800"/>
          </a:xfrm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10" name="文本占位符 3"/>
          <p:cNvSpPr>
            <a:spLocks noGrp="1"/>
          </p:cNvSpPr>
          <p:nvPr>
            <p:ph type="body" sz="half" idx="2"/>
          </p:nvPr>
        </p:nvSpPr>
        <p:spPr>
          <a:xfrm>
            <a:off x="533400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26011-EA01-4FE3-A7EA-DE4A0622EB58}" type="datetimeFigureOut">
              <a:rPr lang="zh-CN" altLang="en-US" smtClean="0"/>
              <a:pPr/>
              <a:t>2013/7/13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DAF3B-00A5-4F86-B269-FB0693C56DF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3200" b="1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4D2AE-3147-4744-B522-5F130B31F19A}" type="datetimeFigureOut">
              <a:rPr lang="zh-CN" altLang="en-US" smtClean="0"/>
              <a:pPr/>
              <a:t>2013/7/13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B5925-EEFB-46D8-BB71-3F07FD066B0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you页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26011-EA01-4FE3-A7EA-DE4A0622EB58}" type="datetimeFigureOut">
              <a:rPr lang="zh-CN" altLang="en-US" smtClean="0"/>
              <a:pPr/>
              <a:t>2013/7/13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DAF3B-00A5-4F86-B269-FB0693C56DF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标题 1"/>
          <p:cNvSpPr>
            <a:spLocks noGrp="1"/>
          </p:cNvSpPr>
          <p:nvPr>
            <p:ph type="ctrTitle"/>
          </p:nvPr>
        </p:nvSpPr>
        <p:spPr>
          <a:xfrm>
            <a:off x="533400" y="1752600"/>
            <a:ext cx="5791200" cy="1622425"/>
          </a:xfrm>
        </p:spPr>
        <p:txBody>
          <a:bodyPr/>
          <a:lstStyle>
            <a:lvl1pPr algn="ctr"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1219200" y="3733800"/>
            <a:ext cx="4769224" cy="1450974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C5AB4-97B6-4017-94DB-A841A04B8824}" type="datetimeFigureOut">
              <a:rPr lang="zh-CN" altLang="en-US" smtClean="0"/>
              <a:pPr/>
              <a:t>2013/7/13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7DAE4-75C6-44B9-A068-F80BAD55371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C5AB4-97B6-4017-94DB-A841A04B8824}" type="datetimeFigureOut">
              <a:rPr lang="zh-CN" altLang="en-US" smtClean="0"/>
              <a:pPr/>
              <a:t>2013/7/13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7DAE4-75C6-44B9-A068-F80BAD5537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l">
              <a:defRPr sz="3200" b="1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C5AB4-97B6-4017-94DB-A841A04B8824}" type="datetimeFigureOut">
              <a:rPr lang="zh-CN" altLang="en-US" smtClean="0"/>
              <a:pPr/>
              <a:t>2013/7/13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7DAE4-75C6-44B9-A068-F80BAD5537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066800"/>
            <a:ext cx="4038600" cy="50593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038600" cy="50593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C5AB4-97B6-4017-94DB-A841A04B8824}" type="datetimeFigureOut">
              <a:rPr lang="zh-CN" altLang="en-US" smtClean="0"/>
              <a:pPr/>
              <a:t>2013/7/13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7DAE4-75C6-44B9-A068-F80BAD5537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0668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905000"/>
            <a:ext cx="4040188" cy="42211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0668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905000"/>
            <a:ext cx="4041775" cy="42211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C5AB4-97B6-4017-94DB-A841A04B8824}" type="datetimeFigureOut">
              <a:rPr lang="zh-CN" altLang="en-US" smtClean="0"/>
              <a:pPr/>
              <a:t>2013/7/13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7DAE4-75C6-44B9-A068-F80BAD5537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C5AB4-97B6-4017-94DB-A841A04B8824}" type="datetimeFigureOut">
              <a:rPr lang="zh-CN" altLang="en-US" smtClean="0"/>
              <a:pPr/>
              <a:t>2013/7/13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7DAE4-75C6-44B9-A068-F80BAD5537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C5AB4-97B6-4017-94DB-A841A04B8824}" type="datetimeFigureOut">
              <a:rPr lang="zh-CN" altLang="en-US" smtClean="0"/>
              <a:pPr/>
              <a:t>2013/7/13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7DAE4-75C6-44B9-A068-F80BAD5537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C5AB4-97B6-4017-94DB-A841A04B8824}" type="datetimeFigureOut">
              <a:rPr lang="zh-CN" altLang="en-US" smtClean="0"/>
              <a:pPr/>
              <a:t>2013/7/13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7DAE4-75C6-44B9-A068-F80BAD55371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533400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9" name="图片占位符 2"/>
          <p:cNvSpPr>
            <a:spLocks noGrp="1"/>
          </p:cNvSpPr>
          <p:nvPr>
            <p:ph type="pic" idx="1"/>
          </p:nvPr>
        </p:nvSpPr>
        <p:spPr>
          <a:xfrm>
            <a:off x="533400" y="612775"/>
            <a:ext cx="5486400" cy="4114800"/>
          </a:xfrm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10" name="文本占位符 3"/>
          <p:cNvSpPr>
            <a:spLocks noGrp="1"/>
          </p:cNvSpPr>
          <p:nvPr>
            <p:ph type="body" sz="half" idx="2"/>
          </p:nvPr>
        </p:nvSpPr>
        <p:spPr>
          <a:xfrm>
            <a:off x="533400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C5AB4-97B6-4017-94DB-A841A04B8824}" type="datetimeFigureOut">
              <a:rPr lang="zh-CN" altLang="en-US" smtClean="0"/>
              <a:pPr/>
              <a:t>2013/7/13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7DAE4-75C6-44B9-A068-F80BAD5537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066800"/>
            <a:ext cx="4038600" cy="50593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038600" cy="50593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4D2AE-3147-4744-B522-5F130B31F19A}" type="datetimeFigureOut">
              <a:rPr lang="zh-CN" altLang="en-US" smtClean="0"/>
              <a:pPr/>
              <a:t>2013/7/13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B5925-EEFB-46D8-BB71-3F07FD066B0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you页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C5AB4-97B6-4017-94DB-A841A04B8824}" type="datetimeFigureOut">
              <a:rPr lang="zh-CN" altLang="en-US" smtClean="0"/>
              <a:pPr/>
              <a:t>2013/7/13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7DAE4-75C6-44B9-A068-F80BAD55371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标题 1"/>
          <p:cNvSpPr>
            <a:spLocks noGrp="1"/>
          </p:cNvSpPr>
          <p:nvPr>
            <p:ph type="ctrTitle"/>
          </p:nvPr>
        </p:nvSpPr>
        <p:spPr>
          <a:xfrm>
            <a:off x="533400" y="1752600"/>
            <a:ext cx="5791200" cy="1622425"/>
          </a:xfrm>
        </p:spPr>
        <p:txBody>
          <a:bodyPr/>
          <a:lstStyle>
            <a:lvl1pPr algn="ctr"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1219200" y="3733800"/>
            <a:ext cx="4769224" cy="1450974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 cstate="print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C47D8-45B5-4CC3-9A57-1D03741227BE}" type="datetimeFigureOut">
              <a:rPr lang="zh-CN" altLang="en-US" smtClean="0"/>
              <a:pPr/>
              <a:t>2013/7/13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0AAD7-8455-401A-8CE5-6AE752746A8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C47D8-45B5-4CC3-9A57-1D03741227BE}" type="datetimeFigureOut">
              <a:rPr lang="zh-CN" altLang="en-US" smtClean="0"/>
              <a:pPr/>
              <a:t>2013/7/13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0AAD7-8455-401A-8CE5-6AE752746A8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l">
              <a:defRPr sz="3200" b="1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C47D8-45B5-4CC3-9A57-1D03741227BE}" type="datetimeFigureOut">
              <a:rPr lang="zh-CN" altLang="en-US" smtClean="0"/>
              <a:pPr/>
              <a:t>2013/7/13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0AAD7-8455-401A-8CE5-6AE752746A8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31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31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C47D8-45B5-4CC3-9A57-1D03741227BE}" type="datetimeFigureOut">
              <a:rPr lang="zh-CN" altLang="en-US" smtClean="0"/>
              <a:pPr/>
              <a:t>2013/7/13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0AAD7-8455-401A-8CE5-6AE752746A8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0668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905000"/>
            <a:ext cx="4040188" cy="42211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0668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905000"/>
            <a:ext cx="4041775" cy="42211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C47D8-45B5-4CC3-9A57-1D03741227BE}" type="datetimeFigureOut">
              <a:rPr lang="zh-CN" altLang="en-US" smtClean="0"/>
              <a:pPr/>
              <a:t>2013/7/13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0AAD7-8455-401A-8CE5-6AE752746A8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C47D8-45B5-4CC3-9A57-1D03741227BE}" type="datetimeFigureOut">
              <a:rPr lang="zh-CN" altLang="en-US" smtClean="0"/>
              <a:pPr/>
              <a:t>2013/7/13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0AAD7-8455-401A-8CE5-6AE752746A8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C47D8-45B5-4CC3-9A57-1D03741227BE}" type="datetimeFigureOut">
              <a:rPr lang="zh-CN" altLang="en-US" smtClean="0"/>
              <a:pPr/>
              <a:t>2013/7/13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0AAD7-8455-401A-8CE5-6AE752746A8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C47D8-45B5-4CC3-9A57-1D03741227BE}" type="datetimeFigureOut">
              <a:rPr lang="zh-CN" altLang="en-US" smtClean="0"/>
              <a:pPr/>
              <a:t>2013/7/13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0AAD7-8455-401A-8CE5-6AE752746A8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533400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9" name="图片占位符 2"/>
          <p:cNvSpPr>
            <a:spLocks noGrp="1"/>
          </p:cNvSpPr>
          <p:nvPr>
            <p:ph type="pic" idx="1"/>
          </p:nvPr>
        </p:nvSpPr>
        <p:spPr>
          <a:xfrm>
            <a:off x="533400" y="612775"/>
            <a:ext cx="5486400" cy="4114800"/>
          </a:xfrm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10" name="文本占位符 3"/>
          <p:cNvSpPr>
            <a:spLocks noGrp="1"/>
          </p:cNvSpPr>
          <p:nvPr>
            <p:ph type="body" sz="half" idx="2"/>
          </p:nvPr>
        </p:nvSpPr>
        <p:spPr>
          <a:xfrm>
            <a:off x="533400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C47D8-45B5-4CC3-9A57-1D03741227BE}" type="datetimeFigureOut">
              <a:rPr lang="zh-CN" altLang="en-US" smtClean="0"/>
              <a:pPr/>
              <a:t>2013/7/13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0AAD7-8455-401A-8CE5-6AE752746A8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9906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28800"/>
            <a:ext cx="4040188" cy="42973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9906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828800"/>
            <a:ext cx="4041775" cy="42973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4D2AE-3147-4744-B522-5F130B31F19A}" type="datetimeFigureOut">
              <a:rPr lang="zh-CN" altLang="en-US" smtClean="0"/>
              <a:pPr/>
              <a:t>2013/7/13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B5925-EEFB-46D8-BB71-3F07FD066B0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you页">
    <p:bg>
      <p:bgPr>
        <a:blipFill dpi="0" rotWithShape="1">
          <a:blip r:embed="rId2" cstate="print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C47D8-45B5-4CC3-9A57-1D03741227BE}" type="datetimeFigureOut">
              <a:rPr lang="zh-CN" altLang="en-US" smtClean="0"/>
              <a:pPr/>
              <a:t>2013/7/13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0AAD7-8455-401A-8CE5-6AE752746A8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标题 1"/>
          <p:cNvSpPr>
            <a:spLocks noGrp="1"/>
          </p:cNvSpPr>
          <p:nvPr>
            <p:ph type="ctrTitle"/>
          </p:nvPr>
        </p:nvSpPr>
        <p:spPr>
          <a:xfrm>
            <a:off x="533400" y="1752600"/>
            <a:ext cx="5791200" cy="1622425"/>
          </a:xfrm>
        </p:spPr>
        <p:txBody>
          <a:bodyPr/>
          <a:lstStyle>
            <a:lvl1pPr algn="ctr"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1219200" y="3733800"/>
            <a:ext cx="4769224" cy="1450974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096D-323B-4B4A-9258-41DDE524FEFA}" type="datetimeFigureOut">
              <a:rPr lang="zh-CN" altLang="en-US" smtClean="0"/>
              <a:pPr/>
              <a:t>2013/7/13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CB53F-1C9C-493D-A3A4-CD32302034F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096D-323B-4B4A-9258-41DDE524FEFA}" type="datetimeFigureOut">
              <a:rPr lang="zh-CN" altLang="en-US" smtClean="0"/>
              <a:pPr/>
              <a:t>2013/7/13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CB53F-1C9C-493D-A3A4-CD32302034F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3200" b="1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096D-323B-4B4A-9258-41DDE524FEFA}" type="datetimeFigureOut">
              <a:rPr lang="zh-CN" altLang="en-US" smtClean="0"/>
              <a:pPr/>
              <a:t>2013/7/13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CB53F-1C9C-493D-A3A4-CD32302034F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06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06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096D-323B-4B4A-9258-41DDE524FEFA}" type="datetimeFigureOut">
              <a:rPr lang="zh-CN" altLang="en-US" smtClean="0"/>
              <a:pPr/>
              <a:t>2013/7/13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CB53F-1C9C-493D-A3A4-CD32302034F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057400"/>
            <a:ext cx="4040188" cy="40687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2192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057400"/>
            <a:ext cx="4041775" cy="40687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096D-323B-4B4A-9258-41DDE524FEFA}" type="datetimeFigureOut">
              <a:rPr lang="zh-CN" altLang="en-US" smtClean="0"/>
              <a:pPr/>
              <a:t>2013/7/13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CB53F-1C9C-493D-A3A4-CD32302034F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096D-323B-4B4A-9258-41DDE524FEFA}" type="datetimeFigureOut">
              <a:rPr lang="zh-CN" altLang="en-US" smtClean="0"/>
              <a:pPr/>
              <a:t>2013/7/13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CB53F-1C9C-493D-A3A4-CD32302034F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096D-323B-4B4A-9258-41DDE524FEFA}" type="datetimeFigureOut">
              <a:rPr lang="zh-CN" altLang="en-US" smtClean="0"/>
              <a:pPr/>
              <a:t>2013/7/13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CB53F-1C9C-493D-A3A4-CD32302034F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096D-323B-4B4A-9258-41DDE524FEFA}" type="datetimeFigureOut">
              <a:rPr lang="zh-CN" altLang="en-US" smtClean="0"/>
              <a:pPr/>
              <a:t>2013/7/13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CB53F-1C9C-493D-A3A4-CD32302034F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533400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9" name="图片占位符 2"/>
          <p:cNvSpPr>
            <a:spLocks noGrp="1"/>
          </p:cNvSpPr>
          <p:nvPr>
            <p:ph type="pic" idx="1"/>
          </p:nvPr>
        </p:nvSpPr>
        <p:spPr>
          <a:xfrm>
            <a:off x="533400" y="612775"/>
            <a:ext cx="5486400" cy="4114800"/>
          </a:xfrm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10" name="文本占位符 3"/>
          <p:cNvSpPr>
            <a:spLocks noGrp="1"/>
          </p:cNvSpPr>
          <p:nvPr>
            <p:ph type="body" sz="half" idx="2"/>
          </p:nvPr>
        </p:nvSpPr>
        <p:spPr>
          <a:xfrm>
            <a:off x="533400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096D-323B-4B4A-9258-41DDE524FEFA}" type="datetimeFigureOut">
              <a:rPr lang="zh-CN" altLang="en-US" smtClean="0"/>
              <a:pPr/>
              <a:t>2013/7/13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CB53F-1C9C-493D-A3A4-CD32302034F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4D2AE-3147-4744-B522-5F130B31F19A}" type="datetimeFigureOut">
              <a:rPr lang="zh-CN" altLang="en-US" smtClean="0"/>
              <a:pPr/>
              <a:t>2013/7/13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B5925-EEFB-46D8-BB71-3F07FD066B0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you页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096D-323B-4B4A-9258-41DDE524FEFA}" type="datetimeFigureOut">
              <a:rPr lang="zh-CN" altLang="en-US" smtClean="0"/>
              <a:pPr/>
              <a:t>2013/7/13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CB53F-1C9C-493D-A3A4-CD32302034F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标题 1"/>
          <p:cNvSpPr>
            <a:spLocks noGrp="1"/>
          </p:cNvSpPr>
          <p:nvPr>
            <p:ph type="ctrTitle"/>
          </p:nvPr>
        </p:nvSpPr>
        <p:spPr>
          <a:xfrm>
            <a:off x="533400" y="1752600"/>
            <a:ext cx="5791200" cy="1622425"/>
          </a:xfrm>
        </p:spPr>
        <p:txBody>
          <a:bodyPr/>
          <a:lstStyle>
            <a:lvl1pPr algn="ctr"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1219200" y="3733800"/>
            <a:ext cx="4769224" cy="1450974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4D2AE-3147-4744-B522-5F130B31F19A}" type="datetimeFigureOut">
              <a:rPr lang="zh-CN" altLang="en-US" smtClean="0"/>
              <a:pPr/>
              <a:t>2013/7/13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B5925-EEFB-46D8-BB71-3F07FD066B0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33400" y="612775"/>
            <a:ext cx="5486400" cy="4114800"/>
          </a:xfrm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33400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4D2AE-3147-4744-B522-5F130B31F19A}" type="datetimeFigureOut">
              <a:rPr lang="zh-CN" altLang="en-US" smtClean="0"/>
              <a:pPr/>
              <a:t>2013/7/13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B5925-EEFB-46D8-BB71-3F07FD066B0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4D2AE-3147-4744-B522-5F130B31F19A}" type="datetimeFigureOut">
              <a:rPr lang="zh-CN" altLang="en-US" smtClean="0"/>
              <a:pPr/>
              <a:t>2013/7/13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B5925-EEFB-46D8-BB71-3F07FD066B0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image" Target="../media/image4.jpeg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image" Target="../media/image6.jpeg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12" Type="http://schemas.openxmlformats.org/officeDocument/2006/relationships/image" Target="../media/image9.jpeg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theme" Target="../theme/theme4.xml"/><Relationship Id="rId5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8.xml"/><Relationship Id="rId3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7.xml"/><Relationship Id="rId12" Type="http://schemas.openxmlformats.org/officeDocument/2006/relationships/image" Target="../media/image11.jpeg"/><Relationship Id="rId2" Type="http://schemas.openxmlformats.org/officeDocument/2006/relationships/slideLayout" Target="../slideLayouts/slideLayout42.xml"/><Relationship Id="rId1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6.xml"/><Relationship Id="rId11" Type="http://schemas.openxmlformats.org/officeDocument/2006/relationships/theme" Target="../theme/theme5.xml"/><Relationship Id="rId5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50.xml"/><Relationship Id="rId4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9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8.xml"/><Relationship Id="rId3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7.xml"/><Relationship Id="rId12" Type="http://schemas.openxmlformats.org/officeDocument/2006/relationships/image" Target="../media/image13.jpeg"/><Relationship Id="rId2" Type="http://schemas.openxmlformats.org/officeDocument/2006/relationships/slideLayout" Target="../slideLayouts/slideLayout52.xml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11" Type="http://schemas.openxmlformats.org/officeDocument/2006/relationships/theme" Target="../theme/theme6.xml"/><Relationship Id="rId5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990600"/>
            <a:ext cx="8229600" cy="513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04D2AE-3147-4744-B522-5F130B31F19A}" type="datetimeFigureOut">
              <a:rPr lang="zh-CN" altLang="en-US" smtClean="0"/>
              <a:pPr/>
              <a:t>2013/7/13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1B5925-EEFB-46D8-BB71-3F07FD066B0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9" r:id="rId8"/>
    <p:sldLayoutId id="2147483670" r:id="rId9"/>
    <p:sldLayoutId id="2147483671" r:id="rId10"/>
  </p:sldLayoutIdLst>
  <p:txStyles>
    <p:titleStyle>
      <a:lvl1pPr algn="l" defTabSz="914400" rtl="0" eaLnBrk="1" latinLnBrk="0" hangingPunct="1">
        <a:spcBef>
          <a:spcPct val="0"/>
        </a:spcBef>
        <a:buNone/>
        <a:defRPr sz="2800" b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066800"/>
            <a:ext cx="8229600" cy="5059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7D28A-B99E-4F3D-A9A9-EF7E4C62D6CF}" type="datetimeFigureOut">
              <a:rPr lang="zh-CN" altLang="en-US" smtClean="0"/>
              <a:pPr/>
              <a:t>2013/7/13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F653CC-9A60-47D5-A9AB-FAFBEC2998C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1" r:id="rId8"/>
    <p:sldLayoutId id="2147483682" r:id="rId9"/>
    <p:sldLayoutId id="2147483683" r:id="rId10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066800"/>
            <a:ext cx="8229600" cy="5059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C26011-EA01-4FE3-A7EA-DE4A0622EB58}" type="datetimeFigureOut">
              <a:rPr lang="zh-CN" altLang="en-US" smtClean="0"/>
              <a:pPr/>
              <a:t>2013/7/13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0DAF3B-00A5-4F86-B269-FB0693C56DF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3" r:id="rId8"/>
    <p:sldLayoutId id="2147483694" r:id="rId9"/>
    <p:sldLayoutId id="2147483695" r:id="rId10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066800"/>
            <a:ext cx="8229600" cy="5059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EC5AB4-97B6-4017-94DB-A841A04B8824}" type="datetimeFigureOut">
              <a:rPr lang="zh-CN" altLang="en-US" smtClean="0"/>
              <a:pPr/>
              <a:t>2013/7/13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7DAE4-75C6-44B9-A068-F80BAD5537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5" r:id="rId8"/>
    <p:sldLayoutId id="2147483706" r:id="rId9"/>
    <p:sldLayoutId id="2147483707" r:id="rId10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066800"/>
            <a:ext cx="8229600" cy="5059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C47D8-45B5-4CC3-9A57-1D03741227BE}" type="datetimeFigureOut">
              <a:rPr lang="zh-CN" altLang="en-US" smtClean="0"/>
              <a:pPr/>
              <a:t>2013/7/13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B0AAD7-8455-401A-8CE5-6AE752746A8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7" r:id="rId8"/>
    <p:sldLayoutId id="2147483718" r:id="rId9"/>
    <p:sldLayoutId id="2147483719" r:id="rId10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2" cstate="print">
            <a:lum/>
          </a:blip>
          <a:srcRect/>
          <a:stretch>
            <a:fillRect t="2000" b="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06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09096D-323B-4B4A-9258-41DDE524FEFA}" type="datetimeFigureOut">
              <a:rPr lang="zh-CN" altLang="en-US" smtClean="0"/>
              <a:pPr/>
              <a:t>2013/7/13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0CB53F-1C9C-493D-A3A4-CD32302034F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9" r:id="rId8"/>
    <p:sldLayoutId id="2147483730" r:id="rId9"/>
    <p:sldLayoutId id="2147483731" r:id="rId10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mailto:Kongjian@taobao.com" TargetMode="External"/><Relationship Id="rId2" Type="http://schemas.openxmlformats.org/officeDocument/2006/relationships/hyperlink" Target="https://github.com/alibaba/tsar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TSAR</a:t>
            </a:r>
            <a:r>
              <a:rPr lang="zh-CN" altLang="en-US" dirty="0" smtClean="0"/>
              <a:t>介绍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685800"/>
          </a:xfrm>
        </p:spPr>
        <p:txBody>
          <a:bodyPr>
            <a:normAutofit/>
          </a:bodyPr>
          <a:lstStyle/>
          <a:p>
            <a:r>
              <a:rPr lang="zh-CN" altLang="en-US" sz="2000" dirty="0" smtClean="0"/>
              <a:t>空</a:t>
            </a:r>
            <a:r>
              <a:rPr lang="zh-CN" altLang="en-US" sz="2000" dirty="0" smtClean="0"/>
              <a:t>见 </a:t>
            </a:r>
            <a:r>
              <a:rPr lang="en-US" altLang="zh-CN" sz="2000" dirty="0" smtClean="0"/>
              <a:t>2013.7</a:t>
            </a:r>
            <a:endParaRPr lang="zh-CN" altLang="en-US" sz="2000" b="1" dirty="0" smtClean="0"/>
          </a:p>
        </p:txBody>
      </p:sp>
    </p:spTree>
    <p:extLst>
      <p:ext uri="{BB962C8B-B14F-4D97-AF65-F5344CB8AC3E}">
        <p14:creationId xmlns:p14="http://schemas.microsoft.com/office/powerpoint/2010/main" xmlns="" val="2369613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Thank you</a:t>
            </a:r>
            <a:endParaRPr lang="zh-CN" altLang="en-US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Q&amp;A section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21568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大纲</a:t>
            </a:r>
            <a:r>
              <a:rPr lang="en-US" altLang="zh-CN" dirty="0" smtClean="0"/>
              <a:t>	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altLang="zh-CN" sz="3600" dirty="0" smtClean="0"/>
          </a:p>
          <a:p>
            <a:r>
              <a:rPr lang="zh-CN" altLang="en-US" sz="3600" dirty="0" smtClean="0">
                <a:latin typeface="+mj-lt"/>
              </a:rPr>
              <a:t>来源和历史</a:t>
            </a:r>
            <a:endParaRPr lang="en-US" altLang="zh-CN" sz="3600" dirty="0" smtClean="0">
              <a:latin typeface="+mj-lt"/>
            </a:endParaRPr>
          </a:p>
          <a:p>
            <a:r>
              <a:rPr lang="zh-CN" altLang="en-US" sz="3600" dirty="0" smtClean="0">
                <a:latin typeface="+mj-lt"/>
              </a:rPr>
              <a:t>架构介绍</a:t>
            </a:r>
            <a:endParaRPr lang="en-US" altLang="zh-CN" sz="3600" dirty="0" smtClean="0">
              <a:latin typeface="+mj-lt"/>
            </a:endParaRPr>
          </a:p>
          <a:p>
            <a:r>
              <a:rPr lang="zh-CN" altLang="en-US" sz="3600" dirty="0" smtClean="0">
                <a:latin typeface="+mj-lt"/>
              </a:rPr>
              <a:t>功能和使用</a:t>
            </a:r>
            <a:endParaRPr lang="en-US" altLang="zh-CN" sz="3600" dirty="0" smtClean="0">
              <a:latin typeface="+mj-lt"/>
            </a:endParaRPr>
          </a:p>
          <a:p>
            <a:r>
              <a:rPr lang="zh-CN" altLang="en-US" sz="3600" dirty="0" smtClean="0">
                <a:latin typeface="+mj-lt"/>
              </a:rPr>
              <a:t>自定义模块开发</a:t>
            </a:r>
            <a:endParaRPr lang="en-US" altLang="zh-CN" sz="3600" dirty="0" smtClean="0">
              <a:latin typeface="+mj-lt"/>
            </a:endParaRPr>
          </a:p>
          <a:p>
            <a:r>
              <a:rPr lang="zh-CN" altLang="en-US" sz="3600" dirty="0" smtClean="0">
                <a:latin typeface="+mj-lt"/>
              </a:rPr>
              <a:t>其它</a:t>
            </a:r>
            <a:endParaRPr lang="en-US" altLang="zh-CN" sz="36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29269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来源和历史</a:t>
            </a:r>
            <a:r>
              <a:rPr lang="en-US" altLang="zh-CN" dirty="0" smtClean="0"/>
              <a:t>	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3200" dirty="0" smtClean="0">
                <a:latin typeface="+mj-lt"/>
              </a:rPr>
              <a:t>V1 -</a:t>
            </a:r>
            <a:r>
              <a:rPr lang="en-US" altLang="zh-CN" dirty="0" smtClean="0">
                <a:latin typeface="+mj-lt"/>
              </a:rPr>
              <a:t>2009</a:t>
            </a:r>
            <a:endParaRPr lang="en-US" altLang="zh-CN" sz="2800" dirty="0" smtClean="0">
              <a:solidFill>
                <a:schemeClr val="tx1"/>
              </a:solidFill>
              <a:latin typeface="+mj-lt"/>
            </a:endParaRPr>
          </a:p>
          <a:p>
            <a:pPr lvl="1"/>
            <a:r>
              <a:rPr lang="zh-CN" altLang="en-US" sz="2800" dirty="0" smtClean="0">
                <a:solidFill>
                  <a:schemeClr val="tx1"/>
                </a:solidFill>
                <a:latin typeface="+mj-lt"/>
              </a:rPr>
              <a:t>采集一些系统信息，</a:t>
            </a:r>
            <a:r>
              <a:rPr lang="en-US" altLang="zh-CN" sz="2800" dirty="0" err="1" smtClean="0">
                <a:solidFill>
                  <a:schemeClr val="tx1"/>
                </a:solidFill>
                <a:latin typeface="+mj-lt"/>
              </a:rPr>
              <a:t>cpu</a:t>
            </a:r>
            <a:r>
              <a:rPr lang="en-US" altLang="zh-CN" sz="2800" dirty="0" smtClean="0">
                <a:solidFill>
                  <a:schemeClr val="tx1"/>
                </a:solidFill>
                <a:latin typeface="+mj-lt"/>
              </a:rPr>
              <a:t>/</a:t>
            </a:r>
            <a:r>
              <a:rPr lang="en-US" altLang="zh-CN" sz="2800" dirty="0" err="1" smtClean="0">
                <a:solidFill>
                  <a:schemeClr val="tx1"/>
                </a:solidFill>
                <a:latin typeface="+mj-lt"/>
              </a:rPr>
              <a:t>mem</a:t>
            </a:r>
            <a:r>
              <a:rPr lang="en-US" altLang="zh-CN" sz="2800" dirty="0" smtClean="0">
                <a:solidFill>
                  <a:schemeClr val="tx1"/>
                </a:solidFill>
                <a:latin typeface="+mj-lt"/>
              </a:rPr>
              <a:t>/load</a:t>
            </a:r>
          </a:p>
          <a:p>
            <a:pPr lvl="1"/>
            <a:r>
              <a:rPr lang="zh-CN" altLang="en-US" sz="2800" dirty="0" smtClean="0">
                <a:solidFill>
                  <a:schemeClr val="tx1"/>
                </a:solidFill>
                <a:latin typeface="+mj-lt"/>
              </a:rPr>
              <a:t>功能简单，不能扩展</a:t>
            </a:r>
            <a:endParaRPr lang="en-US" altLang="zh-CN" sz="2800" dirty="0" smtClean="0">
              <a:solidFill>
                <a:schemeClr val="tx1"/>
              </a:solidFill>
              <a:latin typeface="+mj-lt"/>
            </a:endParaRPr>
          </a:p>
          <a:p>
            <a:r>
              <a:rPr lang="en-US" altLang="zh-CN" sz="3200" dirty="0" smtClean="0">
                <a:latin typeface="+mj-lt"/>
              </a:rPr>
              <a:t>V2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-</a:t>
            </a:r>
            <a:r>
              <a:rPr lang="en-US" altLang="zh-CN" dirty="0" smtClean="0"/>
              <a:t>2010</a:t>
            </a:r>
            <a:endParaRPr lang="en-US" altLang="zh-CN" dirty="0" smtClean="0">
              <a:latin typeface="+mj-lt"/>
            </a:endParaRPr>
          </a:p>
          <a:p>
            <a:pPr lvl="1"/>
            <a:r>
              <a:rPr lang="zh-CN" altLang="en-US" sz="2800" dirty="0" smtClean="0">
                <a:solidFill>
                  <a:schemeClr val="tx1"/>
                </a:solidFill>
                <a:latin typeface="+mj-lt"/>
              </a:rPr>
              <a:t>重构代码，模块化，可以扩展</a:t>
            </a:r>
            <a:endParaRPr lang="en-US" altLang="zh-CN" sz="2800" dirty="0" smtClean="0">
              <a:solidFill>
                <a:schemeClr val="tx1"/>
              </a:solidFill>
              <a:latin typeface="+mj-lt"/>
            </a:endParaRPr>
          </a:p>
          <a:p>
            <a:pPr lvl="1"/>
            <a:r>
              <a:rPr lang="zh-CN" altLang="en-US" sz="2800" dirty="0" smtClean="0">
                <a:solidFill>
                  <a:schemeClr val="tx1"/>
                </a:solidFill>
                <a:latin typeface="+mj-lt"/>
              </a:rPr>
              <a:t>支持多种输出，</a:t>
            </a:r>
            <a:r>
              <a:rPr lang="en-US" altLang="zh-CN" sz="2800" dirty="0" err="1" smtClean="0">
                <a:solidFill>
                  <a:schemeClr val="tx1"/>
                </a:solidFill>
                <a:latin typeface="+mj-lt"/>
              </a:rPr>
              <a:t>nagios</a:t>
            </a:r>
            <a:r>
              <a:rPr lang="zh-CN" altLang="en-US" sz="2800" dirty="0" smtClean="0">
                <a:solidFill>
                  <a:schemeClr val="tx1"/>
                </a:solidFill>
                <a:latin typeface="+mj-lt"/>
              </a:rPr>
              <a:t>，</a:t>
            </a:r>
            <a:r>
              <a:rPr lang="en-US" altLang="zh-CN" sz="2800" dirty="0" err="1" smtClean="0">
                <a:solidFill>
                  <a:schemeClr val="tx1"/>
                </a:solidFill>
                <a:latin typeface="+mj-lt"/>
              </a:rPr>
              <a:t>mysql</a:t>
            </a:r>
            <a:endParaRPr lang="en-US" altLang="zh-CN" sz="2800" dirty="0" smtClean="0">
              <a:solidFill>
                <a:schemeClr val="tx1"/>
              </a:solidFill>
              <a:latin typeface="+mj-lt"/>
            </a:endParaRPr>
          </a:p>
          <a:p>
            <a:pPr lvl="1"/>
            <a:r>
              <a:rPr lang="zh-CN" altLang="en-US" sz="2800" dirty="0" smtClean="0">
                <a:solidFill>
                  <a:schemeClr val="tx1"/>
                </a:solidFill>
                <a:latin typeface="+mj-lt"/>
              </a:rPr>
              <a:t>增加实时和监控等功能</a:t>
            </a:r>
            <a:endParaRPr lang="en-US" altLang="zh-CN" sz="2800" dirty="0" smtClean="0">
              <a:solidFill>
                <a:schemeClr val="tx1"/>
              </a:solidFill>
              <a:latin typeface="+mj-lt"/>
            </a:endParaRPr>
          </a:p>
          <a:p>
            <a:r>
              <a:rPr lang="zh-CN" altLang="en-US" sz="3200" dirty="0" smtClean="0">
                <a:latin typeface="+mj-lt"/>
              </a:rPr>
              <a:t>开源 </a:t>
            </a:r>
            <a:r>
              <a:rPr lang="en-US" altLang="zh-CN" sz="3200" dirty="0" smtClean="0">
                <a:latin typeface="+mj-lt"/>
              </a:rPr>
              <a:t>-</a:t>
            </a:r>
            <a:r>
              <a:rPr lang="en-US" altLang="zh-CN" dirty="0" smtClean="0"/>
              <a:t>2011/5/24</a:t>
            </a:r>
            <a:endParaRPr lang="en-US" altLang="zh-CN" dirty="0" smtClean="0">
              <a:latin typeface="+mj-lt"/>
            </a:endParaRPr>
          </a:p>
          <a:p>
            <a:pPr lvl="1"/>
            <a:r>
              <a:rPr lang="zh-CN" altLang="en-US" sz="2800" dirty="0" smtClean="0">
                <a:solidFill>
                  <a:schemeClr val="tx1"/>
                </a:solidFill>
                <a:latin typeface="+mj-lt"/>
              </a:rPr>
              <a:t>第三方模块数目达到</a:t>
            </a:r>
            <a:r>
              <a:rPr lang="en-US" altLang="zh-CN" sz="2800" dirty="0" smtClean="0">
                <a:solidFill>
                  <a:schemeClr val="tx1"/>
                </a:solidFill>
                <a:latin typeface="+mj-lt"/>
              </a:rPr>
              <a:t>20+,nginx/squid</a:t>
            </a:r>
          </a:p>
          <a:p>
            <a:pPr lvl="1"/>
            <a:r>
              <a:rPr lang="zh-CN" altLang="en-US" sz="2800" dirty="0" smtClean="0">
                <a:solidFill>
                  <a:schemeClr val="tx1"/>
                </a:solidFill>
              </a:rPr>
              <a:t>基础软件，部署</a:t>
            </a:r>
            <a:r>
              <a:rPr lang="en-US" altLang="zh-CN" sz="2800" dirty="0" smtClean="0">
                <a:solidFill>
                  <a:schemeClr val="tx1"/>
                </a:solidFill>
              </a:rPr>
              <a:t>10w+</a:t>
            </a:r>
            <a:r>
              <a:rPr lang="zh-CN" altLang="en-US" sz="2800" dirty="0" smtClean="0">
                <a:solidFill>
                  <a:schemeClr val="tx1"/>
                </a:solidFill>
              </a:rPr>
              <a:t>，监控和报警使用</a:t>
            </a:r>
            <a:endParaRPr lang="en-US" altLang="zh-CN" sz="2800" dirty="0" smtClean="0">
              <a:solidFill>
                <a:schemeClr val="tx1"/>
              </a:solidFill>
              <a:latin typeface="+mj-lt"/>
            </a:endParaRPr>
          </a:p>
          <a:p>
            <a:pPr lvl="1"/>
            <a:endParaRPr lang="en-US" altLang="zh-CN" sz="32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29269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架构介绍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762000" y="2514600"/>
            <a:ext cx="2057400" cy="3810000"/>
          </a:xfrm>
          <a:prstGeom prst="roundRect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111424" y="4114800"/>
            <a:ext cx="1368152" cy="43204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itchFamily="49" charset="-122"/>
                <a:ea typeface="仿宋" pitchFamily="49" charset="-122"/>
              </a:rPr>
              <a:t>数据采集</a:t>
            </a:r>
            <a:endParaRPr lang="zh-CN" altLang="en-US" sz="2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111424" y="4800600"/>
            <a:ext cx="1368152" cy="43204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itchFamily="49" charset="-122"/>
                <a:ea typeface="仿宋" pitchFamily="49" charset="-122"/>
              </a:rPr>
              <a:t>数据输出</a:t>
            </a:r>
            <a:endParaRPr lang="zh-CN" altLang="en-US" sz="2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127648" y="2514600"/>
            <a:ext cx="4392488" cy="1066800"/>
          </a:xfrm>
          <a:prstGeom prst="roundRect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                 ……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3271664" y="3001144"/>
            <a:ext cx="864096" cy="3600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itchFamily="49" charset="-122"/>
                <a:ea typeface="仿宋" pitchFamily="49" charset="-122"/>
              </a:rPr>
              <a:t>CPU</a:t>
            </a:r>
            <a:endParaRPr lang="zh-CN" altLang="en-US" sz="2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3200400" y="3810000"/>
            <a:ext cx="1676400" cy="2514600"/>
          </a:xfrm>
          <a:prstGeom prst="roundRect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3505200" y="4343400"/>
            <a:ext cx="1066800" cy="4362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itchFamily="49" charset="-122"/>
                <a:ea typeface="仿宋" pitchFamily="49" charset="-122"/>
              </a:rPr>
              <a:t>文件</a:t>
            </a:r>
            <a:endParaRPr lang="zh-CN" altLang="en-US" sz="2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3505200" y="4953000"/>
            <a:ext cx="1066800" cy="4572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itchFamily="49" charset="-122"/>
                <a:ea typeface="仿宋" pitchFamily="49" charset="-122"/>
              </a:rPr>
              <a:t>DB</a:t>
            </a:r>
            <a:endParaRPr lang="zh-CN" altLang="en-US" sz="2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3505200" y="5562600"/>
            <a:ext cx="1049288" cy="4362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itchFamily="49" charset="-122"/>
                <a:ea typeface="仿宋" pitchFamily="49" charset="-122"/>
              </a:rPr>
              <a:t>nagios</a:t>
            </a:r>
            <a:endParaRPr lang="zh-CN" altLang="en-US" sz="2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4423792" y="3001144"/>
            <a:ext cx="864096" cy="3600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itchFamily="49" charset="-122"/>
                <a:ea typeface="仿宋" pitchFamily="49" charset="-122"/>
              </a:rPr>
              <a:t>Mem</a:t>
            </a:r>
            <a:endParaRPr lang="zh-CN" altLang="en-US" sz="2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6368008" y="3001144"/>
            <a:ext cx="864096" cy="3600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itchFamily="49" charset="-122"/>
                <a:ea typeface="仿宋" pitchFamily="49" charset="-122"/>
              </a:rPr>
              <a:t>nginx</a:t>
            </a:r>
            <a:endParaRPr lang="zh-CN" altLang="en-US" sz="2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196208" y="2602468"/>
            <a:ext cx="2137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系统和应用模块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276600" y="38862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存储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90600" y="27432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Tsar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主框架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1111424" y="3352800"/>
            <a:ext cx="1368152" cy="48309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itchFamily="49" charset="-122"/>
                <a:ea typeface="仿宋" pitchFamily="49" charset="-122"/>
              </a:rPr>
              <a:t>配置解析</a:t>
            </a:r>
            <a:endParaRPr lang="en-US" altLang="zh-CN" sz="20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50" name="圆角矩形 49"/>
          <p:cNvSpPr/>
          <p:nvPr/>
        </p:nvSpPr>
        <p:spPr>
          <a:xfrm>
            <a:off x="5409456" y="3810000"/>
            <a:ext cx="1981944" cy="2514600"/>
          </a:xfrm>
          <a:prstGeom prst="roundRect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1" name="圆角矩形 50"/>
          <p:cNvSpPr/>
          <p:nvPr/>
        </p:nvSpPr>
        <p:spPr>
          <a:xfrm>
            <a:off x="5714256" y="4368551"/>
            <a:ext cx="1296144" cy="43204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itchFamily="49" charset="-122"/>
                <a:ea typeface="仿宋" pitchFamily="49" charset="-122"/>
              </a:rPr>
              <a:t>历史展现</a:t>
            </a:r>
            <a:endParaRPr lang="zh-CN" altLang="en-US" sz="2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52" name="圆角矩形 51"/>
          <p:cNvSpPr/>
          <p:nvPr/>
        </p:nvSpPr>
        <p:spPr>
          <a:xfrm>
            <a:off x="5715000" y="5587751"/>
            <a:ext cx="1296144" cy="43204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itchFamily="49" charset="-122"/>
                <a:ea typeface="仿宋" pitchFamily="49" charset="-122"/>
              </a:rPr>
              <a:t>实时展现</a:t>
            </a:r>
            <a:endParaRPr lang="zh-CN" altLang="en-US" sz="2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53" name="圆角矩形 52"/>
          <p:cNvSpPr/>
          <p:nvPr/>
        </p:nvSpPr>
        <p:spPr>
          <a:xfrm>
            <a:off x="5715000" y="4978151"/>
            <a:ext cx="1296144" cy="43204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itchFamily="49" charset="-122"/>
                <a:ea typeface="仿宋" pitchFamily="49" charset="-122"/>
              </a:rPr>
              <a:t>报警展现</a:t>
            </a:r>
            <a:endParaRPr lang="zh-CN" altLang="en-US" sz="2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562600" y="38862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显示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85800" y="1150203"/>
            <a:ext cx="7239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</a:rPr>
              <a:t>定期采集统计数据，保存到本地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n-ea"/>
            </a:endParaRPr>
          </a:p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</a:rPr>
              <a:t>根据配置和命令行参数，执行不同输出和功能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n-ea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1146448" y="5511552"/>
            <a:ext cx="1368152" cy="43204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itchFamily="49" charset="-122"/>
                <a:ea typeface="仿宋" pitchFamily="49" charset="-122"/>
              </a:rPr>
              <a:t>报警功能</a:t>
            </a:r>
            <a:endParaRPr lang="zh-CN" altLang="en-US" sz="2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仿宋" pitchFamily="49" charset="-122"/>
              <a:ea typeface="仿宋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29269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功能和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	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>
                <a:latin typeface="+mj-lt"/>
              </a:rPr>
              <a:t>配置文件</a:t>
            </a:r>
            <a:endParaRPr lang="en-US" altLang="zh-CN" sz="3200" dirty="0" smtClean="0">
              <a:latin typeface="+mj-lt"/>
            </a:endParaRPr>
          </a:p>
          <a:p>
            <a:pPr lvl="1"/>
            <a:r>
              <a:rPr lang="en-US" altLang="zh-CN" sz="2800" dirty="0" smtClean="0">
                <a:latin typeface="+mj-lt"/>
              </a:rPr>
              <a:t>/etc/tsar/</a:t>
            </a:r>
            <a:r>
              <a:rPr lang="en-US" altLang="zh-CN" sz="2800" dirty="0" err="1" smtClean="0">
                <a:latin typeface="+mj-lt"/>
              </a:rPr>
              <a:t>tsar.conf</a:t>
            </a:r>
            <a:r>
              <a:rPr lang="zh-CN" altLang="en-US" sz="2800" dirty="0" smtClean="0">
                <a:latin typeface="+mj-lt"/>
              </a:rPr>
              <a:t>，支持</a:t>
            </a:r>
            <a:r>
              <a:rPr lang="en-US" altLang="zh-CN" sz="2800" dirty="0" smtClean="0">
                <a:latin typeface="+mj-lt"/>
              </a:rPr>
              <a:t>include</a:t>
            </a:r>
            <a:endParaRPr lang="en-US" altLang="zh-CN" sz="2800" dirty="0" smtClean="0">
              <a:latin typeface="+mj-lt"/>
            </a:endParaRPr>
          </a:p>
          <a:p>
            <a:r>
              <a:rPr lang="zh-CN" altLang="en-US" sz="3200" dirty="0" smtClean="0">
                <a:latin typeface="+mj-lt"/>
              </a:rPr>
              <a:t>指定模块</a:t>
            </a:r>
            <a:endParaRPr lang="en-US" altLang="zh-CN" sz="3200" dirty="0" smtClean="0">
              <a:latin typeface="+mj-lt"/>
            </a:endParaRPr>
          </a:p>
          <a:p>
            <a:pPr lvl="1"/>
            <a:r>
              <a:rPr lang="en-US" altLang="zh-CN" sz="2800" dirty="0" err="1" smtClean="0">
                <a:latin typeface="+mj-lt"/>
              </a:rPr>
              <a:t>Mod_cpu</a:t>
            </a:r>
            <a:r>
              <a:rPr lang="en-US" altLang="zh-CN" sz="2800" dirty="0" smtClean="0">
                <a:latin typeface="+mj-lt"/>
              </a:rPr>
              <a:t> on parameter</a:t>
            </a:r>
            <a:endParaRPr lang="en-US" altLang="zh-CN" sz="2800" dirty="0" smtClean="0">
              <a:latin typeface="+mj-lt"/>
            </a:endParaRPr>
          </a:p>
          <a:p>
            <a:r>
              <a:rPr lang="zh-CN" altLang="en-US" sz="3200" dirty="0" smtClean="0">
                <a:latin typeface="+mj-lt"/>
              </a:rPr>
              <a:t>输出指定</a:t>
            </a:r>
            <a:endParaRPr lang="en-US" altLang="zh-CN" sz="3200" dirty="0" smtClean="0">
              <a:latin typeface="+mj-lt"/>
            </a:endParaRPr>
          </a:p>
          <a:p>
            <a:pPr lvl="1"/>
            <a:r>
              <a:rPr lang="en-US" altLang="zh-CN" sz="2800" dirty="0" err="1" smtClean="0">
                <a:latin typeface="+mj-lt"/>
              </a:rPr>
              <a:t>Output_stdio</a:t>
            </a:r>
            <a:r>
              <a:rPr lang="en-US" altLang="zh-CN" sz="2800" dirty="0" smtClean="0">
                <a:latin typeface="+mj-lt"/>
              </a:rPr>
              <a:t>/</a:t>
            </a:r>
            <a:r>
              <a:rPr lang="en-US" altLang="zh-CN" sz="2800" dirty="0" err="1" smtClean="0">
                <a:latin typeface="+mj-lt"/>
              </a:rPr>
              <a:t>db_mod</a:t>
            </a:r>
            <a:endParaRPr lang="en-US" altLang="zh-CN" sz="2800" dirty="0" smtClean="0">
              <a:latin typeface="+mj-lt"/>
            </a:endParaRPr>
          </a:p>
          <a:p>
            <a:r>
              <a:rPr lang="zh-CN" altLang="en-US" sz="3200" dirty="0" smtClean="0"/>
              <a:t>报警相关</a:t>
            </a:r>
            <a:endParaRPr lang="en-US" altLang="zh-CN" sz="3200" dirty="0" smtClean="0">
              <a:latin typeface="+mj-lt"/>
            </a:endParaRPr>
          </a:p>
          <a:p>
            <a:pPr lvl="1"/>
            <a:r>
              <a:rPr lang="en-US" altLang="zh-CN" sz="2800" dirty="0" err="1" smtClean="0">
                <a:latin typeface="+mj-lt"/>
              </a:rPr>
              <a:t>nagios</a:t>
            </a:r>
            <a:r>
              <a:rPr lang="zh-CN" altLang="en-US" sz="2800" dirty="0" smtClean="0">
                <a:latin typeface="+mj-lt"/>
              </a:rPr>
              <a:t>服务器地址，阈值等</a:t>
            </a:r>
            <a:endParaRPr lang="en-US" altLang="zh-CN" sz="2800" dirty="0" smtClean="0">
              <a:latin typeface="+mj-lt"/>
            </a:endParaRPr>
          </a:p>
          <a:p>
            <a:pPr lvl="1"/>
            <a:r>
              <a:rPr lang="en-US" altLang="zh-CN" sz="2800" dirty="0" smtClean="0">
                <a:latin typeface="+mj-lt"/>
              </a:rPr>
              <a:t>threshold </a:t>
            </a:r>
            <a:r>
              <a:rPr lang="en-US" altLang="zh-CN" sz="2800" dirty="0" smtClean="0">
                <a:latin typeface="+mj-lt"/>
              </a:rPr>
              <a:t>cpu.util;40;40;80;80;</a:t>
            </a:r>
            <a:endParaRPr lang="en-US" altLang="zh-CN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29269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功能和使用</a:t>
            </a:r>
            <a:r>
              <a:rPr lang="en-US" altLang="zh-CN" dirty="0" smtClean="0"/>
              <a:t>	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>
                <a:latin typeface="+mj-lt"/>
              </a:rPr>
              <a:t>查看历史</a:t>
            </a:r>
            <a:endParaRPr lang="en-US" altLang="zh-CN" sz="3200" dirty="0" smtClean="0">
              <a:latin typeface="+mj-lt"/>
            </a:endParaRPr>
          </a:p>
          <a:p>
            <a:pPr lvl="1"/>
            <a:r>
              <a:rPr lang="zh-CN" altLang="en-US" sz="2800" dirty="0" smtClean="0">
                <a:latin typeface="+mj-lt"/>
              </a:rPr>
              <a:t>查看指定模块和时间的运行信息 </a:t>
            </a:r>
            <a:r>
              <a:rPr lang="en-US" altLang="zh-CN" sz="2800" dirty="0" smtClean="0">
                <a:latin typeface="+mj-lt"/>
              </a:rPr>
              <a:t>--mod</a:t>
            </a:r>
          </a:p>
          <a:p>
            <a:r>
              <a:rPr lang="zh-CN" altLang="en-US" sz="3200" dirty="0" smtClean="0">
                <a:latin typeface="+mj-lt"/>
              </a:rPr>
              <a:t>实时状况</a:t>
            </a:r>
            <a:endParaRPr lang="en-US" altLang="zh-CN" sz="3200" dirty="0" smtClean="0">
              <a:latin typeface="+mj-lt"/>
            </a:endParaRPr>
          </a:p>
          <a:p>
            <a:pPr lvl="1"/>
            <a:r>
              <a:rPr lang="zh-CN" altLang="en-US" sz="2800" dirty="0" smtClean="0">
                <a:latin typeface="+mj-lt"/>
              </a:rPr>
              <a:t>秒级别监控实时运</a:t>
            </a:r>
            <a:r>
              <a:rPr lang="en-US" altLang="zh-CN" sz="2800" dirty="0" smtClean="0">
                <a:latin typeface="+mj-lt"/>
              </a:rPr>
              <a:t>--live</a:t>
            </a:r>
          </a:p>
          <a:p>
            <a:r>
              <a:rPr lang="zh-CN" altLang="en-US" sz="3200" dirty="0" smtClean="0">
                <a:latin typeface="+mj-lt"/>
              </a:rPr>
              <a:t>监控</a:t>
            </a:r>
            <a:endParaRPr lang="en-US" altLang="zh-CN" sz="3200" dirty="0" smtClean="0">
              <a:latin typeface="+mj-lt"/>
            </a:endParaRPr>
          </a:p>
          <a:p>
            <a:pPr lvl="1"/>
            <a:r>
              <a:rPr lang="zh-CN" altLang="en-US" sz="2800" dirty="0" smtClean="0">
                <a:latin typeface="+mj-lt"/>
              </a:rPr>
              <a:t>输出最近一次的采集信息 </a:t>
            </a:r>
            <a:r>
              <a:rPr lang="en-US" altLang="zh-CN" sz="2800" dirty="0" smtClean="0">
                <a:latin typeface="+mj-lt"/>
              </a:rPr>
              <a:t>--check</a:t>
            </a:r>
          </a:p>
          <a:p>
            <a:r>
              <a:rPr lang="zh-CN" altLang="en-US" sz="3200" dirty="0" smtClean="0"/>
              <a:t>多种输出</a:t>
            </a:r>
            <a:endParaRPr lang="en-US" altLang="zh-CN" sz="3200" dirty="0" smtClean="0"/>
          </a:p>
          <a:p>
            <a:r>
              <a:rPr lang="zh-CN" altLang="en-US" sz="3200" dirty="0" smtClean="0">
                <a:latin typeface="+mj-lt"/>
              </a:rPr>
              <a:t>其它</a:t>
            </a:r>
            <a:endParaRPr lang="en-US" altLang="zh-CN" sz="3200" dirty="0" smtClean="0">
              <a:latin typeface="+mj-lt"/>
            </a:endParaRPr>
          </a:p>
          <a:p>
            <a:pPr lvl="1"/>
            <a:r>
              <a:rPr lang="zh-CN" altLang="en-US" sz="2800" dirty="0" smtClean="0">
                <a:latin typeface="+mj-lt"/>
              </a:rPr>
              <a:t>指定模块，间隔，日期，字段，合并多</a:t>
            </a:r>
            <a:r>
              <a:rPr lang="en-US" altLang="zh-CN" sz="2800" dirty="0" smtClean="0">
                <a:latin typeface="+mj-lt"/>
              </a:rPr>
              <a:t>item</a:t>
            </a:r>
          </a:p>
        </p:txBody>
      </p:sp>
    </p:spTree>
    <p:extLst>
      <p:ext uri="{BB962C8B-B14F-4D97-AF65-F5344CB8AC3E}">
        <p14:creationId xmlns:p14="http://schemas.microsoft.com/office/powerpoint/2010/main" xmlns="" val="1129269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使用（例子）</a:t>
            </a:r>
            <a:endParaRPr lang="zh-CN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4038600"/>
            <a:ext cx="8001000" cy="6557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1" y="4800600"/>
            <a:ext cx="80772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838199"/>
            <a:ext cx="8001000" cy="17077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7200" y="2667000"/>
            <a:ext cx="8001000" cy="1263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129269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自定义模块</a:t>
            </a:r>
            <a:r>
              <a:rPr lang="en-US" altLang="zh-CN" dirty="0" smtClean="0"/>
              <a:t>	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90600"/>
            <a:ext cx="8382000" cy="5638800"/>
          </a:xfrm>
        </p:spPr>
        <p:txBody>
          <a:bodyPr>
            <a:normAutofit/>
          </a:bodyPr>
          <a:lstStyle/>
          <a:p>
            <a:r>
              <a:rPr lang="zh-CN" altLang="en-US" sz="3200" dirty="0" smtClean="0">
                <a:latin typeface="+mj-lt"/>
              </a:rPr>
              <a:t>模块开发</a:t>
            </a:r>
            <a:endParaRPr lang="en-US" altLang="zh-CN" sz="3200" dirty="0" smtClean="0">
              <a:latin typeface="+mj-lt"/>
            </a:endParaRPr>
          </a:p>
          <a:p>
            <a:pPr lvl="1"/>
            <a:r>
              <a:rPr lang="zh-CN" altLang="en-US" sz="2800" dirty="0" smtClean="0">
                <a:latin typeface="+mj-lt"/>
              </a:rPr>
              <a:t>采集自定义的数据，利用</a:t>
            </a:r>
            <a:r>
              <a:rPr lang="en-US" altLang="zh-CN" sz="2800" dirty="0" smtClean="0">
                <a:latin typeface="+mj-lt"/>
              </a:rPr>
              <a:t>tsar</a:t>
            </a:r>
            <a:r>
              <a:rPr lang="zh-CN" altLang="en-US" sz="2800" dirty="0" smtClean="0">
                <a:latin typeface="+mj-lt"/>
              </a:rPr>
              <a:t>的基本功能</a:t>
            </a:r>
            <a:endParaRPr lang="en-US" altLang="zh-CN" sz="2800" dirty="0" smtClean="0">
              <a:latin typeface="+mj-lt"/>
            </a:endParaRPr>
          </a:p>
          <a:p>
            <a:r>
              <a:rPr lang="zh-CN" altLang="en-US" sz="3200" dirty="0" smtClean="0">
                <a:latin typeface="+mj-lt"/>
              </a:rPr>
              <a:t>基本要素</a:t>
            </a:r>
            <a:endParaRPr lang="en-US" altLang="zh-CN" sz="3200" dirty="0" smtClean="0">
              <a:latin typeface="+mj-lt"/>
            </a:endParaRPr>
          </a:p>
          <a:p>
            <a:pPr lvl="1"/>
            <a:r>
              <a:rPr lang="zh-CN" altLang="en-US" sz="2800" dirty="0" smtClean="0">
                <a:latin typeface="+mj-lt"/>
              </a:rPr>
              <a:t>需要采集的字段以及属性</a:t>
            </a:r>
            <a:endParaRPr lang="en-US" altLang="zh-CN" sz="2800" dirty="0" smtClean="0">
              <a:latin typeface="+mj-lt"/>
            </a:endParaRPr>
          </a:p>
          <a:p>
            <a:pPr lvl="1"/>
            <a:r>
              <a:rPr lang="zh-CN" altLang="en-US" sz="2800" dirty="0" smtClean="0">
                <a:latin typeface="+mj-lt"/>
              </a:rPr>
              <a:t>如何采集？采集函数，字段之间特定分割</a:t>
            </a:r>
            <a:endParaRPr lang="en-US" altLang="zh-CN" sz="2800" dirty="0" smtClean="0">
              <a:latin typeface="+mj-lt"/>
            </a:endParaRPr>
          </a:p>
          <a:p>
            <a:pPr lvl="1"/>
            <a:r>
              <a:rPr lang="zh-CN" altLang="en-US" sz="2800" dirty="0" smtClean="0">
                <a:latin typeface="+mj-lt"/>
              </a:rPr>
              <a:t>如何展现？数据处理函数，也可使用</a:t>
            </a:r>
            <a:r>
              <a:rPr lang="en-US" altLang="zh-CN" sz="2800" dirty="0" smtClean="0">
                <a:latin typeface="+mj-lt"/>
              </a:rPr>
              <a:t>tsar</a:t>
            </a:r>
            <a:r>
              <a:rPr lang="zh-CN" altLang="en-US" sz="2800" dirty="0" smtClean="0">
                <a:latin typeface="+mj-lt"/>
              </a:rPr>
              <a:t>默认的一些，如</a:t>
            </a:r>
            <a:r>
              <a:rPr lang="en-US" altLang="zh-CN" sz="2800" dirty="0" smtClean="0">
                <a:latin typeface="+mj-lt"/>
              </a:rPr>
              <a:t>inter/sub/null</a:t>
            </a:r>
          </a:p>
          <a:p>
            <a:pPr lvl="1"/>
            <a:r>
              <a:rPr lang="zh-CN" altLang="en-US" sz="2800" dirty="0" smtClean="0">
                <a:latin typeface="+mj-lt"/>
              </a:rPr>
              <a:t>模块注册</a:t>
            </a:r>
            <a:r>
              <a:rPr lang="en-US" altLang="zh-CN" sz="2800" dirty="0" err="1" smtClean="0">
                <a:latin typeface="+mj-lt"/>
              </a:rPr>
              <a:t>register_mod_fileds</a:t>
            </a:r>
            <a:endParaRPr lang="en-US" altLang="zh-CN" sz="2800" dirty="0" smtClean="0">
              <a:latin typeface="+mj-lt"/>
            </a:endParaRPr>
          </a:p>
          <a:p>
            <a:r>
              <a:rPr lang="zh-CN" altLang="en-US" sz="3200" dirty="0" smtClean="0">
                <a:latin typeface="+mj-lt"/>
              </a:rPr>
              <a:t>动态加载，直接发布</a:t>
            </a:r>
            <a:r>
              <a:rPr lang="en-US" altLang="zh-CN" sz="3200" dirty="0" smtClean="0">
                <a:latin typeface="+mj-lt"/>
              </a:rPr>
              <a:t>so</a:t>
            </a:r>
            <a:r>
              <a:rPr lang="zh-CN" altLang="en-US" sz="3200" dirty="0" smtClean="0">
                <a:latin typeface="+mj-lt"/>
              </a:rPr>
              <a:t>文件</a:t>
            </a:r>
            <a:endParaRPr lang="en-US" altLang="zh-CN" sz="3200" dirty="0" smtClean="0">
              <a:latin typeface="+mj-lt"/>
            </a:endParaRPr>
          </a:p>
          <a:p>
            <a:pPr lvl="1"/>
            <a:r>
              <a:rPr lang="zh-CN" altLang="en-US" sz="2800" dirty="0" smtClean="0">
                <a:latin typeface="+mj-lt"/>
              </a:rPr>
              <a:t>配置</a:t>
            </a:r>
            <a:r>
              <a:rPr lang="en-US" altLang="zh-CN" sz="2800" dirty="0" smtClean="0">
                <a:latin typeface="+mj-lt"/>
              </a:rPr>
              <a:t>tsar</a:t>
            </a:r>
            <a:r>
              <a:rPr lang="zh-CN" altLang="en-US" sz="2800" dirty="0" smtClean="0">
                <a:latin typeface="+mj-lt"/>
              </a:rPr>
              <a:t>，无需其它操作</a:t>
            </a:r>
            <a:endParaRPr lang="en-US" altLang="zh-CN" sz="2800" dirty="0" smtClean="0">
              <a:latin typeface="+mj-lt"/>
            </a:endParaRPr>
          </a:p>
          <a:p>
            <a:pPr lvl="1"/>
            <a:endParaRPr lang="en-US" altLang="zh-CN" sz="32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29269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其它</a:t>
            </a:r>
            <a:r>
              <a:rPr lang="en-US" altLang="zh-CN" dirty="0" smtClean="0"/>
              <a:t>	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>
                <a:latin typeface="+mj-lt"/>
              </a:rPr>
              <a:t>后续</a:t>
            </a:r>
            <a:endParaRPr lang="en-US" altLang="zh-CN" sz="3600" dirty="0" smtClean="0">
              <a:latin typeface="+mj-lt"/>
            </a:endParaRPr>
          </a:p>
          <a:p>
            <a:pPr lvl="1"/>
            <a:r>
              <a:rPr lang="zh-CN" altLang="en-US" sz="2400" dirty="0" smtClean="0">
                <a:latin typeface="+mj-lt"/>
              </a:rPr>
              <a:t>增加更多模块</a:t>
            </a:r>
            <a:endParaRPr lang="en-US" altLang="zh-CN" sz="2400" dirty="0" smtClean="0">
              <a:latin typeface="+mj-lt"/>
            </a:endParaRPr>
          </a:p>
          <a:p>
            <a:pPr lvl="1"/>
            <a:r>
              <a:rPr lang="zh-CN" altLang="en-US" sz="2400" dirty="0" smtClean="0">
                <a:latin typeface="+mj-lt"/>
              </a:rPr>
              <a:t>增加更多数据使用途径</a:t>
            </a:r>
            <a:endParaRPr lang="en-US" altLang="zh-CN" sz="2400" dirty="0" smtClean="0">
              <a:latin typeface="+mj-lt"/>
            </a:endParaRPr>
          </a:p>
          <a:p>
            <a:pPr lvl="1"/>
            <a:r>
              <a:rPr lang="zh-CN" altLang="en-US" sz="2400" dirty="0" smtClean="0"/>
              <a:t>完善框架处理</a:t>
            </a:r>
            <a:endParaRPr lang="en-US" altLang="zh-CN" sz="2400" dirty="0" smtClean="0">
              <a:latin typeface="+mj-lt"/>
            </a:endParaRPr>
          </a:p>
          <a:p>
            <a:r>
              <a:rPr lang="en-US" altLang="zh-CN" sz="3600" dirty="0" err="1" smtClean="0">
                <a:latin typeface="+mj-lt"/>
              </a:rPr>
              <a:t>Github</a:t>
            </a:r>
            <a:r>
              <a:rPr lang="zh-CN" altLang="en-US" sz="3600" dirty="0" smtClean="0">
                <a:latin typeface="+mj-lt"/>
              </a:rPr>
              <a:t>地址</a:t>
            </a:r>
            <a:endParaRPr lang="en-US" altLang="zh-CN" sz="3600" dirty="0" smtClean="0">
              <a:latin typeface="+mj-lt"/>
            </a:endParaRPr>
          </a:p>
          <a:p>
            <a:pPr lvl="1"/>
            <a:r>
              <a:rPr lang="en-US" altLang="zh-CN" sz="2800" dirty="0" smtClean="0">
                <a:hlinkClick r:id="rId2"/>
              </a:rPr>
              <a:t>https://github.com/alibaba/tsar</a:t>
            </a:r>
            <a:endParaRPr lang="en-US" altLang="zh-CN" sz="2800" dirty="0" smtClean="0">
              <a:latin typeface="+mj-lt"/>
            </a:endParaRPr>
          </a:p>
          <a:p>
            <a:r>
              <a:rPr lang="zh-CN" altLang="en-US" sz="3200" dirty="0" smtClean="0">
                <a:latin typeface="+mj-lt"/>
              </a:rPr>
              <a:t>联系</a:t>
            </a:r>
            <a:endParaRPr lang="en-US" altLang="zh-CN" sz="3200" dirty="0" smtClean="0">
              <a:latin typeface="+mj-lt"/>
            </a:endParaRPr>
          </a:p>
          <a:p>
            <a:pPr lvl="1"/>
            <a:r>
              <a:rPr lang="en-US" altLang="zh-CN" sz="2800" dirty="0" smtClean="0">
                <a:latin typeface="+mj-lt"/>
                <a:hlinkClick r:id="rId3"/>
              </a:rPr>
              <a:t>Kongjian@taobao.com</a:t>
            </a:r>
            <a:endParaRPr lang="en-US" altLang="zh-CN" sz="2800" dirty="0" smtClean="0">
              <a:latin typeface="+mj-lt"/>
            </a:endParaRPr>
          </a:p>
          <a:p>
            <a:pPr lvl="1"/>
            <a:r>
              <a:rPr lang="zh-CN" altLang="en-US" sz="2800" dirty="0" smtClean="0">
                <a:latin typeface="+mj-lt"/>
              </a:rPr>
              <a:t>旺旺</a:t>
            </a:r>
            <a:r>
              <a:rPr lang="en-US" altLang="zh-CN" sz="2800" dirty="0" smtClean="0">
                <a:latin typeface="+mj-lt"/>
              </a:rPr>
              <a:t>:</a:t>
            </a:r>
            <a:r>
              <a:rPr lang="zh-CN" altLang="en-US" sz="2800" dirty="0" smtClean="0">
                <a:latin typeface="+mj-lt"/>
              </a:rPr>
              <a:t>空见</a:t>
            </a:r>
            <a:endParaRPr lang="en-US" altLang="zh-CN" sz="2800" dirty="0" smtClean="0">
              <a:latin typeface="+mj-lt"/>
            </a:endParaRPr>
          </a:p>
          <a:p>
            <a:pPr lvl="1"/>
            <a:endParaRPr lang="en-US" altLang="zh-CN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29269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全微软雅黑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全微软雅黑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全微软雅黑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全微软雅黑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全微软雅黑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5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全微软雅黑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文档" ma:contentTypeID="0x0101009168FEBCED0B7041AF3E31FEBC848AF7" ma:contentTypeVersion="1" ma:contentTypeDescription="新建文档。" ma:contentTypeScope="" ma:versionID="00472aa72b92dc2b2a7ed2f138790794">
  <xsd:schema xmlns:xsd="http://www.w3.org/2001/XMLSchema" xmlns:p="http://schemas.microsoft.com/office/2006/metadata/properties" targetNamespace="http://schemas.microsoft.com/office/2006/metadata/properties" ma:root="true" ma:fieldsID="085aa272debd428c7734b13caca006a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内容类型" ma:readOnly="true"/>
        <xsd:element ref="dc:title" minOccurs="0" maxOccurs="1" ma:index="4" ma:displayName="标题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F2CDDA9C-85FE-4A6D-B205-9B92CBA968C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B37E1C9-EF49-48D3-A58A-F68A9E6D048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605640BE-57A0-4F7F-8170-76C060D28F78}">
  <ds:schemaRefs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  <ds:schemaRef ds:uri="http://purl.org/dc/dcmitype/"/>
    <ds:schemaRef ds:uri="http://purl.org/dc/terms/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2528</TotalTime>
  <Words>305</Words>
  <Application>Microsoft Office PowerPoint</Application>
  <PresentationFormat>全屏显示(4:3)</PresentationFormat>
  <Paragraphs>84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6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自定义设计方案</vt:lpstr>
      <vt:lpstr>1_自定义设计方案</vt:lpstr>
      <vt:lpstr>2_自定义设计方案</vt:lpstr>
      <vt:lpstr>3_自定义设计方案</vt:lpstr>
      <vt:lpstr>4_自定义设计方案</vt:lpstr>
      <vt:lpstr>5_自定义设计方案</vt:lpstr>
      <vt:lpstr>TSAR介绍</vt:lpstr>
      <vt:lpstr>大纲 </vt:lpstr>
      <vt:lpstr>来源和历史 </vt:lpstr>
      <vt:lpstr>架构介绍</vt:lpstr>
      <vt:lpstr>功能和使用 </vt:lpstr>
      <vt:lpstr>功能和使用 </vt:lpstr>
      <vt:lpstr>使用（例子）</vt:lpstr>
      <vt:lpstr>自定义模块 </vt:lpstr>
      <vt:lpstr>其它 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小敏</dc:creator>
  <cp:lastModifiedBy>kongjian</cp:lastModifiedBy>
  <cp:revision>474</cp:revision>
  <cp:lastPrinted>1601-01-01T00:00:00Z</cp:lastPrinted>
  <dcterms:created xsi:type="dcterms:W3CDTF">1601-01-01T00:00:00Z</dcterms:created>
  <dcterms:modified xsi:type="dcterms:W3CDTF">2013-07-13T07:26:42Z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