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quickStyle5.xml" ContentType="application/vnd.openxmlformats-officedocument.drawingml.diagramStyl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49"/>
  </p:notesMasterIdLst>
  <p:sldIdLst>
    <p:sldId id="256" r:id="rId2"/>
    <p:sldId id="269" r:id="rId3"/>
    <p:sldId id="360" r:id="rId4"/>
    <p:sldId id="324" r:id="rId5"/>
    <p:sldId id="361" r:id="rId6"/>
    <p:sldId id="359" r:id="rId7"/>
    <p:sldId id="358" r:id="rId8"/>
    <p:sldId id="363" r:id="rId9"/>
    <p:sldId id="368" r:id="rId10"/>
    <p:sldId id="270" r:id="rId11"/>
    <p:sldId id="378" r:id="rId12"/>
    <p:sldId id="369" r:id="rId13"/>
    <p:sldId id="335" r:id="rId14"/>
    <p:sldId id="278" r:id="rId15"/>
    <p:sldId id="282" r:id="rId16"/>
    <p:sldId id="332" r:id="rId17"/>
    <p:sldId id="351" r:id="rId18"/>
    <p:sldId id="370" r:id="rId19"/>
    <p:sldId id="330" r:id="rId20"/>
    <p:sldId id="334" r:id="rId21"/>
    <p:sldId id="333" r:id="rId22"/>
    <p:sldId id="340" r:id="rId23"/>
    <p:sldId id="299" r:id="rId24"/>
    <p:sldId id="336" r:id="rId25"/>
    <p:sldId id="290" r:id="rId26"/>
    <p:sldId id="292" r:id="rId27"/>
    <p:sldId id="354" r:id="rId28"/>
    <p:sldId id="350" r:id="rId29"/>
    <p:sldId id="371" r:id="rId30"/>
    <p:sldId id="348" r:id="rId31"/>
    <p:sldId id="347" r:id="rId32"/>
    <p:sldId id="338" r:id="rId33"/>
    <p:sldId id="308" r:id="rId34"/>
    <p:sldId id="372" r:id="rId35"/>
    <p:sldId id="373" r:id="rId36"/>
    <p:sldId id="375" r:id="rId37"/>
    <p:sldId id="312" r:id="rId38"/>
    <p:sldId id="352" r:id="rId39"/>
    <p:sldId id="376" r:id="rId40"/>
    <p:sldId id="342" r:id="rId41"/>
    <p:sldId id="345" r:id="rId42"/>
    <p:sldId id="346" r:id="rId43"/>
    <p:sldId id="337" r:id="rId44"/>
    <p:sldId id="344" r:id="rId45"/>
    <p:sldId id="377" r:id="rId46"/>
    <p:sldId id="311" r:id="rId47"/>
    <p:sldId id="353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4" autoAdjust="0"/>
  </p:normalViewPr>
  <p:slideViewPr>
    <p:cSldViewPr>
      <p:cViewPr varScale="1">
        <p:scale>
          <a:sx n="72" d="100"/>
          <a:sy n="72" d="100"/>
        </p:scale>
        <p:origin x="-54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/>
          <a:lstStyle/>
          <a:p>
            <a:pPr>
              <a:defRPr/>
            </a:pPr>
            <a:r>
              <a:rPr lang="zh-CN" altLang="en-US" sz="1800" dirty="0" smtClean="0"/>
              <a:t>点击成交档位中有提高的宝贝</a:t>
            </a:r>
            <a:r>
              <a:rPr lang="en-US" altLang="zh-CN" sz="1800" dirty="0" err="1"/>
              <a:t>pv,ipv,buy</a:t>
            </a:r>
            <a:r>
              <a:rPr lang="zh-CN" altLang="en-US" sz="1800" dirty="0"/>
              <a:t>占比实时效果对比</a:t>
            </a:r>
          </a:p>
        </c:rich>
      </c:tx>
    </c:title>
    <c:view3D>
      <c:rAngAx val="1"/>
    </c:view3D>
    <c:plotArea>
      <c:layout/>
      <c:bar3DChart>
        <c:barDir val="col"/>
        <c:grouping val="clustered"/>
        <c:ser>
          <c:idx val="0"/>
          <c:order val="0"/>
          <c:dPt>
            <c:idx val="1"/>
            <c:spPr>
              <a:solidFill>
                <a:srgbClr val="FF0000"/>
              </a:solidFill>
            </c:spPr>
          </c:dPt>
          <c:dPt>
            <c:idx val="3"/>
            <c:spPr>
              <a:solidFill>
                <a:srgbClr val="FF0000"/>
              </a:solidFill>
            </c:spPr>
          </c:dPt>
          <c:dPt>
            <c:idx val="5"/>
            <c:spPr>
              <a:solidFill>
                <a:srgbClr val="FF0000"/>
              </a:solidFill>
            </c:spPr>
          </c:dPt>
          <c:dLbls>
            <c:txPr>
              <a:bodyPr/>
              <a:lstStyle/>
              <a:p>
                <a:pPr>
                  <a:defRPr sz="1500" baseline="0"/>
                </a:pPr>
                <a:endParaRPr lang="zh-CN"/>
              </a:p>
            </c:txPr>
            <c:showVal val="1"/>
          </c:dLbls>
          <c:cat>
            <c:strRef>
              <c:f>Sheet1!$B$24:$G$24</c:f>
              <c:strCache>
                <c:ptCount val="6"/>
                <c:pt idx="0">
                  <c:v>pv占比</c:v>
                </c:pt>
                <c:pt idx="1">
                  <c:v>pv占比(实时)</c:v>
                </c:pt>
                <c:pt idx="2">
                  <c:v>ipv占比</c:v>
                </c:pt>
                <c:pt idx="3">
                  <c:v>ipv占比(实时)</c:v>
                </c:pt>
                <c:pt idx="4">
                  <c:v>buy占比</c:v>
                </c:pt>
                <c:pt idx="5">
                  <c:v>buy占比实时</c:v>
                </c:pt>
              </c:strCache>
            </c:strRef>
          </c:cat>
          <c:val>
            <c:numRef>
              <c:f>Sheet1!$B$27:$G$27</c:f>
              <c:numCache>
                <c:formatCode>General</c:formatCode>
                <c:ptCount val="6"/>
                <c:pt idx="0">
                  <c:v>0.14870000000000044</c:v>
                </c:pt>
                <c:pt idx="1">
                  <c:v>0.14770000000000041</c:v>
                </c:pt>
                <c:pt idx="2">
                  <c:v>0.19990000000000024</c:v>
                </c:pt>
                <c:pt idx="3">
                  <c:v>0.20250000000000001</c:v>
                </c:pt>
                <c:pt idx="4">
                  <c:v>0.42930000000000113</c:v>
                </c:pt>
                <c:pt idx="5">
                  <c:v>0.44030000000000008</c:v>
                </c:pt>
              </c:numCache>
            </c:numRef>
          </c:val>
        </c:ser>
        <c:gapWidth val="29"/>
        <c:shape val="box"/>
        <c:axId val="70651264"/>
        <c:axId val="70657152"/>
        <c:axId val="0"/>
      </c:bar3DChart>
      <c:catAx>
        <c:axId val="70651264"/>
        <c:scaling>
          <c:orientation val="minMax"/>
        </c:scaling>
        <c:axPos val="b"/>
        <c:majorTickMark val="none"/>
        <c:tickLblPos val="nextTo"/>
        <c:crossAx val="70657152"/>
        <c:crosses val="autoZero"/>
        <c:auto val="1"/>
        <c:lblAlgn val="ctr"/>
        <c:lblOffset val="100"/>
      </c:catAx>
      <c:valAx>
        <c:axId val="70657152"/>
        <c:scaling>
          <c:orientation val="minMax"/>
        </c:scaling>
        <c:delete val="1"/>
        <c:axPos val="l"/>
        <c:numFmt formatCode="General" sourceLinked="1"/>
        <c:majorTickMark val="none"/>
        <c:tickLblPos val="none"/>
        <c:crossAx val="70651264"/>
        <c:crosses val="autoZero"/>
        <c:crossBetween val="between"/>
      </c:valAx>
    </c:plotArea>
    <c:legend>
      <c:legendPos val="r"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/>
          <a:lstStyle/>
          <a:p>
            <a:pPr>
              <a:defRPr/>
            </a:pPr>
            <a:r>
              <a:rPr lang="zh-CN" altLang="en-US" sz="1800" b="1" i="0" baseline="0" dirty="0" smtClean="0"/>
              <a:t>发生点击购买</a:t>
            </a:r>
            <a:r>
              <a:rPr lang="zh-CN" altLang="zh-CN" sz="1800" b="1" i="0" baseline="0" dirty="0" smtClean="0"/>
              <a:t>档位</a:t>
            </a:r>
            <a:r>
              <a:rPr lang="zh-CN" altLang="en-US" sz="1800" b="1" i="0" baseline="0" dirty="0" smtClean="0"/>
              <a:t>从</a:t>
            </a:r>
            <a:r>
              <a:rPr lang="en-US" altLang="zh-CN" sz="1800" b="1" i="0" baseline="0" dirty="0" smtClean="0"/>
              <a:t>0-1</a:t>
            </a:r>
            <a:r>
              <a:rPr lang="zh-CN" altLang="zh-CN" sz="1800" b="1" i="0" baseline="0" dirty="0"/>
              <a:t>宝贝</a:t>
            </a:r>
            <a:r>
              <a:rPr lang="en-US" altLang="zh-CN" sz="1800" b="1" i="0" baseline="0" dirty="0" err="1"/>
              <a:t>pv,ipv,buy</a:t>
            </a:r>
            <a:r>
              <a:rPr lang="zh-CN" altLang="zh-CN" sz="1800" b="1" i="0" baseline="0" dirty="0"/>
              <a:t>占比实时效果对比</a:t>
            </a:r>
            <a:endParaRPr lang="zh-CN" altLang="zh-CN" sz="1800" dirty="0"/>
          </a:p>
        </c:rich>
      </c:tx>
      <c:layout>
        <c:manualLayout>
          <c:xMode val="edge"/>
          <c:yMode val="edge"/>
          <c:x val="0.17508239825204641"/>
          <c:y val="9.6201432164103026E-2"/>
        </c:manualLayout>
      </c:layout>
    </c:title>
    <c:view3D>
      <c:rAngAx val="1"/>
    </c:view3D>
    <c:plotArea>
      <c:layout>
        <c:manualLayout>
          <c:layoutTarget val="inner"/>
          <c:xMode val="edge"/>
          <c:yMode val="edge"/>
          <c:x val="7.551351510538048E-3"/>
          <c:y val="0.1964916453782389"/>
          <c:w val="0.84376129456584914"/>
          <c:h val="0.66214059485949894"/>
        </c:manualLayout>
      </c:layout>
      <c:bar3DChart>
        <c:barDir val="col"/>
        <c:grouping val="clustered"/>
        <c:ser>
          <c:idx val="0"/>
          <c:order val="0"/>
          <c:spPr>
            <a:solidFill>
              <a:schemeClr val="accent1"/>
            </a:solidFill>
          </c:spPr>
          <c:dPt>
            <c:idx val="1"/>
            <c:spPr>
              <a:solidFill>
                <a:srgbClr val="FF0000"/>
              </a:solidFill>
            </c:spPr>
          </c:dPt>
          <c:dPt>
            <c:idx val="3"/>
            <c:spPr>
              <a:solidFill>
                <a:srgbClr val="FF0000"/>
              </a:solidFill>
            </c:spPr>
          </c:dPt>
          <c:dPt>
            <c:idx val="5"/>
            <c:spPr>
              <a:solidFill>
                <a:srgbClr val="FF0000"/>
              </a:solidFill>
            </c:spPr>
          </c:dPt>
          <c:dLbls>
            <c:txPr>
              <a:bodyPr/>
              <a:lstStyle/>
              <a:p>
                <a:pPr>
                  <a:defRPr sz="1500" baseline="0"/>
                </a:pPr>
                <a:endParaRPr lang="zh-CN"/>
              </a:p>
            </c:txPr>
            <c:showVal val="1"/>
          </c:dLbls>
          <c:cat>
            <c:strRef>
              <c:f>Sheet1!$B$24:$G$24</c:f>
              <c:strCache>
                <c:ptCount val="6"/>
                <c:pt idx="0">
                  <c:v>pv占比</c:v>
                </c:pt>
                <c:pt idx="1">
                  <c:v>pv占比(实时)</c:v>
                </c:pt>
                <c:pt idx="2">
                  <c:v>ipv占比</c:v>
                </c:pt>
                <c:pt idx="3">
                  <c:v>ipv占比(实时)</c:v>
                </c:pt>
                <c:pt idx="4">
                  <c:v>buy占比</c:v>
                </c:pt>
                <c:pt idx="5">
                  <c:v>buy占比实时</c:v>
                </c:pt>
              </c:strCache>
            </c:strRef>
          </c:cat>
          <c:val>
            <c:numRef>
              <c:f>Sheet1!$B$25:$G$25</c:f>
              <c:numCache>
                <c:formatCode>General</c:formatCode>
                <c:ptCount val="6"/>
                <c:pt idx="0">
                  <c:v>3.2688000000000002E-2</c:v>
                </c:pt>
                <c:pt idx="1">
                  <c:v>3.629000000000001E-2</c:v>
                </c:pt>
                <c:pt idx="2">
                  <c:v>4.3531E-2</c:v>
                </c:pt>
                <c:pt idx="3">
                  <c:v>4.7012000000000227E-2</c:v>
                </c:pt>
                <c:pt idx="4">
                  <c:v>0.14376500000000048</c:v>
                </c:pt>
                <c:pt idx="5">
                  <c:v>0.15095400000000053</c:v>
                </c:pt>
              </c:numCache>
            </c:numRef>
          </c:val>
        </c:ser>
        <c:gapWidth val="21"/>
        <c:shape val="box"/>
        <c:axId val="70732800"/>
        <c:axId val="70738688"/>
        <c:axId val="0"/>
      </c:bar3DChart>
      <c:catAx>
        <c:axId val="70732800"/>
        <c:scaling>
          <c:orientation val="minMax"/>
        </c:scaling>
        <c:axPos val="b"/>
        <c:majorTickMark val="none"/>
        <c:tickLblPos val="nextTo"/>
        <c:crossAx val="70738688"/>
        <c:crosses val="autoZero"/>
        <c:auto val="1"/>
        <c:lblAlgn val="ctr"/>
        <c:lblOffset val="100"/>
      </c:catAx>
      <c:valAx>
        <c:axId val="70738688"/>
        <c:scaling>
          <c:orientation val="minMax"/>
        </c:scaling>
        <c:delete val="1"/>
        <c:axPos val="l"/>
        <c:numFmt formatCode="General" sourceLinked="1"/>
        <c:majorTickMark val="none"/>
        <c:tickLblPos val="none"/>
        <c:crossAx val="7073280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5959142340310302"/>
          <c:y val="0.34796738960429702"/>
          <c:w val="0.10640775022511079"/>
          <c:h val="0.44898532401856001"/>
        </c:manualLayout>
      </c:layout>
    </c:legend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E51846-085A-4BF8-829E-062769058D84}" type="doc">
      <dgm:prSet loTypeId="urn:microsoft.com/office/officeart/2005/8/layout/pyramid2" loCatId="list" qsTypeId="urn:microsoft.com/office/officeart/2005/8/quickstyle/3d4" qsCatId="3D" csTypeId="urn:microsoft.com/office/officeart/2005/8/colors/accent6_3" csCatId="accent6" phldr="1"/>
      <dgm:spPr/>
    </dgm:pt>
    <dgm:pt modelId="{0CDAC67D-6DEA-4E9E-9216-28E58A5832DF}">
      <dgm:prSet phldrT="[文本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dirty="0" smtClean="0"/>
            <a:t>空间够大，皮厚实，动力够用</a:t>
          </a:r>
          <a:endParaRPr lang="zh-CN" altLang="en-US" dirty="0"/>
        </a:p>
      </dgm:t>
    </dgm:pt>
    <dgm:pt modelId="{78C5B9C0-D557-4071-8EB5-B64B2960ABCB}" type="parTrans" cxnId="{1D73945F-E3BA-4B97-B4FB-DA836666ADDF}">
      <dgm:prSet/>
      <dgm:spPr/>
      <dgm:t>
        <a:bodyPr/>
        <a:lstStyle/>
        <a:p>
          <a:endParaRPr lang="zh-CN" altLang="en-US"/>
        </a:p>
      </dgm:t>
    </dgm:pt>
    <dgm:pt modelId="{C715A35A-39CD-405A-B43F-83180AF10783}" type="sibTrans" cxnId="{1D73945F-E3BA-4B97-B4FB-DA836666ADDF}">
      <dgm:prSet/>
      <dgm:spPr/>
      <dgm:t>
        <a:bodyPr/>
        <a:lstStyle/>
        <a:p>
          <a:endParaRPr lang="zh-CN" altLang="en-US"/>
        </a:p>
      </dgm:t>
    </dgm:pt>
    <dgm:pt modelId="{0CF13005-75C7-4C26-B71A-93BC1121E200}">
      <dgm:prSet phldrT="[文本]"/>
      <dgm:spPr/>
      <dgm:t>
        <a:bodyPr/>
        <a:lstStyle/>
        <a:p>
          <a:r>
            <a:rPr lang="zh-CN" altLang="en-US" dirty="0" smtClean="0"/>
            <a:t>价格便宜量又足，留点奶粉钱</a:t>
          </a:r>
          <a:endParaRPr lang="zh-CN" altLang="en-US" dirty="0"/>
        </a:p>
      </dgm:t>
    </dgm:pt>
    <dgm:pt modelId="{37F9AAA3-1438-47CF-92A1-7DD9D4FC1B3C}" type="parTrans" cxnId="{570994D0-A2E1-4465-8600-699486FC14F7}">
      <dgm:prSet/>
      <dgm:spPr/>
      <dgm:t>
        <a:bodyPr/>
        <a:lstStyle/>
        <a:p>
          <a:endParaRPr lang="zh-CN" altLang="en-US"/>
        </a:p>
      </dgm:t>
    </dgm:pt>
    <dgm:pt modelId="{76259C2D-86A4-4EC9-9B22-D051DBC2833A}" type="sibTrans" cxnId="{570994D0-A2E1-4465-8600-699486FC14F7}">
      <dgm:prSet/>
      <dgm:spPr/>
      <dgm:t>
        <a:bodyPr/>
        <a:lstStyle/>
        <a:p>
          <a:endParaRPr lang="zh-CN" altLang="en-US"/>
        </a:p>
      </dgm:t>
    </dgm:pt>
    <dgm:pt modelId="{1AE9EA33-A0BB-4F8A-AC32-2FB4FD87C5D5}">
      <dgm:prSet/>
      <dgm:spPr/>
      <dgm:t>
        <a:bodyPr/>
        <a:lstStyle/>
        <a:p>
          <a:r>
            <a:rPr lang="zh-CN" altLang="en-US" smtClean="0"/>
            <a:t>促销力度大，不用等</a:t>
          </a:r>
          <a:endParaRPr lang="zh-CN" altLang="en-US" dirty="0"/>
        </a:p>
      </dgm:t>
    </dgm:pt>
    <dgm:pt modelId="{6EA7245C-28DE-4CDC-AE64-687B7C6A48BC}" type="parTrans" cxnId="{BDE255BA-30F9-4687-BF3A-37FD682D83B0}">
      <dgm:prSet/>
      <dgm:spPr/>
      <dgm:t>
        <a:bodyPr/>
        <a:lstStyle/>
        <a:p>
          <a:endParaRPr lang="zh-CN" altLang="en-US"/>
        </a:p>
      </dgm:t>
    </dgm:pt>
    <dgm:pt modelId="{F76326AE-51FA-48A0-BAAC-B470764340A7}" type="sibTrans" cxnId="{BDE255BA-30F9-4687-BF3A-37FD682D83B0}">
      <dgm:prSet/>
      <dgm:spPr/>
      <dgm:t>
        <a:bodyPr/>
        <a:lstStyle/>
        <a:p>
          <a:endParaRPr lang="zh-CN" altLang="en-US"/>
        </a:p>
      </dgm:t>
    </dgm:pt>
    <dgm:pt modelId="{42021F3F-8D11-43E5-B140-B41EBD6A33C6}" type="pres">
      <dgm:prSet presAssocID="{71E51846-085A-4BF8-829E-062769058D84}" presName="compositeShape" presStyleCnt="0">
        <dgm:presLayoutVars>
          <dgm:dir/>
          <dgm:resizeHandles/>
        </dgm:presLayoutVars>
      </dgm:prSet>
      <dgm:spPr/>
    </dgm:pt>
    <dgm:pt modelId="{332F6747-E05A-4C04-BD33-30EBE43F7B9E}" type="pres">
      <dgm:prSet presAssocID="{71E51846-085A-4BF8-829E-062769058D84}" presName="pyramid" presStyleLbl="node1" presStyleIdx="0" presStyleCnt="1" custLinFactNeighborX="6024"/>
      <dgm:spPr/>
    </dgm:pt>
    <dgm:pt modelId="{8ED531BD-23CF-4D0F-A743-D74619F5BDCF}" type="pres">
      <dgm:prSet presAssocID="{71E51846-085A-4BF8-829E-062769058D84}" presName="theList" presStyleCnt="0"/>
      <dgm:spPr/>
    </dgm:pt>
    <dgm:pt modelId="{76A644E8-0642-4969-8102-3D056F1303CF}" type="pres">
      <dgm:prSet presAssocID="{0CDAC67D-6DEA-4E9E-9216-28E58A5832DF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E8D4B6-B136-4561-8FDE-BD0907B522BA}" type="pres">
      <dgm:prSet presAssocID="{0CDAC67D-6DEA-4E9E-9216-28E58A5832DF}" presName="aSpace" presStyleCnt="0"/>
      <dgm:spPr/>
    </dgm:pt>
    <dgm:pt modelId="{865734E3-401D-458C-8E81-927351863480}" type="pres">
      <dgm:prSet presAssocID="{0CF13005-75C7-4C26-B71A-93BC1121E200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12FE61-1DD6-435C-890F-B4DC263AECF1}" type="pres">
      <dgm:prSet presAssocID="{0CF13005-75C7-4C26-B71A-93BC1121E200}" presName="aSpace" presStyleCnt="0"/>
      <dgm:spPr/>
    </dgm:pt>
    <dgm:pt modelId="{0C00F59B-8CAD-419F-AB31-79CB69C56A1A}" type="pres">
      <dgm:prSet presAssocID="{1AE9EA33-A0BB-4F8A-AC32-2FB4FD87C5D5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34D8DF-A45D-496D-AF73-3E594E5A032D}" type="pres">
      <dgm:prSet presAssocID="{1AE9EA33-A0BB-4F8A-AC32-2FB4FD87C5D5}" presName="aSpace" presStyleCnt="0"/>
      <dgm:spPr/>
    </dgm:pt>
  </dgm:ptLst>
  <dgm:cxnLst>
    <dgm:cxn modelId="{570994D0-A2E1-4465-8600-699486FC14F7}" srcId="{71E51846-085A-4BF8-829E-062769058D84}" destId="{0CF13005-75C7-4C26-B71A-93BC1121E200}" srcOrd="1" destOrd="0" parTransId="{37F9AAA3-1438-47CF-92A1-7DD9D4FC1B3C}" sibTransId="{76259C2D-86A4-4EC9-9B22-D051DBC2833A}"/>
    <dgm:cxn modelId="{20D7AD78-BCC0-4DFE-B75B-6BA77404404B}" type="presOf" srcId="{0CDAC67D-6DEA-4E9E-9216-28E58A5832DF}" destId="{76A644E8-0642-4969-8102-3D056F1303CF}" srcOrd="0" destOrd="0" presId="urn:microsoft.com/office/officeart/2005/8/layout/pyramid2"/>
    <dgm:cxn modelId="{BDE255BA-30F9-4687-BF3A-37FD682D83B0}" srcId="{71E51846-085A-4BF8-829E-062769058D84}" destId="{1AE9EA33-A0BB-4F8A-AC32-2FB4FD87C5D5}" srcOrd="2" destOrd="0" parTransId="{6EA7245C-28DE-4CDC-AE64-687B7C6A48BC}" sibTransId="{F76326AE-51FA-48A0-BAAC-B470764340A7}"/>
    <dgm:cxn modelId="{1D73945F-E3BA-4B97-B4FB-DA836666ADDF}" srcId="{71E51846-085A-4BF8-829E-062769058D84}" destId="{0CDAC67D-6DEA-4E9E-9216-28E58A5832DF}" srcOrd="0" destOrd="0" parTransId="{78C5B9C0-D557-4071-8EB5-B64B2960ABCB}" sibTransId="{C715A35A-39CD-405A-B43F-83180AF10783}"/>
    <dgm:cxn modelId="{9260FA45-0473-4401-A17C-84C03A7470FF}" type="presOf" srcId="{0CF13005-75C7-4C26-B71A-93BC1121E200}" destId="{865734E3-401D-458C-8E81-927351863480}" srcOrd="0" destOrd="0" presId="urn:microsoft.com/office/officeart/2005/8/layout/pyramid2"/>
    <dgm:cxn modelId="{227A51C6-CDF4-4197-B9C6-A8BBDF634DFA}" type="presOf" srcId="{71E51846-085A-4BF8-829E-062769058D84}" destId="{42021F3F-8D11-43E5-B140-B41EBD6A33C6}" srcOrd="0" destOrd="0" presId="urn:microsoft.com/office/officeart/2005/8/layout/pyramid2"/>
    <dgm:cxn modelId="{C10A7A69-B2ED-4686-A915-69195EEADE56}" type="presOf" srcId="{1AE9EA33-A0BB-4F8A-AC32-2FB4FD87C5D5}" destId="{0C00F59B-8CAD-419F-AB31-79CB69C56A1A}" srcOrd="0" destOrd="0" presId="urn:microsoft.com/office/officeart/2005/8/layout/pyramid2"/>
    <dgm:cxn modelId="{B1D4D1A6-AC18-4578-8BD6-9FED0E72E5A6}" type="presParOf" srcId="{42021F3F-8D11-43E5-B140-B41EBD6A33C6}" destId="{332F6747-E05A-4C04-BD33-30EBE43F7B9E}" srcOrd="0" destOrd="0" presId="urn:microsoft.com/office/officeart/2005/8/layout/pyramid2"/>
    <dgm:cxn modelId="{CC835F85-6F22-4848-9F10-F0789B1BF750}" type="presParOf" srcId="{42021F3F-8D11-43E5-B140-B41EBD6A33C6}" destId="{8ED531BD-23CF-4D0F-A743-D74619F5BDCF}" srcOrd="1" destOrd="0" presId="urn:microsoft.com/office/officeart/2005/8/layout/pyramid2"/>
    <dgm:cxn modelId="{187B2248-10FB-416D-B7E9-4ED7C7FD875D}" type="presParOf" srcId="{8ED531BD-23CF-4D0F-A743-D74619F5BDCF}" destId="{76A644E8-0642-4969-8102-3D056F1303CF}" srcOrd="0" destOrd="0" presId="urn:microsoft.com/office/officeart/2005/8/layout/pyramid2"/>
    <dgm:cxn modelId="{30EEE7BF-34DA-487C-BDFF-460B43BFC27E}" type="presParOf" srcId="{8ED531BD-23CF-4D0F-A743-D74619F5BDCF}" destId="{06E8D4B6-B136-4561-8FDE-BD0907B522BA}" srcOrd="1" destOrd="0" presId="urn:microsoft.com/office/officeart/2005/8/layout/pyramid2"/>
    <dgm:cxn modelId="{7A1B8241-7218-4FA5-944D-B463B67408CA}" type="presParOf" srcId="{8ED531BD-23CF-4D0F-A743-D74619F5BDCF}" destId="{865734E3-401D-458C-8E81-927351863480}" srcOrd="2" destOrd="0" presId="urn:microsoft.com/office/officeart/2005/8/layout/pyramid2"/>
    <dgm:cxn modelId="{FA73072D-65F3-4146-AC7E-A92FA3087D11}" type="presParOf" srcId="{8ED531BD-23CF-4D0F-A743-D74619F5BDCF}" destId="{3112FE61-1DD6-435C-890F-B4DC263AECF1}" srcOrd="3" destOrd="0" presId="urn:microsoft.com/office/officeart/2005/8/layout/pyramid2"/>
    <dgm:cxn modelId="{A9829206-995B-4E90-890D-0847570B10E8}" type="presParOf" srcId="{8ED531BD-23CF-4D0F-A743-D74619F5BDCF}" destId="{0C00F59B-8CAD-419F-AB31-79CB69C56A1A}" srcOrd="4" destOrd="0" presId="urn:microsoft.com/office/officeart/2005/8/layout/pyramid2"/>
    <dgm:cxn modelId="{A304596E-3A8E-41AE-A409-551AD81A5627}" type="presParOf" srcId="{8ED531BD-23CF-4D0F-A743-D74619F5BDCF}" destId="{EB34D8DF-A45D-496D-AF73-3E594E5A032D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E51846-085A-4BF8-829E-062769058D84}" type="doc">
      <dgm:prSet loTypeId="urn:microsoft.com/office/officeart/2005/8/layout/pyramid2" loCatId="list" qsTypeId="urn:microsoft.com/office/officeart/2005/8/quickstyle/3d4" qsCatId="3D" csTypeId="urn:microsoft.com/office/officeart/2005/8/colors/accent6_3" csCatId="accent6" phldr="1"/>
      <dgm:spPr/>
    </dgm:pt>
    <dgm:pt modelId="{0CDAC67D-6DEA-4E9E-9216-28E58A5832DF}">
      <dgm:prSet phldrT="[文本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dirty="0" smtClean="0"/>
            <a:t>空间够大，皮厚实，动力够用</a:t>
          </a:r>
          <a:endParaRPr lang="zh-CN" altLang="en-US" dirty="0"/>
        </a:p>
      </dgm:t>
    </dgm:pt>
    <dgm:pt modelId="{78C5B9C0-D557-4071-8EB5-B64B2960ABCB}" type="parTrans" cxnId="{1D73945F-E3BA-4B97-B4FB-DA836666ADDF}">
      <dgm:prSet/>
      <dgm:spPr/>
      <dgm:t>
        <a:bodyPr/>
        <a:lstStyle/>
        <a:p>
          <a:endParaRPr lang="zh-CN" altLang="en-US"/>
        </a:p>
      </dgm:t>
    </dgm:pt>
    <dgm:pt modelId="{C715A35A-39CD-405A-B43F-83180AF10783}" type="sibTrans" cxnId="{1D73945F-E3BA-4B97-B4FB-DA836666ADDF}">
      <dgm:prSet/>
      <dgm:spPr/>
      <dgm:t>
        <a:bodyPr/>
        <a:lstStyle/>
        <a:p>
          <a:endParaRPr lang="zh-CN" altLang="en-US"/>
        </a:p>
      </dgm:t>
    </dgm:pt>
    <dgm:pt modelId="{0CF13005-75C7-4C26-B71A-93BC1121E200}">
      <dgm:prSet phldrT="[文本]"/>
      <dgm:spPr/>
      <dgm:t>
        <a:bodyPr/>
        <a:lstStyle/>
        <a:p>
          <a:r>
            <a:rPr lang="zh-CN" altLang="en-US" dirty="0" smtClean="0"/>
            <a:t>价格便宜量又足，留点奶粉钱</a:t>
          </a:r>
          <a:endParaRPr lang="zh-CN" altLang="en-US" dirty="0"/>
        </a:p>
      </dgm:t>
    </dgm:pt>
    <dgm:pt modelId="{37F9AAA3-1438-47CF-92A1-7DD9D4FC1B3C}" type="parTrans" cxnId="{570994D0-A2E1-4465-8600-699486FC14F7}">
      <dgm:prSet/>
      <dgm:spPr/>
      <dgm:t>
        <a:bodyPr/>
        <a:lstStyle/>
        <a:p>
          <a:endParaRPr lang="zh-CN" altLang="en-US"/>
        </a:p>
      </dgm:t>
    </dgm:pt>
    <dgm:pt modelId="{76259C2D-86A4-4EC9-9B22-D051DBC2833A}" type="sibTrans" cxnId="{570994D0-A2E1-4465-8600-699486FC14F7}">
      <dgm:prSet/>
      <dgm:spPr/>
      <dgm:t>
        <a:bodyPr/>
        <a:lstStyle/>
        <a:p>
          <a:endParaRPr lang="zh-CN" altLang="en-US"/>
        </a:p>
      </dgm:t>
    </dgm:pt>
    <dgm:pt modelId="{1AE9EA33-A0BB-4F8A-AC32-2FB4FD87C5D5}">
      <dgm:prSet/>
      <dgm:spPr/>
      <dgm:t>
        <a:bodyPr/>
        <a:lstStyle/>
        <a:p>
          <a:r>
            <a:rPr lang="zh-CN" altLang="en-US" dirty="0" smtClean="0"/>
            <a:t>促销力度大，不用等</a:t>
          </a:r>
          <a:endParaRPr lang="zh-CN" altLang="en-US" dirty="0"/>
        </a:p>
      </dgm:t>
    </dgm:pt>
    <dgm:pt modelId="{6EA7245C-28DE-4CDC-AE64-687B7C6A48BC}" type="parTrans" cxnId="{BDE255BA-30F9-4687-BF3A-37FD682D83B0}">
      <dgm:prSet/>
      <dgm:spPr/>
      <dgm:t>
        <a:bodyPr/>
        <a:lstStyle/>
        <a:p>
          <a:endParaRPr lang="zh-CN" altLang="en-US"/>
        </a:p>
      </dgm:t>
    </dgm:pt>
    <dgm:pt modelId="{F76326AE-51FA-48A0-BAAC-B470764340A7}" type="sibTrans" cxnId="{BDE255BA-30F9-4687-BF3A-37FD682D83B0}">
      <dgm:prSet/>
      <dgm:spPr/>
      <dgm:t>
        <a:bodyPr/>
        <a:lstStyle/>
        <a:p>
          <a:endParaRPr lang="zh-CN" altLang="en-US"/>
        </a:p>
      </dgm:t>
    </dgm:pt>
    <dgm:pt modelId="{42021F3F-8D11-43E5-B140-B41EBD6A33C6}" type="pres">
      <dgm:prSet presAssocID="{71E51846-085A-4BF8-829E-062769058D84}" presName="compositeShape" presStyleCnt="0">
        <dgm:presLayoutVars>
          <dgm:dir/>
          <dgm:resizeHandles/>
        </dgm:presLayoutVars>
      </dgm:prSet>
      <dgm:spPr/>
    </dgm:pt>
    <dgm:pt modelId="{332F6747-E05A-4C04-BD33-30EBE43F7B9E}" type="pres">
      <dgm:prSet presAssocID="{71E51846-085A-4BF8-829E-062769058D84}" presName="pyramid" presStyleLbl="node1" presStyleIdx="0" presStyleCnt="1" custLinFactNeighborX="6024"/>
      <dgm:spPr/>
    </dgm:pt>
    <dgm:pt modelId="{8ED531BD-23CF-4D0F-A743-D74619F5BDCF}" type="pres">
      <dgm:prSet presAssocID="{71E51846-085A-4BF8-829E-062769058D84}" presName="theList" presStyleCnt="0"/>
      <dgm:spPr/>
    </dgm:pt>
    <dgm:pt modelId="{76A644E8-0642-4969-8102-3D056F1303CF}" type="pres">
      <dgm:prSet presAssocID="{0CDAC67D-6DEA-4E9E-9216-28E58A5832DF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E8D4B6-B136-4561-8FDE-BD0907B522BA}" type="pres">
      <dgm:prSet presAssocID="{0CDAC67D-6DEA-4E9E-9216-28E58A5832DF}" presName="aSpace" presStyleCnt="0"/>
      <dgm:spPr/>
    </dgm:pt>
    <dgm:pt modelId="{865734E3-401D-458C-8E81-927351863480}" type="pres">
      <dgm:prSet presAssocID="{0CF13005-75C7-4C26-B71A-93BC1121E200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12FE61-1DD6-435C-890F-B4DC263AECF1}" type="pres">
      <dgm:prSet presAssocID="{0CF13005-75C7-4C26-B71A-93BC1121E200}" presName="aSpace" presStyleCnt="0"/>
      <dgm:spPr/>
    </dgm:pt>
    <dgm:pt modelId="{0C00F59B-8CAD-419F-AB31-79CB69C56A1A}" type="pres">
      <dgm:prSet presAssocID="{1AE9EA33-A0BB-4F8A-AC32-2FB4FD87C5D5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34D8DF-A45D-496D-AF73-3E594E5A032D}" type="pres">
      <dgm:prSet presAssocID="{1AE9EA33-A0BB-4F8A-AC32-2FB4FD87C5D5}" presName="aSpace" presStyleCnt="0"/>
      <dgm:spPr/>
    </dgm:pt>
  </dgm:ptLst>
  <dgm:cxnLst>
    <dgm:cxn modelId="{570994D0-A2E1-4465-8600-699486FC14F7}" srcId="{71E51846-085A-4BF8-829E-062769058D84}" destId="{0CF13005-75C7-4C26-B71A-93BC1121E200}" srcOrd="1" destOrd="0" parTransId="{37F9AAA3-1438-47CF-92A1-7DD9D4FC1B3C}" sibTransId="{76259C2D-86A4-4EC9-9B22-D051DBC2833A}"/>
    <dgm:cxn modelId="{6DBE854E-4227-42CE-967A-8A2AA0662134}" type="presOf" srcId="{0CF13005-75C7-4C26-B71A-93BC1121E200}" destId="{865734E3-401D-458C-8E81-927351863480}" srcOrd="0" destOrd="0" presId="urn:microsoft.com/office/officeart/2005/8/layout/pyramid2"/>
    <dgm:cxn modelId="{67627F67-9C01-4EA9-9082-241B7DDB6C19}" type="presOf" srcId="{71E51846-085A-4BF8-829E-062769058D84}" destId="{42021F3F-8D11-43E5-B140-B41EBD6A33C6}" srcOrd="0" destOrd="0" presId="urn:microsoft.com/office/officeart/2005/8/layout/pyramid2"/>
    <dgm:cxn modelId="{1D73945F-E3BA-4B97-B4FB-DA836666ADDF}" srcId="{71E51846-085A-4BF8-829E-062769058D84}" destId="{0CDAC67D-6DEA-4E9E-9216-28E58A5832DF}" srcOrd="0" destOrd="0" parTransId="{78C5B9C0-D557-4071-8EB5-B64B2960ABCB}" sibTransId="{C715A35A-39CD-405A-B43F-83180AF10783}"/>
    <dgm:cxn modelId="{BDE255BA-30F9-4687-BF3A-37FD682D83B0}" srcId="{71E51846-085A-4BF8-829E-062769058D84}" destId="{1AE9EA33-A0BB-4F8A-AC32-2FB4FD87C5D5}" srcOrd="2" destOrd="0" parTransId="{6EA7245C-28DE-4CDC-AE64-687B7C6A48BC}" sibTransId="{F76326AE-51FA-48A0-BAAC-B470764340A7}"/>
    <dgm:cxn modelId="{E38B3302-7B55-4C0C-83BD-038446F7B86B}" type="presOf" srcId="{0CDAC67D-6DEA-4E9E-9216-28E58A5832DF}" destId="{76A644E8-0642-4969-8102-3D056F1303CF}" srcOrd="0" destOrd="0" presId="urn:microsoft.com/office/officeart/2005/8/layout/pyramid2"/>
    <dgm:cxn modelId="{2D2CC8CA-AFFA-44C0-8E6E-F0E3FCF99074}" type="presOf" srcId="{1AE9EA33-A0BB-4F8A-AC32-2FB4FD87C5D5}" destId="{0C00F59B-8CAD-419F-AB31-79CB69C56A1A}" srcOrd="0" destOrd="0" presId="urn:microsoft.com/office/officeart/2005/8/layout/pyramid2"/>
    <dgm:cxn modelId="{5F3EF4D0-1A58-433A-9861-75101B05883A}" type="presParOf" srcId="{42021F3F-8D11-43E5-B140-B41EBD6A33C6}" destId="{332F6747-E05A-4C04-BD33-30EBE43F7B9E}" srcOrd="0" destOrd="0" presId="urn:microsoft.com/office/officeart/2005/8/layout/pyramid2"/>
    <dgm:cxn modelId="{8B140D2F-EF20-4757-A7F5-D7E6CF8EC763}" type="presParOf" srcId="{42021F3F-8D11-43E5-B140-B41EBD6A33C6}" destId="{8ED531BD-23CF-4D0F-A743-D74619F5BDCF}" srcOrd="1" destOrd="0" presId="urn:microsoft.com/office/officeart/2005/8/layout/pyramid2"/>
    <dgm:cxn modelId="{ADD1313F-5E86-45FA-B52B-936D84AF51AC}" type="presParOf" srcId="{8ED531BD-23CF-4D0F-A743-D74619F5BDCF}" destId="{76A644E8-0642-4969-8102-3D056F1303CF}" srcOrd="0" destOrd="0" presId="urn:microsoft.com/office/officeart/2005/8/layout/pyramid2"/>
    <dgm:cxn modelId="{3FC55E97-F3C4-4BA4-8C0A-0EC96BF52AB8}" type="presParOf" srcId="{8ED531BD-23CF-4D0F-A743-D74619F5BDCF}" destId="{06E8D4B6-B136-4561-8FDE-BD0907B522BA}" srcOrd="1" destOrd="0" presId="urn:microsoft.com/office/officeart/2005/8/layout/pyramid2"/>
    <dgm:cxn modelId="{D87EE49D-6374-45DE-83B0-44445EAF0D27}" type="presParOf" srcId="{8ED531BD-23CF-4D0F-A743-D74619F5BDCF}" destId="{865734E3-401D-458C-8E81-927351863480}" srcOrd="2" destOrd="0" presId="urn:microsoft.com/office/officeart/2005/8/layout/pyramid2"/>
    <dgm:cxn modelId="{EBA59F1D-37B9-4FEA-B9AE-F4F927ADD583}" type="presParOf" srcId="{8ED531BD-23CF-4D0F-A743-D74619F5BDCF}" destId="{3112FE61-1DD6-435C-890F-B4DC263AECF1}" srcOrd="3" destOrd="0" presId="urn:microsoft.com/office/officeart/2005/8/layout/pyramid2"/>
    <dgm:cxn modelId="{574D142C-7621-451A-81D8-ABF53693A490}" type="presParOf" srcId="{8ED531BD-23CF-4D0F-A743-D74619F5BDCF}" destId="{0C00F59B-8CAD-419F-AB31-79CB69C56A1A}" srcOrd="4" destOrd="0" presId="urn:microsoft.com/office/officeart/2005/8/layout/pyramid2"/>
    <dgm:cxn modelId="{91372AA0-F560-48BC-B111-381C9A40B9BE}" type="presParOf" srcId="{8ED531BD-23CF-4D0F-A743-D74619F5BDCF}" destId="{EB34D8DF-A45D-496D-AF73-3E594E5A032D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089822-E398-419A-9CFB-21DBDB8DC09C}" type="doc">
      <dgm:prSet loTypeId="urn:microsoft.com/office/officeart/2005/8/layout/gear1" loCatId="relationship" qsTypeId="urn:microsoft.com/office/officeart/2005/8/quickstyle/simple5" qsCatId="simple" csTypeId="urn:microsoft.com/office/officeart/2005/8/colors/colorful2" csCatId="colorful" phldr="1"/>
      <dgm:spPr/>
    </dgm:pt>
    <dgm:pt modelId="{61EFDCE6-96F3-482C-B778-3F47AFF1DE22}">
      <dgm:prSet phldrT="[文本]" custT="1"/>
      <dgm:spPr/>
      <dgm:t>
        <a:bodyPr/>
        <a:lstStyle/>
        <a:p>
          <a:r>
            <a:rPr lang="zh-CN" altLang="en-US" sz="1800" b="1" dirty="0" smtClean="0"/>
            <a:t>销量全面提升</a:t>
          </a:r>
          <a:endParaRPr lang="zh-CN" altLang="en-US" sz="1800" b="1" dirty="0"/>
        </a:p>
      </dgm:t>
    </dgm:pt>
    <dgm:pt modelId="{8D636D5D-EA7D-43D6-A850-7164E7C7C5E9}" type="parTrans" cxnId="{B090EBF2-D654-4E33-A4A6-8F7BCE309C45}">
      <dgm:prSet/>
      <dgm:spPr/>
      <dgm:t>
        <a:bodyPr/>
        <a:lstStyle/>
        <a:p>
          <a:endParaRPr lang="zh-CN" altLang="en-US"/>
        </a:p>
      </dgm:t>
    </dgm:pt>
    <dgm:pt modelId="{061CD50F-E8FD-417E-8010-EA848B852446}" type="sibTrans" cxnId="{B090EBF2-D654-4E33-A4A6-8F7BCE309C45}">
      <dgm:prSet/>
      <dgm:spPr/>
      <dgm:t>
        <a:bodyPr/>
        <a:lstStyle/>
        <a:p>
          <a:endParaRPr lang="zh-CN" altLang="en-US"/>
        </a:p>
      </dgm:t>
    </dgm:pt>
    <dgm:pt modelId="{AAF7A27D-C0C1-4D78-BA72-C7C01DCE44B2}">
      <dgm:prSet phldrT="[文本]" custT="1"/>
      <dgm:spPr/>
      <dgm:t>
        <a:bodyPr/>
        <a:lstStyle/>
        <a:p>
          <a:r>
            <a:rPr lang="zh-CN" altLang="en-US" sz="1600" b="1" dirty="0" smtClean="0">
              <a:solidFill>
                <a:schemeClr val="tx1"/>
              </a:solidFill>
            </a:rPr>
            <a:t>热销效果反应到群体中的其他人</a:t>
          </a:r>
          <a:endParaRPr lang="zh-CN" altLang="en-US" sz="1600" b="1" dirty="0">
            <a:solidFill>
              <a:schemeClr val="tx1"/>
            </a:solidFill>
          </a:endParaRPr>
        </a:p>
      </dgm:t>
    </dgm:pt>
    <dgm:pt modelId="{9EEFF656-408A-4D27-BD41-914B7B02AA5D}" type="parTrans" cxnId="{436A20CD-84B3-4526-B82E-7A71C913CA5E}">
      <dgm:prSet/>
      <dgm:spPr/>
      <dgm:t>
        <a:bodyPr/>
        <a:lstStyle/>
        <a:p>
          <a:endParaRPr lang="zh-CN" altLang="en-US"/>
        </a:p>
      </dgm:t>
    </dgm:pt>
    <dgm:pt modelId="{9D1E6C71-397E-4C2C-8870-8A033C42D884}" type="sibTrans" cxnId="{436A20CD-84B3-4526-B82E-7A71C913CA5E}">
      <dgm:prSet/>
      <dgm:spPr/>
      <dgm:t>
        <a:bodyPr/>
        <a:lstStyle/>
        <a:p>
          <a:endParaRPr lang="zh-CN" altLang="en-US"/>
        </a:p>
      </dgm:t>
    </dgm:pt>
    <dgm:pt modelId="{0CE38972-890F-4648-B753-35B0884B4B85}">
      <dgm:prSet phldrT="[文本]"/>
      <dgm:spPr/>
      <dgm:t>
        <a:bodyPr/>
        <a:lstStyle/>
        <a:p>
          <a:r>
            <a:rPr lang="zh-CN" altLang="en-US" b="1" dirty="0" smtClean="0"/>
            <a:t>单品对某人群热销</a:t>
          </a:r>
          <a:endParaRPr lang="zh-CN" altLang="en-US" b="1" dirty="0"/>
        </a:p>
      </dgm:t>
    </dgm:pt>
    <dgm:pt modelId="{95C531CA-17A2-44E6-A436-E397F45068E6}" type="parTrans" cxnId="{6FBA1AEC-E4B5-43F2-ADFF-B6F54F9928A3}">
      <dgm:prSet/>
      <dgm:spPr/>
      <dgm:t>
        <a:bodyPr/>
        <a:lstStyle/>
        <a:p>
          <a:endParaRPr lang="zh-CN" altLang="en-US"/>
        </a:p>
      </dgm:t>
    </dgm:pt>
    <dgm:pt modelId="{2D236C07-BE68-46D4-925F-3759142C2304}" type="sibTrans" cxnId="{6FBA1AEC-E4B5-43F2-ADFF-B6F54F9928A3}">
      <dgm:prSet/>
      <dgm:spPr/>
      <dgm:t>
        <a:bodyPr/>
        <a:lstStyle/>
        <a:p>
          <a:endParaRPr lang="zh-CN" altLang="en-US"/>
        </a:p>
      </dgm:t>
    </dgm:pt>
    <dgm:pt modelId="{F9CB168A-797D-44B0-8D69-22F423957040}" type="pres">
      <dgm:prSet presAssocID="{9D089822-E398-419A-9CFB-21DBDB8DC09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52D3371-15DA-43E0-9CD3-A042D2969143}" type="pres">
      <dgm:prSet presAssocID="{61EFDCE6-96F3-482C-B778-3F47AFF1DE22}" presName="gear1" presStyleLbl="node1" presStyleIdx="0" presStyleCnt="3" custLinFactNeighborX="-38821" custLinFactNeighborY="-8181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4A274-CB08-45AA-9054-6CF5373B1FD4}" type="pres">
      <dgm:prSet presAssocID="{61EFDCE6-96F3-482C-B778-3F47AFF1DE22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2A7B004B-7D68-4A05-AC39-BCA0495083F5}" type="pres">
      <dgm:prSet presAssocID="{61EFDCE6-96F3-482C-B778-3F47AFF1DE22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F0FA53AA-E123-42FE-A974-446CE6144957}" type="pres">
      <dgm:prSet presAssocID="{AAF7A27D-C0C1-4D78-BA72-C7C01DCE44B2}" presName="gear2" presStyleLbl="node1" presStyleIdx="1" presStyleCnt="3" custLinFactNeighborX="95474" custLinFactNeighborY="3436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DA6E80-EB67-419F-A836-4EFAE6B6496B}" type="pres">
      <dgm:prSet presAssocID="{AAF7A27D-C0C1-4D78-BA72-C7C01DCE44B2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DB5A5799-7F05-43AD-9510-D9E1A6D05D64}" type="pres">
      <dgm:prSet presAssocID="{AAF7A27D-C0C1-4D78-BA72-C7C01DCE44B2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C05ED809-DF8D-4524-A02A-40AF638706AE}" type="pres">
      <dgm:prSet presAssocID="{0CE38972-890F-4648-B753-35B0884B4B85}" presName="gear3" presStyleLbl="node1" presStyleIdx="2" presStyleCnt="3" custAng="900000" custScaleX="80838" custScaleY="81103" custLinFactY="4439" custLinFactNeighborX="-30346" custLinFactNeighborY="100000"/>
      <dgm:spPr/>
      <dgm:t>
        <a:bodyPr/>
        <a:lstStyle/>
        <a:p>
          <a:endParaRPr lang="zh-CN" altLang="en-US"/>
        </a:p>
      </dgm:t>
    </dgm:pt>
    <dgm:pt modelId="{24CD3820-F424-4952-8B40-81C90F5F1F30}" type="pres">
      <dgm:prSet presAssocID="{0CE38972-890F-4648-B753-35B0884B4B85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373EBD-2C15-4E1F-965A-515EEAA5B44A}" type="pres">
      <dgm:prSet presAssocID="{0CE38972-890F-4648-B753-35B0884B4B85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66FE99FB-C2CA-4C73-93AE-78791065BC67}" type="pres">
      <dgm:prSet presAssocID="{0CE38972-890F-4648-B753-35B0884B4B85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D411304D-AC68-4981-AA64-91043D42C125}" type="pres">
      <dgm:prSet presAssocID="{061CD50F-E8FD-417E-8010-EA848B852446}" presName="connector1" presStyleLbl="sibTrans2D1" presStyleIdx="0" presStyleCnt="3" custAng="12795331" custLinFactNeighborX="-33875" custLinFactNeighborY="-63588"/>
      <dgm:spPr/>
      <dgm:t>
        <a:bodyPr/>
        <a:lstStyle/>
        <a:p>
          <a:endParaRPr lang="zh-CN" altLang="en-US"/>
        </a:p>
      </dgm:t>
    </dgm:pt>
    <dgm:pt modelId="{BD42261B-405D-460C-B8C9-FC6B39A75EB8}" type="pres">
      <dgm:prSet presAssocID="{9D1E6C71-397E-4C2C-8870-8A033C42D884}" presName="connector2" presStyleLbl="sibTrans2D1" presStyleIdx="1" presStyleCnt="3" custAng="6888976" custLinFactNeighborX="84096" custLinFactNeighborY="33850"/>
      <dgm:spPr/>
      <dgm:t>
        <a:bodyPr/>
        <a:lstStyle/>
        <a:p>
          <a:endParaRPr lang="zh-CN" altLang="en-US"/>
        </a:p>
      </dgm:t>
    </dgm:pt>
    <dgm:pt modelId="{70E8B006-A142-4166-BF40-F755AB382910}" type="pres">
      <dgm:prSet presAssocID="{2D236C07-BE68-46D4-925F-3759142C2304}" presName="connector3" presStyleLbl="sibTrans2D1" presStyleIdx="2" presStyleCnt="3" custAng="17661581" custLinFactNeighborX="-22300" custLinFactNeighborY="93825"/>
      <dgm:spPr/>
      <dgm:t>
        <a:bodyPr/>
        <a:lstStyle/>
        <a:p>
          <a:endParaRPr lang="zh-CN" altLang="en-US"/>
        </a:p>
      </dgm:t>
    </dgm:pt>
  </dgm:ptLst>
  <dgm:cxnLst>
    <dgm:cxn modelId="{5CC18C09-1C5A-437E-B1E4-6D45F6E16AB4}" type="presOf" srcId="{AAF7A27D-C0C1-4D78-BA72-C7C01DCE44B2}" destId="{DB5A5799-7F05-43AD-9510-D9E1A6D05D64}" srcOrd="2" destOrd="0" presId="urn:microsoft.com/office/officeart/2005/8/layout/gear1"/>
    <dgm:cxn modelId="{19AE55D2-9CE0-473A-AB4C-60C2F59C7546}" type="presOf" srcId="{9D1E6C71-397E-4C2C-8870-8A033C42D884}" destId="{BD42261B-405D-460C-B8C9-FC6B39A75EB8}" srcOrd="0" destOrd="0" presId="urn:microsoft.com/office/officeart/2005/8/layout/gear1"/>
    <dgm:cxn modelId="{6FBA1AEC-E4B5-43F2-ADFF-B6F54F9928A3}" srcId="{9D089822-E398-419A-9CFB-21DBDB8DC09C}" destId="{0CE38972-890F-4648-B753-35B0884B4B85}" srcOrd="2" destOrd="0" parTransId="{95C531CA-17A2-44E6-A436-E397F45068E6}" sibTransId="{2D236C07-BE68-46D4-925F-3759142C2304}"/>
    <dgm:cxn modelId="{B090EBF2-D654-4E33-A4A6-8F7BCE309C45}" srcId="{9D089822-E398-419A-9CFB-21DBDB8DC09C}" destId="{61EFDCE6-96F3-482C-B778-3F47AFF1DE22}" srcOrd="0" destOrd="0" parTransId="{8D636D5D-EA7D-43D6-A850-7164E7C7C5E9}" sibTransId="{061CD50F-E8FD-417E-8010-EA848B852446}"/>
    <dgm:cxn modelId="{FD59C27C-69C1-4527-95C6-6DE9BEEB64DB}" type="presOf" srcId="{0CE38972-890F-4648-B753-35B0884B4B85}" destId="{20373EBD-2C15-4E1F-965A-515EEAA5B44A}" srcOrd="2" destOrd="0" presId="urn:microsoft.com/office/officeart/2005/8/layout/gear1"/>
    <dgm:cxn modelId="{59986154-77AC-4C4E-A5DB-4DD71A4F822D}" type="presOf" srcId="{61EFDCE6-96F3-482C-B778-3F47AFF1DE22}" destId="{2A7B004B-7D68-4A05-AC39-BCA0495083F5}" srcOrd="2" destOrd="0" presId="urn:microsoft.com/office/officeart/2005/8/layout/gear1"/>
    <dgm:cxn modelId="{0E676430-FA49-476B-9CDB-BAF9E97D0BF5}" type="presOf" srcId="{61EFDCE6-96F3-482C-B778-3F47AFF1DE22}" destId="{D52D3371-15DA-43E0-9CD3-A042D2969143}" srcOrd="0" destOrd="0" presId="urn:microsoft.com/office/officeart/2005/8/layout/gear1"/>
    <dgm:cxn modelId="{960CFD75-2751-4DF6-9149-C798F54019DB}" type="presOf" srcId="{AAF7A27D-C0C1-4D78-BA72-C7C01DCE44B2}" destId="{7EDA6E80-EB67-419F-A836-4EFAE6B6496B}" srcOrd="1" destOrd="0" presId="urn:microsoft.com/office/officeart/2005/8/layout/gear1"/>
    <dgm:cxn modelId="{3DE6328F-3052-49BC-A656-14F2744D3AB7}" type="presOf" srcId="{0CE38972-890F-4648-B753-35B0884B4B85}" destId="{C05ED809-DF8D-4524-A02A-40AF638706AE}" srcOrd="0" destOrd="0" presId="urn:microsoft.com/office/officeart/2005/8/layout/gear1"/>
    <dgm:cxn modelId="{436A20CD-84B3-4526-B82E-7A71C913CA5E}" srcId="{9D089822-E398-419A-9CFB-21DBDB8DC09C}" destId="{AAF7A27D-C0C1-4D78-BA72-C7C01DCE44B2}" srcOrd="1" destOrd="0" parTransId="{9EEFF656-408A-4D27-BD41-914B7B02AA5D}" sibTransId="{9D1E6C71-397E-4C2C-8870-8A033C42D884}"/>
    <dgm:cxn modelId="{086483C0-268F-4ABA-A99E-C4FFCAB6A262}" type="presOf" srcId="{061CD50F-E8FD-417E-8010-EA848B852446}" destId="{D411304D-AC68-4981-AA64-91043D42C125}" srcOrd="0" destOrd="0" presId="urn:microsoft.com/office/officeart/2005/8/layout/gear1"/>
    <dgm:cxn modelId="{A9F45FB6-1E60-4D3F-BC82-033656691C85}" type="presOf" srcId="{2D236C07-BE68-46D4-925F-3759142C2304}" destId="{70E8B006-A142-4166-BF40-F755AB382910}" srcOrd="0" destOrd="0" presId="urn:microsoft.com/office/officeart/2005/8/layout/gear1"/>
    <dgm:cxn modelId="{A2E6CD94-29C1-401E-91D1-7E57DEDA3A4F}" type="presOf" srcId="{9D089822-E398-419A-9CFB-21DBDB8DC09C}" destId="{F9CB168A-797D-44B0-8D69-22F423957040}" srcOrd="0" destOrd="0" presId="urn:microsoft.com/office/officeart/2005/8/layout/gear1"/>
    <dgm:cxn modelId="{20AF3116-8D92-4844-85F3-BDBC8C2AB734}" type="presOf" srcId="{0CE38972-890F-4648-B753-35B0884B4B85}" destId="{24CD3820-F424-4952-8B40-81C90F5F1F30}" srcOrd="1" destOrd="0" presId="urn:microsoft.com/office/officeart/2005/8/layout/gear1"/>
    <dgm:cxn modelId="{78939D31-3CB4-40D4-9C65-1E2C296DE777}" type="presOf" srcId="{0CE38972-890F-4648-B753-35B0884B4B85}" destId="{66FE99FB-C2CA-4C73-93AE-78791065BC67}" srcOrd="3" destOrd="0" presId="urn:microsoft.com/office/officeart/2005/8/layout/gear1"/>
    <dgm:cxn modelId="{343A264F-990E-440A-8963-27EEC0B1302E}" type="presOf" srcId="{AAF7A27D-C0C1-4D78-BA72-C7C01DCE44B2}" destId="{F0FA53AA-E123-42FE-A974-446CE6144957}" srcOrd="0" destOrd="0" presId="urn:microsoft.com/office/officeart/2005/8/layout/gear1"/>
    <dgm:cxn modelId="{DA0D331E-D6AB-4DB2-A4D6-09FB2F0BCBF0}" type="presOf" srcId="{61EFDCE6-96F3-482C-B778-3F47AFF1DE22}" destId="{38C4A274-CB08-45AA-9054-6CF5373B1FD4}" srcOrd="1" destOrd="0" presId="urn:microsoft.com/office/officeart/2005/8/layout/gear1"/>
    <dgm:cxn modelId="{BD849675-B802-4272-A0A4-C1DD81A07D33}" type="presParOf" srcId="{F9CB168A-797D-44B0-8D69-22F423957040}" destId="{D52D3371-15DA-43E0-9CD3-A042D2969143}" srcOrd="0" destOrd="0" presId="urn:microsoft.com/office/officeart/2005/8/layout/gear1"/>
    <dgm:cxn modelId="{7DE25BA6-62CB-4B51-83BC-562551B8C036}" type="presParOf" srcId="{F9CB168A-797D-44B0-8D69-22F423957040}" destId="{38C4A274-CB08-45AA-9054-6CF5373B1FD4}" srcOrd="1" destOrd="0" presId="urn:microsoft.com/office/officeart/2005/8/layout/gear1"/>
    <dgm:cxn modelId="{AB3B6866-83F3-4958-8982-F65535EAA032}" type="presParOf" srcId="{F9CB168A-797D-44B0-8D69-22F423957040}" destId="{2A7B004B-7D68-4A05-AC39-BCA0495083F5}" srcOrd="2" destOrd="0" presId="urn:microsoft.com/office/officeart/2005/8/layout/gear1"/>
    <dgm:cxn modelId="{E353D413-38B6-4DB1-AB9C-E4E92E03CA38}" type="presParOf" srcId="{F9CB168A-797D-44B0-8D69-22F423957040}" destId="{F0FA53AA-E123-42FE-A974-446CE6144957}" srcOrd="3" destOrd="0" presId="urn:microsoft.com/office/officeart/2005/8/layout/gear1"/>
    <dgm:cxn modelId="{B67A26E1-13BD-48A2-8852-74C52ED1C98B}" type="presParOf" srcId="{F9CB168A-797D-44B0-8D69-22F423957040}" destId="{7EDA6E80-EB67-419F-A836-4EFAE6B6496B}" srcOrd="4" destOrd="0" presId="urn:microsoft.com/office/officeart/2005/8/layout/gear1"/>
    <dgm:cxn modelId="{33699D22-F7B7-42D4-8E10-E456589F4407}" type="presParOf" srcId="{F9CB168A-797D-44B0-8D69-22F423957040}" destId="{DB5A5799-7F05-43AD-9510-D9E1A6D05D64}" srcOrd="5" destOrd="0" presId="urn:microsoft.com/office/officeart/2005/8/layout/gear1"/>
    <dgm:cxn modelId="{96F06CE0-D25B-4D33-9B84-DE633AD59E50}" type="presParOf" srcId="{F9CB168A-797D-44B0-8D69-22F423957040}" destId="{C05ED809-DF8D-4524-A02A-40AF638706AE}" srcOrd="6" destOrd="0" presId="urn:microsoft.com/office/officeart/2005/8/layout/gear1"/>
    <dgm:cxn modelId="{87BA0351-13CB-4279-AF93-D14A132C7EEC}" type="presParOf" srcId="{F9CB168A-797D-44B0-8D69-22F423957040}" destId="{24CD3820-F424-4952-8B40-81C90F5F1F30}" srcOrd="7" destOrd="0" presId="urn:microsoft.com/office/officeart/2005/8/layout/gear1"/>
    <dgm:cxn modelId="{3B433836-0C34-453C-B18B-F393B4DED7AF}" type="presParOf" srcId="{F9CB168A-797D-44B0-8D69-22F423957040}" destId="{20373EBD-2C15-4E1F-965A-515EEAA5B44A}" srcOrd="8" destOrd="0" presId="urn:microsoft.com/office/officeart/2005/8/layout/gear1"/>
    <dgm:cxn modelId="{960F7D1D-ABF6-4DC3-BDC2-16B713927B19}" type="presParOf" srcId="{F9CB168A-797D-44B0-8D69-22F423957040}" destId="{66FE99FB-C2CA-4C73-93AE-78791065BC67}" srcOrd="9" destOrd="0" presId="urn:microsoft.com/office/officeart/2005/8/layout/gear1"/>
    <dgm:cxn modelId="{1410F955-ACFE-4FA2-8EAD-573912C6E107}" type="presParOf" srcId="{F9CB168A-797D-44B0-8D69-22F423957040}" destId="{D411304D-AC68-4981-AA64-91043D42C125}" srcOrd="10" destOrd="0" presId="urn:microsoft.com/office/officeart/2005/8/layout/gear1"/>
    <dgm:cxn modelId="{23F17A31-0B7B-4777-8DBC-8D02AFF88C57}" type="presParOf" srcId="{F9CB168A-797D-44B0-8D69-22F423957040}" destId="{BD42261B-405D-460C-B8C9-FC6B39A75EB8}" srcOrd="11" destOrd="0" presId="urn:microsoft.com/office/officeart/2005/8/layout/gear1"/>
    <dgm:cxn modelId="{50297C09-C44D-437A-AFA3-783350D5114E}" type="presParOf" srcId="{F9CB168A-797D-44B0-8D69-22F423957040}" destId="{70E8B006-A142-4166-BF40-F755AB382910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60DEA0-A880-4376-AAB0-04C3E8A9FC34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42548B11-C2C0-4A90-8B05-30869312D777}">
      <dgm:prSet phldrT="[文本]"/>
      <dgm:spPr>
        <a:scene3d>
          <a:camera prst="orthographicFront">
            <a:rot lat="0" lon="0" rev="1620000"/>
          </a:camera>
          <a:lightRig rig="threePt" dir="t"/>
        </a:scene3d>
      </dgm:spPr>
      <dgm:t>
        <a:bodyPr/>
        <a:lstStyle/>
        <a:p>
          <a:r>
            <a:rPr lang="zh-CN" altLang="en-US" b="1" dirty="0" smtClean="0"/>
            <a:t>商品表现变化的快速反应</a:t>
          </a:r>
          <a:endParaRPr lang="zh-CN" altLang="en-US" b="1" dirty="0"/>
        </a:p>
      </dgm:t>
    </dgm:pt>
    <dgm:pt modelId="{E0DE6E79-4E4A-4831-97D6-73B3177A362A}" type="parTrans" cxnId="{801E30FE-8B88-490C-9FFF-6D3205A51AFC}">
      <dgm:prSet/>
      <dgm:spPr/>
      <dgm:t>
        <a:bodyPr/>
        <a:lstStyle/>
        <a:p>
          <a:endParaRPr lang="zh-CN" altLang="en-US"/>
        </a:p>
      </dgm:t>
    </dgm:pt>
    <dgm:pt modelId="{F5FC6A5B-EFF2-44A1-B138-7538502BD6E8}" type="sibTrans" cxnId="{801E30FE-8B88-490C-9FFF-6D3205A51AFC}">
      <dgm:prSet/>
      <dgm:spPr/>
      <dgm:t>
        <a:bodyPr/>
        <a:lstStyle/>
        <a:p>
          <a:endParaRPr lang="zh-CN" altLang="en-US"/>
        </a:p>
      </dgm:t>
    </dgm:pt>
    <dgm:pt modelId="{24C1CC2A-4871-4F29-88D1-1F4B4C5867DF}" type="pres">
      <dgm:prSet presAssocID="{5F60DEA0-A880-4376-AAB0-04C3E8A9FC34}" presName="Name0" presStyleCnt="0">
        <dgm:presLayoutVars>
          <dgm:dir/>
          <dgm:animLvl val="lvl"/>
          <dgm:resizeHandles val="exact"/>
        </dgm:presLayoutVars>
      </dgm:prSet>
      <dgm:spPr/>
    </dgm:pt>
    <dgm:pt modelId="{FDA62DB3-F385-4B66-A0C5-566BF02ED8B0}" type="pres">
      <dgm:prSet presAssocID="{5F60DEA0-A880-4376-AAB0-04C3E8A9FC34}" presName="dummy" presStyleCnt="0"/>
      <dgm:spPr/>
    </dgm:pt>
    <dgm:pt modelId="{D4561134-CD73-46BB-8D6D-04FC380D4EE7}" type="pres">
      <dgm:prSet presAssocID="{5F60DEA0-A880-4376-AAB0-04C3E8A9FC34}" presName="linH" presStyleCnt="0"/>
      <dgm:spPr/>
    </dgm:pt>
    <dgm:pt modelId="{F832731F-9154-45F6-96AD-9A26FEB1C47D}" type="pres">
      <dgm:prSet presAssocID="{5F60DEA0-A880-4376-AAB0-04C3E8A9FC34}" presName="padding1" presStyleCnt="0"/>
      <dgm:spPr/>
    </dgm:pt>
    <dgm:pt modelId="{4F271628-42EE-4A17-9562-B8B9F83668BE}" type="pres">
      <dgm:prSet presAssocID="{42548B11-C2C0-4A90-8B05-30869312D777}" presName="linV" presStyleCnt="0"/>
      <dgm:spPr/>
    </dgm:pt>
    <dgm:pt modelId="{A87297E6-EE8B-42F1-8F6B-68CB96C60762}" type="pres">
      <dgm:prSet presAssocID="{42548B11-C2C0-4A90-8B05-30869312D777}" presName="spVertical1" presStyleCnt="0"/>
      <dgm:spPr/>
    </dgm:pt>
    <dgm:pt modelId="{0DB71717-7F13-45FC-A933-1A1998AA8D2C}" type="pres">
      <dgm:prSet presAssocID="{42548B11-C2C0-4A90-8B05-30869312D777}" presName="parTx" presStyleLbl="revTx" presStyleIdx="0" presStyleCnt="1" custLinFactY="90750" custLinFactNeighborX="-3188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D1C740-9A43-497E-8BE0-3F30B98058FD}" type="pres">
      <dgm:prSet presAssocID="{42548B11-C2C0-4A90-8B05-30869312D777}" presName="spVertical2" presStyleCnt="0"/>
      <dgm:spPr/>
    </dgm:pt>
    <dgm:pt modelId="{95D863E4-1E63-433A-BA81-6972306FE584}" type="pres">
      <dgm:prSet presAssocID="{42548B11-C2C0-4A90-8B05-30869312D777}" presName="spVertical3" presStyleCnt="0"/>
      <dgm:spPr/>
    </dgm:pt>
    <dgm:pt modelId="{BD50E0ED-E319-46D1-A86F-E67CE1F78FF6}" type="pres">
      <dgm:prSet presAssocID="{5F60DEA0-A880-4376-AAB0-04C3E8A9FC34}" presName="padding2" presStyleCnt="0"/>
      <dgm:spPr/>
    </dgm:pt>
    <dgm:pt modelId="{1F52657D-5D76-4DFC-86B1-0A04D5537260}" type="pres">
      <dgm:prSet presAssocID="{5F60DEA0-A880-4376-AAB0-04C3E8A9FC34}" presName="negArrow" presStyleCnt="0"/>
      <dgm:spPr/>
    </dgm:pt>
    <dgm:pt modelId="{013D07AB-5299-40EE-A3BB-BFBD7FF2B93B}" type="pres">
      <dgm:prSet presAssocID="{5F60DEA0-A880-4376-AAB0-04C3E8A9FC34}" presName="backgroundArrow" presStyleLbl="node1" presStyleIdx="0" presStyleCnt="1" custLinFactNeighborX="27273" custLinFactNeighborY="67014"/>
      <dgm:spPr>
        <a:solidFill>
          <a:srgbClr val="FFC000"/>
        </a:solidFill>
        <a:scene3d>
          <a:camera prst="orthographicFront">
            <a:rot lat="3107901" lon="3501945" rev="4656450"/>
          </a:camera>
          <a:lightRig rig="threePt" dir="t"/>
        </a:scene3d>
      </dgm:spPr>
    </dgm:pt>
  </dgm:ptLst>
  <dgm:cxnLst>
    <dgm:cxn modelId="{C4D814E3-C1F1-483C-B94A-0FAE557BDACC}" type="presOf" srcId="{42548B11-C2C0-4A90-8B05-30869312D777}" destId="{0DB71717-7F13-45FC-A933-1A1998AA8D2C}" srcOrd="0" destOrd="0" presId="urn:microsoft.com/office/officeart/2005/8/layout/hProcess3"/>
    <dgm:cxn modelId="{801E30FE-8B88-490C-9FFF-6D3205A51AFC}" srcId="{5F60DEA0-A880-4376-AAB0-04C3E8A9FC34}" destId="{42548B11-C2C0-4A90-8B05-30869312D777}" srcOrd="0" destOrd="0" parTransId="{E0DE6E79-4E4A-4831-97D6-73B3177A362A}" sibTransId="{F5FC6A5B-EFF2-44A1-B138-7538502BD6E8}"/>
    <dgm:cxn modelId="{4CC4BE31-6C14-417B-9096-A141C9709BB8}" type="presOf" srcId="{5F60DEA0-A880-4376-AAB0-04C3E8A9FC34}" destId="{24C1CC2A-4871-4F29-88D1-1F4B4C5867DF}" srcOrd="0" destOrd="0" presId="urn:microsoft.com/office/officeart/2005/8/layout/hProcess3"/>
    <dgm:cxn modelId="{617704F4-0BFD-411F-9A15-5EA8A387E2FA}" type="presParOf" srcId="{24C1CC2A-4871-4F29-88D1-1F4B4C5867DF}" destId="{FDA62DB3-F385-4B66-A0C5-566BF02ED8B0}" srcOrd="0" destOrd="0" presId="urn:microsoft.com/office/officeart/2005/8/layout/hProcess3"/>
    <dgm:cxn modelId="{AB774B05-0994-4115-8EED-E1F80CF5415A}" type="presParOf" srcId="{24C1CC2A-4871-4F29-88D1-1F4B4C5867DF}" destId="{D4561134-CD73-46BB-8D6D-04FC380D4EE7}" srcOrd="1" destOrd="0" presId="urn:microsoft.com/office/officeart/2005/8/layout/hProcess3"/>
    <dgm:cxn modelId="{9B3535F8-FE73-46C9-A1DB-6394C279B135}" type="presParOf" srcId="{D4561134-CD73-46BB-8D6D-04FC380D4EE7}" destId="{F832731F-9154-45F6-96AD-9A26FEB1C47D}" srcOrd="0" destOrd="0" presId="urn:microsoft.com/office/officeart/2005/8/layout/hProcess3"/>
    <dgm:cxn modelId="{D5AE27C8-8B8F-4266-B491-6C811DC9BD49}" type="presParOf" srcId="{D4561134-CD73-46BB-8D6D-04FC380D4EE7}" destId="{4F271628-42EE-4A17-9562-B8B9F83668BE}" srcOrd="1" destOrd="0" presId="urn:microsoft.com/office/officeart/2005/8/layout/hProcess3"/>
    <dgm:cxn modelId="{54D1D7F0-C7BF-4AA9-947B-0F76FF55B424}" type="presParOf" srcId="{4F271628-42EE-4A17-9562-B8B9F83668BE}" destId="{A87297E6-EE8B-42F1-8F6B-68CB96C60762}" srcOrd="0" destOrd="0" presId="urn:microsoft.com/office/officeart/2005/8/layout/hProcess3"/>
    <dgm:cxn modelId="{54310C8A-DE1E-4199-BA36-1ACFCD33F220}" type="presParOf" srcId="{4F271628-42EE-4A17-9562-B8B9F83668BE}" destId="{0DB71717-7F13-45FC-A933-1A1998AA8D2C}" srcOrd="1" destOrd="0" presId="urn:microsoft.com/office/officeart/2005/8/layout/hProcess3"/>
    <dgm:cxn modelId="{063FC508-E15A-46A3-B417-95258EA61F05}" type="presParOf" srcId="{4F271628-42EE-4A17-9562-B8B9F83668BE}" destId="{4DD1C740-9A43-497E-8BE0-3F30B98058FD}" srcOrd="2" destOrd="0" presId="urn:microsoft.com/office/officeart/2005/8/layout/hProcess3"/>
    <dgm:cxn modelId="{C11C8CDD-50BB-4271-93FE-317EC2E00888}" type="presParOf" srcId="{4F271628-42EE-4A17-9562-B8B9F83668BE}" destId="{95D863E4-1E63-433A-BA81-6972306FE584}" srcOrd="3" destOrd="0" presId="urn:microsoft.com/office/officeart/2005/8/layout/hProcess3"/>
    <dgm:cxn modelId="{E3229AD2-58AC-43E3-9FE0-162BD9284522}" type="presParOf" srcId="{D4561134-CD73-46BB-8D6D-04FC380D4EE7}" destId="{BD50E0ED-E319-46D1-A86F-E67CE1F78FF6}" srcOrd="2" destOrd="0" presId="urn:microsoft.com/office/officeart/2005/8/layout/hProcess3"/>
    <dgm:cxn modelId="{2255A169-5415-4B98-BAC4-E9A01B0FA340}" type="presParOf" srcId="{D4561134-CD73-46BB-8D6D-04FC380D4EE7}" destId="{1F52657D-5D76-4DFC-86B1-0A04D5537260}" srcOrd="3" destOrd="0" presId="urn:microsoft.com/office/officeart/2005/8/layout/hProcess3"/>
    <dgm:cxn modelId="{B477C555-45A1-4AF5-9A72-2CEA6C51DAC8}" type="presParOf" srcId="{D4561134-CD73-46BB-8D6D-04FC380D4EE7}" destId="{013D07AB-5299-40EE-A3BB-BFBD7FF2B93B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8AFDF5-BAF5-4FFC-B9CD-1129DF313E98}" type="doc">
      <dgm:prSet loTypeId="urn:microsoft.com/office/officeart/2005/8/layout/cycle4" loCatId="relationship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F401B235-64BB-4031-94A7-6830C74C8B74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bg1"/>
              </a:solidFill>
            </a:rPr>
            <a:t>逛，看看有什么感兴趣的</a:t>
          </a:r>
          <a:endParaRPr lang="zh-CN" altLang="en-US" b="1" dirty="0">
            <a:solidFill>
              <a:schemeClr val="bg1"/>
            </a:solidFill>
          </a:endParaRPr>
        </a:p>
      </dgm:t>
    </dgm:pt>
    <dgm:pt modelId="{9712635C-578C-4695-AF6D-12ABDC1D23F5}" type="parTrans" cxnId="{19D51E1F-AB08-4583-A36D-F5E2AB08C034}">
      <dgm:prSet/>
      <dgm:spPr/>
      <dgm:t>
        <a:bodyPr/>
        <a:lstStyle/>
        <a:p>
          <a:endParaRPr lang="zh-CN" altLang="en-US"/>
        </a:p>
      </dgm:t>
    </dgm:pt>
    <dgm:pt modelId="{6B395276-D1BE-40EC-A93F-A82A739A9E32}" type="sibTrans" cxnId="{19D51E1F-AB08-4583-A36D-F5E2AB08C034}">
      <dgm:prSet/>
      <dgm:spPr/>
      <dgm:t>
        <a:bodyPr/>
        <a:lstStyle/>
        <a:p>
          <a:endParaRPr lang="zh-CN" altLang="en-US"/>
        </a:p>
      </dgm:t>
    </dgm:pt>
    <dgm:pt modelId="{46EDB15B-1D8D-4AA0-BAA6-A22D6B4AC10B}">
      <dgm:prSet phldrT="[文本]" custT="1"/>
      <dgm:spPr/>
      <dgm:t>
        <a:bodyPr/>
        <a:lstStyle/>
        <a:p>
          <a:r>
            <a:rPr lang="zh-CN" altLang="en-US" sz="1600" dirty="0" smtClean="0"/>
            <a:t>人口统计学</a:t>
          </a:r>
          <a:endParaRPr lang="zh-CN" altLang="en-US" sz="1600" dirty="0"/>
        </a:p>
      </dgm:t>
    </dgm:pt>
    <dgm:pt modelId="{FC80B6E1-F6CF-4301-95F5-969E2623620C}" type="parTrans" cxnId="{DB7B48DC-B0A0-428E-854C-E02A71482744}">
      <dgm:prSet/>
      <dgm:spPr/>
      <dgm:t>
        <a:bodyPr/>
        <a:lstStyle/>
        <a:p>
          <a:endParaRPr lang="zh-CN" altLang="en-US"/>
        </a:p>
      </dgm:t>
    </dgm:pt>
    <dgm:pt modelId="{8E2B0B9A-7537-44DF-80A8-9AD81A7ADF9A}" type="sibTrans" cxnId="{DB7B48DC-B0A0-428E-854C-E02A71482744}">
      <dgm:prSet/>
      <dgm:spPr/>
      <dgm:t>
        <a:bodyPr/>
        <a:lstStyle/>
        <a:p>
          <a:endParaRPr lang="zh-CN" altLang="en-US"/>
        </a:p>
      </dgm:t>
    </dgm:pt>
    <dgm:pt modelId="{EE995FA8-A367-4C46-BE42-399B19672CDA}">
      <dgm:prSet phldrT="[文本]"/>
      <dgm:spPr/>
      <dgm:t>
        <a:bodyPr/>
        <a:lstStyle/>
        <a:p>
          <a:r>
            <a:rPr lang="zh-CN" altLang="en-US" b="1" dirty="0" smtClean="0"/>
            <a:t>有购物冲动了，买点什么呢？</a:t>
          </a:r>
          <a:endParaRPr lang="zh-CN" altLang="en-US" b="1" dirty="0"/>
        </a:p>
      </dgm:t>
    </dgm:pt>
    <dgm:pt modelId="{5E3D5A74-ACA7-48FA-B559-2DB319130E18}" type="parTrans" cxnId="{26EFC9A1-805E-47FB-93D7-857058A57B84}">
      <dgm:prSet/>
      <dgm:spPr/>
      <dgm:t>
        <a:bodyPr/>
        <a:lstStyle/>
        <a:p>
          <a:endParaRPr lang="zh-CN" altLang="en-US"/>
        </a:p>
      </dgm:t>
    </dgm:pt>
    <dgm:pt modelId="{E52F1B17-E685-47F8-81E5-D9ABB6819528}" type="sibTrans" cxnId="{26EFC9A1-805E-47FB-93D7-857058A57B84}">
      <dgm:prSet/>
      <dgm:spPr/>
      <dgm:t>
        <a:bodyPr/>
        <a:lstStyle/>
        <a:p>
          <a:endParaRPr lang="zh-CN" altLang="en-US"/>
        </a:p>
      </dgm:t>
    </dgm:pt>
    <dgm:pt modelId="{30E0C3D7-20B9-4971-AC4D-549E6F3AF839}">
      <dgm:prSet phldrT="[文本]" custT="1"/>
      <dgm:spPr/>
      <dgm:t>
        <a:bodyPr/>
        <a:lstStyle/>
        <a:p>
          <a:r>
            <a:rPr lang="zh-CN" altLang="en-US" sz="1600" dirty="0" smtClean="0"/>
            <a:t>中长期兴趣</a:t>
          </a:r>
        </a:p>
      </dgm:t>
    </dgm:pt>
    <dgm:pt modelId="{172845FC-04E5-4367-82B5-A73D2BFEADF4}" type="parTrans" cxnId="{C11E9DD0-2A71-4994-9189-A5B4818FE02F}">
      <dgm:prSet/>
      <dgm:spPr/>
      <dgm:t>
        <a:bodyPr/>
        <a:lstStyle/>
        <a:p>
          <a:endParaRPr lang="zh-CN" altLang="en-US"/>
        </a:p>
      </dgm:t>
    </dgm:pt>
    <dgm:pt modelId="{9B1891FD-A56B-4264-ABDB-D89C8C6360B9}" type="sibTrans" cxnId="{C11E9DD0-2A71-4994-9189-A5B4818FE02F}">
      <dgm:prSet/>
      <dgm:spPr/>
      <dgm:t>
        <a:bodyPr/>
        <a:lstStyle/>
        <a:p>
          <a:endParaRPr lang="zh-CN" altLang="en-US"/>
        </a:p>
      </dgm:t>
    </dgm:pt>
    <dgm:pt modelId="{DD282265-9360-49E7-A37E-A9F63007A3E4}">
      <dgm:prSet phldrT="[文本]" custT="1"/>
      <dgm:spPr/>
      <dgm:t>
        <a:bodyPr/>
        <a:lstStyle/>
        <a:p>
          <a:r>
            <a:rPr lang="zh-CN" altLang="en-US" sz="2000" b="1" dirty="0" smtClean="0"/>
            <a:t>有需要，选择商品中</a:t>
          </a:r>
          <a:endParaRPr lang="zh-CN" altLang="en-US" sz="2000" b="1" dirty="0"/>
        </a:p>
      </dgm:t>
    </dgm:pt>
    <dgm:pt modelId="{F64C764A-FF23-4EE3-B365-97B18FB2A344}" type="parTrans" cxnId="{720D5E62-DE39-48FC-9D08-D92CCC4A9193}">
      <dgm:prSet/>
      <dgm:spPr/>
      <dgm:t>
        <a:bodyPr/>
        <a:lstStyle/>
        <a:p>
          <a:endParaRPr lang="zh-CN" altLang="en-US"/>
        </a:p>
      </dgm:t>
    </dgm:pt>
    <dgm:pt modelId="{6CDC857B-BEE0-46D1-B36C-89ACBDE0BB8E}" type="sibTrans" cxnId="{720D5E62-DE39-48FC-9D08-D92CCC4A9193}">
      <dgm:prSet/>
      <dgm:spPr/>
      <dgm:t>
        <a:bodyPr/>
        <a:lstStyle/>
        <a:p>
          <a:endParaRPr lang="zh-CN" altLang="en-US"/>
        </a:p>
      </dgm:t>
    </dgm:pt>
    <dgm:pt modelId="{24CAB946-0F88-4057-B836-D864E541CB29}">
      <dgm:prSet phldrT="[文本]"/>
      <dgm:spPr/>
      <dgm:t>
        <a:bodyPr/>
        <a:lstStyle/>
        <a:p>
          <a:r>
            <a:rPr lang="zh-CN" altLang="en-US" b="1" dirty="0" smtClean="0"/>
            <a:t>确定就买某个东西</a:t>
          </a:r>
          <a:endParaRPr lang="en-US" altLang="zh-CN" b="1" dirty="0" smtClean="0"/>
        </a:p>
        <a:p>
          <a:r>
            <a:rPr lang="zh-CN" altLang="en-US" b="1" dirty="0" smtClean="0"/>
            <a:t>拍下</a:t>
          </a:r>
          <a:endParaRPr lang="en-US" altLang="zh-CN" b="1" dirty="0" smtClean="0"/>
        </a:p>
      </dgm:t>
    </dgm:pt>
    <dgm:pt modelId="{0BEF0AE8-6C71-4FF2-AC21-12CEAD12CA77}" type="parTrans" cxnId="{8FF61657-D6FA-4971-9DD1-637464CCFB82}">
      <dgm:prSet/>
      <dgm:spPr/>
      <dgm:t>
        <a:bodyPr/>
        <a:lstStyle/>
        <a:p>
          <a:endParaRPr lang="zh-CN" altLang="en-US"/>
        </a:p>
      </dgm:t>
    </dgm:pt>
    <dgm:pt modelId="{F11D1E8D-0D47-43FE-8642-DB88015D3BA0}" type="sibTrans" cxnId="{8FF61657-D6FA-4971-9DD1-637464CCFB82}">
      <dgm:prSet/>
      <dgm:spPr/>
      <dgm:t>
        <a:bodyPr/>
        <a:lstStyle/>
        <a:p>
          <a:endParaRPr lang="zh-CN" altLang="en-US"/>
        </a:p>
      </dgm:t>
    </dgm:pt>
    <dgm:pt modelId="{C297F8DF-EEC5-4D07-8949-6C0F1FD6F116}">
      <dgm:prSet phldrT="[文本]" custT="1"/>
      <dgm:spPr/>
      <dgm:t>
        <a:bodyPr/>
        <a:lstStyle/>
        <a:p>
          <a:r>
            <a:rPr lang="en-US" altLang="zh-CN" sz="1800" dirty="0" smtClean="0"/>
            <a:t>Item base </a:t>
          </a:r>
          <a:r>
            <a:rPr lang="en-US" altLang="zh-CN" sz="1800" dirty="0" err="1" smtClean="0"/>
            <a:t>rec</a:t>
          </a:r>
          <a:endParaRPr lang="zh-CN" altLang="en-US" sz="1800" dirty="0"/>
        </a:p>
      </dgm:t>
    </dgm:pt>
    <dgm:pt modelId="{6C8B7753-15A6-4837-A376-343AB410A9F7}" type="parTrans" cxnId="{66C79D98-FEE6-4310-B18C-52647063C822}">
      <dgm:prSet/>
      <dgm:spPr/>
      <dgm:t>
        <a:bodyPr/>
        <a:lstStyle/>
        <a:p>
          <a:endParaRPr lang="zh-CN" altLang="en-US"/>
        </a:p>
      </dgm:t>
    </dgm:pt>
    <dgm:pt modelId="{4E3E6B42-93AF-4ECA-A776-F31A853DE632}" type="sibTrans" cxnId="{66C79D98-FEE6-4310-B18C-52647063C822}">
      <dgm:prSet/>
      <dgm:spPr/>
      <dgm:t>
        <a:bodyPr/>
        <a:lstStyle/>
        <a:p>
          <a:endParaRPr lang="zh-CN" altLang="en-US"/>
        </a:p>
      </dgm:t>
    </dgm:pt>
    <dgm:pt modelId="{97F49BC2-865B-42DF-B404-5221CC9FA30F}">
      <dgm:prSet phldrT="[文本]" custT="1"/>
      <dgm:spPr/>
      <dgm:t>
        <a:bodyPr/>
        <a:lstStyle/>
        <a:p>
          <a:r>
            <a:rPr lang="zh-CN" altLang="en-US" sz="1600" dirty="0" smtClean="0"/>
            <a:t>性别 年龄 地域</a:t>
          </a:r>
          <a:endParaRPr lang="zh-CN" altLang="en-US" sz="1600" dirty="0"/>
        </a:p>
      </dgm:t>
    </dgm:pt>
    <dgm:pt modelId="{DA5B872B-E752-4162-9B92-601D1EDF75A7}" type="parTrans" cxnId="{03412BC1-8D05-4B01-8422-14F6ECBDD63A}">
      <dgm:prSet/>
      <dgm:spPr/>
      <dgm:t>
        <a:bodyPr/>
        <a:lstStyle/>
        <a:p>
          <a:endParaRPr lang="zh-CN" altLang="en-US"/>
        </a:p>
      </dgm:t>
    </dgm:pt>
    <dgm:pt modelId="{A1001FB5-EC61-4EBB-8B45-4EE995156B77}" type="sibTrans" cxnId="{03412BC1-8D05-4B01-8422-14F6ECBDD63A}">
      <dgm:prSet/>
      <dgm:spPr/>
      <dgm:t>
        <a:bodyPr/>
        <a:lstStyle/>
        <a:p>
          <a:endParaRPr lang="zh-CN" altLang="en-US"/>
        </a:p>
      </dgm:t>
    </dgm:pt>
    <dgm:pt modelId="{19E72EBC-0A2A-4354-8EBF-9B96751D535C}">
      <dgm:prSet phldrT="[文本]" custT="1"/>
      <dgm:spPr/>
      <dgm:t>
        <a:bodyPr/>
        <a:lstStyle/>
        <a:p>
          <a:r>
            <a:rPr lang="zh-CN" altLang="en-US" sz="1600" dirty="0" smtClean="0"/>
            <a:t>职业 群体</a:t>
          </a:r>
          <a:endParaRPr lang="zh-CN" altLang="en-US" sz="1600" dirty="0"/>
        </a:p>
      </dgm:t>
    </dgm:pt>
    <dgm:pt modelId="{F1A86478-AF1C-4C56-9ED9-3CA2FDDB5D6E}" type="parTrans" cxnId="{DA48BD4A-3050-4277-B4AE-E1D5B3A7B13A}">
      <dgm:prSet/>
      <dgm:spPr/>
      <dgm:t>
        <a:bodyPr/>
        <a:lstStyle/>
        <a:p>
          <a:endParaRPr lang="zh-CN" altLang="en-US"/>
        </a:p>
      </dgm:t>
    </dgm:pt>
    <dgm:pt modelId="{9609F205-E2A8-4DC3-86BF-17563540AAF6}" type="sibTrans" cxnId="{DA48BD4A-3050-4277-B4AE-E1D5B3A7B13A}">
      <dgm:prSet/>
      <dgm:spPr/>
      <dgm:t>
        <a:bodyPr/>
        <a:lstStyle/>
        <a:p>
          <a:endParaRPr lang="zh-CN" altLang="en-US"/>
        </a:p>
      </dgm:t>
    </dgm:pt>
    <dgm:pt modelId="{4175B1F0-32DC-4BB8-AE5B-48B408104985}">
      <dgm:prSet phldrT="[文本]"/>
      <dgm:spPr/>
      <dgm:t>
        <a:bodyPr/>
        <a:lstStyle/>
        <a:p>
          <a:endParaRPr lang="zh-CN" altLang="en-US" sz="1100" dirty="0"/>
        </a:p>
      </dgm:t>
    </dgm:pt>
    <dgm:pt modelId="{9C264C4A-EFB2-424E-8CDC-48D8CA6C2B34}" type="parTrans" cxnId="{9F8BF7D2-B60A-4C59-B104-E2BC351E3B6F}">
      <dgm:prSet/>
      <dgm:spPr/>
      <dgm:t>
        <a:bodyPr/>
        <a:lstStyle/>
        <a:p>
          <a:endParaRPr lang="zh-CN" altLang="en-US"/>
        </a:p>
      </dgm:t>
    </dgm:pt>
    <dgm:pt modelId="{FAB14677-DA4B-4DB7-AB49-9B83A6BA2BFC}" type="sibTrans" cxnId="{9F8BF7D2-B60A-4C59-B104-E2BC351E3B6F}">
      <dgm:prSet/>
      <dgm:spPr/>
      <dgm:t>
        <a:bodyPr/>
        <a:lstStyle/>
        <a:p>
          <a:endParaRPr lang="zh-CN" altLang="en-US"/>
        </a:p>
      </dgm:t>
    </dgm:pt>
    <dgm:pt modelId="{49E2AC00-BDCA-4FD3-94F3-6CA7DBF2D508}">
      <dgm:prSet phldrT="[文本]" custT="1"/>
      <dgm:spPr/>
      <dgm:t>
        <a:bodyPr/>
        <a:lstStyle/>
        <a:p>
          <a:r>
            <a:rPr lang="zh-CN" altLang="en-US" sz="1600" dirty="0" smtClean="0"/>
            <a:t>类目偏好</a:t>
          </a:r>
        </a:p>
      </dgm:t>
    </dgm:pt>
    <dgm:pt modelId="{FB31A122-1C65-4900-B256-F8C8C90420B8}" type="parTrans" cxnId="{B81C748B-EFF1-4413-BABE-D979CF56DB55}">
      <dgm:prSet/>
      <dgm:spPr/>
      <dgm:t>
        <a:bodyPr/>
        <a:lstStyle/>
        <a:p>
          <a:endParaRPr lang="zh-CN" altLang="en-US"/>
        </a:p>
      </dgm:t>
    </dgm:pt>
    <dgm:pt modelId="{0B7879BF-C3A3-42CE-9364-DDCC2D6128C9}" type="sibTrans" cxnId="{B81C748B-EFF1-4413-BABE-D979CF56DB55}">
      <dgm:prSet/>
      <dgm:spPr/>
      <dgm:t>
        <a:bodyPr/>
        <a:lstStyle/>
        <a:p>
          <a:endParaRPr lang="zh-CN" altLang="en-US"/>
        </a:p>
      </dgm:t>
    </dgm:pt>
    <dgm:pt modelId="{4683D231-AD5D-47B8-A300-9DEB11CFDCC6}">
      <dgm:prSet phldrT="[文本]" custT="1"/>
      <dgm:spPr/>
      <dgm:t>
        <a:bodyPr/>
        <a:lstStyle/>
        <a:p>
          <a:r>
            <a:rPr lang="zh-CN" altLang="en-US" sz="1600" dirty="0" smtClean="0"/>
            <a:t>店铺偏好</a:t>
          </a:r>
        </a:p>
      </dgm:t>
    </dgm:pt>
    <dgm:pt modelId="{00AB444D-AEDE-4B32-8AEA-9AFFD480D177}" type="parTrans" cxnId="{247AD009-2A53-4175-AEBC-E762A5ED1056}">
      <dgm:prSet/>
      <dgm:spPr/>
      <dgm:t>
        <a:bodyPr/>
        <a:lstStyle/>
        <a:p>
          <a:endParaRPr lang="zh-CN" altLang="en-US"/>
        </a:p>
      </dgm:t>
    </dgm:pt>
    <dgm:pt modelId="{717E5465-DA43-447C-93BF-0FBB7ACC1212}" type="sibTrans" cxnId="{247AD009-2A53-4175-AEBC-E762A5ED1056}">
      <dgm:prSet/>
      <dgm:spPr/>
      <dgm:t>
        <a:bodyPr/>
        <a:lstStyle/>
        <a:p>
          <a:endParaRPr lang="zh-CN" altLang="en-US"/>
        </a:p>
      </dgm:t>
    </dgm:pt>
    <dgm:pt modelId="{CE6455F9-035E-4830-ABD3-8EF8EB377F41}">
      <dgm:prSet phldrT="[文本]" custT="1"/>
      <dgm:spPr/>
      <dgm:t>
        <a:bodyPr/>
        <a:lstStyle/>
        <a:p>
          <a:r>
            <a:rPr lang="zh-CN" altLang="en-US" sz="1600" dirty="0" smtClean="0"/>
            <a:t>购买力</a:t>
          </a:r>
        </a:p>
      </dgm:t>
    </dgm:pt>
    <dgm:pt modelId="{FBF9220A-046B-404A-AEBD-F6C1F2FDC3CA}" type="parTrans" cxnId="{197324AA-7D34-4BC5-9579-36941E8CAE82}">
      <dgm:prSet/>
      <dgm:spPr/>
      <dgm:t>
        <a:bodyPr/>
        <a:lstStyle/>
        <a:p>
          <a:endParaRPr lang="zh-CN" altLang="en-US"/>
        </a:p>
      </dgm:t>
    </dgm:pt>
    <dgm:pt modelId="{11F669A2-7D57-4ECF-8CA9-8C83564E8BF1}" type="sibTrans" cxnId="{197324AA-7D34-4BC5-9579-36941E8CAE82}">
      <dgm:prSet/>
      <dgm:spPr/>
      <dgm:t>
        <a:bodyPr/>
        <a:lstStyle/>
        <a:p>
          <a:endParaRPr lang="zh-CN" altLang="en-US"/>
        </a:p>
      </dgm:t>
    </dgm:pt>
    <dgm:pt modelId="{23A11CE5-10EE-4DD0-AF05-ED1DBD5711E5}">
      <dgm:prSet phldrT="[文本]" custT="1"/>
      <dgm:spPr/>
      <dgm:t>
        <a:bodyPr/>
        <a:lstStyle/>
        <a:p>
          <a:r>
            <a:rPr lang="en-US" altLang="zh-CN" sz="1600" dirty="0" smtClean="0"/>
            <a:t>…</a:t>
          </a:r>
          <a:endParaRPr lang="zh-CN" altLang="en-US" sz="1600" dirty="0" smtClean="0"/>
        </a:p>
      </dgm:t>
    </dgm:pt>
    <dgm:pt modelId="{A7950FBD-F376-4BF4-87A0-0F6B31EE1C12}" type="parTrans" cxnId="{2FAEB9FE-8CBA-45D1-9457-874A06D74D86}">
      <dgm:prSet/>
      <dgm:spPr/>
      <dgm:t>
        <a:bodyPr/>
        <a:lstStyle/>
        <a:p>
          <a:endParaRPr lang="zh-CN" altLang="en-US"/>
        </a:p>
      </dgm:t>
    </dgm:pt>
    <dgm:pt modelId="{7DF5F616-5C69-4040-B81B-04F4F59B9EC7}" type="sibTrans" cxnId="{2FAEB9FE-8CBA-45D1-9457-874A06D74D86}">
      <dgm:prSet/>
      <dgm:spPr/>
      <dgm:t>
        <a:bodyPr/>
        <a:lstStyle/>
        <a:p>
          <a:endParaRPr lang="zh-CN" altLang="en-US"/>
        </a:p>
      </dgm:t>
    </dgm:pt>
    <dgm:pt modelId="{8D8914BC-BFF9-404F-9C4A-BECC674CC942}">
      <dgm:prSet phldrT="[文本]" custT="1"/>
      <dgm:spPr/>
      <dgm:t>
        <a:bodyPr/>
        <a:lstStyle/>
        <a:p>
          <a:pPr algn="l">
            <a:lnSpc>
              <a:spcPct val="100000"/>
            </a:lnSpc>
          </a:pPr>
          <a:r>
            <a:rPr lang="zh-CN" altLang="en-US" sz="1600" dirty="0" smtClean="0">
              <a:solidFill>
                <a:srgbClr val="FF3300"/>
              </a:solidFill>
            </a:rPr>
            <a:t>价格 、属性、关键词 </a:t>
          </a:r>
          <a:r>
            <a:rPr lang="en-US" altLang="zh-CN" sz="1600" dirty="0" smtClean="0">
              <a:solidFill>
                <a:srgbClr val="FF3300"/>
              </a:solidFill>
            </a:rPr>
            <a:t>…</a:t>
          </a:r>
          <a:endParaRPr lang="zh-CN" altLang="en-US" sz="1600" dirty="0" smtClean="0">
            <a:solidFill>
              <a:srgbClr val="FF3300"/>
            </a:solidFill>
          </a:endParaRPr>
        </a:p>
      </dgm:t>
    </dgm:pt>
    <dgm:pt modelId="{67E0B678-42EC-4E20-8B91-E5A72E10A80D}" type="parTrans" cxnId="{5DA516DE-56C6-447B-B59F-2BD9B5F5C075}">
      <dgm:prSet/>
      <dgm:spPr/>
      <dgm:t>
        <a:bodyPr/>
        <a:lstStyle/>
        <a:p>
          <a:endParaRPr lang="zh-CN" altLang="en-US"/>
        </a:p>
      </dgm:t>
    </dgm:pt>
    <dgm:pt modelId="{243DBBB1-A6B6-4D2B-9790-EE235C38415B}" type="sibTrans" cxnId="{5DA516DE-56C6-447B-B59F-2BD9B5F5C075}">
      <dgm:prSet/>
      <dgm:spPr/>
      <dgm:t>
        <a:bodyPr/>
        <a:lstStyle/>
        <a:p>
          <a:endParaRPr lang="zh-CN" altLang="en-US"/>
        </a:p>
      </dgm:t>
    </dgm:pt>
    <dgm:pt modelId="{02AC94DF-9381-485C-B8C3-13DCE6A48C60}">
      <dgm:prSet phldrT="[文本]" custT="1"/>
      <dgm:spPr/>
      <dgm:t>
        <a:bodyPr/>
        <a:lstStyle/>
        <a:p>
          <a:pPr algn="l">
            <a:lnSpc>
              <a:spcPct val="90000"/>
            </a:lnSpc>
          </a:pPr>
          <a:r>
            <a:rPr lang="zh-CN" altLang="en-US" sz="1600" dirty="0" smtClean="0"/>
            <a:t>不断聚焦</a:t>
          </a:r>
        </a:p>
      </dgm:t>
    </dgm:pt>
    <dgm:pt modelId="{5EF5BBA9-6424-4999-BCEE-C73B3C0DEEC1}" type="parTrans" cxnId="{F3C70CC4-1F1D-4EF9-8586-C022B970D4C6}">
      <dgm:prSet/>
      <dgm:spPr/>
      <dgm:t>
        <a:bodyPr/>
        <a:lstStyle/>
        <a:p>
          <a:endParaRPr lang="zh-CN" altLang="en-US"/>
        </a:p>
      </dgm:t>
    </dgm:pt>
    <dgm:pt modelId="{A01526CD-799D-4300-BF47-3AD9BAED51F7}" type="sibTrans" cxnId="{F3C70CC4-1F1D-4EF9-8586-C022B970D4C6}">
      <dgm:prSet/>
      <dgm:spPr/>
      <dgm:t>
        <a:bodyPr/>
        <a:lstStyle/>
        <a:p>
          <a:endParaRPr lang="zh-CN" altLang="en-US"/>
        </a:p>
      </dgm:t>
    </dgm:pt>
    <dgm:pt modelId="{885F3A71-2201-4F53-8400-A074D3D5DEEF}">
      <dgm:prSet phldrT="[文本]" custT="1"/>
      <dgm:spPr/>
      <dgm:t>
        <a:bodyPr/>
        <a:lstStyle/>
        <a:p>
          <a:pPr algn="l">
            <a:lnSpc>
              <a:spcPct val="100000"/>
            </a:lnSpc>
          </a:pPr>
          <a:r>
            <a:rPr lang="zh-CN" altLang="en-US" sz="1600" dirty="0" smtClean="0">
              <a:solidFill>
                <a:srgbClr val="FF3300"/>
              </a:solidFill>
            </a:rPr>
            <a:t>短时、实时</a:t>
          </a:r>
        </a:p>
      </dgm:t>
    </dgm:pt>
    <dgm:pt modelId="{C9B1DC61-FC14-4E45-8142-012D55915A80}" type="sibTrans" cxnId="{1E887463-72FB-43B7-A389-6D1A981E4B9D}">
      <dgm:prSet/>
      <dgm:spPr/>
      <dgm:t>
        <a:bodyPr/>
        <a:lstStyle/>
        <a:p>
          <a:endParaRPr lang="zh-CN" altLang="en-US"/>
        </a:p>
      </dgm:t>
    </dgm:pt>
    <dgm:pt modelId="{9D80F075-28F3-4D3E-AAF1-852787633C19}" type="parTrans" cxnId="{1E887463-72FB-43B7-A389-6D1A981E4B9D}">
      <dgm:prSet/>
      <dgm:spPr/>
      <dgm:t>
        <a:bodyPr/>
        <a:lstStyle/>
        <a:p>
          <a:endParaRPr lang="zh-CN" altLang="en-US"/>
        </a:p>
      </dgm:t>
    </dgm:pt>
    <dgm:pt modelId="{A6331E4A-718B-4E8B-A84D-89071B1972EC}">
      <dgm:prSet phldrT="[文本]" custT="1"/>
      <dgm:spPr/>
      <dgm:t>
        <a:bodyPr/>
        <a:lstStyle/>
        <a:p>
          <a:r>
            <a:rPr lang="en-US" altLang="zh-CN" sz="1600" dirty="0" smtClean="0"/>
            <a:t>User  Base </a:t>
          </a:r>
          <a:r>
            <a:rPr lang="en-US" altLang="zh-CN" sz="1600" dirty="0" err="1" smtClean="0"/>
            <a:t>Rec</a:t>
          </a:r>
          <a:endParaRPr lang="zh-CN" altLang="en-US" sz="1600" dirty="0"/>
        </a:p>
      </dgm:t>
    </dgm:pt>
    <dgm:pt modelId="{B6D1DF43-94B0-4071-9F68-01289D9B1608}" type="parTrans" cxnId="{0367FBF4-D583-43AC-945C-A296ACB41225}">
      <dgm:prSet/>
      <dgm:spPr/>
      <dgm:t>
        <a:bodyPr/>
        <a:lstStyle/>
        <a:p>
          <a:endParaRPr lang="zh-CN" altLang="en-US"/>
        </a:p>
      </dgm:t>
    </dgm:pt>
    <dgm:pt modelId="{3384E767-EA40-40E1-8499-07DDC8C2CCDA}" type="sibTrans" cxnId="{0367FBF4-D583-43AC-945C-A296ACB41225}">
      <dgm:prSet/>
      <dgm:spPr/>
      <dgm:t>
        <a:bodyPr/>
        <a:lstStyle/>
        <a:p>
          <a:endParaRPr lang="zh-CN" altLang="en-US"/>
        </a:p>
      </dgm:t>
    </dgm:pt>
    <dgm:pt modelId="{F825DEAD-E336-470A-B460-6FB9B71DA2EC}">
      <dgm:prSet phldrT="[文本]" custT="1"/>
      <dgm:spPr/>
      <dgm:t>
        <a:bodyPr/>
        <a:lstStyle/>
        <a:p>
          <a:r>
            <a:rPr lang="en-US" altLang="zh-CN" sz="2400" b="1" dirty="0" err="1" smtClean="0">
              <a:solidFill>
                <a:srgbClr val="FF3300"/>
              </a:solidFill>
            </a:rPr>
            <a:t>Recency</a:t>
          </a:r>
          <a:r>
            <a:rPr lang="en-US" altLang="zh-CN" sz="2400" dirty="0" smtClean="0">
              <a:solidFill>
                <a:srgbClr val="FF3300"/>
              </a:solidFill>
            </a:rPr>
            <a:t> </a:t>
          </a:r>
          <a:endParaRPr lang="zh-CN" altLang="en-US" sz="2400" dirty="0">
            <a:solidFill>
              <a:srgbClr val="FF3300"/>
            </a:solidFill>
          </a:endParaRPr>
        </a:p>
      </dgm:t>
    </dgm:pt>
    <dgm:pt modelId="{27513777-0975-4661-BF50-6DC567DA69DA}" type="parTrans" cxnId="{DDC39AD9-ACC7-488A-B9AA-7AAC977A83BF}">
      <dgm:prSet/>
      <dgm:spPr/>
      <dgm:t>
        <a:bodyPr/>
        <a:lstStyle/>
        <a:p>
          <a:endParaRPr lang="zh-CN" altLang="en-US"/>
        </a:p>
      </dgm:t>
    </dgm:pt>
    <dgm:pt modelId="{8FD5EDB5-2966-4227-9DEB-62FDB8CE7687}" type="sibTrans" cxnId="{DDC39AD9-ACC7-488A-B9AA-7AAC977A83BF}">
      <dgm:prSet/>
      <dgm:spPr/>
      <dgm:t>
        <a:bodyPr/>
        <a:lstStyle/>
        <a:p>
          <a:endParaRPr lang="zh-CN" altLang="en-US"/>
        </a:p>
      </dgm:t>
    </dgm:pt>
    <dgm:pt modelId="{B86FFDCE-C919-45AA-A5FF-3A5F537EBE9C}">
      <dgm:prSet phldrT="[文本]" custT="1"/>
      <dgm:spPr/>
      <dgm:t>
        <a:bodyPr/>
        <a:lstStyle/>
        <a:p>
          <a:r>
            <a:rPr lang="zh-CN" altLang="en-US" sz="1600" dirty="0" smtClean="0"/>
            <a:t>最近我朋友买了什么</a:t>
          </a:r>
          <a:endParaRPr lang="zh-CN" altLang="en-US" sz="1600" dirty="0"/>
        </a:p>
      </dgm:t>
    </dgm:pt>
    <dgm:pt modelId="{18691249-22E0-4955-8B47-BFEEA68ECCD9}" type="parTrans" cxnId="{EE135B75-E901-4854-A3F3-8BC8044978BC}">
      <dgm:prSet/>
      <dgm:spPr/>
      <dgm:t>
        <a:bodyPr/>
        <a:lstStyle/>
        <a:p>
          <a:endParaRPr lang="zh-CN" altLang="en-US"/>
        </a:p>
      </dgm:t>
    </dgm:pt>
    <dgm:pt modelId="{DA2F3B24-A0F9-47F9-83FC-2EE906E945D2}" type="sibTrans" cxnId="{EE135B75-E901-4854-A3F3-8BC8044978BC}">
      <dgm:prSet/>
      <dgm:spPr/>
      <dgm:t>
        <a:bodyPr/>
        <a:lstStyle/>
        <a:p>
          <a:endParaRPr lang="zh-CN" altLang="en-US"/>
        </a:p>
      </dgm:t>
    </dgm:pt>
    <dgm:pt modelId="{8EA826BA-929C-4803-9CFC-494091601738}" type="pres">
      <dgm:prSet presAssocID="{D58AFDF5-BAF5-4FFC-B9CD-1129DF313E9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A4E127F-B886-42A1-930A-1EE1F777C84F}" type="pres">
      <dgm:prSet presAssocID="{D58AFDF5-BAF5-4FFC-B9CD-1129DF313E98}" presName="children" presStyleCnt="0"/>
      <dgm:spPr/>
      <dgm:t>
        <a:bodyPr/>
        <a:lstStyle/>
        <a:p>
          <a:endParaRPr lang="zh-CN" altLang="en-US"/>
        </a:p>
      </dgm:t>
    </dgm:pt>
    <dgm:pt modelId="{9B2D80FF-72B3-4B30-ABA4-AAEF9253DB4D}" type="pres">
      <dgm:prSet presAssocID="{D58AFDF5-BAF5-4FFC-B9CD-1129DF313E98}" presName="child1group" presStyleCnt="0"/>
      <dgm:spPr/>
      <dgm:t>
        <a:bodyPr/>
        <a:lstStyle/>
        <a:p>
          <a:endParaRPr lang="zh-CN" altLang="en-US"/>
        </a:p>
      </dgm:t>
    </dgm:pt>
    <dgm:pt modelId="{31658D1F-38C8-45FA-9B3E-47B2B6C7A877}" type="pres">
      <dgm:prSet presAssocID="{D58AFDF5-BAF5-4FFC-B9CD-1129DF313E98}" presName="child1" presStyleLbl="bgAcc1" presStyleIdx="0" presStyleCnt="4" custScaleX="118914" custScaleY="145809" custLinFactNeighborX="-20008" custLinFactNeighborY="8696"/>
      <dgm:spPr/>
      <dgm:t>
        <a:bodyPr/>
        <a:lstStyle/>
        <a:p>
          <a:endParaRPr lang="zh-CN" altLang="en-US"/>
        </a:p>
      </dgm:t>
    </dgm:pt>
    <dgm:pt modelId="{B4C07524-C701-4EDA-B792-A6BD43745E18}" type="pres">
      <dgm:prSet presAssocID="{D58AFDF5-BAF5-4FFC-B9CD-1129DF313E9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1C0DE0-944F-4A4D-A864-D98DD85E29AD}" type="pres">
      <dgm:prSet presAssocID="{D58AFDF5-BAF5-4FFC-B9CD-1129DF313E98}" presName="child2group" presStyleCnt="0"/>
      <dgm:spPr/>
      <dgm:t>
        <a:bodyPr/>
        <a:lstStyle/>
        <a:p>
          <a:endParaRPr lang="zh-CN" altLang="en-US"/>
        </a:p>
      </dgm:t>
    </dgm:pt>
    <dgm:pt modelId="{7B6E22A9-3444-4873-8334-F52EAEC44BF0}" type="pres">
      <dgm:prSet presAssocID="{D58AFDF5-BAF5-4FFC-B9CD-1129DF313E98}" presName="child2" presStyleLbl="bgAcc1" presStyleIdx="1" presStyleCnt="4" custScaleY="124587" custLinFactNeighborX="12931" custLinFactNeighborY="0"/>
      <dgm:spPr/>
      <dgm:t>
        <a:bodyPr/>
        <a:lstStyle/>
        <a:p>
          <a:endParaRPr lang="zh-CN" altLang="en-US"/>
        </a:p>
      </dgm:t>
    </dgm:pt>
    <dgm:pt modelId="{E892A5FD-798F-41B8-B554-E1B22BD95E69}" type="pres">
      <dgm:prSet presAssocID="{D58AFDF5-BAF5-4FFC-B9CD-1129DF313E9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3673AD-B889-4E95-BA24-47C30F1F433E}" type="pres">
      <dgm:prSet presAssocID="{D58AFDF5-BAF5-4FFC-B9CD-1129DF313E98}" presName="child3group" presStyleCnt="0"/>
      <dgm:spPr/>
      <dgm:t>
        <a:bodyPr/>
        <a:lstStyle/>
        <a:p>
          <a:endParaRPr lang="zh-CN" altLang="en-US"/>
        </a:p>
      </dgm:t>
    </dgm:pt>
    <dgm:pt modelId="{59487D1A-1A30-49F4-86FF-25FE2DCF420E}" type="pres">
      <dgm:prSet presAssocID="{D58AFDF5-BAF5-4FFC-B9CD-1129DF313E98}" presName="child3" presStyleLbl="bgAcc1" presStyleIdx="2" presStyleCnt="4" custScaleY="126961" custLinFactNeighborX="17211" custLinFactNeighborY="-24773"/>
      <dgm:spPr/>
      <dgm:t>
        <a:bodyPr/>
        <a:lstStyle/>
        <a:p>
          <a:endParaRPr lang="zh-CN" altLang="en-US"/>
        </a:p>
      </dgm:t>
    </dgm:pt>
    <dgm:pt modelId="{98CC24AD-8AEB-49CA-86D7-B584C8B329BE}" type="pres">
      <dgm:prSet presAssocID="{D58AFDF5-BAF5-4FFC-B9CD-1129DF313E9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2397FD-A6B1-46EB-9335-5088048E4C69}" type="pres">
      <dgm:prSet presAssocID="{D58AFDF5-BAF5-4FFC-B9CD-1129DF313E98}" presName="child4group" presStyleCnt="0"/>
      <dgm:spPr/>
      <dgm:t>
        <a:bodyPr/>
        <a:lstStyle/>
        <a:p>
          <a:endParaRPr lang="zh-CN" altLang="en-US"/>
        </a:p>
      </dgm:t>
    </dgm:pt>
    <dgm:pt modelId="{37CE793E-1AC9-4492-8B45-BE450EE8C9C4}" type="pres">
      <dgm:prSet presAssocID="{D58AFDF5-BAF5-4FFC-B9CD-1129DF313E98}" presName="child4" presStyleLbl="bgAcc1" presStyleIdx="3" presStyleCnt="4" custScaleX="108434" custScaleY="114921" custLinFactNeighborX="-19615" custLinFactNeighborY="-15267"/>
      <dgm:spPr/>
      <dgm:t>
        <a:bodyPr/>
        <a:lstStyle/>
        <a:p>
          <a:endParaRPr lang="zh-CN" altLang="en-US"/>
        </a:p>
      </dgm:t>
    </dgm:pt>
    <dgm:pt modelId="{C80557C9-03FC-4DEB-BF9A-9497E7C90A0E}" type="pres">
      <dgm:prSet presAssocID="{D58AFDF5-BAF5-4FFC-B9CD-1129DF313E9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CA0617-AD34-497D-87EC-520C891C49AF}" type="pres">
      <dgm:prSet presAssocID="{D58AFDF5-BAF5-4FFC-B9CD-1129DF313E98}" presName="childPlaceholder" presStyleCnt="0"/>
      <dgm:spPr/>
      <dgm:t>
        <a:bodyPr/>
        <a:lstStyle/>
        <a:p>
          <a:endParaRPr lang="zh-CN" altLang="en-US"/>
        </a:p>
      </dgm:t>
    </dgm:pt>
    <dgm:pt modelId="{C7F37CFF-B3B3-46D1-985F-725B05139F73}" type="pres">
      <dgm:prSet presAssocID="{D58AFDF5-BAF5-4FFC-B9CD-1129DF313E98}" presName="circle" presStyleCnt="0"/>
      <dgm:spPr/>
      <dgm:t>
        <a:bodyPr/>
        <a:lstStyle/>
        <a:p>
          <a:endParaRPr lang="zh-CN" altLang="en-US"/>
        </a:p>
      </dgm:t>
    </dgm:pt>
    <dgm:pt modelId="{1C554E5E-17B0-4B9A-8A01-A512D7E54324}" type="pres">
      <dgm:prSet presAssocID="{D58AFDF5-BAF5-4FFC-B9CD-1129DF313E98}" presName="quadrant1" presStyleLbl="node1" presStyleIdx="0" presStyleCnt="4" custLinFactNeighborX="-571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CD1A80-A5DD-4B6A-9D33-795D27B3F460}" type="pres">
      <dgm:prSet presAssocID="{D58AFDF5-BAF5-4FFC-B9CD-1129DF313E98}" presName="quadrant2" presStyleLbl="node1" presStyleIdx="1" presStyleCnt="4" custLinFactNeighborX="-107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281F60-F070-4D72-8D84-F35E04B4C401}" type="pres">
      <dgm:prSet presAssocID="{D58AFDF5-BAF5-4FFC-B9CD-1129DF313E98}" presName="quadrant3" presStyleLbl="node1" presStyleIdx="2" presStyleCnt="4" custLinFactNeighborX="-692" custLinFactNeighborY="412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6CAB59-E42B-4650-A959-C5BAF94ACCDC}" type="pres">
      <dgm:prSet presAssocID="{D58AFDF5-BAF5-4FFC-B9CD-1129DF313E98}" presName="quadrant4" presStyleLbl="node1" presStyleIdx="3" presStyleCnt="4" custLinFactNeighborX="-5331" custLinFactNeighborY="374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A208C1-707C-4CCF-82B2-DB790DFCF0C7}" type="pres">
      <dgm:prSet presAssocID="{D58AFDF5-BAF5-4FFC-B9CD-1129DF313E98}" presName="quadrantPlaceholder" presStyleCnt="0"/>
      <dgm:spPr/>
      <dgm:t>
        <a:bodyPr/>
        <a:lstStyle/>
        <a:p>
          <a:endParaRPr lang="zh-CN" altLang="en-US"/>
        </a:p>
      </dgm:t>
    </dgm:pt>
    <dgm:pt modelId="{9783A4F0-9D50-44F9-BADB-CB42760C0DE4}" type="pres">
      <dgm:prSet presAssocID="{D58AFDF5-BAF5-4FFC-B9CD-1129DF313E98}" presName="center1" presStyleLbl="fgShp" presStyleIdx="0" presStyleCnt="2" custScaleX="139673" custScaleY="145547"/>
      <dgm:spPr/>
      <dgm:t>
        <a:bodyPr/>
        <a:lstStyle/>
        <a:p>
          <a:endParaRPr lang="zh-CN" altLang="en-US"/>
        </a:p>
      </dgm:t>
    </dgm:pt>
    <dgm:pt modelId="{621B3D17-87A2-44D4-B6A9-451549B816C9}" type="pres">
      <dgm:prSet presAssocID="{D58AFDF5-BAF5-4FFC-B9CD-1129DF313E98}" presName="center2" presStyleLbl="fgShp" presStyleIdx="1" presStyleCnt="2" custScaleX="139673" custScaleY="135473" custLinFactNeighborY="5718"/>
      <dgm:spPr/>
      <dgm:t>
        <a:bodyPr/>
        <a:lstStyle/>
        <a:p>
          <a:endParaRPr lang="zh-CN" altLang="en-US"/>
        </a:p>
      </dgm:t>
    </dgm:pt>
  </dgm:ptLst>
  <dgm:cxnLst>
    <dgm:cxn modelId="{B81C748B-EFF1-4413-BABE-D979CF56DB55}" srcId="{30E0C3D7-20B9-4971-AC4D-549E6F3AF839}" destId="{49E2AC00-BDCA-4FD3-94F3-6CA7DBF2D508}" srcOrd="1" destOrd="0" parTransId="{FB31A122-1C65-4900-B256-F8C8C90420B8}" sibTransId="{0B7879BF-C3A3-42CE-9364-DDCC2D6128C9}"/>
    <dgm:cxn modelId="{B1E9A199-4B9E-477E-80BD-67DE723F42EA}" type="presOf" srcId="{02AC94DF-9381-485C-B8C3-13DCE6A48C60}" destId="{59487D1A-1A30-49F4-86FF-25FE2DCF420E}" srcOrd="0" destOrd="2" presId="urn:microsoft.com/office/officeart/2005/8/layout/cycle4"/>
    <dgm:cxn modelId="{EE135B75-E901-4854-A3F3-8BC8044978BC}" srcId="{46EDB15B-1D8D-4AA0-BAA6-A22D6B4AC10B}" destId="{B86FFDCE-C919-45AA-A5FF-3A5F537EBE9C}" srcOrd="3" destOrd="0" parTransId="{18691249-22E0-4955-8B47-BFEEA68ECCD9}" sibTransId="{DA2F3B24-A0F9-47F9-83FC-2EE906E945D2}"/>
    <dgm:cxn modelId="{0F54DEC2-4350-46B1-A815-BCD59FBED3FD}" type="presOf" srcId="{97F49BC2-865B-42DF-B404-5221CC9FA30F}" destId="{B4C07524-C701-4EDA-B792-A6BD43745E18}" srcOrd="1" destOrd="1" presId="urn:microsoft.com/office/officeart/2005/8/layout/cycle4"/>
    <dgm:cxn modelId="{720D5E62-DE39-48FC-9D08-D92CCC4A9193}" srcId="{D58AFDF5-BAF5-4FFC-B9CD-1129DF313E98}" destId="{DD282265-9360-49E7-A37E-A9F63007A3E4}" srcOrd="2" destOrd="0" parTransId="{F64C764A-FF23-4EE3-B365-97B18FB2A344}" sibTransId="{6CDC857B-BEE0-46D1-B36C-89ACBDE0BB8E}"/>
    <dgm:cxn modelId="{9F8BF7D2-B60A-4C59-B104-E2BC351E3B6F}" srcId="{EE995FA8-A367-4C46-BE42-399B19672CDA}" destId="{4175B1F0-32DC-4BB8-AE5B-48B408104985}" srcOrd="1" destOrd="0" parTransId="{9C264C4A-EFB2-424E-8CDC-48D8CA6C2B34}" sibTransId="{FAB14677-DA4B-4DB7-AB49-9B83A6BA2BFC}"/>
    <dgm:cxn modelId="{4390D58B-DA29-4618-AB7D-62B3EC490B0D}" type="presOf" srcId="{F825DEAD-E336-470A-B460-6FB9B71DA2EC}" destId="{C80557C9-03FC-4DEB-BF9A-9497E7C90A0E}" srcOrd="1" destOrd="1" presId="urn:microsoft.com/office/officeart/2005/8/layout/cycle4"/>
    <dgm:cxn modelId="{304EE649-A847-4FFE-8B64-8E3CF5BAA820}" type="presOf" srcId="{C297F8DF-EEC5-4D07-8949-6C0F1FD6F116}" destId="{C80557C9-03FC-4DEB-BF9A-9497E7C90A0E}" srcOrd="1" destOrd="0" presId="urn:microsoft.com/office/officeart/2005/8/layout/cycle4"/>
    <dgm:cxn modelId="{20FB26D8-76C4-470B-8939-C8F697240064}" type="presOf" srcId="{885F3A71-2201-4F53-8400-A074D3D5DEEF}" destId="{59487D1A-1A30-49F4-86FF-25FE2DCF420E}" srcOrd="0" destOrd="0" presId="urn:microsoft.com/office/officeart/2005/8/layout/cycle4"/>
    <dgm:cxn modelId="{8FF61657-D6FA-4971-9DD1-637464CCFB82}" srcId="{D58AFDF5-BAF5-4FFC-B9CD-1129DF313E98}" destId="{24CAB946-0F88-4057-B836-D864E541CB29}" srcOrd="3" destOrd="0" parTransId="{0BEF0AE8-6C71-4FF2-AC21-12CEAD12CA77}" sibTransId="{F11D1E8D-0D47-43FE-8642-DB88015D3BA0}"/>
    <dgm:cxn modelId="{FF19EDF8-86F8-4DE8-9B1B-A0272EBEA3C2}" type="presOf" srcId="{4683D231-AD5D-47B8-A300-9DEB11CFDCC6}" destId="{7B6E22A9-3444-4873-8334-F52EAEC44BF0}" srcOrd="0" destOrd="3" presId="urn:microsoft.com/office/officeart/2005/8/layout/cycle4"/>
    <dgm:cxn modelId="{2C790055-0699-4BE2-8246-D810E72D3DB5}" type="presOf" srcId="{23A11CE5-10EE-4DD0-AF05-ED1DBD5711E5}" destId="{7B6E22A9-3444-4873-8334-F52EAEC44BF0}" srcOrd="0" destOrd="4" presId="urn:microsoft.com/office/officeart/2005/8/layout/cycle4"/>
    <dgm:cxn modelId="{8D9B84FC-A280-4327-ABD5-C0125F64F9EF}" type="presOf" srcId="{DD282265-9360-49E7-A37E-A9F63007A3E4}" destId="{D8281F60-F070-4D72-8D84-F35E04B4C401}" srcOrd="0" destOrd="0" presId="urn:microsoft.com/office/officeart/2005/8/layout/cycle4"/>
    <dgm:cxn modelId="{247AD009-2A53-4175-AEBC-E762A5ED1056}" srcId="{30E0C3D7-20B9-4971-AC4D-549E6F3AF839}" destId="{4683D231-AD5D-47B8-A300-9DEB11CFDCC6}" srcOrd="2" destOrd="0" parTransId="{00AB444D-AEDE-4B32-8AEA-9AFFD480D177}" sibTransId="{717E5465-DA43-447C-93BF-0FBB7ACC1212}"/>
    <dgm:cxn modelId="{03412BC1-8D05-4B01-8422-14F6ECBDD63A}" srcId="{46EDB15B-1D8D-4AA0-BAA6-A22D6B4AC10B}" destId="{97F49BC2-865B-42DF-B404-5221CC9FA30F}" srcOrd="0" destOrd="0" parTransId="{DA5B872B-E752-4162-9B92-601D1EDF75A7}" sibTransId="{A1001FB5-EC61-4EBB-8B45-4EE995156B77}"/>
    <dgm:cxn modelId="{C11E9DD0-2A71-4994-9189-A5B4818FE02F}" srcId="{EE995FA8-A367-4C46-BE42-399B19672CDA}" destId="{30E0C3D7-20B9-4971-AC4D-549E6F3AF839}" srcOrd="0" destOrd="0" parTransId="{172845FC-04E5-4367-82B5-A73D2BFEADF4}" sibTransId="{9B1891FD-A56B-4264-ABDB-D89C8C6360B9}"/>
    <dgm:cxn modelId="{1E887463-72FB-43B7-A389-6D1A981E4B9D}" srcId="{DD282265-9360-49E7-A37E-A9F63007A3E4}" destId="{885F3A71-2201-4F53-8400-A074D3D5DEEF}" srcOrd="0" destOrd="0" parTransId="{9D80F075-28F3-4D3E-AAF1-852787633C19}" sibTransId="{C9B1DC61-FC14-4E45-8142-012D55915A80}"/>
    <dgm:cxn modelId="{C816D14E-E6CD-4435-B50A-4A3368E01625}" type="presOf" srcId="{46EDB15B-1D8D-4AA0-BAA6-A22D6B4AC10B}" destId="{31658D1F-38C8-45FA-9B3E-47B2B6C7A877}" srcOrd="0" destOrd="0" presId="urn:microsoft.com/office/officeart/2005/8/layout/cycle4"/>
    <dgm:cxn modelId="{DB7B48DC-B0A0-428E-854C-E02A71482744}" srcId="{F401B235-64BB-4031-94A7-6830C74C8B74}" destId="{46EDB15B-1D8D-4AA0-BAA6-A22D6B4AC10B}" srcOrd="0" destOrd="0" parTransId="{FC80B6E1-F6CF-4301-95F5-969E2623620C}" sibTransId="{8E2B0B9A-7537-44DF-80A8-9AD81A7ADF9A}"/>
    <dgm:cxn modelId="{0C0EA0A0-D6C9-4A87-AE9A-AC8E40FE5B06}" type="presOf" srcId="{8D8914BC-BFF9-404F-9C4A-BECC674CC942}" destId="{98CC24AD-8AEB-49CA-86D7-B584C8B329BE}" srcOrd="1" destOrd="1" presId="urn:microsoft.com/office/officeart/2005/8/layout/cycle4"/>
    <dgm:cxn modelId="{04224645-54BF-4C29-9F3A-16A455F269C6}" type="presOf" srcId="{885F3A71-2201-4F53-8400-A074D3D5DEEF}" destId="{98CC24AD-8AEB-49CA-86D7-B584C8B329BE}" srcOrd="1" destOrd="0" presId="urn:microsoft.com/office/officeart/2005/8/layout/cycle4"/>
    <dgm:cxn modelId="{F7A75ABC-CB58-446E-B6E6-4FC7C901DC9D}" type="presOf" srcId="{EE995FA8-A367-4C46-BE42-399B19672CDA}" destId="{F8CD1A80-A5DD-4B6A-9D33-795D27B3F460}" srcOrd="0" destOrd="0" presId="urn:microsoft.com/office/officeart/2005/8/layout/cycle4"/>
    <dgm:cxn modelId="{D4263FF9-2427-4825-BFCD-18CF2FCD77F5}" type="presOf" srcId="{F825DEAD-E336-470A-B460-6FB9B71DA2EC}" destId="{37CE793E-1AC9-4492-8B45-BE450EE8C9C4}" srcOrd="0" destOrd="1" presId="urn:microsoft.com/office/officeart/2005/8/layout/cycle4"/>
    <dgm:cxn modelId="{255937EF-818E-43F1-991C-3E6187C1B21E}" type="presOf" srcId="{23A11CE5-10EE-4DD0-AF05-ED1DBD5711E5}" destId="{E892A5FD-798F-41B8-B554-E1B22BD95E69}" srcOrd="1" destOrd="4" presId="urn:microsoft.com/office/officeart/2005/8/layout/cycle4"/>
    <dgm:cxn modelId="{F050A853-A090-43B0-99D5-781158E62217}" type="presOf" srcId="{4175B1F0-32DC-4BB8-AE5B-48B408104985}" destId="{E892A5FD-798F-41B8-B554-E1B22BD95E69}" srcOrd="1" destOrd="5" presId="urn:microsoft.com/office/officeart/2005/8/layout/cycle4"/>
    <dgm:cxn modelId="{2FAEB9FE-8CBA-45D1-9457-874A06D74D86}" srcId="{30E0C3D7-20B9-4971-AC4D-549E6F3AF839}" destId="{23A11CE5-10EE-4DD0-AF05-ED1DBD5711E5}" srcOrd="3" destOrd="0" parTransId="{A7950FBD-F376-4BF4-87A0-0F6B31EE1C12}" sibTransId="{7DF5F616-5C69-4040-B81B-04F4F59B9EC7}"/>
    <dgm:cxn modelId="{19D51E1F-AB08-4583-A36D-F5E2AB08C034}" srcId="{D58AFDF5-BAF5-4FFC-B9CD-1129DF313E98}" destId="{F401B235-64BB-4031-94A7-6830C74C8B74}" srcOrd="0" destOrd="0" parTransId="{9712635C-578C-4695-AF6D-12ABDC1D23F5}" sibTransId="{6B395276-D1BE-40EC-A93F-A82A739A9E32}"/>
    <dgm:cxn modelId="{B90468A0-B7F9-492D-B34A-4BB2A4968314}" type="presOf" srcId="{4175B1F0-32DC-4BB8-AE5B-48B408104985}" destId="{7B6E22A9-3444-4873-8334-F52EAEC44BF0}" srcOrd="0" destOrd="5" presId="urn:microsoft.com/office/officeart/2005/8/layout/cycle4"/>
    <dgm:cxn modelId="{7FFC9D8A-080F-4F6E-A994-07E101F8CA73}" type="presOf" srcId="{19E72EBC-0A2A-4354-8EBF-9B96751D535C}" destId="{B4C07524-C701-4EDA-B792-A6BD43745E18}" srcOrd="1" destOrd="2" presId="urn:microsoft.com/office/officeart/2005/8/layout/cycle4"/>
    <dgm:cxn modelId="{BE2129CB-40FF-44A9-88F5-7ED683B15B29}" type="presOf" srcId="{A6331E4A-718B-4E8B-A84D-89071B1972EC}" destId="{B4C07524-C701-4EDA-B792-A6BD43745E18}" srcOrd="1" destOrd="3" presId="urn:microsoft.com/office/officeart/2005/8/layout/cycle4"/>
    <dgm:cxn modelId="{7DF08011-0CC0-47C6-944E-891EE6A8F6E2}" type="presOf" srcId="{B86FFDCE-C919-45AA-A5FF-3A5F537EBE9C}" destId="{31658D1F-38C8-45FA-9B3E-47B2B6C7A877}" srcOrd="0" destOrd="4" presId="urn:microsoft.com/office/officeart/2005/8/layout/cycle4"/>
    <dgm:cxn modelId="{0367FBF4-D583-43AC-945C-A296ACB41225}" srcId="{46EDB15B-1D8D-4AA0-BAA6-A22D6B4AC10B}" destId="{A6331E4A-718B-4E8B-A84D-89071B1972EC}" srcOrd="2" destOrd="0" parTransId="{B6D1DF43-94B0-4071-9F68-01289D9B1608}" sibTransId="{3384E767-EA40-40E1-8499-07DDC8C2CCDA}"/>
    <dgm:cxn modelId="{5DA516DE-56C6-447B-B59F-2BD9B5F5C075}" srcId="{DD282265-9360-49E7-A37E-A9F63007A3E4}" destId="{8D8914BC-BFF9-404F-9C4A-BECC674CC942}" srcOrd="1" destOrd="0" parTransId="{67E0B678-42EC-4E20-8B91-E5A72E10A80D}" sibTransId="{243DBBB1-A6B6-4D2B-9790-EE235C38415B}"/>
    <dgm:cxn modelId="{11DDA957-DC69-4F43-8938-7A7F36D0B18B}" type="presOf" srcId="{4683D231-AD5D-47B8-A300-9DEB11CFDCC6}" destId="{E892A5FD-798F-41B8-B554-E1B22BD95E69}" srcOrd="1" destOrd="3" presId="urn:microsoft.com/office/officeart/2005/8/layout/cycle4"/>
    <dgm:cxn modelId="{7ECECE54-7AF8-435B-94DD-A8308C17BCC7}" type="presOf" srcId="{97F49BC2-865B-42DF-B404-5221CC9FA30F}" destId="{31658D1F-38C8-45FA-9B3E-47B2B6C7A877}" srcOrd="0" destOrd="1" presId="urn:microsoft.com/office/officeart/2005/8/layout/cycle4"/>
    <dgm:cxn modelId="{24401B54-EAD5-41C1-9184-53277F9463D1}" type="presOf" srcId="{49E2AC00-BDCA-4FD3-94F3-6CA7DBF2D508}" destId="{7B6E22A9-3444-4873-8334-F52EAEC44BF0}" srcOrd="0" destOrd="2" presId="urn:microsoft.com/office/officeart/2005/8/layout/cycle4"/>
    <dgm:cxn modelId="{914EAD18-95AD-45A1-B9CD-FCAA04A42E98}" type="presOf" srcId="{B86FFDCE-C919-45AA-A5FF-3A5F537EBE9C}" destId="{B4C07524-C701-4EDA-B792-A6BD43745E18}" srcOrd="1" destOrd="4" presId="urn:microsoft.com/office/officeart/2005/8/layout/cycle4"/>
    <dgm:cxn modelId="{767F878B-A212-4758-9D64-592C082BDC80}" type="presOf" srcId="{D58AFDF5-BAF5-4FFC-B9CD-1129DF313E98}" destId="{8EA826BA-929C-4803-9CFC-494091601738}" srcOrd="0" destOrd="0" presId="urn:microsoft.com/office/officeart/2005/8/layout/cycle4"/>
    <dgm:cxn modelId="{49A46595-3D78-48D1-A150-67883150BE0C}" type="presOf" srcId="{24CAB946-0F88-4057-B836-D864E541CB29}" destId="{A46CAB59-E42B-4650-A959-C5BAF94ACCDC}" srcOrd="0" destOrd="0" presId="urn:microsoft.com/office/officeart/2005/8/layout/cycle4"/>
    <dgm:cxn modelId="{F3C70CC4-1F1D-4EF9-8586-C022B970D4C6}" srcId="{DD282265-9360-49E7-A37E-A9F63007A3E4}" destId="{02AC94DF-9381-485C-B8C3-13DCE6A48C60}" srcOrd="2" destOrd="0" parTransId="{5EF5BBA9-6424-4999-BCEE-C73B3C0DEEC1}" sibTransId="{A01526CD-799D-4300-BF47-3AD9BAED51F7}"/>
    <dgm:cxn modelId="{DDC39AD9-ACC7-488A-B9AA-7AAC977A83BF}" srcId="{24CAB946-0F88-4057-B836-D864E541CB29}" destId="{F825DEAD-E336-470A-B460-6FB9B71DA2EC}" srcOrd="1" destOrd="0" parTransId="{27513777-0975-4661-BF50-6DC567DA69DA}" sibTransId="{8FD5EDB5-2966-4227-9DEB-62FDB8CE7687}"/>
    <dgm:cxn modelId="{C6761752-1803-4675-8198-C39308A81033}" type="presOf" srcId="{A6331E4A-718B-4E8B-A84D-89071B1972EC}" destId="{31658D1F-38C8-45FA-9B3E-47B2B6C7A877}" srcOrd="0" destOrd="3" presId="urn:microsoft.com/office/officeart/2005/8/layout/cycle4"/>
    <dgm:cxn modelId="{8E4150CD-E378-415E-AF6E-79CF50DC5D25}" type="presOf" srcId="{C297F8DF-EEC5-4D07-8949-6C0F1FD6F116}" destId="{37CE793E-1AC9-4492-8B45-BE450EE8C9C4}" srcOrd="0" destOrd="0" presId="urn:microsoft.com/office/officeart/2005/8/layout/cycle4"/>
    <dgm:cxn modelId="{0A3DB160-EDBC-471E-B895-CC027BDA6C42}" type="presOf" srcId="{46EDB15B-1D8D-4AA0-BAA6-A22D6B4AC10B}" destId="{B4C07524-C701-4EDA-B792-A6BD43745E18}" srcOrd="1" destOrd="0" presId="urn:microsoft.com/office/officeart/2005/8/layout/cycle4"/>
    <dgm:cxn modelId="{48E9AB85-A755-4B53-9F48-D189F9513E99}" type="presOf" srcId="{8D8914BC-BFF9-404F-9C4A-BECC674CC942}" destId="{59487D1A-1A30-49F4-86FF-25FE2DCF420E}" srcOrd="0" destOrd="1" presId="urn:microsoft.com/office/officeart/2005/8/layout/cycle4"/>
    <dgm:cxn modelId="{DA48BD4A-3050-4277-B4AE-E1D5B3A7B13A}" srcId="{46EDB15B-1D8D-4AA0-BAA6-A22D6B4AC10B}" destId="{19E72EBC-0A2A-4354-8EBF-9B96751D535C}" srcOrd="1" destOrd="0" parTransId="{F1A86478-AF1C-4C56-9ED9-3CA2FDDB5D6E}" sibTransId="{9609F205-E2A8-4DC3-86BF-17563540AAF6}"/>
    <dgm:cxn modelId="{D04325CB-2E7B-458A-B5B5-32B0AAD72C39}" type="presOf" srcId="{49E2AC00-BDCA-4FD3-94F3-6CA7DBF2D508}" destId="{E892A5FD-798F-41B8-B554-E1B22BD95E69}" srcOrd="1" destOrd="2" presId="urn:microsoft.com/office/officeart/2005/8/layout/cycle4"/>
    <dgm:cxn modelId="{88C61C6C-53B3-4BAF-80D7-B2ACE3EC8831}" type="presOf" srcId="{F401B235-64BB-4031-94A7-6830C74C8B74}" destId="{1C554E5E-17B0-4B9A-8A01-A512D7E54324}" srcOrd="0" destOrd="0" presId="urn:microsoft.com/office/officeart/2005/8/layout/cycle4"/>
    <dgm:cxn modelId="{D0CB3515-0592-4844-A5C9-9EDAE8D68F51}" type="presOf" srcId="{19E72EBC-0A2A-4354-8EBF-9B96751D535C}" destId="{31658D1F-38C8-45FA-9B3E-47B2B6C7A877}" srcOrd="0" destOrd="2" presId="urn:microsoft.com/office/officeart/2005/8/layout/cycle4"/>
    <dgm:cxn modelId="{26EFC9A1-805E-47FB-93D7-857058A57B84}" srcId="{D58AFDF5-BAF5-4FFC-B9CD-1129DF313E98}" destId="{EE995FA8-A367-4C46-BE42-399B19672CDA}" srcOrd="1" destOrd="0" parTransId="{5E3D5A74-ACA7-48FA-B559-2DB319130E18}" sibTransId="{E52F1B17-E685-47F8-81E5-D9ABB6819528}"/>
    <dgm:cxn modelId="{AD332A67-436B-4669-BD8C-13599E99C553}" type="presOf" srcId="{CE6455F9-035E-4830-ABD3-8EF8EB377F41}" destId="{7B6E22A9-3444-4873-8334-F52EAEC44BF0}" srcOrd="0" destOrd="1" presId="urn:microsoft.com/office/officeart/2005/8/layout/cycle4"/>
    <dgm:cxn modelId="{20C5037C-F1B1-4363-81D1-61FEA6F65D53}" type="presOf" srcId="{30E0C3D7-20B9-4971-AC4D-549E6F3AF839}" destId="{7B6E22A9-3444-4873-8334-F52EAEC44BF0}" srcOrd="0" destOrd="0" presId="urn:microsoft.com/office/officeart/2005/8/layout/cycle4"/>
    <dgm:cxn modelId="{82CA8454-2D01-4411-9EC6-BD8F8F4504FD}" type="presOf" srcId="{02AC94DF-9381-485C-B8C3-13DCE6A48C60}" destId="{98CC24AD-8AEB-49CA-86D7-B584C8B329BE}" srcOrd="1" destOrd="2" presId="urn:microsoft.com/office/officeart/2005/8/layout/cycle4"/>
    <dgm:cxn modelId="{197324AA-7D34-4BC5-9579-36941E8CAE82}" srcId="{30E0C3D7-20B9-4971-AC4D-549E6F3AF839}" destId="{CE6455F9-035E-4830-ABD3-8EF8EB377F41}" srcOrd="0" destOrd="0" parTransId="{FBF9220A-046B-404A-AEBD-F6C1F2FDC3CA}" sibTransId="{11F669A2-7D57-4ECF-8CA9-8C83564E8BF1}"/>
    <dgm:cxn modelId="{B3C97DA3-E813-4F2C-8D63-ACB228D67BD8}" type="presOf" srcId="{CE6455F9-035E-4830-ABD3-8EF8EB377F41}" destId="{E892A5FD-798F-41B8-B554-E1B22BD95E69}" srcOrd="1" destOrd="1" presId="urn:microsoft.com/office/officeart/2005/8/layout/cycle4"/>
    <dgm:cxn modelId="{66C79D98-FEE6-4310-B18C-52647063C822}" srcId="{24CAB946-0F88-4057-B836-D864E541CB29}" destId="{C297F8DF-EEC5-4D07-8949-6C0F1FD6F116}" srcOrd="0" destOrd="0" parTransId="{6C8B7753-15A6-4837-A376-343AB410A9F7}" sibTransId="{4E3E6B42-93AF-4ECA-A776-F31A853DE632}"/>
    <dgm:cxn modelId="{07502D90-9024-4B68-8EDF-6C413D9FF30D}" type="presOf" srcId="{30E0C3D7-20B9-4971-AC4D-549E6F3AF839}" destId="{E892A5FD-798F-41B8-B554-E1B22BD95E69}" srcOrd="1" destOrd="0" presId="urn:microsoft.com/office/officeart/2005/8/layout/cycle4"/>
    <dgm:cxn modelId="{1EA7BF29-6F23-4EF0-8355-EFE770601970}" type="presParOf" srcId="{8EA826BA-929C-4803-9CFC-494091601738}" destId="{AA4E127F-B886-42A1-930A-1EE1F777C84F}" srcOrd="0" destOrd="0" presId="urn:microsoft.com/office/officeart/2005/8/layout/cycle4"/>
    <dgm:cxn modelId="{21824598-842E-4BE6-BB38-B43A8F5A5E19}" type="presParOf" srcId="{AA4E127F-B886-42A1-930A-1EE1F777C84F}" destId="{9B2D80FF-72B3-4B30-ABA4-AAEF9253DB4D}" srcOrd="0" destOrd="0" presId="urn:microsoft.com/office/officeart/2005/8/layout/cycle4"/>
    <dgm:cxn modelId="{F21811A0-420A-45DC-A350-D34B9F8ADF89}" type="presParOf" srcId="{9B2D80FF-72B3-4B30-ABA4-AAEF9253DB4D}" destId="{31658D1F-38C8-45FA-9B3E-47B2B6C7A877}" srcOrd="0" destOrd="0" presId="urn:microsoft.com/office/officeart/2005/8/layout/cycle4"/>
    <dgm:cxn modelId="{4D94CA87-D530-43CA-B4FD-7F852B9572A1}" type="presParOf" srcId="{9B2D80FF-72B3-4B30-ABA4-AAEF9253DB4D}" destId="{B4C07524-C701-4EDA-B792-A6BD43745E18}" srcOrd="1" destOrd="0" presId="urn:microsoft.com/office/officeart/2005/8/layout/cycle4"/>
    <dgm:cxn modelId="{D6C83AD5-0398-412A-8C27-6FA314A373E1}" type="presParOf" srcId="{AA4E127F-B886-42A1-930A-1EE1F777C84F}" destId="{341C0DE0-944F-4A4D-A864-D98DD85E29AD}" srcOrd="1" destOrd="0" presId="urn:microsoft.com/office/officeart/2005/8/layout/cycle4"/>
    <dgm:cxn modelId="{F113B24D-D94B-44EF-ADB3-21F4165845C9}" type="presParOf" srcId="{341C0DE0-944F-4A4D-A864-D98DD85E29AD}" destId="{7B6E22A9-3444-4873-8334-F52EAEC44BF0}" srcOrd="0" destOrd="0" presId="urn:microsoft.com/office/officeart/2005/8/layout/cycle4"/>
    <dgm:cxn modelId="{A8F8F327-A385-4941-A9D0-EB90932BB3F4}" type="presParOf" srcId="{341C0DE0-944F-4A4D-A864-D98DD85E29AD}" destId="{E892A5FD-798F-41B8-B554-E1B22BD95E69}" srcOrd="1" destOrd="0" presId="urn:microsoft.com/office/officeart/2005/8/layout/cycle4"/>
    <dgm:cxn modelId="{E8828AF3-1B9E-4511-9945-493B7EFD22AA}" type="presParOf" srcId="{AA4E127F-B886-42A1-930A-1EE1F777C84F}" destId="{693673AD-B889-4E95-BA24-47C30F1F433E}" srcOrd="2" destOrd="0" presId="urn:microsoft.com/office/officeart/2005/8/layout/cycle4"/>
    <dgm:cxn modelId="{ED0DF903-17FE-4520-A7A8-B020026E5E68}" type="presParOf" srcId="{693673AD-B889-4E95-BA24-47C30F1F433E}" destId="{59487D1A-1A30-49F4-86FF-25FE2DCF420E}" srcOrd="0" destOrd="0" presId="urn:microsoft.com/office/officeart/2005/8/layout/cycle4"/>
    <dgm:cxn modelId="{B403CB58-A0E4-4445-9448-9C91C0ABECE5}" type="presParOf" srcId="{693673AD-B889-4E95-BA24-47C30F1F433E}" destId="{98CC24AD-8AEB-49CA-86D7-B584C8B329BE}" srcOrd="1" destOrd="0" presId="urn:microsoft.com/office/officeart/2005/8/layout/cycle4"/>
    <dgm:cxn modelId="{F8375FC3-2591-451C-AC14-D5EC8C7EEBC5}" type="presParOf" srcId="{AA4E127F-B886-42A1-930A-1EE1F777C84F}" destId="{B62397FD-A6B1-46EB-9335-5088048E4C69}" srcOrd="3" destOrd="0" presId="urn:microsoft.com/office/officeart/2005/8/layout/cycle4"/>
    <dgm:cxn modelId="{0D7A176B-5DE3-434D-9627-07BD908A00F9}" type="presParOf" srcId="{B62397FD-A6B1-46EB-9335-5088048E4C69}" destId="{37CE793E-1AC9-4492-8B45-BE450EE8C9C4}" srcOrd="0" destOrd="0" presId="urn:microsoft.com/office/officeart/2005/8/layout/cycle4"/>
    <dgm:cxn modelId="{88A22308-DEAC-4A9C-857D-03D6EFBD50A1}" type="presParOf" srcId="{B62397FD-A6B1-46EB-9335-5088048E4C69}" destId="{C80557C9-03FC-4DEB-BF9A-9497E7C90A0E}" srcOrd="1" destOrd="0" presId="urn:microsoft.com/office/officeart/2005/8/layout/cycle4"/>
    <dgm:cxn modelId="{AAF1DAB4-5FF5-4A3B-9F22-8D8FC45DA927}" type="presParOf" srcId="{AA4E127F-B886-42A1-930A-1EE1F777C84F}" destId="{F8CA0617-AD34-497D-87EC-520C891C49AF}" srcOrd="4" destOrd="0" presId="urn:microsoft.com/office/officeart/2005/8/layout/cycle4"/>
    <dgm:cxn modelId="{A4F23C06-3239-4D6B-8469-ABF6EC99B436}" type="presParOf" srcId="{8EA826BA-929C-4803-9CFC-494091601738}" destId="{C7F37CFF-B3B3-46D1-985F-725B05139F73}" srcOrd="1" destOrd="0" presId="urn:microsoft.com/office/officeart/2005/8/layout/cycle4"/>
    <dgm:cxn modelId="{55370D6D-C796-4CEE-8422-3657F462DD7D}" type="presParOf" srcId="{C7F37CFF-B3B3-46D1-985F-725B05139F73}" destId="{1C554E5E-17B0-4B9A-8A01-A512D7E54324}" srcOrd="0" destOrd="0" presId="urn:microsoft.com/office/officeart/2005/8/layout/cycle4"/>
    <dgm:cxn modelId="{34181D7B-A743-446A-90A1-4DF782A9C908}" type="presParOf" srcId="{C7F37CFF-B3B3-46D1-985F-725B05139F73}" destId="{F8CD1A80-A5DD-4B6A-9D33-795D27B3F460}" srcOrd="1" destOrd="0" presId="urn:microsoft.com/office/officeart/2005/8/layout/cycle4"/>
    <dgm:cxn modelId="{FA133C9D-7466-479A-B479-BEFA0B466E98}" type="presParOf" srcId="{C7F37CFF-B3B3-46D1-985F-725B05139F73}" destId="{D8281F60-F070-4D72-8D84-F35E04B4C401}" srcOrd="2" destOrd="0" presId="urn:microsoft.com/office/officeart/2005/8/layout/cycle4"/>
    <dgm:cxn modelId="{83FE0CF0-BDD0-46A6-9733-1DF213911E10}" type="presParOf" srcId="{C7F37CFF-B3B3-46D1-985F-725B05139F73}" destId="{A46CAB59-E42B-4650-A959-C5BAF94ACCDC}" srcOrd="3" destOrd="0" presId="urn:microsoft.com/office/officeart/2005/8/layout/cycle4"/>
    <dgm:cxn modelId="{98576E69-A9C5-42EE-8AF5-8D62CE4FE471}" type="presParOf" srcId="{C7F37CFF-B3B3-46D1-985F-725B05139F73}" destId="{70A208C1-707C-4CCF-82B2-DB790DFCF0C7}" srcOrd="4" destOrd="0" presId="urn:microsoft.com/office/officeart/2005/8/layout/cycle4"/>
    <dgm:cxn modelId="{DC5665B2-287F-4E9F-AB4C-76E6B11CE230}" type="presParOf" srcId="{8EA826BA-929C-4803-9CFC-494091601738}" destId="{9783A4F0-9D50-44F9-BADB-CB42760C0DE4}" srcOrd="2" destOrd="0" presId="urn:microsoft.com/office/officeart/2005/8/layout/cycle4"/>
    <dgm:cxn modelId="{B590D4AD-D37A-4E1B-B115-B6CB8E3BAE60}" type="presParOf" srcId="{8EA826BA-929C-4803-9CFC-494091601738}" destId="{621B3D17-87A2-44D4-B6A9-451549B816C9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415F93-2300-467D-82DD-85D0C8869914}" type="doc">
      <dgm:prSet loTypeId="urn:microsoft.com/office/officeart/2005/8/layout/h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BFE57B5B-85F5-4689-A5C7-EAB15AE9A370}">
      <dgm:prSet phldrT="[文本]"/>
      <dgm:spPr/>
      <dgm:t>
        <a:bodyPr/>
        <a:lstStyle/>
        <a:p>
          <a:r>
            <a:rPr lang="zh-CN" altLang="en-US" b="1" dirty="0" smtClean="0"/>
            <a:t>人群活动</a:t>
          </a:r>
          <a:endParaRPr lang="zh-CN" altLang="en-US" b="1" dirty="0"/>
        </a:p>
      </dgm:t>
    </dgm:pt>
    <dgm:pt modelId="{519C7004-2578-4538-9FEA-C2ADF60E373B}" type="parTrans" cxnId="{03F28789-0702-4835-81C7-E379E29FFCCF}">
      <dgm:prSet/>
      <dgm:spPr/>
      <dgm:t>
        <a:bodyPr/>
        <a:lstStyle/>
        <a:p>
          <a:endParaRPr lang="zh-CN" altLang="en-US"/>
        </a:p>
      </dgm:t>
    </dgm:pt>
    <dgm:pt modelId="{900CF4F9-2395-440D-BF8A-B31B2ADFFB3B}" type="sibTrans" cxnId="{03F28789-0702-4835-81C7-E379E29FFCCF}">
      <dgm:prSet/>
      <dgm:spPr/>
      <dgm:t>
        <a:bodyPr/>
        <a:lstStyle/>
        <a:p>
          <a:endParaRPr lang="zh-CN" altLang="en-US"/>
        </a:p>
      </dgm:t>
    </dgm:pt>
    <dgm:pt modelId="{4EE6CC9C-44BD-44CE-973C-5C137AAE42A9}">
      <dgm:prSet phldrT="[文本]"/>
      <dgm:spPr/>
      <dgm:t>
        <a:bodyPr/>
        <a:lstStyle/>
        <a:p>
          <a:r>
            <a:rPr lang="zh-CN" altLang="en-US" b="1" dirty="0" smtClean="0"/>
            <a:t>商品提升排名</a:t>
          </a:r>
          <a:endParaRPr lang="zh-CN" altLang="en-US" b="1" dirty="0"/>
        </a:p>
      </dgm:t>
    </dgm:pt>
    <dgm:pt modelId="{031EE485-9FDE-4457-9811-FF05C5F66156}" type="parTrans" cxnId="{630C8521-371E-4DA1-8332-3DED62CEECC1}">
      <dgm:prSet/>
      <dgm:spPr/>
      <dgm:t>
        <a:bodyPr/>
        <a:lstStyle/>
        <a:p>
          <a:endParaRPr lang="zh-CN" altLang="en-US"/>
        </a:p>
      </dgm:t>
    </dgm:pt>
    <dgm:pt modelId="{D0CE8B88-0EA7-4EBB-BCB6-0BF990D0EE69}" type="sibTrans" cxnId="{630C8521-371E-4DA1-8332-3DED62CEECC1}">
      <dgm:prSet/>
      <dgm:spPr/>
      <dgm:t>
        <a:bodyPr/>
        <a:lstStyle/>
        <a:p>
          <a:endParaRPr lang="zh-CN" altLang="en-US"/>
        </a:p>
      </dgm:t>
    </dgm:pt>
    <dgm:pt modelId="{983A6FE5-6EFB-497A-B906-6FED84BF6199}">
      <dgm:prSet phldrT="[文本]"/>
      <dgm:spPr/>
      <dgm:t>
        <a:bodyPr/>
        <a:lstStyle/>
        <a:p>
          <a:r>
            <a:rPr lang="zh-CN" altLang="en-US" b="1" dirty="0" smtClean="0"/>
            <a:t>影响用户个体</a:t>
          </a:r>
          <a:endParaRPr lang="zh-CN" altLang="en-US" b="1" dirty="0"/>
        </a:p>
      </dgm:t>
    </dgm:pt>
    <dgm:pt modelId="{103B1FF8-A086-45D1-A872-669C7208D562}" type="parTrans" cxnId="{143B0D8A-9685-46F3-A0A8-4821B586A86D}">
      <dgm:prSet/>
      <dgm:spPr/>
      <dgm:t>
        <a:bodyPr/>
        <a:lstStyle/>
        <a:p>
          <a:endParaRPr lang="zh-CN" altLang="en-US"/>
        </a:p>
      </dgm:t>
    </dgm:pt>
    <dgm:pt modelId="{4A83D290-DA2B-4333-9CEC-83EE0A83AF7D}" type="sibTrans" cxnId="{143B0D8A-9685-46F3-A0A8-4821B586A86D}">
      <dgm:prSet/>
      <dgm:spPr/>
      <dgm:t>
        <a:bodyPr/>
        <a:lstStyle/>
        <a:p>
          <a:endParaRPr lang="zh-CN" altLang="en-US"/>
        </a:p>
      </dgm:t>
    </dgm:pt>
    <dgm:pt modelId="{BCBB5D85-8B21-4BF9-A6CC-B7AAFA8F316B}">
      <dgm:prSet phldrT="[文本]"/>
      <dgm:spPr/>
      <dgm:t>
        <a:bodyPr/>
        <a:lstStyle/>
        <a:p>
          <a:r>
            <a:rPr lang="zh-CN" altLang="en-US" b="1" dirty="0" smtClean="0"/>
            <a:t>实时计算和在线</a:t>
          </a:r>
          <a:r>
            <a:rPr lang="en-US" altLang="zh-CN" b="1" dirty="0" smtClean="0"/>
            <a:t>Ranking</a:t>
          </a:r>
          <a:r>
            <a:rPr lang="zh-CN" altLang="en-US" b="1" dirty="0" smtClean="0"/>
            <a:t>把商品变化信息反馈给人群中的个体</a:t>
          </a:r>
          <a:endParaRPr lang="zh-CN" altLang="en-US" b="1" dirty="0"/>
        </a:p>
      </dgm:t>
    </dgm:pt>
    <dgm:pt modelId="{C95DAF7C-09D9-4F93-86FD-99B800361000}" type="parTrans" cxnId="{399FB8C0-31A3-4B07-AA0B-65EFF0BF3ED2}">
      <dgm:prSet/>
      <dgm:spPr/>
      <dgm:t>
        <a:bodyPr/>
        <a:lstStyle/>
        <a:p>
          <a:endParaRPr lang="zh-CN" altLang="en-US"/>
        </a:p>
      </dgm:t>
    </dgm:pt>
    <dgm:pt modelId="{CE38DCDB-3384-46FC-8FF7-1078A6BE7244}" type="sibTrans" cxnId="{399FB8C0-31A3-4B07-AA0B-65EFF0BF3ED2}">
      <dgm:prSet/>
      <dgm:spPr/>
      <dgm:t>
        <a:bodyPr/>
        <a:lstStyle/>
        <a:p>
          <a:endParaRPr lang="zh-CN" altLang="en-US"/>
        </a:p>
      </dgm:t>
    </dgm:pt>
    <dgm:pt modelId="{AA24646A-F552-43F5-8884-A8B5006E41EA}">
      <dgm:prSet phldrT="[文本]"/>
      <dgm:spPr/>
      <dgm:t>
        <a:bodyPr/>
        <a:lstStyle/>
        <a:p>
          <a:r>
            <a:rPr lang="zh-CN" altLang="en-US" b="1" dirty="0" smtClean="0"/>
            <a:t>个体反馈</a:t>
          </a:r>
          <a:endParaRPr lang="zh-CN" altLang="en-US" b="1" dirty="0"/>
        </a:p>
      </dgm:t>
    </dgm:pt>
    <dgm:pt modelId="{1098D6F0-89A4-4393-B494-90B18A1166AD}" type="parTrans" cxnId="{74BE578A-3010-460C-BDB0-CF2327BBF4E3}">
      <dgm:prSet/>
      <dgm:spPr/>
      <dgm:t>
        <a:bodyPr/>
        <a:lstStyle/>
        <a:p>
          <a:endParaRPr lang="zh-CN" altLang="en-US"/>
        </a:p>
      </dgm:t>
    </dgm:pt>
    <dgm:pt modelId="{5F58BD81-90EA-4387-9229-CFE89899B3BE}" type="sibTrans" cxnId="{74BE578A-3010-460C-BDB0-CF2327BBF4E3}">
      <dgm:prSet/>
      <dgm:spPr/>
      <dgm:t>
        <a:bodyPr/>
        <a:lstStyle/>
        <a:p>
          <a:endParaRPr lang="zh-CN" altLang="en-US"/>
        </a:p>
      </dgm:t>
    </dgm:pt>
    <dgm:pt modelId="{D050C174-703A-478F-9222-1E0422D67036}">
      <dgm:prSet phldrT="[文本]"/>
      <dgm:spPr/>
      <dgm:t>
        <a:bodyPr/>
        <a:lstStyle/>
        <a:p>
          <a:r>
            <a:rPr lang="zh-CN" altLang="en-US" b="1" dirty="0" smtClean="0"/>
            <a:t>商品进一步累计行为</a:t>
          </a:r>
          <a:endParaRPr lang="zh-CN" altLang="en-US" b="1" dirty="0"/>
        </a:p>
      </dgm:t>
    </dgm:pt>
    <dgm:pt modelId="{D86AA9EE-C3F0-4B8F-8563-F87E6471AB93}" type="parTrans" cxnId="{FAF4F3D3-3409-4492-BCCF-718556EED4F4}">
      <dgm:prSet/>
      <dgm:spPr/>
      <dgm:t>
        <a:bodyPr/>
        <a:lstStyle/>
        <a:p>
          <a:endParaRPr lang="zh-CN" altLang="en-US"/>
        </a:p>
      </dgm:t>
    </dgm:pt>
    <dgm:pt modelId="{AF9AB7EE-9554-4865-94D5-28895AB6E784}" type="sibTrans" cxnId="{FAF4F3D3-3409-4492-BCCF-718556EED4F4}">
      <dgm:prSet/>
      <dgm:spPr/>
      <dgm:t>
        <a:bodyPr/>
        <a:lstStyle/>
        <a:p>
          <a:endParaRPr lang="zh-CN" altLang="en-US"/>
        </a:p>
      </dgm:t>
    </dgm:pt>
    <dgm:pt modelId="{883F93C2-19B0-40C0-A497-96F0E09D89F2}">
      <dgm:prSet phldrT="[文本]"/>
      <dgm:spPr/>
      <dgm:t>
        <a:bodyPr/>
        <a:lstStyle/>
        <a:p>
          <a:r>
            <a:rPr lang="zh-CN" altLang="en-US" b="1" dirty="0" smtClean="0"/>
            <a:t>人群对商品产生兴趣</a:t>
          </a:r>
          <a:endParaRPr lang="zh-CN" altLang="en-US" b="1" dirty="0"/>
        </a:p>
      </dgm:t>
    </dgm:pt>
    <dgm:pt modelId="{2FF3DC32-2CCB-41A3-A009-B1F86B4AA8ED}" type="parTrans" cxnId="{2128432B-54F9-4CBF-A1B7-458F2E5BAC63}">
      <dgm:prSet/>
      <dgm:spPr/>
      <dgm:t>
        <a:bodyPr/>
        <a:lstStyle/>
        <a:p>
          <a:endParaRPr lang="zh-CN" altLang="en-US"/>
        </a:p>
      </dgm:t>
    </dgm:pt>
    <dgm:pt modelId="{BAF55695-7C0B-42D1-BADB-FDB2BB14A201}" type="sibTrans" cxnId="{2128432B-54F9-4CBF-A1B7-458F2E5BAC63}">
      <dgm:prSet/>
      <dgm:spPr/>
      <dgm:t>
        <a:bodyPr/>
        <a:lstStyle/>
        <a:p>
          <a:endParaRPr lang="zh-CN" altLang="en-US"/>
        </a:p>
      </dgm:t>
    </dgm:pt>
    <dgm:pt modelId="{4FEAC09B-5784-404F-9AF8-24990F41BFC1}">
      <dgm:prSet phldrT="[文本]"/>
      <dgm:spPr/>
      <dgm:t>
        <a:bodyPr/>
        <a:lstStyle/>
        <a:p>
          <a:r>
            <a:rPr lang="zh-CN" altLang="en-US" b="1" dirty="0" smtClean="0"/>
            <a:t>商品累计有效行为</a:t>
          </a:r>
          <a:endParaRPr lang="zh-CN" altLang="en-US" b="1" dirty="0"/>
        </a:p>
      </dgm:t>
    </dgm:pt>
    <dgm:pt modelId="{D8262E5F-A342-40EF-BE25-91B8CE885E47}" type="parTrans" cxnId="{C0854F00-F2C8-41C0-A2A5-3A411D367FB0}">
      <dgm:prSet/>
      <dgm:spPr/>
      <dgm:t>
        <a:bodyPr/>
        <a:lstStyle/>
        <a:p>
          <a:endParaRPr lang="zh-CN" altLang="en-US"/>
        </a:p>
      </dgm:t>
    </dgm:pt>
    <dgm:pt modelId="{E16E72EC-1A1C-4D0C-B937-90C090A3A580}" type="sibTrans" cxnId="{C0854F00-F2C8-41C0-A2A5-3A411D367FB0}">
      <dgm:prSet/>
      <dgm:spPr/>
      <dgm:t>
        <a:bodyPr/>
        <a:lstStyle/>
        <a:p>
          <a:endParaRPr lang="zh-CN" altLang="en-US"/>
        </a:p>
      </dgm:t>
    </dgm:pt>
    <dgm:pt modelId="{A2AC73B1-734C-45FF-9953-EAAEEBCA4ED9}">
      <dgm:prSet phldrT="[文本]"/>
      <dgm:spPr/>
      <dgm:t>
        <a:bodyPr/>
        <a:lstStyle/>
        <a:p>
          <a:r>
            <a:rPr lang="zh-CN" altLang="en-US" b="1" dirty="0" smtClean="0"/>
            <a:t>个体参与群体决策</a:t>
          </a:r>
          <a:endParaRPr lang="zh-CN" altLang="en-US" b="1" dirty="0"/>
        </a:p>
      </dgm:t>
    </dgm:pt>
    <dgm:pt modelId="{4696C0AA-1949-4282-A99A-F8817C19FBD3}" type="parTrans" cxnId="{E3452A62-2AC2-4B05-887E-59DDF7480119}">
      <dgm:prSet/>
      <dgm:spPr/>
      <dgm:t>
        <a:bodyPr/>
        <a:lstStyle/>
        <a:p>
          <a:endParaRPr lang="zh-CN" altLang="en-US"/>
        </a:p>
      </dgm:t>
    </dgm:pt>
    <dgm:pt modelId="{A27EBE80-E11C-4E02-B4AF-1B339E7464B2}" type="sibTrans" cxnId="{E3452A62-2AC2-4B05-887E-59DDF7480119}">
      <dgm:prSet/>
      <dgm:spPr/>
      <dgm:t>
        <a:bodyPr/>
        <a:lstStyle/>
        <a:p>
          <a:endParaRPr lang="zh-CN" altLang="en-US"/>
        </a:p>
      </dgm:t>
    </dgm:pt>
    <dgm:pt modelId="{E2CDB93F-CE17-41CE-A2F9-7322E40E17FE}">
      <dgm:prSet phldrT="[文本]"/>
      <dgm:spPr/>
      <dgm:t>
        <a:bodyPr/>
        <a:lstStyle/>
        <a:p>
          <a:r>
            <a:rPr lang="zh-CN" altLang="en-US" b="1" dirty="0" smtClean="0"/>
            <a:t>个体兴趣强化或迁移</a:t>
          </a:r>
          <a:endParaRPr lang="zh-CN" altLang="en-US" b="1" dirty="0"/>
        </a:p>
      </dgm:t>
    </dgm:pt>
    <dgm:pt modelId="{CD74430B-603F-4603-BBDF-0BA5E26E6411}" type="parTrans" cxnId="{DAB91083-6F9E-42D8-B86A-C82F7458AE11}">
      <dgm:prSet/>
      <dgm:spPr/>
      <dgm:t>
        <a:bodyPr/>
        <a:lstStyle/>
        <a:p>
          <a:endParaRPr lang="zh-CN" altLang="en-US"/>
        </a:p>
      </dgm:t>
    </dgm:pt>
    <dgm:pt modelId="{89779BAE-F095-4D3B-ACFA-00C50DD0C827}" type="sibTrans" cxnId="{DAB91083-6F9E-42D8-B86A-C82F7458AE11}">
      <dgm:prSet/>
      <dgm:spPr/>
      <dgm:t>
        <a:bodyPr/>
        <a:lstStyle/>
        <a:p>
          <a:endParaRPr lang="zh-CN" altLang="en-US"/>
        </a:p>
      </dgm:t>
    </dgm:pt>
    <dgm:pt modelId="{85F37C24-A50D-46F6-A2FE-08C6F5683553}" type="pres">
      <dgm:prSet presAssocID="{F7415F93-2300-467D-82DD-85D0C886991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D84172E-8A72-40C9-B2E7-2CEE2D10353F}" type="pres">
      <dgm:prSet presAssocID="{F7415F93-2300-467D-82DD-85D0C8869914}" presName="tSp" presStyleCnt="0"/>
      <dgm:spPr/>
      <dgm:t>
        <a:bodyPr/>
        <a:lstStyle/>
        <a:p>
          <a:endParaRPr lang="zh-CN" altLang="en-US"/>
        </a:p>
      </dgm:t>
    </dgm:pt>
    <dgm:pt modelId="{03EBEB3F-700B-45D7-B1CE-7963CC7E5CCE}" type="pres">
      <dgm:prSet presAssocID="{F7415F93-2300-467D-82DD-85D0C8869914}" presName="bSp" presStyleCnt="0"/>
      <dgm:spPr/>
      <dgm:t>
        <a:bodyPr/>
        <a:lstStyle/>
        <a:p>
          <a:endParaRPr lang="zh-CN" altLang="en-US"/>
        </a:p>
      </dgm:t>
    </dgm:pt>
    <dgm:pt modelId="{554F5094-CA0B-40C3-B1B5-E2C8A1578E52}" type="pres">
      <dgm:prSet presAssocID="{F7415F93-2300-467D-82DD-85D0C8869914}" presName="process" presStyleCnt="0"/>
      <dgm:spPr/>
      <dgm:t>
        <a:bodyPr/>
        <a:lstStyle/>
        <a:p>
          <a:endParaRPr lang="zh-CN" altLang="en-US"/>
        </a:p>
      </dgm:t>
    </dgm:pt>
    <dgm:pt modelId="{74E8D9F4-FAE1-4583-80FF-24EBAC771C1B}" type="pres">
      <dgm:prSet presAssocID="{BFE57B5B-85F5-4689-A5C7-EAB15AE9A370}" presName="composite1" presStyleCnt="0"/>
      <dgm:spPr/>
      <dgm:t>
        <a:bodyPr/>
        <a:lstStyle/>
        <a:p>
          <a:endParaRPr lang="zh-CN" altLang="en-US"/>
        </a:p>
      </dgm:t>
    </dgm:pt>
    <dgm:pt modelId="{38CF5AB6-E055-400E-BB60-D8D931C0CE0D}" type="pres">
      <dgm:prSet presAssocID="{BFE57B5B-85F5-4689-A5C7-EAB15AE9A370}" presName="dummyNode1" presStyleLbl="node1" presStyleIdx="0" presStyleCnt="3"/>
      <dgm:spPr/>
      <dgm:t>
        <a:bodyPr/>
        <a:lstStyle/>
        <a:p>
          <a:endParaRPr lang="zh-CN" altLang="en-US"/>
        </a:p>
      </dgm:t>
    </dgm:pt>
    <dgm:pt modelId="{E6C66136-80DF-4DA8-A4B2-BF584F882D28}" type="pres">
      <dgm:prSet presAssocID="{BFE57B5B-85F5-4689-A5C7-EAB15AE9A370}" presName="childNode1" presStyleLbl="bgAcc1" presStyleIdx="0" presStyleCnt="3" custScaleX="1566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C28F4E-1D07-4BDF-83FE-F6782FFEE660}" type="pres">
      <dgm:prSet presAssocID="{BFE57B5B-85F5-4689-A5C7-EAB15AE9A370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995D62-8FCA-4B6C-BB44-C44B0CFEA5F1}" type="pres">
      <dgm:prSet presAssocID="{BFE57B5B-85F5-4689-A5C7-EAB15AE9A370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73382D-2A4F-4AE8-B2B4-59350D02F112}" type="pres">
      <dgm:prSet presAssocID="{BFE57B5B-85F5-4689-A5C7-EAB15AE9A370}" presName="connSite1" presStyleCnt="0"/>
      <dgm:spPr/>
      <dgm:t>
        <a:bodyPr/>
        <a:lstStyle/>
        <a:p>
          <a:endParaRPr lang="zh-CN" altLang="en-US"/>
        </a:p>
      </dgm:t>
    </dgm:pt>
    <dgm:pt modelId="{4E237380-829E-4A39-9F11-D53CB1243E7F}" type="pres">
      <dgm:prSet presAssocID="{900CF4F9-2395-440D-BF8A-B31B2ADFFB3B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6EE4F8C6-C60E-40F9-B1C7-39E5AF322925}" type="pres">
      <dgm:prSet presAssocID="{983A6FE5-6EFB-497A-B906-6FED84BF6199}" presName="composite2" presStyleCnt="0"/>
      <dgm:spPr/>
      <dgm:t>
        <a:bodyPr/>
        <a:lstStyle/>
        <a:p>
          <a:endParaRPr lang="zh-CN" altLang="en-US"/>
        </a:p>
      </dgm:t>
    </dgm:pt>
    <dgm:pt modelId="{8E120579-925D-4023-A744-7C1D3CF21915}" type="pres">
      <dgm:prSet presAssocID="{983A6FE5-6EFB-497A-B906-6FED84BF6199}" presName="dummyNode2" presStyleLbl="node1" presStyleIdx="0" presStyleCnt="3"/>
      <dgm:spPr/>
      <dgm:t>
        <a:bodyPr/>
        <a:lstStyle/>
        <a:p>
          <a:endParaRPr lang="zh-CN" altLang="en-US"/>
        </a:p>
      </dgm:t>
    </dgm:pt>
    <dgm:pt modelId="{BDEDDA38-F769-442E-88A2-884709F67420}" type="pres">
      <dgm:prSet presAssocID="{983A6FE5-6EFB-497A-B906-6FED84BF6199}" presName="childNode2" presStyleLbl="bgAcc1" presStyleIdx="1" presStyleCnt="3" custScaleX="1501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5C13F8-141E-4176-9D2F-C3EF234A8DBC}" type="pres">
      <dgm:prSet presAssocID="{983A6FE5-6EFB-497A-B906-6FED84BF6199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AC257B-A892-4514-B2CD-E37F570AC1A4}" type="pres">
      <dgm:prSet presAssocID="{983A6FE5-6EFB-497A-B906-6FED84BF6199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8CE85A-9EAD-458C-8051-382F26ACB88A}" type="pres">
      <dgm:prSet presAssocID="{983A6FE5-6EFB-497A-B906-6FED84BF6199}" presName="connSite2" presStyleCnt="0"/>
      <dgm:spPr/>
      <dgm:t>
        <a:bodyPr/>
        <a:lstStyle/>
        <a:p>
          <a:endParaRPr lang="zh-CN" altLang="en-US"/>
        </a:p>
      </dgm:t>
    </dgm:pt>
    <dgm:pt modelId="{F27EB09B-A77D-475C-BF20-B60463165194}" type="pres">
      <dgm:prSet presAssocID="{4A83D290-DA2B-4333-9CEC-83EE0A83AF7D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5B5FA89B-94CE-48C7-A856-5102E3E92FE1}" type="pres">
      <dgm:prSet presAssocID="{AA24646A-F552-43F5-8884-A8B5006E41EA}" presName="composite1" presStyleCnt="0"/>
      <dgm:spPr/>
      <dgm:t>
        <a:bodyPr/>
        <a:lstStyle/>
        <a:p>
          <a:endParaRPr lang="zh-CN" altLang="en-US"/>
        </a:p>
      </dgm:t>
    </dgm:pt>
    <dgm:pt modelId="{0B179F2E-47D1-47AB-A4E3-E69413B2440C}" type="pres">
      <dgm:prSet presAssocID="{AA24646A-F552-43F5-8884-A8B5006E41EA}" presName="dummyNode1" presStyleLbl="node1" presStyleIdx="1" presStyleCnt="3"/>
      <dgm:spPr/>
      <dgm:t>
        <a:bodyPr/>
        <a:lstStyle/>
        <a:p>
          <a:endParaRPr lang="zh-CN" altLang="en-US"/>
        </a:p>
      </dgm:t>
    </dgm:pt>
    <dgm:pt modelId="{2B2A0D89-550D-4A87-AE3A-4D9AA52D918C}" type="pres">
      <dgm:prSet presAssocID="{AA24646A-F552-43F5-8884-A8B5006E41EA}" presName="childNode1" presStyleLbl="bgAcc1" presStyleIdx="2" presStyleCnt="3" custScaleX="153575" custLinFactNeighborX="-12635" custLinFactNeighborY="-86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457CB0-95B6-4494-9AE2-AB0ED51F7758}" type="pres">
      <dgm:prSet presAssocID="{AA24646A-F552-43F5-8884-A8B5006E41EA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F10F8D-8FF8-478D-A5F0-4BD24D6D497A}" type="pres">
      <dgm:prSet presAssocID="{AA24646A-F552-43F5-8884-A8B5006E41EA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48DCF7-CC17-4D88-AA3C-57F815FBFA80}" type="pres">
      <dgm:prSet presAssocID="{AA24646A-F552-43F5-8884-A8B5006E41EA}" presName="connSite1" presStyleCnt="0"/>
      <dgm:spPr/>
      <dgm:t>
        <a:bodyPr/>
        <a:lstStyle/>
        <a:p>
          <a:endParaRPr lang="zh-CN" altLang="en-US"/>
        </a:p>
      </dgm:t>
    </dgm:pt>
  </dgm:ptLst>
  <dgm:cxnLst>
    <dgm:cxn modelId="{D5D39261-39B0-49F5-877B-19EB9B0CA309}" type="presOf" srcId="{BCBB5D85-8B21-4BF9-A6CC-B7AAFA8F316B}" destId="{BDEDDA38-F769-442E-88A2-884709F67420}" srcOrd="0" destOrd="0" presId="urn:microsoft.com/office/officeart/2005/8/layout/hProcess4"/>
    <dgm:cxn modelId="{348DA03D-4D78-495B-8597-9635DD566912}" type="presOf" srcId="{4EE6CC9C-44BD-44CE-973C-5C137AAE42A9}" destId="{E6C66136-80DF-4DA8-A4B2-BF584F882D28}" srcOrd="0" destOrd="2" presId="urn:microsoft.com/office/officeart/2005/8/layout/hProcess4"/>
    <dgm:cxn modelId="{F3B780AC-B9F4-4102-A269-39F4D6ACA48F}" type="presOf" srcId="{AA24646A-F552-43F5-8884-A8B5006E41EA}" destId="{DCF10F8D-8FF8-478D-A5F0-4BD24D6D497A}" srcOrd="0" destOrd="0" presId="urn:microsoft.com/office/officeart/2005/8/layout/hProcess4"/>
    <dgm:cxn modelId="{DAB91083-6F9E-42D8-B86A-C82F7458AE11}" srcId="{AA24646A-F552-43F5-8884-A8B5006E41EA}" destId="{E2CDB93F-CE17-41CE-A2F9-7322E40E17FE}" srcOrd="1" destOrd="0" parTransId="{CD74430B-603F-4603-BBDF-0BA5E26E6411}" sibTransId="{89779BAE-F095-4D3B-ACFA-00C50DD0C827}"/>
    <dgm:cxn modelId="{2128432B-54F9-4CBF-A1B7-458F2E5BAC63}" srcId="{BFE57B5B-85F5-4689-A5C7-EAB15AE9A370}" destId="{883F93C2-19B0-40C0-A497-96F0E09D89F2}" srcOrd="0" destOrd="0" parTransId="{2FF3DC32-2CCB-41A3-A009-B1F86B4AA8ED}" sibTransId="{BAF55695-7C0B-42D1-BADB-FDB2BB14A201}"/>
    <dgm:cxn modelId="{563B495B-2871-4A10-BD60-0798B7E9822F}" type="presOf" srcId="{900CF4F9-2395-440D-BF8A-B31B2ADFFB3B}" destId="{4E237380-829E-4A39-9F11-D53CB1243E7F}" srcOrd="0" destOrd="0" presId="urn:microsoft.com/office/officeart/2005/8/layout/hProcess4"/>
    <dgm:cxn modelId="{D97302FA-CA58-4D2A-B1D6-574B9697BEC0}" type="presOf" srcId="{F7415F93-2300-467D-82DD-85D0C8869914}" destId="{85F37C24-A50D-46F6-A2FE-08C6F5683553}" srcOrd="0" destOrd="0" presId="urn:microsoft.com/office/officeart/2005/8/layout/hProcess4"/>
    <dgm:cxn modelId="{744A6736-562F-44E3-945D-F9B2C83A79D7}" type="presOf" srcId="{883F93C2-19B0-40C0-A497-96F0E09D89F2}" destId="{E6C66136-80DF-4DA8-A4B2-BF584F882D28}" srcOrd="0" destOrd="0" presId="urn:microsoft.com/office/officeart/2005/8/layout/hProcess4"/>
    <dgm:cxn modelId="{E3452A62-2AC2-4B05-887E-59DDF7480119}" srcId="{AA24646A-F552-43F5-8884-A8B5006E41EA}" destId="{A2AC73B1-734C-45FF-9953-EAAEEBCA4ED9}" srcOrd="0" destOrd="0" parTransId="{4696C0AA-1949-4282-A99A-F8817C19FBD3}" sibTransId="{A27EBE80-E11C-4E02-B4AF-1B339E7464B2}"/>
    <dgm:cxn modelId="{C0854F00-F2C8-41C0-A2A5-3A411D367FB0}" srcId="{BFE57B5B-85F5-4689-A5C7-EAB15AE9A370}" destId="{4FEAC09B-5784-404F-9AF8-24990F41BFC1}" srcOrd="1" destOrd="0" parTransId="{D8262E5F-A342-40EF-BE25-91B8CE885E47}" sibTransId="{E16E72EC-1A1C-4D0C-B937-90C090A3A580}"/>
    <dgm:cxn modelId="{399FB8C0-31A3-4B07-AA0B-65EFF0BF3ED2}" srcId="{983A6FE5-6EFB-497A-B906-6FED84BF6199}" destId="{BCBB5D85-8B21-4BF9-A6CC-B7AAFA8F316B}" srcOrd="0" destOrd="0" parTransId="{C95DAF7C-09D9-4F93-86FD-99B800361000}" sibTransId="{CE38DCDB-3384-46FC-8FF7-1078A6BE7244}"/>
    <dgm:cxn modelId="{862A4957-F52C-4AE1-9265-E319A5337700}" type="presOf" srcId="{883F93C2-19B0-40C0-A497-96F0E09D89F2}" destId="{8AC28F4E-1D07-4BDF-83FE-F6782FFEE660}" srcOrd="1" destOrd="0" presId="urn:microsoft.com/office/officeart/2005/8/layout/hProcess4"/>
    <dgm:cxn modelId="{412A0891-19AB-4EC4-A456-707EE94B943A}" type="presOf" srcId="{4FEAC09B-5784-404F-9AF8-24990F41BFC1}" destId="{8AC28F4E-1D07-4BDF-83FE-F6782FFEE660}" srcOrd="1" destOrd="1" presId="urn:microsoft.com/office/officeart/2005/8/layout/hProcess4"/>
    <dgm:cxn modelId="{14B87CF3-C842-48EB-B5D2-0B6354817D2B}" type="presOf" srcId="{4FEAC09B-5784-404F-9AF8-24990F41BFC1}" destId="{E6C66136-80DF-4DA8-A4B2-BF584F882D28}" srcOrd="0" destOrd="1" presId="urn:microsoft.com/office/officeart/2005/8/layout/hProcess4"/>
    <dgm:cxn modelId="{FAF4F3D3-3409-4492-BCCF-718556EED4F4}" srcId="{AA24646A-F552-43F5-8884-A8B5006E41EA}" destId="{D050C174-703A-478F-9222-1E0422D67036}" srcOrd="2" destOrd="0" parTransId="{D86AA9EE-C3F0-4B8F-8563-F87E6471AB93}" sibTransId="{AF9AB7EE-9554-4865-94D5-28895AB6E784}"/>
    <dgm:cxn modelId="{69B567BE-BF21-44D9-9438-22D6234A4F6A}" type="presOf" srcId="{983A6FE5-6EFB-497A-B906-6FED84BF6199}" destId="{1EAC257B-A892-4514-B2CD-E37F570AC1A4}" srcOrd="0" destOrd="0" presId="urn:microsoft.com/office/officeart/2005/8/layout/hProcess4"/>
    <dgm:cxn modelId="{03F28789-0702-4835-81C7-E379E29FFCCF}" srcId="{F7415F93-2300-467D-82DD-85D0C8869914}" destId="{BFE57B5B-85F5-4689-A5C7-EAB15AE9A370}" srcOrd="0" destOrd="0" parTransId="{519C7004-2578-4538-9FEA-C2ADF60E373B}" sibTransId="{900CF4F9-2395-440D-BF8A-B31B2ADFFB3B}"/>
    <dgm:cxn modelId="{7E8E1D4A-596B-4D68-B079-84FF99AA7EFB}" type="presOf" srcId="{4A83D290-DA2B-4333-9CEC-83EE0A83AF7D}" destId="{F27EB09B-A77D-475C-BF20-B60463165194}" srcOrd="0" destOrd="0" presId="urn:microsoft.com/office/officeart/2005/8/layout/hProcess4"/>
    <dgm:cxn modelId="{7D3094A8-66B1-4AA7-9CDE-CA8EFC501E19}" type="presOf" srcId="{4EE6CC9C-44BD-44CE-973C-5C137AAE42A9}" destId="{8AC28F4E-1D07-4BDF-83FE-F6782FFEE660}" srcOrd="1" destOrd="2" presId="urn:microsoft.com/office/officeart/2005/8/layout/hProcess4"/>
    <dgm:cxn modelId="{143B0D8A-9685-46F3-A0A8-4821B586A86D}" srcId="{F7415F93-2300-467D-82DD-85D0C8869914}" destId="{983A6FE5-6EFB-497A-B906-6FED84BF6199}" srcOrd="1" destOrd="0" parTransId="{103B1FF8-A086-45D1-A872-669C7208D562}" sibTransId="{4A83D290-DA2B-4333-9CEC-83EE0A83AF7D}"/>
    <dgm:cxn modelId="{A396ABF1-24B7-474B-95DC-9C4F8EFF57BC}" type="presOf" srcId="{D050C174-703A-478F-9222-1E0422D67036}" destId="{2B2A0D89-550D-4A87-AE3A-4D9AA52D918C}" srcOrd="0" destOrd="2" presId="urn:microsoft.com/office/officeart/2005/8/layout/hProcess4"/>
    <dgm:cxn modelId="{D50417CB-FBD8-41BE-ACCB-FA1E391AAFEF}" type="presOf" srcId="{BFE57B5B-85F5-4689-A5C7-EAB15AE9A370}" destId="{2E995D62-8FCA-4B6C-BB44-C44B0CFEA5F1}" srcOrd="0" destOrd="0" presId="urn:microsoft.com/office/officeart/2005/8/layout/hProcess4"/>
    <dgm:cxn modelId="{630C8521-371E-4DA1-8332-3DED62CEECC1}" srcId="{BFE57B5B-85F5-4689-A5C7-EAB15AE9A370}" destId="{4EE6CC9C-44BD-44CE-973C-5C137AAE42A9}" srcOrd="2" destOrd="0" parTransId="{031EE485-9FDE-4457-9811-FF05C5F66156}" sibTransId="{D0CE8B88-0EA7-4EBB-BCB6-0BF990D0EE69}"/>
    <dgm:cxn modelId="{6143314F-059D-4372-A152-ED8B1505AD5B}" type="presOf" srcId="{A2AC73B1-734C-45FF-9953-EAAEEBCA4ED9}" destId="{2B2A0D89-550D-4A87-AE3A-4D9AA52D918C}" srcOrd="0" destOrd="0" presId="urn:microsoft.com/office/officeart/2005/8/layout/hProcess4"/>
    <dgm:cxn modelId="{74BE578A-3010-460C-BDB0-CF2327BBF4E3}" srcId="{F7415F93-2300-467D-82DD-85D0C8869914}" destId="{AA24646A-F552-43F5-8884-A8B5006E41EA}" srcOrd="2" destOrd="0" parTransId="{1098D6F0-89A4-4393-B494-90B18A1166AD}" sibTransId="{5F58BD81-90EA-4387-9229-CFE89899B3BE}"/>
    <dgm:cxn modelId="{12E01FEC-D527-4992-BE5D-19C83732DD61}" type="presOf" srcId="{D050C174-703A-478F-9222-1E0422D67036}" destId="{19457CB0-95B6-4494-9AE2-AB0ED51F7758}" srcOrd="1" destOrd="2" presId="urn:microsoft.com/office/officeart/2005/8/layout/hProcess4"/>
    <dgm:cxn modelId="{ED30EB7F-A637-4960-BF86-155A58312649}" type="presOf" srcId="{E2CDB93F-CE17-41CE-A2F9-7322E40E17FE}" destId="{19457CB0-95B6-4494-9AE2-AB0ED51F7758}" srcOrd="1" destOrd="1" presId="urn:microsoft.com/office/officeart/2005/8/layout/hProcess4"/>
    <dgm:cxn modelId="{06750D9C-A106-49F8-9C56-D1402EA199CD}" type="presOf" srcId="{A2AC73B1-734C-45FF-9953-EAAEEBCA4ED9}" destId="{19457CB0-95B6-4494-9AE2-AB0ED51F7758}" srcOrd="1" destOrd="0" presId="urn:microsoft.com/office/officeart/2005/8/layout/hProcess4"/>
    <dgm:cxn modelId="{2F20B989-90E3-4784-9432-7E9E5C1C8ED9}" type="presOf" srcId="{BCBB5D85-8B21-4BF9-A6CC-B7AAFA8F316B}" destId="{935C13F8-141E-4176-9D2F-C3EF234A8DBC}" srcOrd="1" destOrd="0" presId="urn:microsoft.com/office/officeart/2005/8/layout/hProcess4"/>
    <dgm:cxn modelId="{782CD24A-95BF-4D5B-81B6-27D7D0312714}" type="presOf" srcId="{E2CDB93F-CE17-41CE-A2F9-7322E40E17FE}" destId="{2B2A0D89-550D-4A87-AE3A-4D9AA52D918C}" srcOrd="0" destOrd="1" presId="urn:microsoft.com/office/officeart/2005/8/layout/hProcess4"/>
    <dgm:cxn modelId="{34FF8390-5942-4CCD-B889-E4FB19746F16}" type="presParOf" srcId="{85F37C24-A50D-46F6-A2FE-08C6F5683553}" destId="{BD84172E-8A72-40C9-B2E7-2CEE2D10353F}" srcOrd="0" destOrd="0" presId="urn:microsoft.com/office/officeart/2005/8/layout/hProcess4"/>
    <dgm:cxn modelId="{B1D5AC86-D236-4B2B-BE5A-6617F27CEBBB}" type="presParOf" srcId="{85F37C24-A50D-46F6-A2FE-08C6F5683553}" destId="{03EBEB3F-700B-45D7-B1CE-7963CC7E5CCE}" srcOrd="1" destOrd="0" presId="urn:microsoft.com/office/officeart/2005/8/layout/hProcess4"/>
    <dgm:cxn modelId="{0C2C69ED-D9B5-48ED-A473-94285BC71485}" type="presParOf" srcId="{85F37C24-A50D-46F6-A2FE-08C6F5683553}" destId="{554F5094-CA0B-40C3-B1B5-E2C8A1578E52}" srcOrd="2" destOrd="0" presId="urn:microsoft.com/office/officeart/2005/8/layout/hProcess4"/>
    <dgm:cxn modelId="{4FD1C41E-E05E-4A3B-9475-B78FAD0821BD}" type="presParOf" srcId="{554F5094-CA0B-40C3-B1B5-E2C8A1578E52}" destId="{74E8D9F4-FAE1-4583-80FF-24EBAC771C1B}" srcOrd="0" destOrd="0" presId="urn:microsoft.com/office/officeart/2005/8/layout/hProcess4"/>
    <dgm:cxn modelId="{8BC27AD4-5D72-441A-9F2A-2CB5FD64737A}" type="presParOf" srcId="{74E8D9F4-FAE1-4583-80FF-24EBAC771C1B}" destId="{38CF5AB6-E055-400E-BB60-D8D931C0CE0D}" srcOrd="0" destOrd="0" presId="urn:microsoft.com/office/officeart/2005/8/layout/hProcess4"/>
    <dgm:cxn modelId="{265BC7E3-907A-4640-8EBE-C61708C2903E}" type="presParOf" srcId="{74E8D9F4-FAE1-4583-80FF-24EBAC771C1B}" destId="{E6C66136-80DF-4DA8-A4B2-BF584F882D28}" srcOrd="1" destOrd="0" presId="urn:microsoft.com/office/officeart/2005/8/layout/hProcess4"/>
    <dgm:cxn modelId="{6BAAC37C-766D-4331-BC33-BA3FF8F55A89}" type="presParOf" srcId="{74E8D9F4-FAE1-4583-80FF-24EBAC771C1B}" destId="{8AC28F4E-1D07-4BDF-83FE-F6782FFEE660}" srcOrd="2" destOrd="0" presId="urn:microsoft.com/office/officeart/2005/8/layout/hProcess4"/>
    <dgm:cxn modelId="{BF93D828-0DA4-4F2F-9C2C-B00F550416B2}" type="presParOf" srcId="{74E8D9F4-FAE1-4583-80FF-24EBAC771C1B}" destId="{2E995D62-8FCA-4B6C-BB44-C44B0CFEA5F1}" srcOrd="3" destOrd="0" presId="urn:microsoft.com/office/officeart/2005/8/layout/hProcess4"/>
    <dgm:cxn modelId="{5305508B-ACAE-4460-8E0C-D8B78B73504C}" type="presParOf" srcId="{74E8D9F4-FAE1-4583-80FF-24EBAC771C1B}" destId="{7173382D-2A4F-4AE8-B2B4-59350D02F112}" srcOrd="4" destOrd="0" presId="urn:microsoft.com/office/officeart/2005/8/layout/hProcess4"/>
    <dgm:cxn modelId="{7B8DE6CD-B003-4BD7-B6B4-377DEC85B788}" type="presParOf" srcId="{554F5094-CA0B-40C3-B1B5-E2C8A1578E52}" destId="{4E237380-829E-4A39-9F11-D53CB1243E7F}" srcOrd="1" destOrd="0" presId="urn:microsoft.com/office/officeart/2005/8/layout/hProcess4"/>
    <dgm:cxn modelId="{138BF16C-2AC7-415F-9216-17F434429C70}" type="presParOf" srcId="{554F5094-CA0B-40C3-B1B5-E2C8A1578E52}" destId="{6EE4F8C6-C60E-40F9-B1C7-39E5AF322925}" srcOrd="2" destOrd="0" presId="urn:microsoft.com/office/officeart/2005/8/layout/hProcess4"/>
    <dgm:cxn modelId="{A9E60DEF-6ADA-488B-9F73-00CF7C9328F0}" type="presParOf" srcId="{6EE4F8C6-C60E-40F9-B1C7-39E5AF322925}" destId="{8E120579-925D-4023-A744-7C1D3CF21915}" srcOrd="0" destOrd="0" presId="urn:microsoft.com/office/officeart/2005/8/layout/hProcess4"/>
    <dgm:cxn modelId="{4E7DD8A8-B77E-4FE6-96B0-243DDAA0C483}" type="presParOf" srcId="{6EE4F8C6-C60E-40F9-B1C7-39E5AF322925}" destId="{BDEDDA38-F769-442E-88A2-884709F67420}" srcOrd="1" destOrd="0" presId="urn:microsoft.com/office/officeart/2005/8/layout/hProcess4"/>
    <dgm:cxn modelId="{C389ECEF-848D-45E3-A907-C61E0EEB46BC}" type="presParOf" srcId="{6EE4F8C6-C60E-40F9-B1C7-39E5AF322925}" destId="{935C13F8-141E-4176-9D2F-C3EF234A8DBC}" srcOrd="2" destOrd="0" presId="urn:microsoft.com/office/officeart/2005/8/layout/hProcess4"/>
    <dgm:cxn modelId="{A9D4FE21-97ED-4B69-99B3-B86AF6A16770}" type="presParOf" srcId="{6EE4F8C6-C60E-40F9-B1C7-39E5AF322925}" destId="{1EAC257B-A892-4514-B2CD-E37F570AC1A4}" srcOrd="3" destOrd="0" presId="urn:microsoft.com/office/officeart/2005/8/layout/hProcess4"/>
    <dgm:cxn modelId="{1FDB06DE-4B69-4D5B-9E93-5F0C3C43E145}" type="presParOf" srcId="{6EE4F8C6-C60E-40F9-B1C7-39E5AF322925}" destId="{318CE85A-9EAD-458C-8051-382F26ACB88A}" srcOrd="4" destOrd="0" presId="urn:microsoft.com/office/officeart/2005/8/layout/hProcess4"/>
    <dgm:cxn modelId="{D2DB6DD7-841A-40DB-ABAB-A6ACF468F011}" type="presParOf" srcId="{554F5094-CA0B-40C3-B1B5-E2C8A1578E52}" destId="{F27EB09B-A77D-475C-BF20-B60463165194}" srcOrd="3" destOrd="0" presId="urn:microsoft.com/office/officeart/2005/8/layout/hProcess4"/>
    <dgm:cxn modelId="{55E7E75B-48F5-4622-B66C-B0D0F7FBFBBD}" type="presParOf" srcId="{554F5094-CA0B-40C3-B1B5-E2C8A1578E52}" destId="{5B5FA89B-94CE-48C7-A856-5102E3E92FE1}" srcOrd="4" destOrd="0" presId="urn:microsoft.com/office/officeart/2005/8/layout/hProcess4"/>
    <dgm:cxn modelId="{70ABD9F0-F6C6-41DC-8106-693EB921037D}" type="presParOf" srcId="{5B5FA89B-94CE-48C7-A856-5102E3E92FE1}" destId="{0B179F2E-47D1-47AB-A4E3-E69413B2440C}" srcOrd="0" destOrd="0" presId="urn:microsoft.com/office/officeart/2005/8/layout/hProcess4"/>
    <dgm:cxn modelId="{070DD158-015F-4CB4-B817-6C6D60464A05}" type="presParOf" srcId="{5B5FA89B-94CE-48C7-A856-5102E3E92FE1}" destId="{2B2A0D89-550D-4A87-AE3A-4D9AA52D918C}" srcOrd="1" destOrd="0" presId="urn:microsoft.com/office/officeart/2005/8/layout/hProcess4"/>
    <dgm:cxn modelId="{00BD5EEA-4069-4D51-8605-7B9CB5256E6C}" type="presParOf" srcId="{5B5FA89B-94CE-48C7-A856-5102E3E92FE1}" destId="{19457CB0-95B6-4494-9AE2-AB0ED51F7758}" srcOrd="2" destOrd="0" presId="urn:microsoft.com/office/officeart/2005/8/layout/hProcess4"/>
    <dgm:cxn modelId="{620B3E2F-FF35-48B9-9BC3-A56DF3327C0E}" type="presParOf" srcId="{5B5FA89B-94CE-48C7-A856-5102E3E92FE1}" destId="{DCF10F8D-8FF8-478D-A5F0-4BD24D6D497A}" srcOrd="3" destOrd="0" presId="urn:microsoft.com/office/officeart/2005/8/layout/hProcess4"/>
    <dgm:cxn modelId="{315DF89D-01CD-4C00-B5E8-410E68D60490}" type="presParOf" srcId="{5B5FA89B-94CE-48C7-A856-5102E3E92FE1}" destId="{8748DCF7-CC17-4D88-AA3C-57F815FBFA8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32F6747-E05A-4C04-BD33-30EBE43F7B9E}">
      <dsp:nvSpPr>
        <dsp:cNvPr id="0" name=""/>
        <dsp:cNvSpPr/>
      </dsp:nvSpPr>
      <dsp:spPr>
        <a:xfrm>
          <a:off x="137030" y="0"/>
          <a:ext cx="2274740" cy="3616176"/>
        </a:xfrm>
        <a:prstGeom prst="triangle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A644E8-0642-4969-8102-3D056F1303CF}">
      <dsp:nvSpPr>
        <dsp:cNvPr id="0" name=""/>
        <dsp:cNvSpPr/>
      </dsp:nvSpPr>
      <dsp:spPr>
        <a:xfrm>
          <a:off x="1137370" y="363559"/>
          <a:ext cx="1478581" cy="85601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1400" kern="1200" dirty="0" smtClean="0"/>
            <a:t>空间够大，皮厚实，动力够用</a:t>
          </a:r>
          <a:endParaRPr lang="zh-CN" altLang="en-US" sz="1400" kern="1200" dirty="0"/>
        </a:p>
      </dsp:txBody>
      <dsp:txXfrm>
        <a:off x="1137370" y="363559"/>
        <a:ext cx="1478581" cy="856016"/>
      </dsp:txXfrm>
    </dsp:sp>
    <dsp:sp modelId="{865734E3-401D-458C-8E81-927351863480}">
      <dsp:nvSpPr>
        <dsp:cNvPr id="0" name=""/>
        <dsp:cNvSpPr/>
      </dsp:nvSpPr>
      <dsp:spPr>
        <a:xfrm>
          <a:off x="1137370" y="1326578"/>
          <a:ext cx="1478581" cy="85601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shade val="80000"/>
              <a:hueOff val="-88279"/>
              <a:satOff val="-2183"/>
              <a:lumOff val="12494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价格便宜量又足，留点奶粉钱</a:t>
          </a:r>
          <a:endParaRPr lang="zh-CN" altLang="en-US" sz="1400" kern="1200" dirty="0"/>
        </a:p>
      </dsp:txBody>
      <dsp:txXfrm>
        <a:off x="1137370" y="1326578"/>
        <a:ext cx="1478581" cy="856016"/>
      </dsp:txXfrm>
    </dsp:sp>
    <dsp:sp modelId="{0C00F59B-8CAD-419F-AB31-79CB69C56A1A}">
      <dsp:nvSpPr>
        <dsp:cNvPr id="0" name=""/>
        <dsp:cNvSpPr/>
      </dsp:nvSpPr>
      <dsp:spPr>
        <a:xfrm>
          <a:off x="1137370" y="2289597"/>
          <a:ext cx="1478581" cy="85601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shade val="80000"/>
              <a:hueOff val="-176558"/>
              <a:satOff val="-4365"/>
              <a:lumOff val="24988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/>
            <a:t>促销力度大，不用等</a:t>
          </a:r>
          <a:endParaRPr lang="zh-CN" altLang="en-US" sz="1400" kern="1200" dirty="0"/>
        </a:p>
      </dsp:txBody>
      <dsp:txXfrm>
        <a:off x="1137370" y="2289597"/>
        <a:ext cx="1478581" cy="85601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32F6747-E05A-4C04-BD33-30EBE43F7B9E}">
      <dsp:nvSpPr>
        <dsp:cNvPr id="0" name=""/>
        <dsp:cNvSpPr/>
      </dsp:nvSpPr>
      <dsp:spPr>
        <a:xfrm>
          <a:off x="137030" y="0"/>
          <a:ext cx="2274740" cy="3616176"/>
        </a:xfrm>
        <a:prstGeom prst="triangle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A644E8-0642-4969-8102-3D056F1303CF}">
      <dsp:nvSpPr>
        <dsp:cNvPr id="0" name=""/>
        <dsp:cNvSpPr/>
      </dsp:nvSpPr>
      <dsp:spPr>
        <a:xfrm>
          <a:off x="1137370" y="363559"/>
          <a:ext cx="1478581" cy="85601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1400" kern="1200" dirty="0" smtClean="0"/>
            <a:t>空间够大，皮厚实，动力够用</a:t>
          </a:r>
          <a:endParaRPr lang="zh-CN" altLang="en-US" sz="1400" kern="1200" dirty="0"/>
        </a:p>
      </dsp:txBody>
      <dsp:txXfrm>
        <a:off x="1137370" y="363559"/>
        <a:ext cx="1478581" cy="856016"/>
      </dsp:txXfrm>
    </dsp:sp>
    <dsp:sp modelId="{865734E3-401D-458C-8E81-927351863480}">
      <dsp:nvSpPr>
        <dsp:cNvPr id="0" name=""/>
        <dsp:cNvSpPr/>
      </dsp:nvSpPr>
      <dsp:spPr>
        <a:xfrm>
          <a:off x="1137370" y="1326578"/>
          <a:ext cx="1478581" cy="85601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shade val="80000"/>
              <a:hueOff val="-88279"/>
              <a:satOff val="-2183"/>
              <a:lumOff val="12494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价格便宜量又足，留点奶粉钱</a:t>
          </a:r>
          <a:endParaRPr lang="zh-CN" altLang="en-US" sz="1400" kern="1200" dirty="0"/>
        </a:p>
      </dsp:txBody>
      <dsp:txXfrm>
        <a:off x="1137370" y="1326578"/>
        <a:ext cx="1478581" cy="856016"/>
      </dsp:txXfrm>
    </dsp:sp>
    <dsp:sp modelId="{0C00F59B-8CAD-419F-AB31-79CB69C56A1A}">
      <dsp:nvSpPr>
        <dsp:cNvPr id="0" name=""/>
        <dsp:cNvSpPr/>
      </dsp:nvSpPr>
      <dsp:spPr>
        <a:xfrm>
          <a:off x="1137370" y="2289597"/>
          <a:ext cx="1478581" cy="85601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shade val="80000"/>
              <a:hueOff val="-176558"/>
              <a:satOff val="-4365"/>
              <a:lumOff val="24988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促销力度大，不用等</a:t>
          </a:r>
          <a:endParaRPr lang="zh-CN" altLang="en-US" sz="1400" kern="1200" dirty="0"/>
        </a:p>
      </dsp:txBody>
      <dsp:txXfrm>
        <a:off x="1137370" y="2289597"/>
        <a:ext cx="1478581" cy="856016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52D3371-15DA-43E0-9CD3-A042D2969143}">
      <dsp:nvSpPr>
        <dsp:cNvPr id="0" name=""/>
        <dsp:cNvSpPr/>
      </dsp:nvSpPr>
      <dsp:spPr>
        <a:xfrm>
          <a:off x="2687153" y="4"/>
          <a:ext cx="2732703" cy="2732703"/>
        </a:xfrm>
        <a:prstGeom prst="gear9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销量全面提升</a:t>
          </a:r>
          <a:endParaRPr lang="zh-CN" altLang="en-US" sz="1800" b="1" kern="1200" dirty="0"/>
        </a:p>
      </dsp:txBody>
      <dsp:txXfrm>
        <a:off x="2687153" y="4"/>
        <a:ext cx="2732703" cy="2732703"/>
      </dsp:txXfrm>
    </dsp:sp>
    <dsp:sp modelId="{F0FA53AA-E123-42FE-A974-446CE6144957}">
      <dsp:nvSpPr>
        <dsp:cNvPr id="0" name=""/>
        <dsp:cNvSpPr/>
      </dsp:nvSpPr>
      <dsp:spPr>
        <a:xfrm>
          <a:off x="4055549" y="2272933"/>
          <a:ext cx="1987420" cy="1987420"/>
        </a:xfrm>
        <a:prstGeom prst="gear6">
          <a:avLst/>
        </a:prstGeom>
        <a:gradFill rotWithShape="0">
          <a:gsLst>
            <a:gs pos="0">
              <a:schemeClr val="accent2">
                <a:hueOff val="5365348"/>
                <a:satOff val="-27273"/>
                <a:lumOff val="1274"/>
                <a:alphaOff val="0"/>
                <a:shade val="51000"/>
                <a:satMod val="130000"/>
              </a:schemeClr>
            </a:gs>
            <a:gs pos="80000">
              <a:schemeClr val="accent2">
                <a:hueOff val="5365348"/>
                <a:satOff val="-27273"/>
                <a:lumOff val="1274"/>
                <a:alphaOff val="0"/>
                <a:shade val="93000"/>
                <a:satMod val="130000"/>
              </a:schemeClr>
            </a:gs>
            <a:gs pos="100000">
              <a:schemeClr val="accent2">
                <a:hueOff val="5365348"/>
                <a:satOff val="-27273"/>
                <a:lumOff val="127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chemeClr val="tx1"/>
              </a:solidFill>
            </a:rPr>
            <a:t>热销效果反应到群体中的其他人</a:t>
          </a:r>
          <a:endParaRPr lang="zh-CN" altLang="en-US" sz="1600" b="1" kern="1200" dirty="0">
            <a:solidFill>
              <a:schemeClr val="tx1"/>
            </a:solidFill>
          </a:endParaRPr>
        </a:p>
      </dsp:txBody>
      <dsp:txXfrm>
        <a:off x="4055549" y="2272933"/>
        <a:ext cx="1987420" cy="1987420"/>
      </dsp:txXfrm>
    </dsp:sp>
    <dsp:sp modelId="{C05ED809-DF8D-4524-A02A-40AF638706AE}">
      <dsp:nvSpPr>
        <dsp:cNvPr id="0" name=""/>
        <dsp:cNvSpPr/>
      </dsp:nvSpPr>
      <dsp:spPr>
        <a:xfrm>
          <a:off x="2735026" y="2892633"/>
          <a:ext cx="1572242" cy="1581180"/>
        </a:xfrm>
        <a:prstGeom prst="gear6">
          <a:avLst/>
        </a:prstGeom>
        <a:gradFill rotWithShape="0">
          <a:gsLst>
            <a:gs pos="0">
              <a:schemeClr val="accent2">
                <a:hueOff val="10730696"/>
                <a:satOff val="-54546"/>
                <a:lumOff val="2549"/>
                <a:alphaOff val="0"/>
                <a:shade val="51000"/>
                <a:satMod val="130000"/>
              </a:schemeClr>
            </a:gs>
            <a:gs pos="80000">
              <a:schemeClr val="accent2">
                <a:hueOff val="10730696"/>
                <a:satOff val="-54546"/>
                <a:lumOff val="2549"/>
                <a:alphaOff val="0"/>
                <a:shade val="93000"/>
                <a:satMod val="130000"/>
              </a:schemeClr>
            </a:gs>
            <a:gs pos="100000">
              <a:schemeClr val="accent2">
                <a:hueOff val="10730696"/>
                <a:satOff val="-54546"/>
                <a:lumOff val="254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单品对某人群热销</a:t>
          </a:r>
          <a:endParaRPr lang="zh-CN" altLang="en-US" sz="1600" b="1" kern="1200" dirty="0"/>
        </a:p>
      </dsp:txBody>
      <dsp:txXfrm rot="900000">
        <a:off x="3079335" y="3239962"/>
        <a:ext cx="883625" cy="886521"/>
      </dsp:txXfrm>
    </dsp:sp>
    <dsp:sp modelId="{D411304D-AC68-4981-AA64-91043D42C125}">
      <dsp:nvSpPr>
        <dsp:cNvPr id="0" name=""/>
        <dsp:cNvSpPr/>
      </dsp:nvSpPr>
      <dsp:spPr>
        <a:xfrm rot="12795331">
          <a:off x="2361581" y="-405635"/>
          <a:ext cx="3497860" cy="3497860"/>
        </a:xfrm>
        <a:prstGeom prst="circularArrow">
          <a:avLst>
            <a:gd name="adj1" fmla="val 4687"/>
            <a:gd name="adj2" fmla="val 299029"/>
            <a:gd name="adj3" fmla="val 2531995"/>
            <a:gd name="adj4" fmla="val 15827588"/>
            <a:gd name="adj5" fmla="val 5469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D42261B-405D-460C-B8C9-FC6B39A75EB8}">
      <dsp:nvSpPr>
        <dsp:cNvPr id="0" name=""/>
        <dsp:cNvSpPr/>
      </dsp:nvSpPr>
      <dsp:spPr>
        <a:xfrm rot="6888976">
          <a:off x="3943339" y="2007141"/>
          <a:ext cx="2541414" cy="254141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2">
                <a:hueOff val="5365348"/>
                <a:satOff val="-27273"/>
                <a:lumOff val="1274"/>
                <a:alphaOff val="0"/>
                <a:shade val="51000"/>
                <a:satMod val="130000"/>
              </a:schemeClr>
            </a:gs>
            <a:gs pos="80000">
              <a:schemeClr val="accent2">
                <a:hueOff val="5365348"/>
                <a:satOff val="-27273"/>
                <a:lumOff val="1274"/>
                <a:alphaOff val="0"/>
                <a:shade val="93000"/>
                <a:satMod val="130000"/>
              </a:schemeClr>
            </a:gs>
            <a:gs pos="100000">
              <a:schemeClr val="accent2">
                <a:hueOff val="5365348"/>
                <a:satOff val="-27273"/>
                <a:lumOff val="127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0E8B006-A142-4166-BF40-F755AB382910}">
      <dsp:nvSpPr>
        <dsp:cNvPr id="0" name=""/>
        <dsp:cNvSpPr/>
      </dsp:nvSpPr>
      <dsp:spPr>
        <a:xfrm rot="17661581">
          <a:off x="2209760" y="2359923"/>
          <a:ext cx="2740156" cy="274015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2">
                <a:hueOff val="10730696"/>
                <a:satOff val="-54546"/>
                <a:lumOff val="2549"/>
                <a:alphaOff val="0"/>
                <a:shade val="51000"/>
                <a:satMod val="130000"/>
              </a:schemeClr>
            </a:gs>
            <a:gs pos="80000">
              <a:schemeClr val="accent2">
                <a:hueOff val="10730696"/>
                <a:satOff val="-54546"/>
                <a:lumOff val="2549"/>
                <a:alphaOff val="0"/>
                <a:shade val="93000"/>
                <a:satMod val="130000"/>
              </a:schemeClr>
            </a:gs>
            <a:gs pos="100000">
              <a:schemeClr val="accent2">
                <a:hueOff val="10730696"/>
                <a:satOff val="-54546"/>
                <a:lumOff val="254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13D07AB-5299-40EE-A3BB-BFBD7FF2B93B}">
      <dsp:nvSpPr>
        <dsp:cNvPr id="0" name=""/>
        <dsp:cNvSpPr/>
      </dsp:nvSpPr>
      <dsp:spPr>
        <a:xfrm>
          <a:off x="0" y="2291187"/>
          <a:ext cx="3960440" cy="1523376"/>
        </a:xfrm>
        <a:prstGeom prst="rightArrow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3107901" lon="3501945" rev="465645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71717-7F13-45FC-A933-1A1998AA8D2C}">
      <dsp:nvSpPr>
        <dsp:cNvPr id="0" name=""/>
        <dsp:cNvSpPr/>
      </dsp:nvSpPr>
      <dsp:spPr>
        <a:xfrm>
          <a:off x="216016" y="2723232"/>
          <a:ext cx="3244930" cy="761688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1620000"/>
          </a:camera>
          <a:lightRig rig="threePt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3040" rIns="0" bIns="19304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/>
            <a:t>商品表现变化的快速反应</a:t>
          </a:r>
          <a:endParaRPr lang="zh-CN" altLang="en-US" sz="1900" b="1" kern="1200" dirty="0"/>
        </a:p>
      </dsp:txBody>
      <dsp:txXfrm>
        <a:off x="216016" y="2723232"/>
        <a:ext cx="3244930" cy="761688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B472E-C1C4-4366-A376-14C006BBFEA2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8BF55-8368-42B6-8DAF-C96337E618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8BF55-8368-42B6-8DAF-C96337E618A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8BF55-8368-42B6-8DAF-C96337E618A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不同的购买路径上，提供不同的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8BF55-8368-42B6-8DAF-C96337E618A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为什么分两套，而不是合在一起？</a:t>
            </a:r>
            <a:r>
              <a:rPr lang="zh-CN" altLang="en-US" baseline="0" dirty="0" smtClean="0"/>
              <a:t> 日志解析会不会解析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次，有冗余，能否只解析一次。</a:t>
            </a:r>
            <a:r>
              <a:rPr lang="en-US" altLang="zh-CN" baseline="0" dirty="0" smtClean="0"/>
              <a:t>Spout</a:t>
            </a:r>
            <a:r>
              <a:rPr lang="zh-CN" altLang="en-US" baseline="0" dirty="0" smtClean="0"/>
              <a:t>能不能单独起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8BF55-8368-42B6-8DAF-C96337E618A0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读访问受写影响小？什么意思？小是多小？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8BF55-8368-42B6-8DAF-C96337E618A0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67544" y="2780928"/>
            <a:ext cx="8280920" cy="20882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8" name="矩形 7"/>
          <p:cNvSpPr/>
          <p:nvPr/>
        </p:nvSpPr>
        <p:spPr>
          <a:xfrm>
            <a:off x="611560" y="3573016"/>
            <a:ext cx="7992888" cy="11521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3717032"/>
            <a:ext cx="7700392" cy="82195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2924944"/>
            <a:ext cx="6400800" cy="550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96752"/>
            <a:ext cx="7859216" cy="492941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-753762" y="936104"/>
            <a:ext cx="10194324" cy="6021288"/>
          </a:xfrm>
          <a:custGeom>
            <a:avLst/>
            <a:gdLst>
              <a:gd name="connsiteX0" fmla="*/ 1927654 w 10194324"/>
              <a:gd name="connsiteY0" fmla="*/ 135924 h 6030097"/>
              <a:gd name="connsiteX1" fmla="*/ 2051221 w 10194324"/>
              <a:gd name="connsiteY1" fmla="*/ 0 h 6030097"/>
              <a:gd name="connsiteX2" fmla="*/ 2162432 w 10194324"/>
              <a:gd name="connsiteY2" fmla="*/ 135924 h 6030097"/>
              <a:gd name="connsiteX3" fmla="*/ 10194324 w 10194324"/>
              <a:gd name="connsiteY3" fmla="*/ 135924 h 6030097"/>
              <a:gd name="connsiteX4" fmla="*/ 10120184 w 10194324"/>
              <a:gd name="connsiteY4" fmla="*/ 5993027 h 6030097"/>
              <a:gd name="connsiteX5" fmla="*/ 0 w 10194324"/>
              <a:gd name="connsiteY5" fmla="*/ 6030097 h 6030097"/>
              <a:gd name="connsiteX6" fmla="*/ 531340 w 10194324"/>
              <a:gd name="connsiteY6" fmla="*/ 135924 h 6030097"/>
              <a:gd name="connsiteX7" fmla="*/ 1927654 w 10194324"/>
              <a:gd name="connsiteY7" fmla="*/ 135924 h 603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94324" h="6030097">
                <a:moveTo>
                  <a:pt x="1927654" y="135924"/>
                </a:moveTo>
                <a:lnTo>
                  <a:pt x="2051221" y="0"/>
                </a:lnTo>
                <a:lnTo>
                  <a:pt x="2162432" y="135924"/>
                </a:lnTo>
                <a:lnTo>
                  <a:pt x="10194324" y="135924"/>
                </a:lnTo>
                <a:lnTo>
                  <a:pt x="10120184" y="5993027"/>
                </a:lnTo>
                <a:lnTo>
                  <a:pt x="0" y="6030097"/>
                </a:lnTo>
                <a:lnTo>
                  <a:pt x="531340" y="135924"/>
                </a:lnTo>
                <a:lnTo>
                  <a:pt x="1927654" y="135924"/>
                </a:lnTo>
                <a:close/>
              </a:path>
            </a:pathLst>
          </a:custGeom>
          <a:noFill/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 rot="16200000" flipH="1" flipV="1">
            <a:off x="-2167655" y="1483070"/>
            <a:ext cx="10194324" cy="6021288"/>
          </a:xfrm>
          <a:custGeom>
            <a:avLst/>
            <a:gdLst>
              <a:gd name="connsiteX0" fmla="*/ 1927654 w 10194324"/>
              <a:gd name="connsiteY0" fmla="*/ 135924 h 6030097"/>
              <a:gd name="connsiteX1" fmla="*/ 2051221 w 10194324"/>
              <a:gd name="connsiteY1" fmla="*/ 0 h 6030097"/>
              <a:gd name="connsiteX2" fmla="*/ 2162432 w 10194324"/>
              <a:gd name="connsiteY2" fmla="*/ 135924 h 6030097"/>
              <a:gd name="connsiteX3" fmla="*/ 10194324 w 10194324"/>
              <a:gd name="connsiteY3" fmla="*/ 135924 h 6030097"/>
              <a:gd name="connsiteX4" fmla="*/ 10120184 w 10194324"/>
              <a:gd name="connsiteY4" fmla="*/ 5993027 h 6030097"/>
              <a:gd name="connsiteX5" fmla="*/ 0 w 10194324"/>
              <a:gd name="connsiteY5" fmla="*/ 6030097 h 6030097"/>
              <a:gd name="connsiteX6" fmla="*/ 531340 w 10194324"/>
              <a:gd name="connsiteY6" fmla="*/ 135924 h 6030097"/>
              <a:gd name="connsiteX7" fmla="*/ 1927654 w 10194324"/>
              <a:gd name="connsiteY7" fmla="*/ 135924 h 603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94324" h="6030097">
                <a:moveTo>
                  <a:pt x="1927654" y="135924"/>
                </a:moveTo>
                <a:lnTo>
                  <a:pt x="2051221" y="0"/>
                </a:lnTo>
                <a:lnTo>
                  <a:pt x="2162432" y="135924"/>
                </a:lnTo>
                <a:lnTo>
                  <a:pt x="10194324" y="135924"/>
                </a:lnTo>
                <a:lnTo>
                  <a:pt x="10120184" y="5993027"/>
                </a:lnTo>
                <a:lnTo>
                  <a:pt x="0" y="6030097"/>
                </a:lnTo>
                <a:lnTo>
                  <a:pt x="531340" y="135924"/>
                </a:lnTo>
                <a:lnTo>
                  <a:pt x="1927654" y="135924"/>
                </a:lnTo>
                <a:close/>
              </a:path>
            </a:pathLst>
          </a:custGeom>
          <a:noFill/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012160" y="1196752"/>
            <a:ext cx="2736304" cy="1872208"/>
          </a:xfrm>
        </p:spPr>
        <p:txBody>
          <a:bodyPr vert="horz" anchor="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92696"/>
            <a:ext cx="5194920" cy="543346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7200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268760"/>
            <a:ext cx="7859216" cy="485740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-753762" y="936104"/>
            <a:ext cx="10194324" cy="6021288"/>
          </a:xfrm>
          <a:custGeom>
            <a:avLst/>
            <a:gdLst>
              <a:gd name="connsiteX0" fmla="*/ 1927654 w 10194324"/>
              <a:gd name="connsiteY0" fmla="*/ 135924 h 6030097"/>
              <a:gd name="connsiteX1" fmla="*/ 2051221 w 10194324"/>
              <a:gd name="connsiteY1" fmla="*/ 0 h 6030097"/>
              <a:gd name="connsiteX2" fmla="*/ 2162432 w 10194324"/>
              <a:gd name="connsiteY2" fmla="*/ 135924 h 6030097"/>
              <a:gd name="connsiteX3" fmla="*/ 10194324 w 10194324"/>
              <a:gd name="connsiteY3" fmla="*/ 135924 h 6030097"/>
              <a:gd name="connsiteX4" fmla="*/ 10120184 w 10194324"/>
              <a:gd name="connsiteY4" fmla="*/ 5993027 h 6030097"/>
              <a:gd name="connsiteX5" fmla="*/ 0 w 10194324"/>
              <a:gd name="connsiteY5" fmla="*/ 6030097 h 6030097"/>
              <a:gd name="connsiteX6" fmla="*/ 531340 w 10194324"/>
              <a:gd name="connsiteY6" fmla="*/ 135924 h 6030097"/>
              <a:gd name="connsiteX7" fmla="*/ 1927654 w 10194324"/>
              <a:gd name="connsiteY7" fmla="*/ 135924 h 603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94324" h="6030097">
                <a:moveTo>
                  <a:pt x="1927654" y="135924"/>
                </a:moveTo>
                <a:lnTo>
                  <a:pt x="2051221" y="0"/>
                </a:lnTo>
                <a:lnTo>
                  <a:pt x="2162432" y="135924"/>
                </a:lnTo>
                <a:lnTo>
                  <a:pt x="10194324" y="135924"/>
                </a:lnTo>
                <a:lnTo>
                  <a:pt x="10120184" y="5993027"/>
                </a:lnTo>
                <a:lnTo>
                  <a:pt x="0" y="6030097"/>
                </a:lnTo>
                <a:lnTo>
                  <a:pt x="531340" y="135924"/>
                </a:lnTo>
                <a:lnTo>
                  <a:pt x="1927654" y="135924"/>
                </a:lnTo>
                <a:close/>
              </a:path>
            </a:pathLst>
          </a:custGeom>
          <a:noFill/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7" name="组合 10"/>
          <p:cNvGrpSpPr/>
          <p:nvPr/>
        </p:nvGrpSpPr>
        <p:grpSpPr>
          <a:xfrm>
            <a:off x="683568" y="3284984"/>
            <a:ext cx="7848872" cy="720080"/>
            <a:chOff x="683568" y="1268760"/>
            <a:chExt cx="7848872" cy="720080"/>
          </a:xfrm>
        </p:grpSpPr>
        <p:sp>
          <p:nvSpPr>
            <p:cNvPr id="9" name="矩形 8"/>
            <p:cNvSpPr/>
            <p:nvPr userDrawn="1"/>
          </p:nvSpPr>
          <p:spPr>
            <a:xfrm>
              <a:off x="1907704" y="1268760"/>
              <a:ext cx="6624736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zh-CN" altLang="en-US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任意多边形 7"/>
            <p:cNvSpPr/>
            <p:nvPr userDrawn="1"/>
          </p:nvSpPr>
          <p:spPr>
            <a:xfrm>
              <a:off x="683568" y="1268760"/>
              <a:ext cx="1507524" cy="720080"/>
            </a:xfrm>
            <a:custGeom>
              <a:avLst/>
              <a:gdLst>
                <a:gd name="connsiteX0" fmla="*/ 0 w 1507524"/>
                <a:gd name="connsiteY0" fmla="*/ 0 h 704336"/>
                <a:gd name="connsiteX1" fmla="*/ 1507524 w 1507524"/>
                <a:gd name="connsiteY1" fmla="*/ 0 h 704336"/>
                <a:gd name="connsiteX2" fmla="*/ 1507524 w 1507524"/>
                <a:gd name="connsiteY2" fmla="*/ 234779 h 704336"/>
                <a:gd name="connsiteX3" fmla="*/ 1421027 w 1507524"/>
                <a:gd name="connsiteY3" fmla="*/ 333633 h 704336"/>
                <a:gd name="connsiteX4" fmla="*/ 1507524 w 1507524"/>
                <a:gd name="connsiteY4" fmla="*/ 420130 h 704336"/>
                <a:gd name="connsiteX5" fmla="*/ 1507524 w 1507524"/>
                <a:gd name="connsiteY5" fmla="*/ 704336 h 704336"/>
                <a:gd name="connsiteX6" fmla="*/ 0 w 1507524"/>
                <a:gd name="connsiteY6" fmla="*/ 704336 h 704336"/>
                <a:gd name="connsiteX7" fmla="*/ 0 w 1507524"/>
                <a:gd name="connsiteY7" fmla="*/ 0 h 70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07524" h="704336">
                  <a:moveTo>
                    <a:pt x="0" y="0"/>
                  </a:moveTo>
                  <a:lnTo>
                    <a:pt x="1507524" y="0"/>
                  </a:lnTo>
                  <a:lnTo>
                    <a:pt x="1507524" y="234779"/>
                  </a:lnTo>
                  <a:lnTo>
                    <a:pt x="1421027" y="333633"/>
                  </a:lnTo>
                  <a:lnTo>
                    <a:pt x="1507524" y="420130"/>
                  </a:lnTo>
                  <a:lnTo>
                    <a:pt x="1507524" y="704336"/>
                  </a:lnTo>
                  <a:lnTo>
                    <a:pt x="0" y="704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3569" y="3284984"/>
            <a:ext cx="1368151" cy="720080"/>
          </a:xfrm>
        </p:spPr>
        <p:txBody>
          <a:bodyPr anchor="ctr">
            <a:noAutofit/>
          </a:bodyPr>
          <a:lstStyle>
            <a:lvl1pPr marL="0" indent="0" algn="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67744" y="3284985"/>
            <a:ext cx="6336704" cy="720080"/>
          </a:xfrm>
        </p:spPr>
        <p:txBody>
          <a:bodyPr anchor="ctr">
            <a:normAutofit/>
          </a:bodyPr>
          <a:lstStyle>
            <a:lvl1pPr algn="l">
              <a:defRPr sz="3600" b="0" cap="all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5740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5740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-753762" y="936104"/>
            <a:ext cx="10194324" cy="6021288"/>
          </a:xfrm>
          <a:custGeom>
            <a:avLst/>
            <a:gdLst>
              <a:gd name="connsiteX0" fmla="*/ 1927654 w 10194324"/>
              <a:gd name="connsiteY0" fmla="*/ 135924 h 6030097"/>
              <a:gd name="connsiteX1" fmla="*/ 2051221 w 10194324"/>
              <a:gd name="connsiteY1" fmla="*/ 0 h 6030097"/>
              <a:gd name="connsiteX2" fmla="*/ 2162432 w 10194324"/>
              <a:gd name="connsiteY2" fmla="*/ 135924 h 6030097"/>
              <a:gd name="connsiteX3" fmla="*/ 10194324 w 10194324"/>
              <a:gd name="connsiteY3" fmla="*/ 135924 h 6030097"/>
              <a:gd name="connsiteX4" fmla="*/ 10120184 w 10194324"/>
              <a:gd name="connsiteY4" fmla="*/ 5993027 h 6030097"/>
              <a:gd name="connsiteX5" fmla="*/ 0 w 10194324"/>
              <a:gd name="connsiteY5" fmla="*/ 6030097 h 6030097"/>
              <a:gd name="connsiteX6" fmla="*/ 531340 w 10194324"/>
              <a:gd name="connsiteY6" fmla="*/ 135924 h 6030097"/>
              <a:gd name="connsiteX7" fmla="*/ 1927654 w 10194324"/>
              <a:gd name="connsiteY7" fmla="*/ 135924 h 603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94324" h="6030097">
                <a:moveTo>
                  <a:pt x="1927654" y="135924"/>
                </a:moveTo>
                <a:lnTo>
                  <a:pt x="2051221" y="0"/>
                </a:lnTo>
                <a:lnTo>
                  <a:pt x="2162432" y="135924"/>
                </a:lnTo>
                <a:lnTo>
                  <a:pt x="10194324" y="135924"/>
                </a:lnTo>
                <a:lnTo>
                  <a:pt x="10120184" y="5993027"/>
                </a:lnTo>
                <a:lnTo>
                  <a:pt x="0" y="6030097"/>
                </a:lnTo>
                <a:lnTo>
                  <a:pt x="531340" y="135924"/>
                </a:lnTo>
                <a:lnTo>
                  <a:pt x="1927654" y="135924"/>
                </a:lnTo>
                <a:close/>
              </a:path>
            </a:pathLst>
          </a:custGeom>
          <a:noFill/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cxnSp>
        <p:nvCxnSpPr>
          <p:cNvPr id="10" name="直接连接符 9"/>
          <p:cNvCxnSpPr/>
          <p:nvPr/>
        </p:nvCxnSpPr>
        <p:spPr>
          <a:xfrm rot="5400000">
            <a:off x="2051720" y="3717032"/>
            <a:ext cx="504056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4040188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060848"/>
            <a:ext cx="4040188" cy="406531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041775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060848"/>
            <a:ext cx="4041775" cy="406531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-753762" y="936104"/>
            <a:ext cx="10194324" cy="6021288"/>
          </a:xfrm>
          <a:custGeom>
            <a:avLst/>
            <a:gdLst>
              <a:gd name="connsiteX0" fmla="*/ 1927654 w 10194324"/>
              <a:gd name="connsiteY0" fmla="*/ 135924 h 6030097"/>
              <a:gd name="connsiteX1" fmla="*/ 2051221 w 10194324"/>
              <a:gd name="connsiteY1" fmla="*/ 0 h 6030097"/>
              <a:gd name="connsiteX2" fmla="*/ 2162432 w 10194324"/>
              <a:gd name="connsiteY2" fmla="*/ 135924 h 6030097"/>
              <a:gd name="connsiteX3" fmla="*/ 10194324 w 10194324"/>
              <a:gd name="connsiteY3" fmla="*/ 135924 h 6030097"/>
              <a:gd name="connsiteX4" fmla="*/ 10120184 w 10194324"/>
              <a:gd name="connsiteY4" fmla="*/ 5993027 h 6030097"/>
              <a:gd name="connsiteX5" fmla="*/ 0 w 10194324"/>
              <a:gd name="connsiteY5" fmla="*/ 6030097 h 6030097"/>
              <a:gd name="connsiteX6" fmla="*/ 531340 w 10194324"/>
              <a:gd name="connsiteY6" fmla="*/ 135924 h 6030097"/>
              <a:gd name="connsiteX7" fmla="*/ 1927654 w 10194324"/>
              <a:gd name="connsiteY7" fmla="*/ 135924 h 603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94324" h="6030097">
                <a:moveTo>
                  <a:pt x="1927654" y="135924"/>
                </a:moveTo>
                <a:lnTo>
                  <a:pt x="2051221" y="0"/>
                </a:lnTo>
                <a:lnTo>
                  <a:pt x="2162432" y="135924"/>
                </a:lnTo>
                <a:lnTo>
                  <a:pt x="10194324" y="135924"/>
                </a:lnTo>
                <a:lnTo>
                  <a:pt x="10120184" y="5993027"/>
                </a:lnTo>
                <a:lnTo>
                  <a:pt x="0" y="6030097"/>
                </a:lnTo>
                <a:lnTo>
                  <a:pt x="531340" y="135924"/>
                </a:lnTo>
                <a:lnTo>
                  <a:pt x="1927654" y="135924"/>
                </a:lnTo>
                <a:close/>
              </a:path>
            </a:pathLst>
          </a:custGeom>
          <a:noFill/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2051720" y="3717032"/>
            <a:ext cx="504056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-753762" y="936104"/>
            <a:ext cx="10194324" cy="6021288"/>
          </a:xfrm>
          <a:custGeom>
            <a:avLst/>
            <a:gdLst>
              <a:gd name="connsiteX0" fmla="*/ 1927654 w 10194324"/>
              <a:gd name="connsiteY0" fmla="*/ 135924 h 6030097"/>
              <a:gd name="connsiteX1" fmla="*/ 2051221 w 10194324"/>
              <a:gd name="connsiteY1" fmla="*/ 0 h 6030097"/>
              <a:gd name="connsiteX2" fmla="*/ 2162432 w 10194324"/>
              <a:gd name="connsiteY2" fmla="*/ 135924 h 6030097"/>
              <a:gd name="connsiteX3" fmla="*/ 10194324 w 10194324"/>
              <a:gd name="connsiteY3" fmla="*/ 135924 h 6030097"/>
              <a:gd name="connsiteX4" fmla="*/ 10120184 w 10194324"/>
              <a:gd name="connsiteY4" fmla="*/ 5993027 h 6030097"/>
              <a:gd name="connsiteX5" fmla="*/ 0 w 10194324"/>
              <a:gd name="connsiteY5" fmla="*/ 6030097 h 6030097"/>
              <a:gd name="connsiteX6" fmla="*/ 531340 w 10194324"/>
              <a:gd name="connsiteY6" fmla="*/ 135924 h 6030097"/>
              <a:gd name="connsiteX7" fmla="*/ 1927654 w 10194324"/>
              <a:gd name="connsiteY7" fmla="*/ 135924 h 603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94324" h="6030097">
                <a:moveTo>
                  <a:pt x="1927654" y="135924"/>
                </a:moveTo>
                <a:lnTo>
                  <a:pt x="2051221" y="0"/>
                </a:lnTo>
                <a:lnTo>
                  <a:pt x="2162432" y="135924"/>
                </a:lnTo>
                <a:lnTo>
                  <a:pt x="10194324" y="135924"/>
                </a:lnTo>
                <a:lnTo>
                  <a:pt x="10120184" y="5993027"/>
                </a:lnTo>
                <a:lnTo>
                  <a:pt x="0" y="6030097"/>
                </a:lnTo>
                <a:lnTo>
                  <a:pt x="531340" y="135924"/>
                </a:lnTo>
                <a:lnTo>
                  <a:pt x="1927654" y="135924"/>
                </a:lnTo>
                <a:close/>
              </a:path>
            </a:pathLst>
          </a:custGeom>
          <a:noFill/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 rot="5400000" flipV="1">
            <a:off x="1333354" y="1411062"/>
            <a:ext cx="10194324" cy="6021288"/>
          </a:xfrm>
          <a:custGeom>
            <a:avLst/>
            <a:gdLst>
              <a:gd name="connsiteX0" fmla="*/ 1927654 w 10194324"/>
              <a:gd name="connsiteY0" fmla="*/ 135924 h 6030097"/>
              <a:gd name="connsiteX1" fmla="*/ 2051221 w 10194324"/>
              <a:gd name="connsiteY1" fmla="*/ 0 h 6030097"/>
              <a:gd name="connsiteX2" fmla="*/ 2162432 w 10194324"/>
              <a:gd name="connsiteY2" fmla="*/ 135924 h 6030097"/>
              <a:gd name="connsiteX3" fmla="*/ 10194324 w 10194324"/>
              <a:gd name="connsiteY3" fmla="*/ 135924 h 6030097"/>
              <a:gd name="connsiteX4" fmla="*/ 10120184 w 10194324"/>
              <a:gd name="connsiteY4" fmla="*/ 5993027 h 6030097"/>
              <a:gd name="connsiteX5" fmla="*/ 0 w 10194324"/>
              <a:gd name="connsiteY5" fmla="*/ 6030097 h 6030097"/>
              <a:gd name="connsiteX6" fmla="*/ 531340 w 10194324"/>
              <a:gd name="connsiteY6" fmla="*/ 135924 h 6030097"/>
              <a:gd name="connsiteX7" fmla="*/ 1927654 w 10194324"/>
              <a:gd name="connsiteY7" fmla="*/ 135924 h 603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94324" h="6030097">
                <a:moveTo>
                  <a:pt x="1927654" y="135924"/>
                </a:moveTo>
                <a:lnTo>
                  <a:pt x="2051221" y="0"/>
                </a:lnTo>
                <a:lnTo>
                  <a:pt x="2162432" y="135924"/>
                </a:lnTo>
                <a:lnTo>
                  <a:pt x="10194324" y="135924"/>
                </a:lnTo>
                <a:lnTo>
                  <a:pt x="10120184" y="5993027"/>
                </a:lnTo>
                <a:lnTo>
                  <a:pt x="0" y="6030097"/>
                </a:lnTo>
                <a:lnTo>
                  <a:pt x="531340" y="135924"/>
                </a:lnTo>
                <a:lnTo>
                  <a:pt x="1927654" y="135924"/>
                </a:lnTo>
                <a:close/>
              </a:path>
            </a:pathLst>
          </a:custGeom>
          <a:noFill/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2890664" cy="116205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07904" y="1052736"/>
            <a:ext cx="4978896" cy="507342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2890664" cy="469106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682352"/>
            <a:ext cx="554461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3688" y="1844824"/>
            <a:ext cx="5544616" cy="42588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3688" y="1258416"/>
            <a:ext cx="5544616" cy="36004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47664" y="476672"/>
            <a:ext cx="5976664" cy="5832648"/>
          </a:xfrm>
          <a:prstGeom prst="rect">
            <a:avLst/>
          </a:prstGeom>
          <a:noFill/>
          <a:ln w="762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9" name="等腰三角形 8"/>
          <p:cNvSpPr/>
          <p:nvPr/>
        </p:nvSpPr>
        <p:spPr>
          <a:xfrm rot="10800000">
            <a:off x="2051720" y="476672"/>
            <a:ext cx="288032" cy="144016"/>
          </a:xfrm>
          <a:prstGeom prst="triangl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list.tmall.com/search_product.htm?spm=a220m.1000858.1000721.2.3zKxPA&amp;cat=50040639&amp;s=0&amp;n=60&amp;sort=s&amp;style=g&amp;zk_type=0&amp;vmarket=0&amp;pic_detail=1&amp;from=sn_1_cat&amp;active=1" TargetMode="External"/><Relationship Id="rId2" Type="http://schemas.openxmlformats.org/officeDocument/2006/relationships/hyperlink" Target="http://10.232.42.60:9090/doraemon/yuanhan/user_term.php?nick=%CC%DA%CF%F6&amp;submitSearch=%B2%E9%D1%A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ist.tmall.com/search_product.htm?bucket_id=5&amp;spm=a220m.1000858.1000721.2.tuU6dd&amp;cat=50040639&amp;s=0&amp;n=60&amp;sort=s&amp;style=g&amp;zk_type=0&amp;vmarket=0&amp;pic_detail=1&amp;from=sn_1_cat&amp;active=1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个性化实时系统实现和应用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腾霄  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淘宝主搜算法，专注个性化方向</a:t>
            </a:r>
            <a:r>
              <a:rPr lang="en-US" altLang="zh-CN" sz="2000" dirty="0" smtClean="0">
                <a:solidFill>
                  <a:schemeClr val="tx1"/>
                </a:solidFill>
              </a:rPr>
              <a:t>) 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algn="r"/>
            <a:r>
              <a:rPr lang="zh-CN" altLang="en-US" sz="4400" b="1" dirty="0" smtClean="0">
                <a:solidFill>
                  <a:schemeClr val="tx1"/>
                </a:solidFill>
              </a:rPr>
              <a:t>个性化为什么需要实时</a:t>
            </a:r>
            <a:endParaRPr lang="zh-CN" alt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/>
          <a:lstStyle/>
          <a:p>
            <a:r>
              <a:rPr lang="zh-CN" altLang="en-US" dirty="0" smtClean="0"/>
              <a:t>个性化因素的变化</a:t>
            </a:r>
            <a:endParaRPr lang="en-US" altLang="zh-CN" dirty="0" smtClean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051720" y="1268760"/>
            <a:ext cx="5544616" cy="4104456"/>
            <a:chOff x="768" y="768"/>
            <a:chExt cx="3645" cy="3199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gray">
            <a:xfrm>
              <a:off x="3234" y="1310"/>
              <a:ext cx="468" cy="130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b="0"/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gray">
            <a:xfrm>
              <a:off x="2424" y="2372"/>
              <a:ext cx="792" cy="220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b="0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gray">
            <a:xfrm>
              <a:off x="3264" y="3648"/>
              <a:ext cx="1149" cy="319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b="0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gray">
            <a:xfrm>
              <a:off x="912" y="2789"/>
              <a:ext cx="933" cy="259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b="0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 rot="13770025">
              <a:off x="2951" y="2306"/>
              <a:ext cx="605" cy="121"/>
            </a:xfrm>
            <a:prstGeom prst="rect">
              <a:avLst/>
            </a:prstGeom>
            <a:gradFill rotWithShape="1">
              <a:gsLst>
                <a:gs pos="0">
                  <a:srgbClr val="969696">
                    <a:gamma/>
                    <a:shade val="46275"/>
                    <a:invGamma/>
                  </a:srgbClr>
                </a:gs>
                <a:gs pos="50000">
                  <a:srgbClr val="969696"/>
                </a:gs>
                <a:gs pos="100000">
                  <a:srgbClr val="96969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gray">
            <a:xfrm rot="-743917">
              <a:off x="1698" y="2021"/>
              <a:ext cx="636" cy="109"/>
            </a:xfrm>
            <a:prstGeom prst="rect">
              <a:avLst/>
            </a:prstGeom>
            <a:gradFill rotWithShape="1">
              <a:gsLst>
                <a:gs pos="0">
                  <a:srgbClr val="969696">
                    <a:gamma/>
                    <a:shade val="46275"/>
                    <a:invGamma/>
                  </a:srgbClr>
                </a:gs>
                <a:gs pos="50000">
                  <a:srgbClr val="969696"/>
                </a:gs>
                <a:gs pos="100000">
                  <a:srgbClr val="96969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2289" y="1186"/>
              <a:ext cx="1014" cy="1169"/>
              <a:chOff x="2433" y="1234"/>
              <a:chExt cx="1014" cy="1169"/>
            </a:xfrm>
          </p:grpSpPr>
          <p:sp>
            <p:nvSpPr>
              <p:cNvPr id="27" name="Rectangle 10"/>
              <p:cNvSpPr>
                <a:spLocks noChangeArrowheads="1"/>
              </p:cNvSpPr>
              <p:nvPr/>
            </p:nvSpPr>
            <p:spPr bwMode="gray">
              <a:xfrm rot="-3205350">
                <a:off x="3175" y="1380"/>
                <a:ext cx="376" cy="83"/>
              </a:xfrm>
              <a:prstGeom prst="rect">
                <a:avLst/>
              </a:prstGeom>
              <a:gradFill rotWithShape="1">
                <a:gsLst>
                  <a:gs pos="0">
                    <a:srgbClr val="969696">
                      <a:gamma/>
                      <a:shade val="46275"/>
                      <a:invGamma/>
                    </a:srgbClr>
                  </a:gs>
                  <a:gs pos="50000">
                    <a:srgbClr val="969696"/>
                  </a:gs>
                  <a:gs pos="100000">
                    <a:srgbClr val="969696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" name="Group 11"/>
              <p:cNvGrpSpPr>
                <a:grpSpLocks/>
              </p:cNvGrpSpPr>
              <p:nvPr/>
            </p:nvGrpSpPr>
            <p:grpSpPr bwMode="auto">
              <a:xfrm>
                <a:off x="2433" y="1401"/>
                <a:ext cx="1014" cy="1002"/>
                <a:chOff x="2016" y="1920"/>
                <a:chExt cx="1680" cy="1680"/>
              </a:xfrm>
            </p:grpSpPr>
            <p:sp>
              <p:nvSpPr>
                <p:cNvPr id="30" name="Oval 12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13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9" name="Text Box 14"/>
              <p:cNvSpPr txBox="1">
                <a:spLocks noChangeArrowheads="1"/>
              </p:cNvSpPr>
              <p:nvPr/>
            </p:nvSpPr>
            <p:spPr bwMode="gray">
              <a:xfrm>
                <a:off x="2491" y="1723"/>
                <a:ext cx="902" cy="4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0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Personal </a:t>
                </a:r>
              </a:p>
              <a:p>
                <a:pPr algn="ctr" eaLnBrk="0" hangingPunct="0"/>
                <a:r>
                  <a:rPr lang="en-US" altLang="zh-CN" sz="20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Match &amp; Rank</a:t>
                </a:r>
                <a:endParaRPr lang="en-US" altLang="zh-CN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13" name="Group 15"/>
            <p:cNvGrpSpPr>
              <a:grpSpLocks/>
            </p:cNvGrpSpPr>
            <p:nvPr/>
          </p:nvGrpSpPr>
          <p:grpSpPr bwMode="auto">
            <a:xfrm>
              <a:off x="3177" y="768"/>
              <a:ext cx="549" cy="543"/>
              <a:chOff x="3321" y="816"/>
              <a:chExt cx="549" cy="543"/>
            </a:xfrm>
          </p:grpSpPr>
          <p:grpSp>
            <p:nvGrpSpPr>
              <p:cNvPr id="14" name="Group 16"/>
              <p:cNvGrpSpPr>
                <a:grpSpLocks/>
              </p:cNvGrpSpPr>
              <p:nvPr/>
            </p:nvGrpSpPr>
            <p:grpSpPr bwMode="auto">
              <a:xfrm>
                <a:off x="3321" y="816"/>
                <a:ext cx="549" cy="543"/>
                <a:chOff x="2013" y="1919"/>
                <a:chExt cx="1680" cy="1682"/>
              </a:xfrm>
            </p:grpSpPr>
            <p:sp>
              <p:nvSpPr>
                <p:cNvPr id="25" name="Oval 17"/>
                <p:cNvSpPr>
                  <a:spLocks noChangeArrowheads="1"/>
                </p:cNvSpPr>
                <p:nvPr/>
              </p:nvSpPr>
              <p:spPr bwMode="gray">
                <a:xfrm>
                  <a:off x="2013" y="1919"/>
                  <a:ext cx="1680" cy="168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18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" name="Text Box 19"/>
              <p:cNvSpPr txBox="1">
                <a:spLocks noChangeArrowheads="1"/>
              </p:cNvSpPr>
              <p:nvPr/>
            </p:nvSpPr>
            <p:spPr bwMode="gray">
              <a:xfrm>
                <a:off x="3393" y="1025"/>
                <a:ext cx="431" cy="2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1400" b="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Query</a:t>
                </a:r>
                <a:r>
                  <a:rPr lang="zh-CN" altLang="en-US" sz="1400" b="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 </a:t>
                </a:r>
                <a:endParaRPr lang="en-US" altLang="zh-CN" sz="1400" b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endParaRPr>
              </a:p>
            </p:txBody>
          </p:sp>
        </p:grpSp>
        <p:grpSp>
          <p:nvGrpSpPr>
            <p:cNvPr id="15" name="Group 20"/>
            <p:cNvGrpSpPr>
              <a:grpSpLocks/>
            </p:cNvGrpSpPr>
            <p:nvPr/>
          </p:nvGrpSpPr>
          <p:grpSpPr bwMode="auto">
            <a:xfrm>
              <a:off x="768" y="1603"/>
              <a:ext cx="1099" cy="1128"/>
              <a:chOff x="912" y="1651"/>
              <a:chExt cx="1099" cy="1128"/>
            </a:xfrm>
          </p:grpSpPr>
          <p:grpSp>
            <p:nvGrpSpPr>
              <p:cNvPr id="19" name="Group 21"/>
              <p:cNvGrpSpPr>
                <a:grpSpLocks/>
              </p:cNvGrpSpPr>
              <p:nvPr/>
            </p:nvGrpSpPr>
            <p:grpSpPr bwMode="auto">
              <a:xfrm>
                <a:off x="912" y="1651"/>
                <a:ext cx="1099" cy="1128"/>
                <a:chOff x="2016" y="1920"/>
                <a:chExt cx="1680" cy="1680"/>
              </a:xfrm>
            </p:grpSpPr>
            <p:sp>
              <p:nvSpPr>
                <p:cNvPr id="21" name="Oval 22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72549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23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" name="Text Box 24"/>
              <p:cNvSpPr txBox="1">
                <a:spLocks noChangeArrowheads="1"/>
              </p:cNvSpPr>
              <p:nvPr/>
            </p:nvSpPr>
            <p:spPr bwMode="gray">
              <a:xfrm>
                <a:off x="1202" y="2152"/>
                <a:ext cx="510" cy="3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8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Item </a:t>
                </a:r>
                <a:endParaRPr lang="en-US" altLang="zh-CN" sz="2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23" name="Group 25"/>
            <p:cNvGrpSpPr>
              <a:grpSpLocks/>
            </p:cNvGrpSpPr>
            <p:nvPr/>
          </p:nvGrpSpPr>
          <p:grpSpPr bwMode="auto">
            <a:xfrm>
              <a:off x="3134" y="2397"/>
              <a:ext cx="1268" cy="1253"/>
              <a:chOff x="3278" y="2445"/>
              <a:chExt cx="1268" cy="1253"/>
            </a:xfrm>
          </p:grpSpPr>
          <p:grpSp>
            <p:nvGrpSpPr>
              <p:cNvPr id="28" name="Group 26"/>
              <p:cNvGrpSpPr>
                <a:grpSpLocks/>
              </p:cNvGrpSpPr>
              <p:nvPr/>
            </p:nvGrpSpPr>
            <p:grpSpPr bwMode="auto">
              <a:xfrm>
                <a:off x="3278" y="2445"/>
                <a:ext cx="1268" cy="1253"/>
                <a:chOff x="2016" y="1920"/>
                <a:chExt cx="1680" cy="1680"/>
              </a:xfrm>
            </p:grpSpPr>
            <p:sp>
              <p:nvSpPr>
                <p:cNvPr id="17" name="Oval 27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5451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28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" name="Text Box 29"/>
              <p:cNvSpPr txBox="1">
                <a:spLocks noChangeArrowheads="1"/>
              </p:cNvSpPr>
              <p:nvPr/>
            </p:nvSpPr>
            <p:spPr bwMode="gray">
              <a:xfrm>
                <a:off x="3472" y="2988"/>
                <a:ext cx="982" cy="3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800" dirty="0" err="1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UserProfile</a:t>
                </a:r>
                <a:endParaRPr lang="en-US" altLang="zh-CN" sz="2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algn="r"/>
            <a:r>
              <a:rPr lang="zh-CN" altLang="en-US" sz="4400" b="1" dirty="0" smtClean="0">
                <a:solidFill>
                  <a:schemeClr val="tx1"/>
                </a:solidFill>
              </a:rPr>
              <a:t>个性化为什么需要实时</a:t>
            </a:r>
            <a:endParaRPr lang="zh-CN" alt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/>
          <a:lstStyle/>
          <a:p>
            <a:r>
              <a:rPr lang="zh-CN" altLang="en-US" dirty="0" smtClean="0"/>
              <a:t>个性化因素的变化</a:t>
            </a:r>
            <a:endParaRPr lang="en-US" altLang="zh-CN" dirty="0" smtClean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051720" y="1268760"/>
            <a:ext cx="5544616" cy="4104456"/>
            <a:chOff x="768" y="768"/>
            <a:chExt cx="3645" cy="3199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gray">
            <a:xfrm>
              <a:off x="3234" y="1310"/>
              <a:ext cx="468" cy="130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b="0"/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gray">
            <a:xfrm>
              <a:off x="2424" y="2372"/>
              <a:ext cx="792" cy="220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b="0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gray">
            <a:xfrm>
              <a:off x="3264" y="3648"/>
              <a:ext cx="1149" cy="319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b="0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gray">
            <a:xfrm>
              <a:off x="912" y="2789"/>
              <a:ext cx="933" cy="259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b="0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 rot="13770025">
              <a:off x="2951" y="2306"/>
              <a:ext cx="605" cy="121"/>
            </a:xfrm>
            <a:prstGeom prst="rect">
              <a:avLst/>
            </a:prstGeom>
            <a:gradFill rotWithShape="1">
              <a:gsLst>
                <a:gs pos="0">
                  <a:srgbClr val="969696">
                    <a:gamma/>
                    <a:shade val="46275"/>
                    <a:invGamma/>
                  </a:srgbClr>
                </a:gs>
                <a:gs pos="50000">
                  <a:srgbClr val="969696"/>
                </a:gs>
                <a:gs pos="100000">
                  <a:srgbClr val="96969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gray">
            <a:xfrm rot="-743917">
              <a:off x="1698" y="2021"/>
              <a:ext cx="636" cy="109"/>
            </a:xfrm>
            <a:prstGeom prst="rect">
              <a:avLst/>
            </a:prstGeom>
            <a:gradFill rotWithShape="1">
              <a:gsLst>
                <a:gs pos="0">
                  <a:srgbClr val="969696">
                    <a:gamma/>
                    <a:shade val="46275"/>
                    <a:invGamma/>
                  </a:srgbClr>
                </a:gs>
                <a:gs pos="50000">
                  <a:srgbClr val="969696"/>
                </a:gs>
                <a:gs pos="100000">
                  <a:srgbClr val="96969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2289" y="1186"/>
              <a:ext cx="1014" cy="1169"/>
              <a:chOff x="2433" y="1234"/>
              <a:chExt cx="1014" cy="1169"/>
            </a:xfrm>
          </p:grpSpPr>
          <p:sp>
            <p:nvSpPr>
              <p:cNvPr id="27" name="Rectangle 10"/>
              <p:cNvSpPr>
                <a:spLocks noChangeArrowheads="1"/>
              </p:cNvSpPr>
              <p:nvPr/>
            </p:nvSpPr>
            <p:spPr bwMode="gray">
              <a:xfrm rot="-3205350">
                <a:off x="3175" y="1380"/>
                <a:ext cx="376" cy="83"/>
              </a:xfrm>
              <a:prstGeom prst="rect">
                <a:avLst/>
              </a:prstGeom>
              <a:gradFill rotWithShape="1">
                <a:gsLst>
                  <a:gs pos="0">
                    <a:srgbClr val="969696">
                      <a:gamma/>
                      <a:shade val="46275"/>
                      <a:invGamma/>
                    </a:srgbClr>
                  </a:gs>
                  <a:gs pos="50000">
                    <a:srgbClr val="969696"/>
                  </a:gs>
                  <a:gs pos="100000">
                    <a:srgbClr val="969696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" name="Group 11"/>
              <p:cNvGrpSpPr>
                <a:grpSpLocks/>
              </p:cNvGrpSpPr>
              <p:nvPr/>
            </p:nvGrpSpPr>
            <p:grpSpPr bwMode="auto">
              <a:xfrm>
                <a:off x="2433" y="1401"/>
                <a:ext cx="1014" cy="1002"/>
                <a:chOff x="2016" y="1920"/>
                <a:chExt cx="1680" cy="1680"/>
              </a:xfrm>
            </p:grpSpPr>
            <p:sp>
              <p:nvSpPr>
                <p:cNvPr id="30" name="Oval 12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13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9" name="Text Box 14"/>
              <p:cNvSpPr txBox="1">
                <a:spLocks noChangeArrowheads="1"/>
              </p:cNvSpPr>
              <p:nvPr/>
            </p:nvSpPr>
            <p:spPr bwMode="gray">
              <a:xfrm>
                <a:off x="2491" y="1723"/>
                <a:ext cx="902" cy="4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0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Personal </a:t>
                </a:r>
              </a:p>
              <a:p>
                <a:pPr algn="ctr" eaLnBrk="0" hangingPunct="0"/>
                <a:r>
                  <a:rPr lang="en-US" altLang="zh-CN" sz="20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Match &amp; Rank</a:t>
                </a:r>
                <a:endParaRPr lang="en-US" altLang="zh-CN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13" name="Group 15"/>
            <p:cNvGrpSpPr>
              <a:grpSpLocks/>
            </p:cNvGrpSpPr>
            <p:nvPr/>
          </p:nvGrpSpPr>
          <p:grpSpPr bwMode="auto">
            <a:xfrm>
              <a:off x="3177" y="768"/>
              <a:ext cx="549" cy="543"/>
              <a:chOff x="3321" y="816"/>
              <a:chExt cx="549" cy="543"/>
            </a:xfrm>
          </p:grpSpPr>
          <p:grpSp>
            <p:nvGrpSpPr>
              <p:cNvPr id="14" name="Group 16"/>
              <p:cNvGrpSpPr>
                <a:grpSpLocks/>
              </p:cNvGrpSpPr>
              <p:nvPr/>
            </p:nvGrpSpPr>
            <p:grpSpPr bwMode="auto">
              <a:xfrm>
                <a:off x="3321" y="816"/>
                <a:ext cx="549" cy="543"/>
                <a:chOff x="2013" y="1919"/>
                <a:chExt cx="1680" cy="1682"/>
              </a:xfrm>
            </p:grpSpPr>
            <p:sp>
              <p:nvSpPr>
                <p:cNvPr id="25" name="Oval 17"/>
                <p:cNvSpPr>
                  <a:spLocks noChangeArrowheads="1"/>
                </p:cNvSpPr>
                <p:nvPr/>
              </p:nvSpPr>
              <p:spPr bwMode="gray">
                <a:xfrm>
                  <a:off x="2013" y="1919"/>
                  <a:ext cx="1680" cy="168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18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" name="Text Box 19"/>
              <p:cNvSpPr txBox="1">
                <a:spLocks noChangeArrowheads="1"/>
              </p:cNvSpPr>
              <p:nvPr/>
            </p:nvSpPr>
            <p:spPr bwMode="gray">
              <a:xfrm>
                <a:off x="3393" y="1025"/>
                <a:ext cx="431" cy="2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1400" b="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Query</a:t>
                </a:r>
                <a:r>
                  <a:rPr lang="zh-CN" altLang="en-US" sz="1400" b="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 </a:t>
                </a:r>
                <a:endParaRPr lang="en-US" altLang="zh-CN" sz="1400" b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endParaRPr>
              </a:p>
            </p:txBody>
          </p:sp>
        </p:grpSp>
        <p:grpSp>
          <p:nvGrpSpPr>
            <p:cNvPr id="15" name="Group 20"/>
            <p:cNvGrpSpPr>
              <a:grpSpLocks/>
            </p:cNvGrpSpPr>
            <p:nvPr/>
          </p:nvGrpSpPr>
          <p:grpSpPr bwMode="auto">
            <a:xfrm>
              <a:off x="768" y="1603"/>
              <a:ext cx="1099" cy="1128"/>
              <a:chOff x="912" y="1651"/>
              <a:chExt cx="1099" cy="1128"/>
            </a:xfrm>
          </p:grpSpPr>
          <p:grpSp>
            <p:nvGrpSpPr>
              <p:cNvPr id="19" name="Group 21"/>
              <p:cNvGrpSpPr>
                <a:grpSpLocks/>
              </p:cNvGrpSpPr>
              <p:nvPr/>
            </p:nvGrpSpPr>
            <p:grpSpPr bwMode="auto">
              <a:xfrm>
                <a:off x="912" y="1651"/>
                <a:ext cx="1099" cy="1128"/>
                <a:chOff x="2016" y="1920"/>
                <a:chExt cx="1680" cy="1680"/>
              </a:xfrm>
            </p:grpSpPr>
            <p:sp>
              <p:nvSpPr>
                <p:cNvPr id="21" name="Oval 22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72549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23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" name="Text Box 24"/>
              <p:cNvSpPr txBox="1">
                <a:spLocks noChangeArrowheads="1"/>
              </p:cNvSpPr>
              <p:nvPr/>
            </p:nvSpPr>
            <p:spPr bwMode="gray">
              <a:xfrm>
                <a:off x="1202" y="2152"/>
                <a:ext cx="510" cy="3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8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Item </a:t>
                </a:r>
                <a:endParaRPr lang="en-US" altLang="zh-CN" sz="2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23" name="Group 25"/>
            <p:cNvGrpSpPr>
              <a:grpSpLocks/>
            </p:cNvGrpSpPr>
            <p:nvPr/>
          </p:nvGrpSpPr>
          <p:grpSpPr bwMode="auto">
            <a:xfrm>
              <a:off x="3134" y="2397"/>
              <a:ext cx="1268" cy="1253"/>
              <a:chOff x="3278" y="2445"/>
              <a:chExt cx="1268" cy="1253"/>
            </a:xfrm>
          </p:grpSpPr>
          <p:grpSp>
            <p:nvGrpSpPr>
              <p:cNvPr id="28" name="Group 26"/>
              <p:cNvGrpSpPr>
                <a:grpSpLocks/>
              </p:cNvGrpSpPr>
              <p:nvPr/>
            </p:nvGrpSpPr>
            <p:grpSpPr bwMode="auto">
              <a:xfrm>
                <a:off x="3278" y="2445"/>
                <a:ext cx="1268" cy="1253"/>
                <a:chOff x="2016" y="1920"/>
                <a:chExt cx="1680" cy="1680"/>
              </a:xfrm>
            </p:grpSpPr>
            <p:sp>
              <p:nvSpPr>
                <p:cNvPr id="17" name="Oval 27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5451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28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" name="Text Box 29"/>
              <p:cNvSpPr txBox="1">
                <a:spLocks noChangeArrowheads="1"/>
              </p:cNvSpPr>
              <p:nvPr/>
            </p:nvSpPr>
            <p:spPr bwMode="gray">
              <a:xfrm>
                <a:off x="3472" y="2988"/>
                <a:ext cx="982" cy="3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800" dirty="0" err="1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UserProfile</a:t>
                </a:r>
                <a:endParaRPr lang="en-US" altLang="zh-CN" sz="2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39" name="矩形 38"/>
          <p:cNvSpPr/>
          <p:nvPr/>
        </p:nvSpPr>
        <p:spPr>
          <a:xfrm>
            <a:off x="1835696" y="46531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zh-CN" altLang="en-US" b="1" dirty="0" smtClean="0">
                <a:solidFill>
                  <a:srgbClr val="7030A0"/>
                </a:solidFill>
              </a:rPr>
              <a:t>变化是时刻进行的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7030A0"/>
                </a:solidFill>
              </a:rPr>
              <a:t>商品在变化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7030A0"/>
                </a:solidFill>
              </a:rPr>
              <a:t>用户个体在变化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7030A0"/>
                </a:solidFill>
              </a:rPr>
              <a:t>群体、环境在变化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7030A0"/>
                </a:solidFill>
              </a:rPr>
              <a:t>个体和群体的隶属关系也在动态变化</a:t>
            </a:r>
            <a:endParaRPr lang="en-US" altLang="zh-CN" dirty="0" smtClean="0">
              <a:solidFill>
                <a:srgbClr val="7030A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80312" y="4581128"/>
            <a:ext cx="1259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accent1"/>
                </a:solidFill>
              </a:rPr>
              <a:t>User changing</a:t>
            </a:r>
          </a:p>
          <a:p>
            <a:pPr algn="ctr"/>
            <a:r>
              <a:rPr lang="en-US" altLang="zh-CN" b="1" dirty="0" smtClean="0">
                <a:solidFill>
                  <a:schemeClr val="accent1"/>
                </a:solidFill>
              </a:rPr>
              <a:t>overtime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43608" y="3429000"/>
            <a:ext cx="1512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6600"/>
                </a:solidFill>
              </a:rPr>
              <a:t>Item</a:t>
            </a:r>
          </a:p>
          <a:p>
            <a:pPr algn="ctr"/>
            <a:r>
              <a:rPr lang="en-US" altLang="zh-CN" b="1" dirty="0" smtClean="0">
                <a:solidFill>
                  <a:srgbClr val="FF6600"/>
                </a:solidFill>
              </a:rPr>
              <a:t>changing overtime</a:t>
            </a:r>
            <a:endParaRPr lang="zh-CN" altLang="en-US" b="1" dirty="0" smtClean="0">
              <a:solidFill>
                <a:srgbClr val="FF6600"/>
              </a:solidFill>
            </a:endParaRPr>
          </a:p>
          <a:p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516216" y="1340768"/>
            <a:ext cx="1512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accent1"/>
                </a:solidFill>
              </a:rPr>
              <a:t>Desired</a:t>
            </a:r>
          </a:p>
          <a:p>
            <a:pPr algn="ctr"/>
            <a:r>
              <a:rPr lang="en-US" altLang="zh-CN" b="1" dirty="0" smtClean="0">
                <a:solidFill>
                  <a:schemeClr val="accent1"/>
                </a:solidFill>
              </a:rPr>
              <a:t>changing overtime</a:t>
            </a:r>
            <a:endParaRPr lang="zh-CN" altLang="en-US" b="1" dirty="0" smtClean="0">
              <a:solidFill>
                <a:schemeClr val="accent1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淘宝商品的变化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每天新发布商品</a:t>
            </a:r>
            <a:r>
              <a:rPr lang="en-US" altLang="zh-CN" dirty="0" smtClean="0">
                <a:solidFill>
                  <a:srgbClr val="C00000"/>
                </a:solidFill>
              </a:rPr>
              <a:t>1200</a:t>
            </a:r>
            <a:r>
              <a:rPr lang="zh-CN" altLang="en-US" dirty="0" smtClean="0">
                <a:solidFill>
                  <a:srgbClr val="C00000"/>
                </a:solidFill>
              </a:rPr>
              <a:t>万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每天修改商品</a:t>
            </a:r>
            <a:r>
              <a:rPr lang="en-US" altLang="zh-CN" dirty="0" smtClean="0">
                <a:solidFill>
                  <a:srgbClr val="C00000"/>
                </a:solidFill>
              </a:rPr>
              <a:t>2</a:t>
            </a:r>
            <a:r>
              <a:rPr lang="zh-CN" altLang="en-US" dirty="0" smtClean="0">
                <a:solidFill>
                  <a:srgbClr val="C00000"/>
                </a:solidFill>
              </a:rPr>
              <a:t>个亿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各种换季、打折、促销、出新款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各种突发事件 </a:t>
            </a:r>
            <a:r>
              <a:rPr lang="en-US" altLang="zh-CN" dirty="0" smtClean="0">
                <a:solidFill>
                  <a:schemeClr val="tx1"/>
                </a:solidFill>
              </a:rPr>
              <a:t>”</a:t>
            </a:r>
            <a:r>
              <a:rPr lang="zh-CN" altLang="en-US" dirty="0" smtClean="0">
                <a:solidFill>
                  <a:srgbClr val="FF0000"/>
                </a:solidFill>
              </a:rPr>
              <a:t>马云的围巾</a:t>
            </a:r>
            <a:r>
              <a:rPr lang="en-US" altLang="zh-CN" dirty="0" smtClean="0">
                <a:solidFill>
                  <a:schemeClr val="tx1"/>
                </a:solidFill>
              </a:rPr>
              <a:t>”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”</a:t>
            </a:r>
            <a:r>
              <a:rPr lang="zh-CN" altLang="en-US" dirty="0" smtClean="0">
                <a:solidFill>
                  <a:srgbClr val="FF0000"/>
                </a:solidFill>
              </a:rPr>
              <a:t>父亲节</a:t>
            </a:r>
            <a:r>
              <a:rPr lang="en-US" altLang="zh-CN" dirty="0" smtClean="0">
                <a:solidFill>
                  <a:schemeClr val="tx1"/>
                </a:solidFill>
              </a:rPr>
              <a:t>”</a:t>
            </a:r>
          </a:p>
          <a:p>
            <a:pPr lvl="1"/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accent1"/>
                </a:solidFill>
              </a:rPr>
              <a:t>卖家效率决定成败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卖家比的是比谁更敏锐抓住市场需求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每天</a:t>
            </a:r>
            <a:r>
              <a:rPr lang="en-US" altLang="zh-CN" dirty="0" smtClean="0">
                <a:solidFill>
                  <a:schemeClr val="tx1"/>
                </a:solidFill>
              </a:rPr>
              <a:t>100</a:t>
            </a:r>
            <a:r>
              <a:rPr lang="zh-CN" altLang="en-US" dirty="0" smtClean="0">
                <a:solidFill>
                  <a:schemeClr val="tx1"/>
                </a:solidFill>
              </a:rPr>
              <a:t>多万宝贝销量去零需要增加展现机会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没有个性化之前，今天发生的数据变化在排序上要两天后才能体现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accent1"/>
                </a:solidFill>
              </a:rPr>
              <a:t>如何响应变化，促进更新 </a:t>
            </a:r>
            <a:r>
              <a:rPr lang="en-US" altLang="zh-CN" sz="2400" dirty="0" smtClean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algn="r"/>
            <a:r>
              <a:rPr lang="zh-CN" altLang="en-US" sz="4400" b="1" smtClean="0">
                <a:solidFill>
                  <a:schemeClr val="tx1"/>
                </a:solidFill>
              </a:rPr>
              <a:t>个性化为什么需要实时</a:t>
            </a:r>
            <a:endParaRPr lang="zh-CN" altLang="en-US" sz="4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algn="r"/>
            <a:r>
              <a:rPr lang="zh-CN" altLang="en-US" sz="4400" b="1" smtClean="0">
                <a:solidFill>
                  <a:schemeClr val="tx1"/>
                </a:solidFill>
              </a:rPr>
              <a:t>个性化为什么需要实时</a:t>
            </a:r>
            <a:endParaRPr lang="zh-CN" altLang="en-US" sz="44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395536" y="1412776"/>
          <a:ext cx="7992888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图示 5"/>
          <p:cNvGraphicFramePr/>
          <p:nvPr/>
        </p:nvGraphicFramePr>
        <p:xfrm>
          <a:off x="3347864" y="2996952"/>
          <a:ext cx="396044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107504" y="1814626"/>
            <a:ext cx="8784976" cy="5043374"/>
            <a:chOff x="323528" y="1814626"/>
            <a:chExt cx="8784976" cy="5070758"/>
          </a:xfrm>
        </p:grpSpPr>
        <p:grpSp>
          <p:nvGrpSpPr>
            <p:cNvPr id="4" name="组合 47"/>
            <p:cNvGrpSpPr/>
            <p:nvPr/>
          </p:nvGrpSpPr>
          <p:grpSpPr>
            <a:xfrm>
              <a:off x="683568" y="5218748"/>
              <a:ext cx="8424936" cy="646331"/>
              <a:chOff x="683568" y="5434772"/>
              <a:chExt cx="8424936" cy="646331"/>
            </a:xfrm>
          </p:grpSpPr>
          <p:sp>
            <p:nvSpPr>
              <p:cNvPr id="45" name="右箭头 44"/>
              <p:cNvSpPr/>
              <p:nvPr/>
            </p:nvSpPr>
            <p:spPr>
              <a:xfrm>
                <a:off x="683568" y="5436513"/>
                <a:ext cx="7704856" cy="576064"/>
              </a:xfrm>
              <a:prstGeom prst="rightArrow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388424" y="5434772"/>
                <a:ext cx="720080" cy="64633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购物需求</a:t>
                </a: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1151112" y="5650796"/>
                <a:ext cx="144016" cy="144016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3023320" y="5650796"/>
                <a:ext cx="144016" cy="144016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5039544" y="5650796"/>
                <a:ext cx="144016" cy="144016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7055768" y="5650796"/>
                <a:ext cx="144016" cy="144016"/>
              </a:xfrm>
              <a:prstGeom prst="ellipse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圆角矩形标注 51"/>
            <p:cNvSpPr/>
            <p:nvPr/>
          </p:nvSpPr>
          <p:spPr>
            <a:xfrm>
              <a:off x="4211960" y="2924944"/>
              <a:ext cx="3384376" cy="1055608"/>
            </a:xfrm>
            <a:prstGeom prst="wedgeRoundRectCallout">
              <a:avLst>
                <a:gd name="adj1" fmla="val -24233"/>
                <a:gd name="adj2" fmla="val 199395"/>
                <a:gd name="adj3" fmla="val 16667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800" dirty="0" smtClean="0">
                  <a:solidFill>
                    <a:schemeClr val="tx1"/>
                  </a:solidFill>
                </a:rPr>
                <a:t>    </a:t>
              </a:r>
              <a:r>
                <a:rPr lang="zh-CN" altLang="zh-CN" sz="1600" dirty="0" smtClean="0">
                  <a:solidFill>
                    <a:schemeClr val="tx1"/>
                  </a:solidFill>
                  <a:latin typeface="+mj-ea"/>
                  <a:ea typeface="+mj-ea"/>
                </a:rPr>
                <a:t>就是想起来了，然后觉得好像缺什么东西了，就会上去逛逛</a:t>
              </a:r>
              <a:r>
                <a:rPr lang="zh-CN" altLang="zh-CN" sz="1600" dirty="0" smtClean="0">
                  <a:solidFill>
                    <a:schemeClr val="tx1"/>
                  </a:solidFill>
                </a:rPr>
                <a:t>。</a:t>
              </a:r>
              <a:r>
                <a:rPr lang="en-US" altLang="zh-CN" sz="2800" dirty="0" smtClean="0">
                  <a:solidFill>
                    <a:schemeClr val="tx1"/>
                  </a:solidFill>
                </a:rPr>
                <a:t> 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499992" y="5733256"/>
              <a:ext cx="1584176" cy="8309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想买某类东西，还不明确 </a:t>
              </a:r>
              <a:r>
                <a:rPr lang="en-US" altLang="zh-CN" sz="1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53.9% 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圆角矩形标注 56"/>
            <p:cNvSpPr/>
            <p:nvPr/>
          </p:nvSpPr>
          <p:spPr>
            <a:xfrm>
              <a:off x="1885251" y="1814626"/>
              <a:ext cx="4536504" cy="987504"/>
            </a:xfrm>
            <a:prstGeom prst="wedgeRoundRectCallout">
              <a:avLst>
                <a:gd name="adj1" fmla="val -22761"/>
                <a:gd name="adj2" fmla="val 327491"/>
                <a:gd name="adj3" fmla="val 16667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</a:rPr>
                <a:t>   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基本上我打开电脑的第一件事就是上淘宝，看看有没有一些今天比较划算的东西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。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+mj-ea"/>
                  <a:ea typeface="+mj-ea"/>
                </a:rPr>
                <a:t> </a:t>
              </a:r>
              <a:endParaRPr lang="zh-CN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483768" y="5733256"/>
              <a:ext cx="1440160" cy="830997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想购物还不知道买什么</a:t>
              </a:r>
              <a:r>
                <a:rPr lang="en-US" altLang="zh-CN" sz="1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27.2% 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圆角矩形标注 61"/>
            <p:cNvSpPr/>
            <p:nvPr/>
          </p:nvSpPr>
          <p:spPr>
            <a:xfrm>
              <a:off x="6372200" y="3922604"/>
              <a:ext cx="2520280" cy="919401"/>
            </a:xfrm>
            <a:prstGeom prst="wedgeRoundRectCallout">
              <a:avLst>
                <a:gd name="adj1" fmla="val -19781"/>
                <a:gd name="adj2" fmla="val 110002"/>
                <a:gd name="adj3" fmla="val 16667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+mj-ea"/>
                  <a:ea typeface="+mj-ea"/>
                </a:rPr>
                <a:t>     </a:t>
              </a:r>
              <a:r>
                <a:rPr lang="zh-CN" altLang="zh-CN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突然</a:t>
              </a:r>
              <a:r>
                <a:rPr lang="zh-CN" altLang="zh-CN" sz="1600" dirty="0">
                  <a:solidFill>
                    <a:schemeClr val="bg1"/>
                  </a:solidFill>
                  <a:latin typeface="+mj-ea"/>
                  <a:ea typeface="+mj-ea"/>
                </a:rPr>
                <a:t>我想买这个东西了就上淘宝找，搜索</a:t>
              </a:r>
              <a:r>
                <a:rPr lang="zh-CN" altLang="zh-CN" sz="1600" dirty="0" smtClean="0">
                  <a:solidFill>
                    <a:schemeClr val="bg1"/>
                  </a:solidFill>
                </a:rPr>
                <a:t>。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 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588224" y="5733256"/>
              <a:ext cx="1512168" cy="83099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有明确的想买的商品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16.0% </a:t>
              </a:r>
              <a:endPara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0" name="组合 48"/>
            <p:cNvGrpSpPr/>
            <p:nvPr/>
          </p:nvGrpSpPr>
          <p:grpSpPr>
            <a:xfrm>
              <a:off x="323528" y="3490556"/>
              <a:ext cx="3528392" cy="3106796"/>
              <a:chOff x="323528" y="3706580"/>
              <a:chExt cx="3528392" cy="3106796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683568" y="5982379"/>
                <a:ext cx="1296144" cy="83099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sz="1600" dirty="0" smtClean="0">
                    <a:latin typeface="微软雅黑" pitchFamily="34" charset="-122"/>
                    <a:ea typeface="微软雅黑" pitchFamily="34" charset="-122"/>
                  </a:rPr>
                  <a:t>没有购物需求</a:t>
                </a:r>
                <a:endParaRPr lang="en-US" altLang="zh-CN" sz="1600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1600" b="1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2.2% </a:t>
                </a:r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4" name="圆角矩形标注 73"/>
              <p:cNvSpPr/>
              <p:nvPr/>
            </p:nvSpPr>
            <p:spPr>
              <a:xfrm>
                <a:off x="323528" y="3706580"/>
                <a:ext cx="3528392" cy="1055608"/>
              </a:xfrm>
              <a:prstGeom prst="wedgeRoundRectCallout">
                <a:avLst>
                  <a:gd name="adj1" fmla="val -25598"/>
                  <a:gd name="adj2" fmla="val 125042"/>
                  <a:gd name="adj3" fmla="val 16667"/>
                </a:avLst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CN" sz="2800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  </a:t>
                </a:r>
                <a:r>
                  <a:rPr lang="zh-CN" altLang="zh-CN" sz="16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上</a:t>
                </a:r>
                <a:r>
                  <a:rPr lang="zh-CN" altLang="zh-CN" sz="16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淘宝的时间也比较充裕，因为白天在公司</a:t>
                </a:r>
                <a:r>
                  <a:rPr lang="zh-CN" altLang="zh-CN" sz="16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，没什么</a:t>
                </a:r>
                <a:r>
                  <a:rPr lang="zh-CN" altLang="zh-CN" sz="16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事就浏览</a:t>
                </a:r>
                <a:r>
                  <a:rPr lang="zh-CN" altLang="zh-CN" sz="16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逛逛</a:t>
                </a:r>
                <a:r>
                  <a:rPr lang="zh-CN" altLang="en-US" sz="1600" dirty="0" smtClean="0">
                    <a:solidFill>
                      <a:schemeClr val="bg1"/>
                    </a:solidFill>
                  </a:rPr>
                  <a:t>。</a:t>
                </a:r>
                <a:r>
                  <a:rPr lang="en-US" altLang="zh-CN" sz="2800" dirty="0" smtClean="0">
                    <a:solidFill>
                      <a:schemeClr val="bg1"/>
                    </a:solidFill>
                    <a:latin typeface="黑体" pitchFamily="49" charset="-122"/>
                    <a:ea typeface="黑体" pitchFamily="49" charset="-122"/>
                  </a:rPr>
                  <a:t> </a:t>
                </a:r>
                <a:endParaRPr lang="zh-CN" altLang="en-US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5834765" y="6577607"/>
              <a:ext cx="2945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Ref:  </a:t>
              </a: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引自搜索产品团队逛</a:t>
              </a:r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调研</a:t>
              </a:r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部分</a:t>
              </a:r>
            </a:p>
          </p:txBody>
        </p:sp>
      </p:grpSp>
      <p:sp>
        <p:nvSpPr>
          <p:cNvPr id="35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algn="r"/>
            <a:r>
              <a:rPr lang="zh-CN" altLang="en-US" sz="4400" b="1" dirty="0" smtClean="0">
                <a:solidFill>
                  <a:schemeClr val="tx1"/>
                </a:solidFill>
              </a:rPr>
              <a:t>个性化为什么需要实时</a:t>
            </a:r>
            <a:endParaRPr lang="zh-CN" altLang="en-US" sz="4400" b="1" dirty="0">
              <a:solidFill>
                <a:schemeClr val="tx1"/>
              </a:solidFill>
            </a:endParaRPr>
          </a:p>
        </p:txBody>
      </p:sp>
      <p:sp>
        <p:nvSpPr>
          <p:cNvPr id="37" name="内容占位符 2"/>
          <p:cNvSpPr>
            <a:spLocks noGrp="1"/>
          </p:cNvSpPr>
          <p:nvPr>
            <p:ph idx="1"/>
          </p:nvPr>
        </p:nvSpPr>
        <p:spPr>
          <a:xfrm>
            <a:off x="36512" y="1080120"/>
            <a:ext cx="9144000" cy="5805264"/>
          </a:xfrm>
        </p:spPr>
        <p:txBody>
          <a:bodyPr/>
          <a:lstStyle/>
          <a:p>
            <a:r>
              <a:rPr lang="zh-CN" altLang="en-US" dirty="0" smtClean="0"/>
              <a:t>用户需求的不同和不断变化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80340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99096" y="1268412"/>
          <a:ext cx="7849368" cy="518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72008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/>
            <a:r>
              <a:rPr lang="zh-CN" altLang="en-US" sz="4400" b="1" dirty="0" smtClean="0">
                <a:solidFill>
                  <a:schemeClr val="tx1"/>
                </a:solidFill>
              </a:rPr>
              <a:t>个性化为什么需要实时</a:t>
            </a:r>
            <a:endParaRPr lang="zh-CN" altLang="en-US" sz="44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7864" y="652534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不同状态下的个性化策略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899592" y="1339616"/>
            <a:ext cx="7859712" cy="1503815"/>
            <a:chOff x="0" y="32061"/>
            <a:chExt cx="7859712" cy="1503815"/>
          </a:xfrm>
        </p:grpSpPr>
        <p:sp>
          <p:nvSpPr>
            <p:cNvPr id="14" name="圆角矩形 13"/>
            <p:cNvSpPr/>
            <p:nvPr/>
          </p:nvSpPr>
          <p:spPr>
            <a:xfrm>
              <a:off x="0" y="32061"/>
              <a:ext cx="7859712" cy="150381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圆角矩形 4"/>
            <p:cNvSpPr/>
            <p:nvPr/>
          </p:nvSpPr>
          <p:spPr>
            <a:xfrm>
              <a:off x="1722323" y="32061"/>
              <a:ext cx="6137388" cy="15038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kern="1200" dirty="0" smtClean="0"/>
                <a:t>快速反应商品销量、效果变化、加快展现轮动</a:t>
              </a:r>
              <a:endParaRPr lang="en-US" altLang="zh-CN" kern="1200" dirty="0" smtClean="0"/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kern="1200" dirty="0" smtClean="0"/>
                <a:t>快速体现换季、热门事件、实现鱼群效应</a:t>
              </a:r>
              <a:endParaRPr lang="en-US" altLang="zh-CN" kern="1200" dirty="0" smtClean="0"/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kern="1200" dirty="0" smtClean="0"/>
                <a:t>快速反应用户需求变化</a:t>
              </a:r>
              <a:r>
                <a:rPr lang="zh-CN" altLang="en-US" dirty="0" smtClean="0"/>
                <a:t>、实时调整搜索结果</a:t>
              </a:r>
              <a:endParaRPr lang="zh-CN" altLang="en-US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11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11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1100" kern="12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99592" y="2996143"/>
            <a:ext cx="7859712" cy="1503815"/>
            <a:chOff x="0" y="1688588"/>
            <a:chExt cx="7859712" cy="1503815"/>
          </a:xfrm>
        </p:grpSpPr>
        <p:sp>
          <p:nvSpPr>
            <p:cNvPr id="12" name="圆角矩形 11"/>
            <p:cNvSpPr/>
            <p:nvPr/>
          </p:nvSpPr>
          <p:spPr>
            <a:xfrm>
              <a:off x="0" y="1688588"/>
              <a:ext cx="7859712" cy="150381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圆角矩形 6"/>
            <p:cNvSpPr/>
            <p:nvPr/>
          </p:nvSpPr>
          <p:spPr>
            <a:xfrm>
              <a:off x="1722323" y="1688588"/>
              <a:ext cx="6137388" cy="15038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dirty="0" smtClean="0"/>
                <a:t>提供不同的个性化策略数据依据，匹配用户的真实需求</a:t>
              </a:r>
              <a:endParaRPr lang="en-US" altLang="zh-CN" kern="1200" dirty="0" smtClean="0"/>
            </a:p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kern="1200" dirty="0" smtClean="0"/>
                <a:t>准确反应用户</a:t>
              </a:r>
              <a:r>
                <a:rPr lang="zh-CN" altLang="en-US" dirty="0" smtClean="0"/>
                <a:t>当前</a:t>
              </a:r>
              <a:r>
                <a:rPr lang="zh-CN" altLang="en-US" kern="1200" dirty="0" smtClean="0"/>
                <a:t>偏好</a:t>
              </a:r>
              <a:r>
                <a:rPr lang="zh-CN" altLang="en-US" dirty="0" smtClean="0"/>
                <a:t>，修正用户长期数据，实时</a:t>
              </a:r>
              <a:r>
                <a:rPr lang="zh-CN" altLang="en-US" kern="1200" dirty="0" smtClean="0"/>
                <a:t>反馈</a:t>
              </a:r>
              <a:endParaRPr lang="en-US" altLang="zh-CN" kern="1200" dirty="0" smtClean="0"/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kern="1200" dirty="0" smtClean="0"/>
                <a:t>用当前行为解决混合账号的长期偏好混合问题</a:t>
              </a:r>
              <a:endParaRPr lang="en-US" altLang="zh-CN" kern="1200" dirty="0" smtClean="0"/>
            </a:p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 smtClean="0"/>
                <a:t>	2500</a:t>
              </a:r>
              <a:r>
                <a:rPr lang="zh-CN" altLang="en-US" sz="1600" dirty="0" smtClean="0"/>
                <a:t>万家庭账户，近</a:t>
              </a:r>
              <a:r>
                <a:rPr lang="en-US" altLang="zh-CN" sz="1600" dirty="0" smtClean="0"/>
                <a:t>500</a:t>
              </a:r>
              <a:r>
                <a:rPr lang="zh-CN" altLang="en-US" sz="1600" dirty="0" smtClean="0"/>
                <a:t>万混合账户</a:t>
              </a:r>
              <a:endParaRPr lang="en-US" altLang="zh-CN" sz="1600" kern="1200" dirty="0" smtClean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99592" y="4653136"/>
            <a:ext cx="7859712" cy="1512168"/>
            <a:chOff x="0" y="3345581"/>
            <a:chExt cx="7859712" cy="1512168"/>
          </a:xfrm>
        </p:grpSpPr>
        <p:sp>
          <p:nvSpPr>
            <p:cNvPr id="10" name="圆角矩形 9"/>
            <p:cNvSpPr/>
            <p:nvPr/>
          </p:nvSpPr>
          <p:spPr>
            <a:xfrm>
              <a:off x="0" y="3345581"/>
              <a:ext cx="7859712" cy="150381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圆角矩形 8"/>
            <p:cNvSpPr/>
            <p:nvPr/>
          </p:nvSpPr>
          <p:spPr>
            <a:xfrm>
              <a:off x="1722323" y="3353934"/>
              <a:ext cx="6137388" cy="15038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R="0" indent="0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 smtClean="0"/>
                <a:t>覆盖每天新上架、新成交商品、获得个性化排序权重</a:t>
              </a:r>
              <a:endParaRPr lang="en-US" altLang="zh-CN" sz="2000" dirty="0" smtClean="0"/>
            </a:p>
            <a:p>
              <a:pPr lvl="0">
                <a:spcBef>
                  <a:spcPct val="0"/>
                </a:spcBef>
                <a:defRPr/>
              </a:pPr>
              <a:r>
                <a:rPr lang="zh-CN" altLang="en-US" sz="2000" dirty="0" smtClean="0"/>
                <a:t>覆盖未登陆用户和登陆新用户</a:t>
              </a:r>
              <a:endParaRPr lang="en-US" altLang="zh-CN" sz="2000" dirty="0" smtClean="0"/>
            </a:p>
            <a:p>
              <a:pPr lvl="0">
                <a:spcBef>
                  <a:spcPct val="0"/>
                </a:spcBef>
                <a:defRPr/>
              </a:pPr>
              <a:r>
                <a:rPr lang="en-US" altLang="zh-CN" sz="1600" dirty="0" smtClean="0"/>
                <a:t>	</a:t>
              </a:r>
              <a:r>
                <a:rPr lang="zh-CN" altLang="en-US" sz="1600" dirty="0" smtClean="0"/>
                <a:t>近</a:t>
              </a:r>
              <a:r>
                <a:rPr lang="en-US" altLang="zh-CN" sz="1600" dirty="0" smtClean="0"/>
                <a:t>25%</a:t>
              </a:r>
              <a:r>
                <a:rPr lang="zh-CN" altLang="en-US" sz="1600" dirty="0" smtClean="0"/>
                <a:t>的</a:t>
              </a:r>
              <a:r>
                <a:rPr lang="en-US" altLang="zh-CN" sz="1600" dirty="0" smtClean="0"/>
                <a:t>PV</a:t>
              </a:r>
              <a:r>
                <a:rPr lang="zh-CN" altLang="en-US" sz="1600" dirty="0" smtClean="0"/>
                <a:t>没有来自未登陆用户，平均每天</a:t>
              </a:r>
              <a:r>
                <a:rPr lang="en-US" altLang="zh-CN" sz="1600" dirty="0" smtClean="0"/>
                <a:t>8.4</a:t>
              </a:r>
              <a:r>
                <a:rPr lang="zh-CN" altLang="en-US" sz="1600" dirty="0" smtClean="0"/>
                <a:t>次</a:t>
              </a:r>
              <a:r>
                <a:rPr lang="en-US" altLang="zh-CN" sz="1600" dirty="0" smtClean="0"/>
                <a:t>query</a:t>
              </a:r>
              <a:endParaRPr lang="zh-CN" altLang="en-US" sz="1600" kern="1200" dirty="0" smtClean="0"/>
            </a:p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000" kern="1200" dirty="0"/>
            </a:p>
          </p:txBody>
        </p:sp>
      </p:grpSp>
      <p:pic>
        <p:nvPicPr>
          <p:cNvPr id="16" name="图片 15" descr="421218860664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268760"/>
            <a:ext cx="1723268" cy="158417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pic>
      <p:pic>
        <p:nvPicPr>
          <p:cNvPr id="17" name="图片 16" descr="OOOPIC_vipvip_20080812121505ccd3199e52c21b9b3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5" y="2996952"/>
            <a:ext cx="1728192" cy="1512168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pic>
      <p:pic>
        <p:nvPicPr>
          <p:cNvPr id="18" name="图片 17" descr="OOOPIC_vipvip4_200808181036407cb09fa1e809384523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584" y="4581128"/>
            <a:ext cx="1728192" cy="158417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pic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72008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/>
            <a:r>
              <a:rPr lang="zh-CN" altLang="en-US" sz="4400" b="1" dirty="0" smtClean="0">
                <a:solidFill>
                  <a:schemeClr val="tx1"/>
                </a:solidFill>
              </a:rPr>
              <a:t>个性化为什么需要实时</a:t>
            </a:r>
            <a:endParaRPr lang="zh-CN" altLang="en-US" sz="4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76456" cy="980728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目录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个性化为什么需要实时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实时系统的实现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应用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效果和总结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后续计划</a:t>
            </a:r>
            <a:endParaRPr lang="en-US" altLang="zh-CN" sz="36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76456" cy="980728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目录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个性化为什么需要实时</a:t>
            </a:r>
            <a:endParaRPr lang="en-US" altLang="zh-CN" sz="3600" b="1" dirty="0" smtClean="0"/>
          </a:p>
          <a:p>
            <a:r>
              <a:rPr lang="zh-CN" altLang="en-US" sz="3600" b="1" dirty="0" smtClean="0">
                <a:solidFill>
                  <a:schemeClr val="tx1"/>
                </a:solidFill>
              </a:rPr>
              <a:t>实时系统的实现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r>
              <a:rPr lang="zh-CN" altLang="en-US" sz="3600" b="1" dirty="0" smtClean="0"/>
              <a:t>应用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效果和总结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后续计划</a:t>
            </a:r>
            <a:endParaRPr lang="en-US" altLang="zh-CN" sz="36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zh-CN" altLang="en-US" sz="4000" b="1" dirty="0" smtClean="0">
                <a:solidFill>
                  <a:schemeClr val="tx1"/>
                </a:solidFill>
              </a:rPr>
              <a:t>实时系统的实现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目标： 让个性化拥抱变化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面临的问题：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b="1" dirty="0" smtClean="0">
                <a:solidFill>
                  <a:schemeClr val="tx1"/>
                </a:solidFill>
              </a:rPr>
              <a:t>数据规模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lvl="2"/>
            <a:r>
              <a:rPr lang="zh-CN" altLang="en-US" dirty="0" smtClean="0">
                <a:solidFill>
                  <a:srgbClr val="0070C0"/>
                </a:solidFill>
              </a:rPr>
              <a:t>日处理</a:t>
            </a:r>
            <a:r>
              <a:rPr lang="en-US" altLang="zh-CN" dirty="0" smtClean="0">
                <a:solidFill>
                  <a:srgbClr val="0070C0"/>
                </a:solidFill>
              </a:rPr>
              <a:t>30</a:t>
            </a:r>
            <a:r>
              <a:rPr lang="zh-CN" altLang="en-US" dirty="0" smtClean="0">
                <a:solidFill>
                  <a:srgbClr val="0070C0"/>
                </a:solidFill>
              </a:rPr>
              <a:t>亿日志、高峰期</a:t>
            </a:r>
            <a:r>
              <a:rPr lang="en-US" altLang="zh-CN" dirty="0" smtClean="0">
                <a:solidFill>
                  <a:srgbClr val="0070C0"/>
                </a:solidFill>
              </a:rPr>
              <a:t>2-4</a:t>
            </a:r>
            <a:r>
              <a:rPr lang="zh-CN" altLang="en-US" dirty="0" smtClean="0">
                <a:solidFill>
                  <a:srgbClr val="0070C0"/>
                </a:solidFill>
              </a:rPr>
              <a:t>倍</a:t>
            </a:r>
          </a:p>
          <a:p>
            <a:pPr lvl="2"/>
            <a:r>
              <a:rPr lang="zh-CN" altLang="en-US" dirty="0" smtClean="0">
                <a:solidFill>
                  <a:srgbClr val="0070C0"/>
                </a:solidFill>
              </a:rPr>
              <a:t>每天数亿展现商品数，百亿商品展现次数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2"/>
            <a:r>
              <a:rPr lang="zh-CN" altLang="en-US" dirty="0" smtClean="0">
                <a:solidFill>
                  <a:srgbClr val="0070C0"/>
                </a:solidFill>
              </a:rPr>
              <a:t>每天几千万用户的行为变化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zh-CN" altLang="en-US" b="1" dirty="0" smtClean="0">
                <a:solidFill>
                  <a:schemeClr val="tx1"/>
                </a:solidFill>
              </a:rPr>
              <a:t>数据完整性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lvl="2"/>
            <a:r>
              <a:rPr lang="zh-CN" altLang="en-US" dirty="0" smtClean="0">
                <a:solidFill>
                  <a:srgbClr val="0070C0"/>
                </a:solidFill>
              </a:rPr>
              <a:t>保证数据的有效和可回溯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zh-CN" altLang="en-US" b="1" dirty="0" smtClean="0">
                <a:solidFill>
                  <a:schemeClr val="tx1"/>
                </a:solidFill>
              </a:rPr>
              <a:t>性能要求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lvl="2"/>
            <a:r>
              <a:rPr lang="zh-CN" altLang="en-US" dirty="0" smtClean="0">
                <a:solidFill>
                  <a:srgbClr val="0070C0"/>
                </a:solidFill>
              </a:rPr>
              <a:t>秒级更新时延、保证数据时效性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2"/>
            <a:r>
              <a:rPr lang="zh-CN" altLang="en-US" dirty="0" smtClean="0">
                <a:solidFill>
                  <a:srgbClr val="0070C0"/>
                </a:solidFill>
              </a:rPr>
              <a:t>毫秒级访问时延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zh-CN" altLang="en-US" b="1" dirty="0" smtClean="0">
                <a:solidFill>
                  <a:schemeClr val="tx1"/>
                </a:solidFill>
              </a:rPr>
              <a:t>业务需求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lvl="2"/>
            <a:r>
              <a:rPr lang="zh-CN" altLang="en-US" dirty="0" smtClean="0">
                <a:solidFill>
                  <a:srgbClr val="0070C0"/>
                </a:solidFill>
              </a:rPr>
              <a:t>系统可扩展，适应多变的需求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76456" cy="980728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目录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个性化为什么需要实时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实时系统的实现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应用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效果和总结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后续计划</a:t>
            </a:r>
            <a:endParaRPr lang="en-US" altLang="zh-CN" sz="36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/>
          <a:lstStyle/>
          <a:p>
            <a:r>
              <a:rPr lang="zh-CN" altLang="en-US" dirty="0" smtClean="0"/>
              <a:t>个性化实时系统诞生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zh-CN" altLang="en-US" sz="4000" b="1" dirty="0" smtClean="0">
                <a:solidFill>
                  <a:schemeClr val="tx1"/>
                </a:solidFill>
              </a:rPr>
              <a:t>实时系统的实现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1275482" y="2204864"/>
            <a:ext cx="6536878" cy="3970546"/>
            <a:chOff x="1763688" y="2852936"/>
            <a:chExt cx="6536878" cy="3970546"/>
          </a:xfrm>
        </p:grpSpPr>
        <p:sp>
          <p:nvSpPr>
            <p:cNvPr id="46" name="圆角矩形 45"/>
            <p:cNvSpPr/>
            <p:nvPr/>
          </p:nvSpPr>
          <p:spPr>
            <a:xfrm>
              <a:off x="3419872" y="3717032"/>
              <a:ext cx="3240360" cy="18002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zh-CN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zh-CN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zh-CN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b="1" dirty="0" smtClean="0">
                  <a:solidFill>
                    <a:schemeClr val="tx1"/>
                  </a:solidFill>
                </a:rPr>
                <a:t>流式处理系统</a:t>
              </a:r>
            </a:p>
          </p:txBody>
        </p:sp>
        <p:sp>
          <p:nvSpPr>
            <p:cNvPr id="6" name="流程图: 磁盘 5"/>
            <p:cNvSpPr/>
            <p:nvPr/>
          </p:nvSpPr>
          <p:spPr>
            <a:xfrm>
              <a:off x="3491880" y="5949280"/>
              <a:ext cx="3599422" cy="653125"/>
            </a:xfrm>
            <a:prstGeom prst="flowChartMagneticDisk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中间大数据存储</a:t>
              </a:r>
              <a:endParaRPr lang="zh-CN" altLang="en-US" b="1" dirty="0"/>
            </a:p>
          </p:txBody>
        </p:sp>
        <p:sp>
          <p:nvSpPr>
            <p:cNvPr id="7" name="流程图: 可选过程 6"/>
            <p:cNvSpPr/>
            <p:nvPr/>
          </p:nvSpPr>
          <p:spPr>
            <a:xfrm>
              <a:off x="1835696" y="3861048"/>
              <a:ext cx="921658" cy="1440160"/>
            </a:xfrm>
            <a:prstGeom prst="flowChartAlternateProcess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TT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日志流通道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流程图: 直接访问存储器 8"/>
            <p:cNvSpPr/>
            <p:nvPr/>
          </p:nvSpPr>
          <p:spPr>
            <a:xfrm>
              <a:off x="7236296" y="3782394"/>
              <a:ext cx="1064270" cy="1590822"/>
            </a:xfrm>
            <a:prstGeom prst="flowChartMagneticDru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DB</a:t>
              </a:r>
            </a:p>
            <a:p>
              <a:pPr algn="ctr"/>
              <a:r>
                <a:rPr lang="en-US" altLang="zh-CN" dirty="0" smtClean="0"/>
                <a:t>&amp;</a:t>
              </a:r>
            </a:p>
            <a:p>
              <a:pPr algn="ctr"/>
              <a:r>
                <a:rPr lang="zh-CN" altLang="en-US" dirty="0" smtClean="0"/>
                <a:t>索引</a:t>
              </a:r>
              <a:endParaRPr lang="en-US" altLang="zh-CN" dirty="0" smtClean="0"/>
            </a:p>
          </p:txBody>
        </p:sp>
        <p:sp>
          <p:nvSpPr>
            <p:cNvPr id="10" name="右箭头 9"/>
            <p:cNvSpPr/>
            <p:nvPr/>
          </p:nvSpPr>
          <p:spPr>
            <a:xfrm>
              <a:off x="2793615" y="4410054"/>
              <a:ext cx="554249" cy="315090"/>
            </a:xfrm>
            <a:prstGeom prst="right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2987824" y="6021288"/>
              <a:ext cx="496793" cy="360040"/>
            </a:xfrm>
            <a:prstGeom prst="right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右箭头 12"/>
            <p:cNvSpPr/>
            <p:nvPr/>
          </p:nvSpPr>
          <p:spPr>
            <a:xfrm>
              <a:off x="6732240" y="4436341"/>
              <a:ext cx="488208" cy="288803"/>
            </a:xfrm>
            <a:prstGeom prst="right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流程图: 多文档 13"/>
            <p:cNvSpPr/>
            <p:nvPr/>
          </p:nvSpPr>
          <p:spPr>
            <a:xfrm>
              <a:off x="1763688" y="5517232"/>
              <a:ext cx="1210683" cy="1306250"/>
            </a:xfrm>
            <a:prstGeom prst="flowChartMultidocumen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分布式文件系统</a:t>
              </a:r>
              <a:endParaRPr lang="zh-CN" altLang="en-US" dirty="0"/>
            </a:p>
          </p:txBody>
        </p:sp>
        <p:sp>
          <p:nvSpPr>
            <p:cNvPr id="15" name="流程图: 联系 14"/>
            <p:cNvSpPr/>
            <p:nvPr/>
          </p:nvSpPr>
          <p:spPr>
            <a:xfrm>
              <a:off x="3556225" y="3945364"/>
              <a:ext cx="437104" cy="419740"/>
            </a:xfrm>
            <a:prstGeom prst="flowChartConnector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箭头连接符 16"/>
            <p:cNvCxnSpPr>
              <a:stCxn id="15" idx="5"/>
            </p:cNvCxnSpPr>
            <p:nvPr/>
          </p:nvCxnSpPr>
          <p:spPr>
            <a:xfrm>
              <a:off x="3929317" y="4303635"/>
              <a:ext cx="208028" cy="27749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31" idx="5"/>
              <a:endCxn id="37" idx="1"/>
            </p:cNvCxnSpPr>
            <p:nvPr/>
          </p:nvCxnSpPr>
          <p:spPr>
            <a:xfrm>
              <a:off x="5104957" y="4291327"/>
              <a:ext cx="266984" cy="35127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30" idx="7"/>
              <a:endCxn id="31" idx="3"/>
            </p:cNvCxnSpPr>
            <p:nvPr/>
          </p:nvCxnSpPr>
          <p:spPr>
            <a:xfrm flipV="1">
              <a:off x="4456885" y="4291327"/>
              <a:ext cx="338992" cy="29157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流程图: 联系 29"/>
            <p:cNvSpPr/>
            <p:nvPr/>
          </p:nvSpPr>
          <p:spPr>
            <a:xfrm>
              <a:off x="4083794" y="4521428"/>
              <a:ext cx="437104" cy="419740"/>
            </a:xfrm>
            <a:prstGeom prst="flowChartConnector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流程图: 联系 30"/>
            <p:cNvSpPr/>
            <p:nvPr/>
          </p:nvSpPr>
          <p:spPr>
            <a:xfrm>
              <a:off x="4731866" y="3933056"/>
              <a:ext cx="437104" cy="419740"/>
            </a:xfrm>
            <a:prstGeom prst="flowChartConnector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流程图: 联系 35"/>
            <p:cNvSpPr/>
            <p:nvPr/>
          </p:nvSpPr>
          <p:spPr>
            <a:xfrm>
              <a:off x="5883994" y="3933056"/>
              <a:ext cx="437104" cy="419740"/>
            </a:xfrm>
            <a:prstGeom prst="flowChartConnector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流程图: 联系 36"/>
            <p:cNvSpPr/>
            <p:nvPr/>
          </p:nvSpPr>
          <p:spPr>
            <a:xfrm>
              <a:off x="5307930" y="4581128"/>
              <a:ext cx="437104" cy="419740"/>
            </a:xfrm>
            <a:prstGeom prst="flowChartConnector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箭头连接符 39"/>
            <p:cNvCxnSpPr>
              <a:stCxn id="37" idx="7"/>
              <a:endCxn id="36" idx="3"/>
            </p:cNvCxnSpPr>
            <p:nvPr/>
          </p:nvCxnSpPr>
          <p:spPr>
            <a:xfrm flipV="1">
              <a:off x="5681022" y="4291327"/>
              <a:ext cx="266984" cy="35127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上下箭头 44"/>
            <p:cNvSpPr/>
            <p:nvPr/>
          </p:nvSpPr>
          <p:spPr>
            <a:xfrm>
              <a:off x="4932040" y="5445224"/>
              <a:ext cx="288032" cy="504056"/>
            </a:xfrm>
            <a:prstGeom prst="upDownArrow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3851920" y="2852936"/>
              <a:ext cx="2376264" cy="43204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</a:rPr>
                <a:t>线上应用</a:t>
              </a:r>
            </a:p>
          </p:txBody>
        </p:sp>
        <p:sp>
          <p:nvSpPr>
            <p:cNvPr id="52" name="右箭头 51"/>
            <p:cNvSpPr/>
            <p:nvPr/>
          </p:nvSpPr>
          <p:spPr>
            <a:xfrm>
              <a:off x="2699792" y="3356992"/>
              <a:ext cx="936104" cy="288032"/>
            </a:xfrm>
            <a:prstGeom prst="rightArrow">
              <a:avLst/>
            </a:prstGeom>
            <a:ln>
              <a:noFill/>
            </a:ln>
            <a:effectLst/>
            <a:scene3d>
              <a:camera prst="orthographicFront">
                <a:rot lat="0" lon="0" rev="13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53" name="右箭头 52"/>
            <p:cNvSpPr/>
            <p:nvPr/>
          </p:nvSpPr>
          <p:spPr>
            <a:xfrm>
              <a:off x="6516216" y="3356992"/>
              <a:ext cx="936104" cy="288032"/>
            </a:xfrm>
            <a:prstGeom prst="rightArrow">
              <a:avLst/>
            </a:prstGeom>
            <a:ln>
              <a:noFill/>
            </a:ln>
            <a:effectLst/>
            <a:scene3d>
              <a:camera prst="orthographicFront">
                <a:rot lat="0" lon="0" rev="81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系统功能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实时获取日志</a:t>
            </a: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实时在线计算个性化数据</a:t>
            </a: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实时更新用户和商品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实时提供数据服务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系统特点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基于</a:t>
            </a:r>
            <a:r>
              <a:rPr lang="en-US" altLang="zh-CN" dirty="0" smtClean="0">
                <a:solidFill>
                  <a:schemeClr val="tx1"/>
                </a:solidFill>
              </a:rPr>
              <a:t>storm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</a:rPr>
              <a:t>HBase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UserProfileService</a:t>
            </a:r>
            <a:r>
              <a:rPr lang="zh-CN" altLang="en-US" dirty="0" smtClean="0">
                <a:solidFill>
                  <a:schemeClr val="tx1"/>
                </a:solidFill>
              </a:rPr>
              <a:t>实现业务框架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流式计算、大数据存储和高速读写访问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秒级更新，毫秒级访问</a:t>
            </a: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离线训练模型</a:t>
            </a:r>
            <a:r>
              <a:rPr lang="en-US" altLang="zh-CN" dirty="0" smtClean="0">
                <a:solidFill>
                  <a:schemeClr val="tx1"/>
                </a:solidFill>
              </a:rPr>
              <a:t>-&gt;</a:t>
            </a:r>
            <a:r>
              <a:rPr lang="zh-CN" altLang="en-US" dirty="0" smtClean="0">
                <a:solidFill>
                  <a:schemeClr val="tx1"/>
                </a:solidFill>
              </a:rPr>
              <a:t>实时更新特征</a:t>
            </a:r>
            <a:r>
              <a:rPr lang="en-US" altLang="zh-CN" dirty="0" smtClean="0">
                <a:solidFill>
                  <a:schemeClr val="tx1"/>
                </a:solidFill>
              </a:rPr>
              <a:t>-&gt;</a:t>
            </a:r>
            <a:r>
              <a:rPr lang="zh-CN" altLang="en-US" dirty="0" smtClean="0">
                <a:solidFill>
                  <a:schemeClr val="tx1"/>
                </a:solidFill>
              </a:rPr>
              <a:t>在线</a:t>
            </a:r>
            <a:r>
              <a:rPr lang="en-US" altLang="zh-CN" dirty="0" smtClean="0">
                <a:solidFill>
                  <a:schemeClr val="tx1"/>
                </a:solidFill>
              </a:rPr>
              <a:t>Ranking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良好的系统扩展性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zh-CN" altLang="en-US" sz="4000" b="1" dirty="0" smtClean="0">
                <a:solidFill>
                  <a:schemeClr val="tx1"/>
                </a:solidFill>
              </a:rPr>
              <a:t>实时系统的实现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68760"/>
            <a:ext cx="8964488" cy="5400600"/>
          </a:xfrm>
        </p:spPr>
        <p:txBody>
          <a:bodyPr/>
          <a:lstStyle/>
          <a:p>
            <a:r>
              <a:rPr lang="en-US" altLang="zh-CN" dirty="0" err="1" smtClean="0"/>
              <a:t>UserProfile</a:t>
            </a:r>
            <a:r>
              <a:rPr lang="zh-CN" altLang="en-US" dirty="0" smtClean="0"/>
              <a:t>更新拓扑</a:t>
            </a:r>
            <a:endParaRPr lang="zh-CN" altLang="en-US" dirty="0"/>
          </a:p>
        </p:txBody>
      </p:sp>
      <p:sp>
        <p:nvSpPr>
          <p:cNvPr id="43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72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zh-CN" altLang="en-US" sz="4000" b="1" dirty="0" smtClean="0">
                <a:solidFill>
                  <a:schemeClr val="tx1"/>
                </a:solidFill>
              </a:rPr>
              <a:t>实时系统的实现</a:t>
            </a:r>
          </a:p>
        </p:txBody>
      </p:sp>
      <p:sp>
        <p:nvSpPr>
          <p:cNvPr id="10" name="流程图: 联系 9"/>
          <p:cNvSpPr/>
          <p:nvPr/>
        </p:nvSpPr>
        <p:spPr>
          <a:xfrm>
            <a:off x="1292616" y="2492896"/>
            <a:ext cx="1047136" cy="1008112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日志解析</a:t>
            </a:r>
            <a:r>
              <a:rPr lang="en-US" altLang="zh-CN" sz="1400" dirty="0" smtClean="0"/>
              <a:t>(parse</a:t>
            </a:r>
          </a:p>
          <a:p>
            <a:pPr algn="ctr"/>
            <a:r>
              <a:rPr lang="en-US" altLang="zh-CN" sz="1400" dirty="0" smtClean="0">
                <a:solidFill>
                  <a:schemeClr val="dk1"/>
                </a:solidFill>
              </a:rPr>
              <a:t>Spout)</a:t>
            </a:r>
          </a:p>
        </p:txBody>
      </p:sp>
      <p:sp>
        <p:nvSpPr>
          <p:cNvPr id="11" name="流程图: 磁盘 10"/>
          <p:cNvSpPr/>
          <p:nvPr/>
        </p:nvSpPr>
        <p:spPr>
          <a:xfrm>
            <a:off x="2771800" y="4005064"/>
            <a:ext cx="3384376" cy="792088"/>
          </a:xfrm>
          <a:prstGeom prst="flowChartMagneticDisk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bg1"/>
                </a:solidFill>
              </a:rPr>
              <a:t>hbase</a:t>
            </a:r>
            <a:r>
              <a:rPr lang="en-US" altLang="zh-CN" b="1" dirty="0" smtClean="0">
                <a:solidFill>
                  <a:schemeClr val="bg1"/>
                </a:solidFill>
              </a:rPr>
              <a:t> tables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2" name="流程图: 可选过程 11"/>
          <p:cNvSpPr/>
          <p:nvPr/>
        </p:nvSpPr>
        <p:spPr>
          <a:xfrm>
            <a:off x="2666412" y="1844824"/>
            <a:ext cx="3345747" cy="187220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cxnSp>
        <p:nvCxnSpPr>
          <p:cNvPr id="15" name="直接箭头连接符 14"/>
          <p:cNvCxnSpPr>
            <a:stCxn id="10" idx="6"/>
            <a:endCxn id="12" idx="1"/>
          </p:cNvCxnSpPr>
          <p:nvPr/>
        </p:nvCxnSpPr>
        <p:spPr>
          <a:xfrm flipV="1">
            <a:off x="2339752" y="2780928"/>
            <a:ext cx="32666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流程图: 过程 16"/>
          <p:cNvSpPr/>
          <p:nvPr/>
        </p:nvSpPr>
        <p:spPr>
          <a:xfrm>
            <a:off x="4508764" y="2078700"/>
            <a:ext cx="1167021" cy="2825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计算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流程图: 过程 17"/>
          <p:cNvSpPr/>
          <p:nvPr/>
        </p:nvSpPr>
        <p:spPr>
          <a:xfrm>
            <a:off x="2891686" y="2084876"/>
            <a:ext cx="1119163" cy="2825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      </a:t>
            </a:r>
            <a:r>
              <a:rPr lang="zh-CN" altLang="en-US" sz="1600" dirty="0" smtClean="0">
                <a:solidFill>
                  <a:schemeClr val="tx1"/>
                </a:solidFill>
              </a:rPr>
              <a:t>拼接</a:t>
            </a:r>
            <a:r>
              <a:rPr lang="en-US" altLang="zh-CN" sz="1600" dirty="0" smtClean="0"/>
              <a:t>	</a:t>
            </a:r>
            <a:endParaRPr lang="zh-CN" altLang="en-US" sz="1600" dirty="0"/>
          </a:p>
        </p:txBody>
      </p:sp>
      <p:sp>
        <p:nvSpPr>
          <p:cNvPr id="19" name="椭圆 18"/>
          <p:cNvSpPr/>
          <p:nvPr/>
        </p:nvSpPr>
        <p:spPr>
          <a:xfrm>
            <a:off x="2813556" y="2798780"/>
            <a:ext cx="519182" cy="447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ipv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620770" y="2766921"/>
            <a:ext cx="519182" cy="4639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fav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接连接符 20"/>
          <p:cNvCxnSpPr>
            <a:stCxn id="18" idx="2"/>
            <a:endCxn id="19" idx="0"/>
          </p:cNvCxnSpPr>
          <p:nvPr/>
        </p:nvCxnSpPr>
        <p:spPr>
          <a:xfrm flipH="1">
            <a:off x="3073147" y="2367426"/>
            <a:ext cx="378121" cy="43135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0" idx="0"/>
            <a:endCxn id="18" idx="2"/>
          </p:cNvCxnSpPr>
          <p:nvPr/>
        </p:nvCxnSpPr>
        <p:spPr>
          <a:xfrm flipH="1" flipV="1">
            <a:off x="3451268" y="2367426"/>
            <a:ext cx="429093" cy="39949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5253056" y="2757537"/>
            <a:ext cx="759104" cy="45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style</a:t>
            </a:r>
          </a:p>
        </p:txBody>
      </p:sp>
      <p:sp>
        <p:nvSpPr>
          <p:cNvPr id="24" name="椭圆 23"/>
          <p:cNvSpPr/>
          <p:nvPr/>
        </p:nvSpPr>
        <p:spPr>
          <a:xfrm>
            <a:off x="4283968" y="2752721"/>
            <a:ext cx="792088" cy="4639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price</a:t>
            </a:r>
            <a:endParaRPr lang="zh-CN" altLang="en-US" sz="12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>
            <a:stCxn id="17" idx="2"/>
            <a:endCxn id="24" idx="0"/>
          </p:cNvCxnSpPr>
          <p:nvPr/>
        </p:nvCxnSpPr>
        <p:spPr>
          <a:xfrm flipH="1">
            <a:off x="4680012" y="2361250"/>
            <a:ext cx="412263" cy="39147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3" idx="0"/>
          </p:cNvCxnSpPr>
          <p:nvPr/>
        </p:nvCxnSpPr>
        <p:spPr>
          <a:xfrm flipH="1" flipV="1">
            <a:off x="5139266" y="2354807"/>
            <a:ext cx="493342" cy="40273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3"/>
            <a:endCxn id="47" idx="2"/>
          </p:cNvCxnSpPr>
          <p:nvPr/>
        </p:nvCxnSpPr>
        <p:spPr>
          <a:xfrm>
            <a:off x="6012159" y="2780928"/>
            <a:ext cx="432049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上下箭头 31"/>
          <p:cNvSpPr/>
          <p:nvPr/>
        </p:nvSpPr>
        <p:spPr>
          <a:xfrm>
            <a:off x="4211960" y="3645024"/>
            <a:ext cx="216024" cy="36004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334650" y="2789488"/>
            <a:ext cx="35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966724" y="2784580"/>
            <a:ext cx="39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707904" y="3132257"/>
            <a:ext cx="12961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/>
              <a:t>分析计算</a:t>
            </a:r>
            <a:endParaRPr lang="en-US" altLang="zh-CN" sz="1600" dirty="0" smtClean="0"/>
          </a:p>
          <a:p>
            <a:pPr algn="ctr"/>
            <a:r>
              <a:rPr lang="en-US" altLang="zh-CN" sz="1600" dirty="0" smtClean="0"/>
              <a:t>analyzer bolt</a:t>
            </a:r>
            <a:endParaRPr lang="zh-CN" altLang="en-US" sz="1600" dirty="0"/>
          </a:p>
        </p:txBody>
      </p:sp>
      <p:sp>
        <p:nvSpPr>
          <p:cNvPr id="47" name="流程图: 联系 46"/>
          <p:cNvSpPr/>
          <p:nvPr/>
        </p:nvSpPr>
        <p:spPr>
          <a:xfrm>
            <a:off x="6444208" y="2276872"/>
            <a:ext cx="1047136" cy="1008112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更新</a:t>
            </a:r>
            <a:r>
              <a:rPr lang="en-US" altLang="zh-CN" sz="1000" dirty="0" smtClean="0"/>
              <a:t>UPS</a:t>
            </a:r>
          </a:p>
          <a:p>
            <a:pPr algn="ctr"/>
            <a:r>
              <a:rPr lang="en-US" altLang="zh-CN" sz="1400" dirty="0" smtClean="0"/>
              <a:t>(</a:t>
            </a:r>
            <a:r>
              <a:rPr lang="en-US" altLang="zh-CN" sz="1300" dirty="0" smtClean="0"/>
              <a:t>update</a:t>
            </a:r>
          </a:p>
          <a:p>
            <a:pPr algn="ctr"/>
            <a:r>
              <a:rPr lang="en-US" altLang="zh-CN" sz="1300" dirty="0" smtClean="0">
                <a:solidFill>
                  <a:schemeClr val="dk1"/>
                </a:solidFill>
              </a:rPr>
              <a:t>Bout</a:t>
            </a:r>
            <a:r>
              <a:rPr lang="en-US" altLang="zh-CN" sz="1400" dirty="0" smtClean="0">
                <a:solidFill>
                  <a:schemeClr val="dk1"/>
                </a:solidFill>
              </a:rPr>
              <a:t>)</a:t>
            </a:r>
          </a:p>
        </p:txBody>
      </p:sp>
      <p:sp>
        <p:nvSpPr>
          <p:cNvPr id="70" name="虚尾箭头 69"/>
          <p:cNvSpPr/>
          <p:nvPr/>
        </p:nvSpPr>
        <p:spPr>
          <a:xfrm>
            <a:off x="323528" y="2852936"/>
            <a:ext cx="936104" cy="360040"/>
          </a:xfrm>
          <a:prstGeom prst="stripedRight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TT</a:t>
            </a:r>
            <a:r>
              <a:rPr lang="zh-CN" altLang="en-US" sz="1400" b="1" dirty="0" smtClean="0"/>
              <a:t>日志</a:t>
            </a:r>
          </a:p>
        </p:txBody>
      </p:sp>
      <p:grpSp>
        <p:nvGrpSpPr>
          <p:cNvPr id="63" name="组合 62"/>
          <p:cNvGrpSpPr/>
          <p:nvPr/>
        </p:nvGrpSpPr>
        <p:grpSpPr>
          <a:xfrm>
            <a:off x="2843808" y="4941168"/>
            <a:ext cx="6048672" cy="936104"/>
            <a:chOff x="2987824" y="4797152"/>
            <a:chExt cx="6048672" cy="936104"/>
          </a:xfrm>
        </p:grpSpPr>
        <p:grpSp>
          <p:nvGrpSpPr>
            <p:cNvPr id="5" name="组合 77"/>
            <p:cNvGrpSpPr/>
            <p:nvPr/>
          </p:nvGrpSpPr>
          <p:grpSpPr>
            <a:xfrm>
              <a:off x="2987824" y="4797152"/>
              <a:ext cx="5976663" cy="432048"/>
              <a:chOff x="2771800" y="3212976"/>
              <a:chExt cx="6151927" cy="432048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2771800" y="3212976"/>
                <a:ext cx="936104" cy="43204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err="1" smtClean="0">
                    <a:solidFill>
                      <a:srgbClr val="FF0000"/>
                    </a:solidFill>
                  </a:rPr>
                  <a:t>userid</a:t>
                </a:r>
                <a:endParaRPr lang="zh-CN" altLang="en-US" sz="1600" b="1" dirty="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3707904" y="3212976"/>
                <a:ext cx="1800200" cy="43204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smtClean="0">
                    <a:solidFill>
                      <a:schemeClr val="dk1"/>
                    </a:solidFill>
                  </a:rPr>
                  <a:t>Auction-</a:t>
                </a:r>
                <a:r>
                  <a:rPr lang="en-US" altLang="zh-CN" sz="1400" b="1" dirty="0" err="1" smtClean="0">
                    <a:solidFill>
                      <a:schemeClr val="dk1"/>
                    </a:solidFill>
                  </a:rPr>
                  <a:t>behavier</a:t>
                </a:r>
                <a:r>
                  <a:rPr lang="en-US" altLang="zh-CN" sz="1400" b="1" dirty="0" smtClean="0">
                    <a:solidFill>
                      <a:schemeClr val="dk1"/>
                    </a:solidFill>
                  </a:rPr>
                  <a:t>-list</a:t>
                </a:r>
                <a:endParaRPr lang="zh-CN" altLang="en-US" sz="1400" b="1" dirty="0" err="1" smtClean="0">
                  <a:solidFill>
                    <a:schemeClr val="dk1"/>
                  </a:solidFill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5508104" y="3212976"/>
                <a:ext cx="1800200" cy="43204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smtClean="0">
                    <a:solidFill>
                      <a:schemeClr val="dk1"/>
                    </a:solidFill>
                  </a:rPr>
                  <a:t>shop-</a:t>
                </a:r>
                <a:r>
                  <a:rPr lang="en-US" altLang="zh-CN" sz="1400" b="1" dirty="0" err="1" smtClean="0">
                    <a:solidFill>
                      <a:schemeClr val="dk1"/>
                    </a:solidFill>
                  </a:rPr>
                  <a:t>behavier</a:t>
                </a:r>
                <a:r>
                  <a:rPr lang="en-US" altLang="zh-CN" sz="1400" b="1" dirty="0" smtClean="0">
                    <a:solidFill>
                      <a:schemeClr val="dk1"/>
                    </a:solidFill>
                  </a:rPr>
                  <a:t>-list</a:t>
                </a:r>
                <a:endParaRPr lang="zh-CN" altLang="en-US" sz="1400" b="1" dirty="0" err="1" smtClean="0">
                  <a:solidFill>
                    <a:schemeClr val="dk1"/>
                  </a:solidFill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7308303" y="3212976"/>
                <a:ext cx="1615424" cy="43204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smtClean="0">
                    <a:solidFill>
                      <a:schemeClr val="dk1"/>
                    </a:solidFill>
                  </a:rPr>
                  <a:t>…</a:t>
                </a:r>
                <a:endParaRPr lang="zh-CN" altLang="en-US" sz="1400" b="1" dirty="0" err="1" smtClean="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6" name="组合 82"/>
            <p:cNvGrpSpPr/>
            <p:nvPr/>
          </p:nvGrpSpPr>
          <p:grpSpPr>
            <a:xfrm>
              <a:off x="2987824" y="5301208"/>
              <a:ext cx="6048672" cy="432048"/>
              <a:chOff x="2771800" y="4365104"/>
              <a:chExt cx="6048672" cy="432048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4644008" y="4365104"/>
                <a:ext cx="792088" cy="43204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err="1" smtClean="0">
                    <a:solidFill>
                      <a:schemeClr val="dk1"/>
                    </a:solidFill>
                  </a:rPr>
                  <a:t>shopid</a:t>
                </a:r>
                <a:endParaRPr lang="zh-CN" altLang="en-US" sz="1400" b="1" dirty="0" smtClean="0">
                  <a:solidFill>
                    <a:schemeClr val="dk1"/>
                  </a:solidFill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3707904" y="4365104"/>
                <a:ext cx="936104" cy="43204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err="1" smtClean="0">
                    <a:solidFill>
                      <a:schemeClr val="dk1"/>
                    </a:solidFill>
                  </a:rPr>
                  <a:t>cateid</a:t>
                </a:r>
                <a:endParaRPr lang="zh-CN" altLang="en-US" sz="1400" b="1" dirty="0" err="1" smtClean="0">
                  <a:solidFill>
                    <a:schemeClr val="dk1"/>
                  </a:solidFill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2771800" y="4365104"/>
                <a:ext cx="936104" cy="43204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err="1" smtClean="0">
                    <a:solidFill>
                      <a:srgbClr val="FF0000"/>
                    </a:solidFill>
                  </a:rPr>
                  <a:t>itemid</a:t>
                </a:r>
                <a:endParaRPr lang="zh-CN" altLang="en-US" sz="1600" b="1" dirty="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5436096" y="4365104"/>
                <a:ext cx="792088" cy="43204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smtClean="0">
                    <a:solidFill>
                      <a:schemeClr val="dk1"/>
                    </a:solidFill>
                  </a:rPr>
                  <a:t>price</a:t>
                </a:r>
                <a:endParaRPr lang="zh-CN" altLang="en-US" sz="1400" b="1" dirty="0" smtClean="0">
                  <a:solidFill>
                    <a:schemeClr val="dk1"/>
                  </a:solidFill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6228184" y="4365104"/>
                <a:ext cx="792088" cy="43204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smtClean="0">
                    <a:solidFill>
                      <a:schemeClr val="dk1"/>
                    </a:solidFill>
                  </a:rPr>
                  <a:t>gender</a:t>
                </a:r>
                <a:endParaRPr lang="zh-CN" altLang="en-US" sz="1400" b="1" dirty="0" smtClean="0">
                  <a:solidFill>
                    <a:schemeClr val="dk1"/>
                  </a:solidFill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7020272" y="4365104"/>
                <a:ext cx="864096" cy="43204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smtClean="0">
                    <a:solidFill>
                      <a:schemeClr val="dk1"/>
                    </a:solidFill>
                  </a:rPr>
                  <a:t>keyword</a:t>
                </a:r>
                <a:endParaRPr lang="zh-CN" altLang="en-US" sz="1400" b="1" dirty="0" smtClean="0">
                  <a:solidFill>
                    <a:schemeClr val="dk1"/>
                  </a:solidFill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7884368" y="4365104"/>
                <a:ext cx="936104" cy="43204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smtClean="0">
                    <a:solidFill>
                      <a:schemeClr val="dk1"/>
                    </a:solidFill>
                  </a:rPr>
                  <a:t>…</a:t>
                </a:r>
                <a:endParaRPr lang="zh-CN" altLang="en-US" sz="1400" b="1" dirty="0" smtClean="0"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2771800" y="4401108"/>
            <a:ext cx="72008" cy="1260140"/>
            <a:chOff x="2771800" y="4401108"/>
            <a:chExt cx="72008" cy="1260140"/>
          </a:xfrm>
        </p:grpSpPr>
        <p:cxnSp>
          <p:nvCxnSpPr>
            <p:cNvPr id="48" name="曲线连接符 47"/>
            <p:cNvCxnSpPr>
              <a:stCxn id="79" idx="1"/>
              <a:endCxn id="11" idx="2"/>
            </p:cNvCxnSpPr>
            <p:nvPr/>
          </p:nvCxnSpPr>
          <p:spPr>
            <a:xfrm rot="10800000">
              <a:off x="2771800" y="4401108"/>
              <a:ext cx="72008" cy="756084"/>
            </a:xfrm>
            <a:prstGeom prst="curvedConnector3">
              <a:avLst>
                <a:gd name="adj1" fmla="val 417465"/>
              </a:avLst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" name="曲线连接符 49"/>
            <p:cNvCxnSpPr>
              <a:stCxn id="86" idx="1"/>
              <a:endCxn id="11" idx="2"/>
            </p:cNvCxnSpPr>
            <p:nvPr/>
          </p:nvCxnSpPr>
          <p:spPr>
            <a:xfrm rot="10800000">
              <a:off x="2771800" y="4401108"/>
              <a:ext cx="72008" cy="1260140"/>
            </a:xfrm>
            <a:prstGeom prst="curvedConnector3">
              <a:avLst>
                <a:gd name="adj1" fmla="val 417465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2" name="曲线连接符 51"/>
          <p:cNvCxnSpPr>
            <a:stCxn id="72" idx="1"/>
          </p:cNvCxnSpPr>
          <p:nvPr/>
        </p:nvCxnSpPr>
        <p:spPr>
          <a:xfrm rot="10800000" flipH="1">
            <a:off x="251520" y="3140968"/>
            <a:ext cx="576064" cy="3228016"/>
          </a:xfrm>
          <a:prstGeom prst="curvedConnector4">
            <a:avLst>
              <a:gd name="adj1" fmla="val -25880"/>
              <a:gd name="adj2" fmla="val 420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/>
          <p:cNvGrpSpPr/>
          <p:nvPr/>
        </p:nvGrpSpPr>
        <p:grpSpPr>
          <a:xfrm>
            <a:off x="251520" y="1268760"/>
            <a:ext cx="8424937" cy="5328592"/>
            <a:chOff x="107504" y="1268760"/>
            <a:chExt cx="8961067" cy="5040560"/>
          </a:xfrm>
        </p:grpSpPr>
        <p:grpSp>
          <p:nvGrpSpPr>
            <p:cNvPr id="4" name="组合 70"/>
            <p:cNvGrpSpPr/>
            <p:nvPr/>
          </p:nvGrpSpPr>
          <p:grpSpPr>
            <a:xfrm>
              <a:off x="107504" y="5877272"/>
              <a:ext cx="5616624" cy="432048"/>
              <a:chOff x="1115616" y="2132856"/>
              <a:chExt cx="5616624" cy="43204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1115616" y="2132856"/>
                <a:ext cx="936104" cy="43204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err="1" smtClean="0">
                    <a:solidFill>
                      <a:srgbClr val="FF0000"/>
                    </a:solidFill>
                  </a:rPr>
                  <a:t>userid</a:t>
                </a:r>
                <a:endParaRPr lang="zh-CN" altLang="en-US" sz="1600" b="1" dirty="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4860032" y="2132856"/>
                <a:ext cx="936104" cy="43204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err="1" smtClean="0">
                    <a:solidFill>
                      <a:schemeClr val="dk1"/>
                    </a:solidFill>
                  </a:rPr>
                  <a:t>url</a:t>
                </a:r>
                <a:endParaRPr lang="zh-CN" altLang="en-US" sz="1400" b="1" dirty="0" smtClean="0">
                  <a:solidFill>
                    <a:schemeClr val="dk1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3923928" y="2132856"/>
                <a:ext cx="936104" cy="43204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err="1" smtClean="0">
                    <a:solidFill>
                      <a:schemeClr val="dk1"/>
                    </a:solidFill>
                  </a:rPr>
                  <a:t>shopid</a:t>
                </a:r>
                <a:endParaRPr lang="zh-CN" altLang="en-US" sz="1400" b="1" dirty="0" smtClean="0">
                  <a:solidFill>
                    <a:schemeClr val="dk1"/>
                  </a:solidFill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2051720" y="2132856"/>
                <a:ext cx="936104" cy="43204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err="1" smtClean="0">
                    <a:solidFill>
                      <a:schemeClr val="dk1"/>
                    </a:solidFill>
                  </a:rPr>
                  <a:t>behavier</a:t>
                </a:r>
                <a:endParaRPr lang="zh-CN" altLang="en-US" sz="1400" b="1" dirty="0" smtClean="0">
                  <a:solidFill>
                    <a:schemeClr val="dk1"/>
                  </a:solidFill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2987824" y="2132856"/>
                <a:ext cx="936104" cy="43204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err="1" smtClean="0">
                    <a:solidFill>
                      <a:schemeClr val="dk1"/>
                    </a:solidFill>
                  </a:rPr>
                  <a:t>itemid</a:t>
                </a:r>
                <a:endParaRPr lang="zh-CN" altLang="en-US" sz="1400" b="1" dirty="0" smtClean="0">
                  <a:solidFill>
                    <a:schemeClr val="dk1"/>
                  </a:solidFill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5796136" y="2132856"/>
                <a:ext cx="936104" cy="43204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smtClean="0">
                    <a:solidFill>
                      <a:schemeClr val="dk1"/>
                    </a:solidFill>
                  </a:rPr>
                  <a:t>…</a:t>
                </a:r>
                <a:endParaRPr lang="zh-CN" altLang="en-US" sz="1400" b="1" dirty="0" smtClean="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4090202" y="1268760"/>
              <a:ext cx="4978369" cy="432048"/>
              <a:chOff x="1767017" y="6165304"/>
              <a:chExt cx="5143697" cy="432048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4045814" y="6165304"/>
                <a:ext cx="1475762" cy="43204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err="1" smtClean="0">
                    <a:solidFill>
                      <a:schemeClr val="dk1"/>
                    </a:solidFill>
                  </a:rPr>
                  <a:t>Cate</a:t>
                </a:r>
                <a:r>
                  <a:rPr lang="en-US" altLang="zh-CN" sz="1400" b="1" dirty="0" smtClean="0">
                    <a:solidFill>
                      <a:schemeClr val="dk1"/>
                    </a:solidFill>
                  </a:rPr>
                  <a:t> profile</a:t>
                </a:r>
                <a:endParaRPr lang="zh-CN" altLang="en-US" sz="1400" b="1" dirty="0" smtClean="0">
                  <a:solidFill>
                    <a:schemeClr val="dk1"/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1767017" y="6165304"/>
                <a:ext cx="1028740" cy="43204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err="1" smtClean="0">
                    <a:solidFill>
                      <a:srgbClr val="FF0000"/>
                    </a:solidFill>
                  </a:rPr>
                  <a:t>userid</a:t>
                </a:r>
                <a:endParaRPr lang="zh-CN" altLang="en-US" sz="1400" b="1" dirty="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2795755" y="6165304"/>
                <a:ext cx="1250060" cy="43204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smtClean="0">
                    <a:solidFill>
                      <a:schemeClr val="dk1"/>
                    </a:solidFill>
                  </a:rPr>
                  <a:t>Globe profile</a:t>
                </a:r>
                <a:endParaRPr lang="zh-CN" altLang="en-US" sz="1400" b="1" dirty="0" smtClean="0">
                  <a:solidFill>
                    <a:schemeClr val="dk1"/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5521576" y="6165304"/>
                <a:ext cx="1389138" cy="43204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smtClean="0">
                    <a:solidFill>
                      <a:schemeClr val="dk1"/>
                    </a:solidFill>
                  </a:rPr>
                  <a:t>…</a:t>
                </a:r>
                <a:endParaRPr lang="zh-CN" altLang="en-US" sz="1400" b="1" dirty="0" smtClean="0">
                  <a:solidFill>
                    <a:schemeClr val="dk1"/>
                  </a:solidFill>
                </a:endParaRPr>
              </a:p>
            </p:txBody>
          </p:sp>
        </p:grpSp>
      </p:grpSp>
      <p:cxnSp>
        <p:nvCxnSpPr>
          <p:cNvPr id="61" name="形状 60"/>
          <p:cNvCxnSpPr>
            <a:stCxn id="47" idx="6"/>
          </p:cNvCxnSpPr>
          <p:nvPr/>
        </p:nvCxnSpPr>
        <p:spPr>
          <a:xfrm flipH="1" flipV="1">
            <a:off x="7308304" y="1700808"/>
            <a:ext cx="183040" cy="1080120"/>
          </a:xfrm>
          <a:prstGeom prst="curvedConnector4">
            <a:avLst>
              <a:gd name="adj1" fmla="val -124891"/>
              <a:gd name="adj2" fmla="val 733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/>
          <a:lstStyle/>
          <a:p>
            <a:r>
              <a:rPr lang="zh-CN" altLang="en-US" dirty="0" smtClean="0"/>
              <a:t>商品排序信息更新拓扑</a:t>
            </a:r>
            <a:endParaRPr lang="zh-CN" altLang="en-US" dirty="0"/>
          </a:p>
        </p:txBody>
      </p:sp>
      <p:sp>
        <p:nvSpPr>
          <p:cNvPr id="40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72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zh-CN" altLang="en-US" sz="4000" b="1" dirty="0" smtClean="0">
                <a:solidFill>
                  <a:schemeClr val="tx1"/>
                </a:solidFill>
              </a:rPr>
              <a:t>实时系统的实现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1397608" y="1700808"/>
            <a:ext cx="6414752" cy="3240360"/>
            <a:chOff x="1397608" y="1844824"/>
            <a:chExt cx="6414752" cy="3240360"/>
          </a:xfrm>
        </p:grpSpPr>
        <p:sp>
          <p:nvSpPr>
            <p:cNvPr id="12" name="流程图: 联系 11"/>
            <p:cNvSpPr/>
            <p:nvPr/>
          </p:nvSpPr>
          <p:spPr>
            <a:xfrm>
              <a:off x="1397608" y="2427165"/>
              <a:ext cx="1047136" cy="1008112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日志解析</a:t>
              </a:r>
              <a:endParaRPr lang="en-US" altLang="zh-CN" sz="1000" dirty="0" smtClean="0"/>
            </a:p>
            <a:p>
              <a:pPr algn="ctr"/>
              <a:r>
                <a:rPr lang="en-US" altLang="zh-CN" sz="1400" dirty="0" smtClean="0"/>
                <a:t>(parse</a:t>
              </a:r>
            </a:p>
            <a:p>
              <a:pPr algn="ctr"/>
              <a:r>
                <a:rPr lang="en-US" altLang="zh-CN" sz="1400" dirty="0" smtClean="0"/>
                <a:t>spout</a:t>
              </a:r>
            </a:p>
          </p:txBody>
        </p:sp>
        <p:sp>
          <p:nvSpPr>
            <p:cNvPr id="13" name="流程图: 磁盘 12"/>
            <p:cNvSpPr/>
            <p:nvPr/>
          </p:nvSpPr>
          <p:spPr>
            <a:xfrm>
              <a:off x="3203848" y="4293096"/>
              <a:ext cx="3402294" cy="792088"/>
            </a:xfrm>
            <a:prstGeom prst="flowChartMagneticDisk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 smtClean="0">
                  <a:solidFill>
                    <a:schemeClr val="bg1"/>
                  </a:solidFill>
                </a:rPr>
                <a:t>hbase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 tables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流程图: 可选过程 13"/>
            <p:cNvSpPr/>
            <p:nvPr/>
          </p:nvSpPr>
          <p:spPr>
            <a:xfrm>
              <a:off x="3059832" y="1844824"/>
              <a:ext cx="3312368" cy="2088232"/>
            </a:xfrm>
            <a:prstGeom prst="flowChartAlternate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/>
            </a:p>
          </p:txBody>
        </p:sp>
        <p:cxnSp>
          <p:nvCxnSpPr>
            <p:cNvPr id="16" name="直接箭头连接符 15"/>
            <p:cNvCxnSpPr>
              <a:stCxn id="12" idx="6"/>
            </p:cNvCxnSpPr>
            <p:nvPr/>
          </p:nvCxnSpPr>
          <p:spPr>
            <a:xfrm flipV="1">
              <a:off x="2444744" y="2564904"/>
              <a:ext cx="615088" cy="3663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流程图: 过程 18"/>
            <p:cNvSpPr/>
            <p:nvPr/>
          </p:nvSpPr>
          <p:spPr>
            <a:xfrm>
              <a:off x="4678256" y="2197342"/>
              <a:ext cx="1294880" cy="30007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计算</a:t>
              </a:r>
              <a:r>
                <a:rPr lang="en-US" altLang="zh-CN" sz="1600" dirty="0" smtClean="0"/>
                <a:t> </a:t>
              </a:r>
              <a:endParaRPr lang="zh-CN" altLang="en-US" sz="1600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4604984" y="2732780"/>
              <a:ext cx="759104" cy="480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user</a:t>
              </a:r>
            </a:p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model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接连接符 20"/>
            <p:cNvCxnSpPr>
              <a:stCxn id="19" idx="2"/>
              <a:endCxn id="20" idx="0"/>
            </p:cNvCxnSpPr>
            <p:nvPr/>
          </p:nvCxnSpPr>
          <p:spPr>
            <a:xfrm flipH="1">
              <a:off x="4984536" y="2497417"/>
              <a:ext cx="341160" cy="23536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30" idx="1"/>
              <a:endCxn id="19" idx="2"/>
            </p:cNvCxnSpPr>
            <p:nvPr/>
          </p:nvCxnSpPr>
          <p:spPr>
            <a:xfrm flipH="1" flipV="1">
              <a:off x="5325696" y="2497417"/>
              <a:ext cx="359869" cy="30568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301389" y="2708920"/>
              <a:ext cx="350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sp>
          <p:nvSpPr>
            <p:cNvPr id="30" name="椭圆 29"/>
            <p:cNvSpPr/>
            <p:nvPr/>
          </p:nvSpPr>
          <p:spPr>
            <a:xfrm>
              <a:off x="5580112" y="2732780"/>
              <a:ext cx="720080" cy="480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</a:rPr>
                <a:t>renqi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3092816" y="2708920"/>
              <a:ext cx="576064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SPV</a:t>
              </a:r>
              <a:endParaRPr lang="zh-CN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067944" y="3284984"/>
              <a:ext cx="14401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分析计算</a:t>
              </a:r>
              <a:endParaRPr lang="en-US" altLang="zh-CN" sz="1400" dirty="0" smtClean="0"/>
            </a:p>
            <a:p>
              <a:pPr algn="ctr"/>
              <a:r>
                <a:rPr lang="en-US" altLang="zh-CN" sz="1400" dirty="0" smtClean="0"/>
                <a:t>Analyzer bolt</a:t>
              </a:r>
              <a:endParaRPr lang="zh-CN" altLang="en-US" sz="1400" dirty="0"/>
            </a:p>
          </p:txBody>
        </p:sp>
        <p:sp>
          <p:nvSpPr>
            <p:cNvPr id="57" name="流程图: 过程 56"/>
            <p:cNvSpPr/>
            <p:nvPr/>
          </p:nvSpPr>
          <p:spPr>
            <a:xfrm>
              <a:off x="3236832" y="2228892"/>
              <a:ext cx="1119163" cy="28255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</a:rPr>
                <a:t>拼接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3956912" y="2708920"/>
              <a:ext cx="576064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BUY</a:t>
              </a:r>
              <a:endParaRPr lang="zh-CN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606181" y="2708920"/>
              <a:ext cx="350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cxnSp>
          <p:nvCxnSpPr>
            <p:cNvPr id="67" name="直接连接符 66"/>
            <p:cNvCxnSpPr>
              <a:stCxn id="57" idx="2"/>
            </p:cNvCxnSpPr>
            <p:nvPr/>
          </p:nvCxnSpPr>
          <p:spPr>
            <a:xfrm flipH="1">
              <a:off x="3452856" y="2511442"/>
              <a:ext cx="343558" cy="19747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endCxn id="57" idx="2"/>
            </p:cNvCxnSpPr>
            <p:nvPr/>
          </p:nvCxnSpPr>
          <p:spPr>
            <a:xfrm flipH="1" flipV="1">
              <a:off x="3796414" y="2511442"/>
              <a:ext cx="326782" cy="2871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上下箭头 71"/>
            <p:cNvSpPr/>
            <p:nvPr/>
          </p:nvSpPr>
          <p:spPr>
            <a:xfrm>
              <a:off x="4572000" y="4005064"/>
              <a:ext cx="216024" cy="288032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流程图: 磁盘 72"/>
            <p:cNvSpPr/>
            <p:nvPr/>
          </p:nvSpPr>
          <p:spPr>
            <a:xfrm>
              <a:off x="2051720" y="4077072"/>
              <a:ext cx="1008112" cy="648072"/>
            </a:xfrm>
            <a:prstGeom prst="flowChartMagneticDisk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solidFill>
                    <a:schemeClr val="tx1"/>
                  </a:solidFill>
                </a:rPr>
                <a:t>SPV</a:t>
              </a:r>
              <a:r>
                <a:rPr lang="zh-CN" altLang="en-US" sz="1400" b="1" dirty="0" smtClean="0">
                  <a:solidFill>
                    <a:schemeClr val="tx1"/>
                  </a:solidFill>
                </a:rPr>
                <a:t>缓存</a:t>
              </a:r>
            </a:p>
          </p:txBody>
        </p:sp>
        <p:cxnSp>
          <p:nvCxnSpPr>
            <p:cNvPr id="76" name="直接箭头连接符 75"/>
            <p:cNvCxnSpPr>
              <a:stCxn id="43" idx="2"/>
              <a:endCxn id="73" idx="1"/>
            </p:cNvCxnSpPr>
            <p:nvPr/>
          </p:nvCxnSpPr>
          <p:spPr>
            <a:xfrm flipH="1">
              <a:off x="2555776" y="2960948"/>
              <a:ext cx="537040" cy="111612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流程图: 联系 79"/>
            <p:cNvSpPr/>
            <p:nvPr/>
          </p:nvSpPr>
          <p:spPr>
            <a:xfrm>
              <a:off x="6765224" y="2420888"/>
              <a:ext cx="1047136" cy="1008112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更新索引</a:t>
              </a:r>
              <a:endParaRPr lang="en-US" altLang="zh-CN" sz="1000" dirty="0" smtClean="0"/>
            </a:p>
            <a:p>
              <a:pPr algn="ctr"/>
              <a:r>
                <a:rPr lang="en-US" altLang="zh-CN" sz="1400" dirty="0" smtClean="0"/>
                <a:t>(</a:t>
              </a:r>
              <a:r>
                <a:rPr lang="en-US" altLang="zh-CN" sz="1300" dirty="0" smtClean="0"/>
                <a:t>update</a:t>
              </a:r>
            </a:p>
            <a:p>
              <a:pPr algn="ctr"/>
              <a:r>
                <a:rPr lang="en-US" altLang="zh-CN" sz="1300" dirty="0" smtClean="0">
                  <a:solidFill>
                    <a:schemeClr val="dk1"/>
                  </a:solidFill>
                </a:rPr>
                <a:t>Bout</a:t>
              </a:r>
              <a:r>
                <a:rPr lang="en-US" altLang="zh-CN" sz="1400" dirty="0" smtClean="0">
                  <a:solidFill>
                    <a:schemeClr val="dk1"/>
                  </a:solidFill>
                </a:rPr>
                <a:t>)</a:t>
              </a:r>
            </a:p>
          </p:txBody>
        </p:sp>
        <p:cxnSp>
          <p:nvCxnSpPr>
            <p:cNvPr id="82" name="直接箭头连接符 81"/>
            <p:cNvCxnSpPr/>
            <p:nvPr/>
          </p:nvCxnSpPr>
          <p:spPr>
            <a:xfrm>
              <a:off x="6372200" y="2636912"/>
              <a:ext cx="393024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18" name="组合 117"/>
          <p:cNvGrpSpPr/>
          <p:nvPr/>
        </p:nvGrpSpPr>
        <p:grpSpPr>
          <a:xfrm>
            <a:off x="35496" y="1124744"/>
            <a:ext cx="8856984" cy="5544616"/>
            <a:chOff x="35496" y="1124744"/>
            <a:chExt cx="8856984" cy="5544616"/>
          </a:xfrm>
        </p:grpSpPr>
        <p:grpSp>
          <p:nvGrpSpPr>
            <p:cNvPr id="86" name="组合 70"/>
            <p:cNvGrpSpPr/>
            <p:nvPr/>
          </p:nvGrpSpPr>
          <p:grpSpPr>
            <a:xfrm>
              <a:off x="35496" y="6237312"/>
              <a:ext cx="5616624" cy="432048"/>
              <a:chOff x="1115616" y="2132856"/>
              <a:chExt cx="5616624" cy="432048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1115616" y="2132856"/>
                <a:ext cx="936104" cy="43204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err="1" smtClean="0">
                    <a:solidFill>
                      <a:srgbClr val="FF0000"/>
                    </a:solidFill>
                  </a:rPr>
                  <a:t>userid</a:t>
                </a:r>
                <a:endParaRPr lang="zh-CN" altLang="en-US" sz="1400" b="1" dirty="0" err="1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4860032" y="2132856"/>
                <a:ext cx="936104" cy="43204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err="1" smtClean="0">
                    <a:solidFill>
                      <a:schemeClr val="dk1"/>
                    </a:solidFill>
                  </a:rPr>
                  <a:t>url</a:t>
                </a:r>
                <a:endParaRPr lang="zh-CN" altLang="en-US" sz="1400" b="1" dirty="0" err="1" smtClean="0">
                  <a:solidFill>
                    <a:schemeClr val="dk1"/>
                  </a:solidFill>
                </a:endParaRPr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3923928" y="2132856"/>
                <a:ext cx="936104" cy="43204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err="1" smtClean="0">
                    <a:solidFill>
                      <a:schemeClr val="dk1"/>
                    </a:solidFill>
                  </a:rPr>
                  <a:t>shopid</a:t>
                </a:r>
                <a:endParaRPr lang="zh-CN" altLang="en-US" sz="1400" b="1" dirty="0" err="1" smtClean="0">
                  <a:solidFill>
                    <a:schemeClr val="dk1"/>
                  </a:solidFill>
                </a:endParaRPr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2051720" y="2132856"/>
                <a:ext cx="936104" cy="43204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err="1" smtClean="0">
                    <a:solidFill>
                      <a:schemeClr val="dk1"/>
                    </a:solidFill>
                  </a:rPr>
                  <a:t>behavier</a:t>
                </a:r>
                <a:endParaRPr lang="zh-CN" altLang="en-US" sz="1400" b="1" dirty="0" err="1" smtClean="0">
                  <a:solidFill>
                    <a:schemeClr val="dk1"/>
                  </a:solidFill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2987824" y="2132856"/>
                <a:ext cx="936104" cy="43204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err="1" smtClean="0">
                    <a:solidFill>
                      <a:srgbClr val="FF0000"/>
                    </a:solidFill>
                  </a:rPr>
                  <a:t>itemid</a:t>
                </a:r>
                <a:endParaRPr lang="zh-CN" altLang="en-US" sz="1400" b="1" dirty="0" err="1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5796136" y="2132856"/>
                <a:ext cx="936104" cy="43204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err="1" smtClean="0">
                    <a:solidFill>
                      <a:schemeClr val="dk1"/>
                    </a:solidFill>
                  </a:rPr>
                  <a:t>…</a:t>
                </a:r>
                <a:endParaRPr lang="zh-CN" altLang="en-US" sz="1400" b="1" dirty="0" err="1" smtClean="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5364088" y="1124744"/>
              <a:ext cx="3528392" cy="432048"/>
              <a:chOff x="1619672" y="5373216"/>
              <a:chExt cx="3528392" cy="432048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1619672" y="5373216"/>
                <a:ext cx="936104" cy="43204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err="1" smtClean="0">
                    <a:solidFill>
                      <a:srgbClr val="FF0000"/>
                    </a:solidFill>
                  </a:rPr>
                  <a:t>itemid</a:t>
                </a:r>
                <a:endParaRPr lang="zh-CN" altLang="en-US" sz="1400" b="1" dirty="0" err="1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2555776" y="5373216"/>
                <a:ext cx="2592288" cy="43204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 err="1" smtClean="0">
                    <a:solidFill>
                      <a:schemeClr val="dk1"/>
                    </a:solidFill>
                  </a:rPr>
                  <a:t>正排排序字段</a:t>
                </a:r>
              </a:p>
            </p:txBody>
          </p:sp>
        </p:grpSp>
      </p:grpSp>
      <p:cxnSp>
        <p:nvCxnSpPr>
          <p:cNvPr id="107" name="曲线连接符 51"/>
          <p:cNvCxnSpPr>
            <a:stCxn id="92" idx="0"/>
            <a:endCxn id="125" idx="1"/>
          </p:cNvCxnSpPr>
          <p:nvPr/>
        </p:nvCxnSpPr>
        <p:spPr>
          <a:xfrm rot="16200000" flipV="1">
            <a:off x="-1080628" y="4653136"/>
            <a:ext cx="3132348" cy="36004"/>
          </a:xfrm>
          <a:prstGeom prst="curvedConnector4">
            <a:avLst>
              <a:gd name="adj1" fmla="val 53049"/>
              <a:gd name="adj2" fmla="val 977933"/>
            </a:avLst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10" name="组合 109"/>
          <p:cNvGrpSpPr/>
          <p:nvPr/>
        </p:nvGrpSpPr>
        <p:grpSpPr>
          <a:xfrm>
            <a:off x="3419872" y="5085184"/>
            <a:ext cx="5328592" cy="432048"/>
            <a:chOff x="2771800" y="4365104"/>
            <a:chExt cx="5328592" cy="432048"/>
          </a:xfrm>
        </p:grpSpPr>
        <p:sp>
          <p:nvSpPr>
            <p:cNvPr id="111" name="矩形 110"/>
            <p:cNvSpPr/>
            <p:nvPr/>
          </p:nvSpPr>
          <p:spPr>
            <a:xfrm>
              <a:off x="3707904" y="4365104"/>
              <a:ext cx="1008112" cy="4320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历史</a:t>
              </a:r>
              <a:r>
                <a:rPr lang="en-US" altLang="zh-CN" sz="1400" b="1" dirty="0" smtClean="0"/>
                <a:t>SPV</a:t>
              </a:r>
              <a:endParaRPr lang="zh-CN" altLang="en-US" sz="1400" b="1" dirty="0" smtClean="0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2771800" y="4365104"/>
              <a:ext cx="936104" cy="4320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err="1" smtClean="0">
                  <a:solidFill>
                    <a:srgbClr val="FF0000"/>
                  </a:solidFill>
                </a:rPr>
                <a:t>itemid</a:t>
              </a:r>
              <a:endParaRPr lang="zh-CN" altLang="en-US" sz="1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4716016" y="4365104"/>
              <a:ext cx="1008112" cy="4320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历史</a:t>
              </a:r>
              <a:r>
                <a:rPr lang="en-US" altLang="zh-CN" sz="1400" b="1" dirty="0" smtClean="0"/>
                <a:t>IPV</a:t>
              </a:r>
              <a:endParaRPr lang="zh-CN" altLang="en-US" sz="1400" b="1" dirty="0" smtClean="0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5724128" y="4365104"/>
              <a:ext cx="1080120" cy="4320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dk1"/>
                  </a:solidFill>
                </a:rPr>
                <a:t>历史销量</a:t>
              </a:r>
            </a:p>
          </p:txBody>
        </p:sp>
        <p:sp>
          <p:nvSpPr>
            <p:cNvPr id="117" name="矩形 116"/>
            <p:cNvSpPr/>
            <p:nvPr/>
          </p:nvSpPr>
          <p:spPr>
            <a:xfrm>
              <a:off x="6804248" y="4365104"/>
              <a:ext cx="1296144" cy="4320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dk1"/>
                  </a:solidFill>
                </a:rPr>
                <a:t>人群数据</a:t>
              </a:r>
            </a:p>
          </p:txBody>
        </p:sp>
      </p:grpSp>
      <p:cxnSp>
        <p:nvCxnSpPr>
          <p:cNvPr id="120" name="曲线连接符 119"/>
          <p:cNvCxnSpPr>
            <a:stCxn id="113" idx="1"/>
            <a:endCxn id="13" idx="2"/>
          </p:cNvCxnSpPr>
          <p:nvPr/>
        </p:nvCxnSpPr>
        <p:spPr>
          <a:xfrm rot="10800000">
            <a:off x="3203848" y="4545124"/>
            <a:ext cx="216024" cy="756084"/>
          </a:xfrm>
          <a:prstGeom prst="curvedConnector3">
            <a:avLst>
              <a:gd name="adj1" fmla="val 2058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曲线连接符 121"/>
          <p:cNvCxnSpPr>
            <a:stCxn id="80" idx="0"/>
            <a:endCxn id="104" idx="2"/>
          </p:cNvCxnSpPr>
          <p:nvPr/>
        </p:nvCxnSpPr>
        <p:spPr>
          <a:xfrm rot="5400000" flipH="1" flipV="1">
            <a:off x="7082524" y="1763060"/>
            <a:ext cx="720080" cy="30754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5" name="虚尾箭头 124"/>
          <p:cNvSpPr/>
          <p:nvPr/>
        </p:nvSpPr>
        <p:spPr>
          <a:xfrm>
            <a:off x="467544" y="2924944"/>
            <a:ext cx="936104" cy="360040"/>
          </a:xfrm>
          <a:prstGeom prst="stripedRight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TT</a:t>
            </a:r>
            <a:r>
              <a:rPr lang="zh-CN" altLang="en-US" sz="1400" b="1" dirty="0" smtClean="0"/>
              <a:t>日志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3428256" y="5661248"/>
            <a:ext cx="5328592" cy="432048"/>
            <a:chOff x="2771800" y="4365104"/>
            <a:chExt cx="5328592" cy="432048"/>
          </a:xfrm>
        </p:grpSpPr>
        <p:sp>
          <p:nvSpPr>
            <p:cNvPr id="52" name="矩形 51"/>
            <p:cNvSpPr/>
            <p:nvPr/>
          </p:nvSpPr>
          <p:spPr>
            <a:xfrm>
              <a:off x="3707904" y="4365104"/>
              <a:ext cx="1008112" cy="4320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/>
                <a:t>Tag1</a:t>
              </a:r>
              <a:endParaRPr lang="zh-CN" altLang="en-US" sz="1400" b="1" dirty="0" smtClean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2771800" y="4365104"/>
              <a:ext cx="936104" cy="4320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err="1" smtClean="0">
                  <a:solidFill>
                    <a:srgbClr val="FF0000"/>
                  </a:solidFill>
                </a:rPr>
                <a:t>userid</a:t>
              </a:r>
              <a:endParaRPr lang="zh-CN" altLang="en-US" sz="1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716016" y="4365104"/>
              <a:ext cx="1008112" cy="4320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/>
                <a:t>Tag2</a:t>
              </a:r>
              <a:endParaRPr lang="zh-CN" altLang="en-US" sz="1400" b="1" dirty="0" smtClean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5724128" y="4365104"/>
              <a:ext cx="1080120" cy="4320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solidFill>
                    <a:schemeClr val="dk1"/>
                  </a:solidFill>
                </a:rPr>
                <a:t>Tag3</a:t>
              </a:r>
              <a:endParaRPr lang="zh-CN" altLang="en-US" sz="1400" b="1" dirty="0" smtClean="0">
                <a:solidFill>
                  <a:schemeClr val="dk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804248" y="4365104"/>
              <a:ext cx="1296144" cy="43204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solidFill>
                    <a:schemeClr val="dk1"/>
                  </a:solidFill>
                </a:rPr>
                <a:t>Tag3</a:t>
              </a:r>
              <a:endParaRPr lang="zh-CN" altLang="en-US" sz="1400" b="1" dirty="0" smtClean="0">
                <a:solidFill>
                  <a:schemeClr val="dk1"/>
                </a:solidFill>
              </a:endParaRPr>
            </a:p>
          </p:txBody>
        </p:sp>
      </p:grpSp>
      <p:cxnSp>
        <p:nvCxnSpPr>
          <p:cNvPr id="61" name="曲线连接符 60"/>
          <p:cNvCxnSpPr>
            <a:stCxn id="53" idx="1"/>
            <a:endCxn id="13" idx="2"/>
          </p:cNvCxnSpPr>
          <p:nvPr/>
        </p:nvCxnSpPr>
        <p:spPr>
          <a:xfrm rot="10800000">
            <a:off x="3203848" y="4545124"/>
            <a:ext cx="224408" cy="1332148"/>
          </a:xfrm>
          <a:prstGeom prst="curvedConnector3">
            <a:avLst>
              <a:gd name="adj1" fmla="val 2018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zh-CN" altLang="en-US" sz="4000" b="1" dirty="0" smtClean="0">
                <a:solidFill>
                  <a:schemeClr val="tx1"/>
                </a:solidFill>
              </a:rPr>
              <a:t>实时系统的实现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75656" y="155679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solidFill>
                  <a:srgbClr val="7030A0"/>
                </a:solidFill>
              </a:rPr>
              <a:t>Keyword</a:t>
            </a:r>
            <a:r>
              <a:rPr lang="zh-CN" altLang="en-US" dirty="0" smtClean="0">
                <a:solidFill>
                  <a:srgbClr val="7030A0"/>
                </a:solidFill>
              </a:rPr>
              <a:t>：</a:t>
            </a:r>
            <a:r>
              <a:rPr lang="zh-CN" altLang="en-US" sz="1600" dirty="0" smtClean="0">
                <a:solidFill>
                  <a:srgbClr val="7030A0"/>
                </a:solidFill>
              </a:rPr>
              <a:t>森女， 纯棉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4" name="图文框 3"/>
          <p:cNvSpPr/>
          <p:nvPr/>
        </p:nvSpPr>
        <p:spPr>
          <a:xfrm>
            <a:off x="4283968" y="1628800"/>
            <a:ext cx="1080120" cy="432048"/>
          </a:xfrm>
          <a:prstGeom prst="fram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rgbClr val="7030A0"/>
                </a:solidFill>
              </a:rPr>
              <a:t>商品信息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3923928" y="1124744"/>
            <a:ext cx="360040" cy="1440160"/>
          </a:xfrm>
          <a:prstGeom prst="leftBrace">
            <a:avLst/>
          </a:prstGeom>
          <a:ln>
            <a:solidFill>
              <a:srgbClr val="002060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547664" y="2093367"/>
            <a:ext cx="23042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solidFill>
                  <a:srgbClr val="7030A0"/>
                </a:solidFill>
              </a:rPr>
              <a:t>Gender</a:t>
            </a:r>
          </a:p>
          <a:p>
            <a:pPr algn="r"/>
            <a:r>
              <a:rPr lang="zh-CN" altLang="en-US" sz="1600" dirty="0" smtClean="0">
                <a:solidFill>
                  <a:srgbClr val="7030A0"/>
                </a:solidFill>
              </a:rPr>
              <a:t>历史累计表现数据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5776" y="183553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solidFill>
                  <a:srgbClr val="7030A0"/>
                </a:solidFill>
              </a:rPr>
              <a:t>Price </a:t>
            </a:r>
            <a:r>
              <a:rPr lang="zh-CN" altLang="en-US" dirty="0" smtClean="0">
                <a:solidFill>
                  <a:srgbClr val="7030A0"/>
                </a:solidFill>
              </a:rPr>
              <a:t>档位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3808" y="97143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err="1" smtClean="0">
                <a:solidFill>
                  <a:srgbClr val="7030A0"/>
                </a:solidFill>
              </a:rPr>
              <a:t>cateid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15816" y="12687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err="1" smtClean="0">
                <a:solidFill>
                  <a:srgbClr val="7030A0"/>
                </a:solidFill>
              </a:rPr>
              <a:t>Shop id</a:t>
            </a:r>
            <a:endParaRPr lang="zh-CN" altLang="en-US" dirty="0" err="1" smtClean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27984" y="119675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hbase</a:t>
            </a:r>
            <a:endParaRPr lang="zh-CN" altLang="en-US" b="1" dirty="0"/>
          </a:p>
        </p:txBody>
      </p:sp>
      <p:sp>
        <p:nvSpPr>
          <p:cNvPr id="15" name="图文框 14"/>
          <p:cNvSpPr/>
          <p:nvPr/>
        </p:nvSpPr>
        <p:spPr>
          <a:xfrm>
            <a:off x="107504" y="4653136"/>
            <a:ext cx="1080120" cy="432048"/>
          </a:xfrm>
          <a:prstGeom prst="fram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rgbClr val="7030A0"/>
                </a:solidFill>
              </a:rPr>
              <a:t>用户信息</a:t>
            </a:r>
          </a:p>
        </p:txBody>
      </p:sp>
      <p:sp>
        <p:nvSpPr>
          <p:cNvPr id="17" name="矩形 16"/>
          <p:cNvSpPr/>
          <p:nvPr/>
        </p:nvSpPr>
        <p:spPr>
          <a:xfrm>
            <a:off x="1187624" y="4653136"/>
            <a:ext cx="1008112" cy="43204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7030A0"/>
                </a:solidFill>
              </a:rPr>
              <a:t>历史行为</a:t>
            </a:r>
          </a:p>
        </p:txBody>
      </p:sp>
      <p:sp>
        <p:nvSpPr>
          <p:cNvPr id="19" name="矩形 18"/>
          <p:cNvSpPr/>
          <p:nvPr/>
        </p:nvSpPr>
        <p:spPr>
          <a:xfrm>
            <a:off x="2195736" y="4653136"/>
            <a:ext cx="1296144" cy="43204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rgbClr val="7030A0"/>
                </a:solidFill>
              </a:rPr>
              <a:t>Recency</a:t>
            </a:r>
            <a:r>
              <a:rPr lang="zh-CN" altLang="en-US" sz="1400" dirty="0" smtClean="0">
                <a:solidFill>
                  <a:srgbClr val="7030A0"/>
                </a:solidFill>
              </a:rPr>
              <a:t>行为</a:t>
            </a:r>
          </a:p>
        </p:txBody>
      </p:sp>
      <p:sp>
        <p:nvSpPr>
          <p:cNvPr id="20" name="矩形 19"/>
          <p:cNvSpPr/>
          <p:nvPr/>
        </p:nvSpPr>
        <p:spPr>
          <a:xfrm>
            <a:off x="4355976" y="2708920"/>
            <a:ext cx="1440160" cy="720080"/>
          </a:xfrm>
          <a:prstGeom prst="rect">
            <a:avLst/>
          </a:prstGeom>
          <a:ln>
            <a:tailEnd type="arrow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0070C0"/>
                </a:solidFill>
              </a:rPr>
              <a:t>analyzer</a:t>
            </a:r>
          </a:p>
          <a:p>
            <a:pPr algn="ctr"/>
            <a:r>
              <a:rPr lang="en-US" altLang="zh-CN" sz="1400" b="1" dirty="0" smtClean="0">
                <a:solidFill>
                  <a:srgbClr val="0070C0"/>
                </a:solidFill>
              </a:rPr>
              <a:t>framework</a:t>
            </a:r>
            <a:endParaRPr lang="zh-CN" altLang="en-US" sz="1400" b="1" dirty="0" smtClean="0">
              <a:solidFill>
                <a:srgbClr val="0070C0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267744" y="2780928"/>
            <a:ext cx="1080120" cy="64807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0070C0"/>
                </a:solidFill>
              </a:rPr>
              <a:t>parser</a:t>
            </a:r>
            <a:endParaRPr lang="zh-CN" altLang="en-US" sz="1400" b="1" dirty="0" smtClean="0">
              <a:solidFill>
                <a:srgbClr val="0070C0"/>
              </a:solidFill>
            </a:endParaRPr>
          </a:p>
        </p:txBody>
      </p:sp>
      <p:sp>
        <p:nvSpPr>
          <p:cNvPr id="22" name="棱台 21"/>
          <p:cNvSpPr/>
          <p:nvPr/>
        </p:nvSpPr>
        <p:spPr>
          <a:xfrm>
            <a:off x="6372200" y="1988840"/>
            <a:ext cx="1440160" cy="648072"/>
          </a:xfrm>
          <a:prstGeom prst="bevel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0070C0"/>
                </a:solidFill>
              </a:rPr>
              <a:t>UPS</a:t>
            </a:r>
            <a:endParaRPr lang="zh-CN" altLang="en-US" sz="1400" b="1" dirty="0" smtClean="0">
              <a:solidFill>
                <a:srgbClr val="0070C0"/>
              </a:solidFill>
            </a:endParaRPr>
          </a:p>
        </p:txBody>
      </p:sp>
      <p:sp>
        <p:nvSpPr>
          <p:cNvPr id="23" name="棱台 22"/>
          <p:cNvSpPr/>
          <p:nvPr/>
        </p:nvSpPr>
        <p:spPr>
          <a:xfrm>
            <a:off x="6372200" y="3356992"/>
            <a:ext cx="1440160" cy="648072"/>
          </a:xfrm>
          <a:prstGeom prst="bevel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0070C0"/>
                </a:solidFill>
              </a:rPr>
              <a:t>Index</a:t>
            </a:r>
            <a:endParaRPr lang="zh-CN" altLang="en-US" sz="1400" b="1" dirty="0" smtClean="0">
              <a:solidFill>
                <a:srgbClr val="0070C0"/>
              </a:solidFill>
            </a:endParaRPr>
          </a:p>
        </p:txBody>
      </p:sp>
      <p:sp>
        <p:nvSpPr>
          <p:cNvPr id="24" name="流程图: 内部贮存 23"/>
          <p:cNvSpPr/>
          <p:nvPr/>
        </p:nvSpPr>
        <p:spPr>
          <a:xfrm>
            <a:off x="5652120" y="4437112"/>
            <a:ext cx="1296144" cy="504056"/>
          </a:xfrm>
          <a:prstGeom prst="flowChartInternalStorage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用户数据</a:t>
            </a:r>
            <a:endParaRPr lang="en-US" altLang="zh-CN" sz="1400" b="1" dirty="0" smtClean="0"/>
          </a:p>
          <a:p>
            <a:pPr algn="ctr"/>
            <a:r>
              <a:rPr lang="zh-CN" altLang="en-US" sz="1400" b="1" dirty="0" smtClean="0"/>
              <a:t>插件系列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512" y="42838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hbase</a:t>
            </a:r>
            <a:endParaRPr lang="zh-CN" altLang="en-US" b="1" dirty="0"/>
          </a:p>
        </p:txBody>
      </p:sp>
      <p:sp>
        <p:nvSpPr>
          <p:cNvPr id="26" name="流程图: 内部贮存 25"/>
          <p:cNvSpPr/>
          <p:nvPr/>
        </p:nvSpPr>
        <p:spPr>
          <a:xfrm>
            <a:off x="3707904" y="4437112"/>
            <a:ext cx="1296144" cy="504056"/>
          </a:xfrm>
          <a:prstGeom prst="flowChartInternalStorage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商品数据</a:t>
            </a:r>
            <a:endParaRPr lang="en-US" altLang="zh-CN" sz="1400" b="1" dirty="0" smtClean="0"/>
          </a:p>
          <a:p>
            <a:pPr algn="ctr"/>
            <a:r>
              <a:rPr lang="zh-CN" altLang="en-US" sz="1400" b="1" dirty="0" smtClean="0"/>
              <a:t>插件系列</a:t>
            </a:r>
          </a:p>
        </p:txBody>
      </p:sp>
      <p:sp>
        <p:nvSpPr>
          <p:cNvPr id="29" name="五边形 28"/>
          <p:cNvSpPr/>
          <p:nvPr/>
        </p:nvSpPr>
        <p:spPr>
          <a:xfrm>
            <a:off x="1043608" y="2924944"/>
            <a:ext cx="792088" cy="360040"/>
          </a:xfrm>
          <a:prstGeom prst="homePlat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rgbClr val="0070C0"/>
                </a:solidFill>
              </a:rPr>
              <a:t>日志</a:t>
            </a:r>
          </a:p>
        </p:txBody>
      </p:sp>
      <p:cxnSp>
        <p:nvCxnSpPr>
          <p:cNvPr id="33" name="曲线连接符 32"/>
          <p:cNvCxnSpPr>
            <a:stCxn id="4" idx="2"/>
            <a:endCxn id="20" idx="0"/>
          </p:cNvCxnSpPr>
          <p:nvPr/>
        </p:nvCxnSpPr>
        <p:spPr>
          <a:xfrm rot="16200000" flipH="1">
            <a:off x="4626006" y="2258870"/>
            <a:ext cx="648072" cy="252028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20" idx="1"/>
            <a:endCxn id="19" idx="0"/>
          </p:cNvCxnSpPr>
          <p:nvPr/>
        </p:nvCxnSpPr>
        <p:spPr>
          <a:xfrm rot="10800000" flipV="1">
            <a:off x="2843808" y="3068960"/>
            <a:ext cx="1512168" cy="1584176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stCxn id="20" idx="3"/>
            <a:endCxn id="23" idx="4"/>
          </p:cNvCxnSpPr>
          <p:nvPr/>
        </p:nvCxnSpPr>
        <p:spPr>
          <a:xfrm>
            <a:off x="5796136" y="3068960"/>
            <a:ext cx="576064" cy="61206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曲线连接符 58"/>
          <p:cNvCxnSpPr>
            <a:stCxn id="20" idx="3"/>
            <a:endCxn id="22" idx="4"/>
          </p:cNvCxnSpPr>
          <p:nvPr/>
        </p:nvCxnSpPr>
        <p:spPr>
          <a:xfrm flipV="1">
            <a:off x="5796136" y="2312876"/>
            <a:ext cx="576064" cy="75608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图文框 31"/>
          <p:cNvSpPr/>
          <p:nvPr/>
        </p:nvSpPr>
        <p:spPr>
          <a:xfrm>
            <a:off x="0" y="2492896"/>
            <a:ext cx="683568" cy="864096"/>
          </a:xfrm>
          <a:prstGeom prst="fram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rgbClr val="0070C0"/>
                </a:solidFill>
              </a:rPr>
              <a:t>页面</a:t>
            </a:r>
          </a:p>
        </p:txBody>
      </p:sp>
      <p:cxnSp>
        <p:nvCxnSpPr>
          <p:cNvPr id="41" name="曲线连接符 40"/>
          <p:cNvCxnSpPr>
            <a:stCxn id="32" idx="3"/>
            <a:endCxn id="29" idx="1"/>
          </p:cNvCxnSpPr>
          <p:nvPr/>
        </p:nvCxnSpPr>
        <p:spPr>
          <a:xfrm>
            <a:off x="683568" y="2924944"/>
            <a:ext cx="360040" cy="18002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15616" y="327569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&lt;1s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419872" y="278092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&lt;1ms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83968" y="314096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10ms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8" name="左大括号 47"/>
          <p:cNvSpPr/>
          <p:nvPr/>
        </p:nvSpPr>
        <p:spPr>
          <a:xfrm>
            <a:off x="3995936" y="4437112"/>
            <a:ext cx="504056" cy="1512168"/>
          </a:xfrm>
          <a:prstGeom prst="leftBrace">
            <a:avLst/>
          </a:prstGeom>
          <a:ln>
            <a:solidFill>
              <a:srgbClr val="00B0F0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419872" y="5445224"/>
            <a:ext cx="461665" cy="792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人气分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63888" y="5229200"/>
            <a:ext cx="738664" cy="18722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个性化模型权重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83968" y="5301208"/>
            <a:ext cx="461665" cy="18722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相关性统计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788024" y="573325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...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5" name="左大括号 54"/>
          <p:cNvSpPr/>
          <p:nvPr/>
        </p:nvSpPr>
        <p:spPr>
          <a:xfrm>
            <a:off x="6084168" y="4149080"/>
            <a:ext cx="576064" cy="2088232"/>
          </a:xfrm>
          <a:prstGeom prst="leftBrace">
            <a:avLst/>
          </a:prstGeom>
          <a:ln>
            <a:solidFill>
              <a:srgbClr val="00B0F0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5580112" y="242088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&lt;3ms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940152" y="3059668"/>
            <a:ext cx="792088" cy="369332"/>
          </a:xfrm>
          <a:prstGeom prst="rect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1~2 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0" name="流程图: 汇总连接 59"/>
          <p:cNvSpPr/>
          <p:nvPr/>
        </p:nvSpPr>
        <p:spPr>
          <a:xfrm>
            <a:off x="8100392" y="2420888"/>
            <a:ext cx="1008112" cy="1008112"/>
          </a:xfrm>
          <a:prstGeom prst="flowChartSummingJunction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rgbClr val="0070C0"/>
                </a:solidFill>
              </a:rPr>
              <a:t>在线应用</a:t>
            </a:r>
          </a:p>
        </p:txBody>
      </p:sp>
      <p:cxnSp>
        <p:nvCxnSpPr>
          <p:cNvPr id="62" name="曲线连接符 61"/>
          <p:cNvCxnSpPr>
            <a:stCxn id="22" idx="0"/>
            <a:endCxn id="60" idx="2"/>
          </p:cNvCxnSpPr>
          <p:nvPr/>
        </p:nvCxnSpPr>
        <p:spPr>
          <a:xfrm>
            <a:off x="7812360" y="2312876"/>
            <a:ext cx="288032" cy="61206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668344" y="234888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&lt;3ms</a:t>
            </a:r>
          </a:p>
        </p:txBody>
      </p:sp>
      <p:cxnSp>
        <p:nvCxnSpPr>
          <p:cNvPr id="64" name="曲线连接符 63"/>
          <p:cNvCxnSpPr>
            <a:stCxn id="23" idx="0"/>
            <a:endCxn id="60" idx="2"/>
          </p:cNvCxnSpPr>
          <p:nvPr/>
        </p:nvCxnSpPr>
        <p:spPr>
          <a:xfrm flipV="1">
            <a:off x="7812360" y="2924944"/>
            <a:ext cx="288032" cy="75608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478487" y="5517232"/>
            <a:ext cx="461665" cy="11521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行为性别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838527" y="5301208"/>
            <a:ext cx="461665" cy="19442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购买力价格偏好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228184" y="5517232"/>
            <a:ext cx="461665" cy="11521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风格偏好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558607" y="5301208"/>
            <a:ext cx="461665" cy="1800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行业类目偏好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918647" y="5517232"/>
            <a:ext cx="461665" cy="11521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店铺偏好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80312" y="573325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...</a:t>
            </a:r>
            <a:endParaRPr lang="zh-CN" altLang="en-US" dirty="0">
              <a:solidFill>
                <a:srgbClr val="00B0F0"/>
              </a:solidFill>
            </a:endParaRPr>
          </a:p>
        </p:txBody>
      </p:sp>
      <p:cxnSp>
        <p:nvCxnSpPr>
          <p:cNvPr id="77" name="直接箭头连接符 76"/>
          <p:cNvCxnSpPr>
            <a:stCxn id="21" idx="3"/>
            <a:endCxn id="20" idx="1"/>
          </p:cNvCxnSpPr>
          <p:nvPr/>
        </p:nvCxnSpPr>
        <p:spPr>
          <a:xfrm flipV="1">
            <a:off x="3347864" y="3068960"/>
            <a:ext cx="1008112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29" idx="3"/>
            <a:endCxn id="21" idx="1"/>
          </p:cNvCxnSpPr>
          <p:nvPr/>
        </p:nvCxnSpPr>
        <p:spPr>
          <a:xfrm>
            <a:off x="1835696" y="310496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26" idx="0"/>
            <a:endCxn id="20" idx="2"/>
          </p:cNvCxnSpPr>
          <p:nvPr/>
        </p:nvCxnSpPr>
        <p:spPr>
          <a:xfrm rot="5400000" flipH="1" flipV="1">
            <a:off x="4211960" y="3573016"/>
            <a:ext cx="1008112" cy="720080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24" idx="0"/>
            <a:endCxn id="20" idx="2"/>
          </p:cNvCxnSpPr>
          <p:nvPr/>
        </p:nvCxnSpPr>
        <p:spPr>
          <a:xfrm rot="16200000" flipV="1">
            <a:off x="5184068" y="3320988"/>
            <a:ext cx="1008112" cy="1224136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个性化模型分实时计算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3203848" y="3068960"/>
            <a:ext cx="1296144" cy="720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计算特征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51520" y="2780928"/>
            <a:ext cx="2016224" cy="50405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historyData</a:t>
            </a:r>
            <a:endParaRPr lang="en-US" altLang="zh-CN" dirty="0" smtClean="0"/>
          </a:p>
        </p:txBody>
      </p:sp>
      <p:sp>
        <p:nvSpPr>
          <p:cNvPr id="7" name="椭圆 6"/>
          <p:cNvSpPr/>
          <p:nvPr/>
        </p:nvSpPr>
        <p:spPr>
          <a:xfrm>
            <a:off x="323528" y="3645024"/>
            <a:ext cx="2016224" cy="50405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RecencyData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03848" y="4221088"/>
            <a:ext cx="1296144" cy="720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计算权重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5" idx="2"/>
            <a:endCxn id="8" idx="0"/>
          </p:cNvCxnSpPr>
          <p:nvPr/>
        </p:nvCxnSpPr>
        <p:spPr>
          <a:xfrm>
            <a:off x="3851920" y="378904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203848" y="5445224"/>
            <a:ext cx="1296144" cy="720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更新排序分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8" idx="2"/>
            <a:endCxn id="13" idx="0"/>
          </p:cNvCxnSpPr>
          <p:nvPr/>
        </p:nvCxnSpPr>
        <p:spPr>
          <a:xfrm>
            <a:off x="3851920" y="494116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323528" y="4509120"/>
            <a:ext cx="2088232" cy="50405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itemRankInfo</a:t>
            </a:r>
            <a:endParaRPr lang="en-US" altLang="zh-CN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619672" y="5939988"/>
            <a:ext cx="144016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更新索引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203848" y="1988840"/>
            <a:ext cx="1296144" cy="720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累计行为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剪去单角的矩形 18"/>
          <p:cNvSpPr/>
          <p:nvPr/>
        </p:nvSpPr>
        <p:spPr>
          <a:xfrm>
            <a:off x="5508104" y="4365104"/>
            <a:ext cx="1800200" cy="792088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配置信息</a:t>
            </a:r>
            <a:endParaRPr lang="en-US" altLang="zh-CN" dirty="0" smtClean="0"/>
          </a:p>
        </p:txBody>
      </p:sp>
      <p:cxnSp>
        <p:nvCxnSpPr>
          <p:cNvPr id="20" name="直接箭头连接符 19"/>
          <p:cNvCxnSpPr>
            <a:stCxn id="18" idx="2"/>
            <a:endCxn id="5" idx="0"/>
          </p:cNvCxnSpPr>
          <p:nvPr/>
        </p:nvCxnSpPr>
        <p:spPr>
          <a:xfrm>
            <a:off x="3851920" y="270892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剪去单角的矩形 20"/>
          <p:cNvSpPr/>
          <p:nvPr/>
        </p:nvSpPr>
        <p:spPr>
          <a:xfrm>
            <a:off x="5508104" y="2204864"/>
            <a:ext cx="1800200" cy="648072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规则</a:t>
            </a:r>
            <a:endParaRPr lang="en-US" altLang="zh-CN" dirty="0" smtClean="0"/>
          </a:p>
        </p:txBody>
      </p:sp>
      <p:sp>
        <p:nvSpPr>
          <p:cNvPr id="22" name="剪去单角的矩形 21"/>
          <p:cNvSpPr/>
          <p:nvPr/>
        </p:nvSpPr>
        <p:spPr>
          <a:xfrm>
            <a:off x="5508104" y="3212976"/>
            <a:ext cx="1800200" cy="648072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模型</a:t>
            </a:r>
            <a:endParaRPr lang="en-US" altLang="zh-CN" dirty="0" smtClean="0"/>
          </a:p>
        </p:txBody>
      </p:sp>
      <p:sp>
        <p:nvSpPr>
          <p:cNvPr id="30" name="流程图: 内部贮存 29"/>
          <p:cNvSpPr/>
          <p:nvPr/>
        </p:nvSpPr>
        <p:spPr>
          <a:xfrm>
            <a:off x="7452320" y="5589240"/>
            <a:ext cx="1691680" cy="936104"/>
          </a:xfrm>
          <a:prstGeom prst="flowChartInternalStorage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Offline LR Learning</a:t>
            </a:r>
            <a:endParaRPr lang="zh-CN" altLang="en-US" sz="1400" b="1" dirty="0" smtClean="0"/>
          </a:p>
        </p:txBody>
      </p:sp>
      <p:sp>
        <p:nvSpPr>
          <p:cNvPr id="29" name="流程图: 终止 28"/>
          <p:cNvSpPr/>
          <p:nvPr/>
        </p:nvSpPr>
        <p:spPr>
          <a:xfrm>
            <a:off x="1259632" y="1556792"/>
            <a:ext cx="1080120" cy="432048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日志数据</a:t>
            </a:r>
          </a:p>
        </p:txBody>
      </p:sp>
      <p:sp>
        <p:nvSpPr>
          <p:cNvPr id="37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zh-CN" altLang="en-US" sz="4000" b="1" dirty="0" smtClean="0">
                <a:solidFill>
                  <a:schemeClr val="tx1"/>
                </a:solidFill>
              </a:rPr>
              <a:t>实时系统的实现</a:t>
            </a:r>
          </a:p>
        </p:txBody>
      </p:sp>
      <p:cxnSp>
        <p:nvCxnSpPr>
          <p:cNvPr id="33" name="形状 32"/>
          <p:cNvCxnSpPr>
            <a:endCxn id="21" idx="0"/>
          </p:cNvCxnSpPr>
          <p:nvPr/>
        </p:nvCxnSpPr>
        <p:spPr>
          <a:xfrm rot="16200000" flipV="1">
            <a:off x="6282190" y="3555014"/>
            <a:ext cx="3060340" cy="100811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形状 35"/>
          <p:cNvCxnSpPr>
            <a:stCxn id="30" idx="0"/>
            <a:endCxn id="22" idx="0"/>
          </p:cNvCxnSpPr>
          <p:nvPr/>
        </p:nvCxnSpPr>
        <p:spPr>
          <a:xfrm rot="16200000" flipV="1">
            <a:off x="6777118" y="4068198"/>
            <a:ext cx="2052228" cy="98985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形状 38"/>
          <p:cNvCxnSpPr>
            <a:stCxn id="30" idx="0"/>
            <a:endCxn id="19" idx="0"/>
          </p:cNvCxnSpPr>
          <p:nvPr/>
        </p:nvCxnSpPr>
        <p:spPr>
          <a:xfrm rot="16200000" flipV="1">
            <a:off x="7389186" y="4680266"/>
            <a:ext cx="828092" cy="98985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21" idx="2"/>
            <a:endCxn id="5" idx="3"/>
          </p:cNvCxnSpPr>
          <p:nvPr/>
        </p:nvCxnSpPr>
        <p:spPr>
          <a:xfrm rot="10800000" flipV="1">
            <a:off x="4499992" y="2528900"/>
            <a:ext cx="1008112" cy="900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22" idx="2"/>
            <a:endCxn id="8" idx="3"/>
          </p:cNvCxnSpPr>
          <p:nvPr/>
        </p:nvCxnSpPr>
        <p:spPr>
          <a:xfrm rot="10800000" flipV="1">
            <a:off x="4499992" y="3537012"/>
            <a:ext cx="1008112" cy="10441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19" idx="2"/>
            <a:endCxn id="13" idx="3"/>
          </p:cNvCxnSpPr>
          <p:nvPr/>
        </p:nvCxnSpPr>
        <p:spPr>
          <a:xfrm rot="10800000" flipV="1">
            <a:off x="4499992" y="4761148"/>
            <a:ext cx="1008112" cy="10441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形状 52"/>
          <p:cNvCxnSpPr>
            <a:stCxn id="13" idx="2"/>
            <a:endCxn id="15" idx="4"/>
          </p:cNvCxnSpPr>
          <p:nvPr/>
        </p:nvCxnSpPr>
        <p:spPr>
          <a:xfrm rot="5400000" flipH="1">
            <a:off x="2033718" y="4347102"/>
            <a:ext cx="1152128" cy="2484276"/>
          </a:xfrm>
          <a:prstGeom prst="bentConnector3">
            <a:avLst>
              <a:gd name="adj1" fmla="val -1984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15" idx="6"/>
            <a:endCxn id="8" idx="1"/>
          </p:cNvCxnSpPr>
          <p:nvPr/>
        </p:nvCxnSpPr>
        <p:spPr>
          <a:xfrm flipV="1">
            <a:off x="2411760" y="4581128"/>
            <a:ext cx="792088" cy="1800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7" idx="6"/>
            <a:endCxn id="18" idx="1"/>
          </p:cNvCxnSpPr>
          <p:nvPr/>
        </p:nvCxnSpPr>
        <p:spPr>
          <a:xfrm flipV="1">
            <a:off x="2339752" y="2348880"/>
            <a:ext cx="864096" cy="1548172"/>
          </a:xfrm>
          <a:prstGeom prst="bentConnector3">
            <a:avLst>
              <a:gd name="adj1" fmla="val 6073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6" idx="6"/>
            <a:endCxn id="18" idx="1"/>
          </p:cNvCxnSpPr>
          <p:nvPr/>
        </p:nvCxnSpPr>
        <p:spPr>
          <a:xfrm flipV="1">
            <a:off x="2267744" y="2348880"/>
            <a:ext cx="936104" cy="6840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形状 67"/>
          <p:cNvCxnSpPr>
            <a:stCxn id="29" idx="3"/>
            <a:endCxn id="18" idx="0"/>
          </p:cNvCxnSpPr>
          <p:nvPr/>
        </p:nvCxnSpPr>
        <p:spPr>
          <a:xfrm>
            <a:off x="2339752" y="1772816"/>
            <a:ext cx="1512168" cy="21602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/>
          <a:lstStyle/>
          <a:p>
            <a:r>
              <a:rPr lang="zh-CN" altLang="en-US" dirty="0" smtClean="0"/>
              <a:t>风格偏好实时计算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47864" y="3068960"/>
            <a:ext cx="1296144" cy="720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加权词频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539552" y="2780928"/>
            <a:ext cx="1872208" cy="50405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BehaveirList</a:t>
            </a:r>
            <a:endParaRPr lang="en-US" altLang="zh-CN" dirty="0" smtClean="0"/>
          </a:p>
        </p:txBody>
      </p:sp>
      <p:sp>
        <p:nvSpPr>
          <p:cNvPr id="7" name="椭圆 6"/>
          <p:cNvSpPr/>
          <p:nvPr/>
        </p:nvSpPr>
        <p:spPr>
          <a:xfrm>
            <a:off x="611560" y="3645024"/>
            <a:ext cx="1872208" cy="50405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Rencency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347864" y="4221088"/>
            <a:ext cx="1296144" cy="720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计算偏好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5" idx="2"/>
            <a:endCxn id="8" idx="0"/>
          </p:cNvCxnSpPr>
          <p:nvPr/>
        </p:nvCxnSpPr>
        <p:spPr>
          <a:xfrm>
            <a:off x="3995936" y="378904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13" name="矩形 12"/>
          <p:cNvSpPr/>
          <p:nvPr/>
        </p:nvSpPr>
        <p:spPr>
          <a:xfrm>
            <a:off x="3347864" y="5301208"/>
            <a:ext cx="1296144" cy="720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删选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8" idx="2"/>
            <a:endCxn id="13" idx="0"/>
          </p:cNvCxnSpPr>
          <p:nvPr/>
        </p:nvCxnSpPr>
        <p:spPr>
          <a:xfrm>
            <a:off x="3995936" y="494116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15" name="椭圆 14"/>
          <p:cNvSpPr/>
          <p:nvPr/>
        </p:nvSpPr>
        <p:spPr>
          <a:xfrm>
            <a:off x="611560" y="4509120"/>
            <a:ext cx="1872208" cy="50405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UserInfo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03648" y="5723964"/>
            <a:ext cx="144016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更新</a:t>
            </a:r>
            <a:r>
              <a:rPr lang="en-US" altLang="zh-CN" dirty="0" err="1" smtClean="0"/>
              <a:t>UserInfo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347864" y="1988840"/>
            <a:ext cx="1296144" cy="720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删选行为记录</a:t>
            </a:r>
          </a:p>
        </p:txBody>
      </p:sp>
      <p:sp>
        <p:nvSpPr>
          <p:cNvPr id="19" name="剪去单角的矩形 18"/>
          <p:cNvSpPr/>
          <p:nvPr/>
        </p:nvSpPr>
        <p:spPr>
          <a:xfrm>
            <a:off x="5940152" y="2348880"/>
            <a:ext cx="1440160" cy="648072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配置</a:t>
            </a:r>
            <a:endParaRPr lang="en-US" altLang="zh-CN" dirty="0" smtClean="0"/>
          </a:p>
        </p:txBody>
      </p:sp>
      <p:sp>
        <p:nvSpPr>
          <p:cNvPr id="22" name="剪去单角的矩形 21"/>
          <p:cNvSpPr/>
          <p:nvPr/>
        </p:nvSpPr>
        <p:spPr>
          <a:xfrm>
            <a:off x="5940152" y="3573016"/>
            <a:ext cx="1440160" cy="72008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词典</a:t>
            </a:r>
            <a:endParaRPr lang="en-US" altLang="zh-CN" dirty="0" smtClean="0"/>
          </a:p>
        </p:txBody>
      </p:sp>
      <p:cxnSp>
        <p:nvCxnSpPr>
          <p:cNvPr id="23" name="直接箭头连接符 22"/>
          <p:cNvCxnSpPr>
            <a:stCxn id="18" idx="2"/>
            <a:endCxn id="5" idx="0"/>
          </p:cNvCxnSpPr>
          <p:nvPr/>
        </p:nvCxnSpPr>
        <p:spPr>
          <a:xfrm>
            <a:off x="3995936" y="270892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26" name="流程图: 内部贮存 25"/>
          <p:cNvSpPr/>
          <p:nvPr/>
        </p:nvSpPr>
        <p:spPr>
          <a:xfrm>
            <a:off x="7308304" y="5229200"/>
            <a:ext cx="1691680" cy="936104"/>
          </a:xfrm>
          <a:prstGeom prst="flowChartInternalStorage">
            <a:avLst/>
          </a:prstGeom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Offline </a:t>
            </a:r>
          </a:p>
          <a:p>
            <a:pPr algn="ctr"/>
            <a:r>
              <a:rPr lang="en-US" altLang="zh-CN" sz="1600" b="1" dirty="0" smtClean="0"/>
              <a:t>Mining </a:t>
            </a:r>
            <a:endParaRPr lang="zh-CN" altLang="en-US" sz="1600" b="1" dirty="0" smtClean="0"/>
          </a:p>
        </p:txBody>
      </p:sp>
      <p:sp>
        <p:nvSpPr>
          <p:cNvPr id="31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zh-CN" altLang="en-US" sz="4000" b="1" dirty="0" smtClean="0">
                <a:solidFill>
                  <a:schemeClr val="tx1"/>
                </a:solidFill>
              </a:rPr>
              <a:t>实时系统的实现</a:t>
            </a:r>
          </a:p>
        </p:txBody>
      </p:sp>
      <p:sp>
        <p:nvSpPr>
          <p:cNvPr id="29" name="流程图: 终止 28"/>
          <p:cNvSpPr/>
          <p:nvPr/>
        </p:nvSpPr>
        <p:spPr>
          <a:xfrm>
            <a:off x="1259632" y="1556792"/>
            <a:ext cx="1080120" cy="432048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日志数据</a:t>
            </a:r>
          </a:p>
        </p:txBody>
      </p:sp>
      <p:cxnSp>
        <p:nvCxnSpPr>
          <p:cNvPr id="34" name="形状 33"/>
          <p:cNvCxnSpPr>
            <a:stCxn id="29" idx="3"/>
            <a:endCxn id="18" idx="0"/>
          </p:cNvCxnSpPr>
          <p:nvPr/>
        </p:nvCxnSpPr>
        <p:spPr>
          <a:xfrm>
            <a:off x="2339752" y="1772816"/>
            <a:ext cx="1656184" cy="21602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6" idx="6"/>
            <a:endCxn id="18" idx="1"/>
          </p:cNvCxnSpPr>
          <p:nvPr/>
        </p:nvCxnSpPr>
        <p:spPr>
          <a:xfrm flipV="1">
            <a:off x="2411760" y="2348880"/>
            <a:ext cx="936104" cy="684076"/>
          </a:xfrm>
          <a:prstGeom prst="bentConnector3">
            <a:avLst>
              <a:gd name="adj1" fmla="val 2734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7" idx="6"/>
            <a:endCxn id="18" idx="1"/>
          </p:cNvCxnSpPr>
          <p:nvPr/>
        </p:nvCxnSpPr>
        <p:spPr>
          <a:xfrm flipV="1">
            <a:off x="2483768" y="2348880"/>
            <a:ext cx="864096" cy="1548172"/>
          </a:xfrm>
          <a:prstGeom prst="bentConnector3">
            <a:avLst>
              <a:gd name="adj1" fmla="val 3619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15" idx="6"/>
            <a:endCxn id="18" idx="1"/>
          </p:cNvCxnSpPr>
          <p:nvPr/>
        </p:nvCxnSpPr>
        <p:spPr>
          <a:xfrm flipV="1">
            <a:off x="2483768" y="2348880"/>
            <a:ext cx="864096" cy="2412268"/>
          </a:xfrm>
          <a:prstGeom prst="bentConnector3">
            <a:avLst>
              <a:gd name="adj1" fmla="val 4846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形状 50"/>
          <p:cNvCxnSpPr>
            <a:stCxn id="13" idx="1"/>
            <a:endCxn id="15" idx="4"/>
          </p:cNvCxnSpPr>
          <p:nvPr/>
        </p:nvCxnSpPr>
        <p:spPr>
          <a:xfrm rot="10800000">
            <a:off x="1547664" y="5013176"/>
            <a:ext cx="1800200" cy="64807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9" idx="2"/>
            <a:endCxn id="13" idx="3"/>
          </p:cNvCxnSpPr>
          <p:nvPr/>
        </p:nvCxnSpPr>
        <p:spPr>
          <a:xfrm rot="10800000" flipV="1">
            <a:off x="4644008" y="2672916"/>
            <a:ext cx="1296144" cy="2988332"/>
          </a:xfrm>
          <a:prstGeom prst="bentConnector3">
            <a:avLst>
              <a:gd name="adj1" fmla="val 3364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/>
          <p:nvPr/>
        </p:nvCxnSpPr>
        <p:spPr>
          <a:xfrm rot="10800000">
            <a:off x="4644008" y="2348880"/>
            <a:ext cx="1296144" cy="3240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19" idx="2"/>
            <a:endCxn id="5" idx="3"/>
          </p:cNvCxnSpPr>
          <p:nvPr/>
        </p:nvCxnSpPr>
        <p:spPr>
          <a:xfrm rot="10800000" flipV="1">
            <a:off x="4644008" y="2672916"/>
            <a:ext cx="1296144" cy="756084"/>
          </a:xfrm>
          <a:prstGeom prst="bentConnector3">
            <a:avLst>
              <a:gd name="adj1" fmla="val 6226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形状 65"/>
          <p:cNvCxnSpPr>
            <a:stCxn id="26" idx="0"/>
            <a:endCxn id="19" idx="0"/>
          </p:cNvCxnSpPr>
          <p:nvPr/>
        </p:nvCxnSpPr>
        <p:spPr>
          <a:xfrm rot="16200000" flipV="1">
            <a:off x="6489086" y="3564142"/>
            <a:ext cx="2556284" cy="7738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形状 67"/>
          <p:cNvCxnSpPr>
            <a:stCxn id="26" idx="0"/>
            <a:endCxn id="22" idx="0"/>
          </p:cNvCxnSpPr>
          <p:nvPr/>
        </p:nvCxnSpPr>
        <p:spPr>
          <a:xfrm rot="16200000" flipV="1">
            <a:off x="7119156" y="4194212"/>
            <a:ext cx="1296144" cy="7738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曲线连接符 71"/>
          <p:cNvCxnSpPr>
            <a:stCxn id="22" idx="2"/>
            <a:endCxn id="8" idx="3"/>
          </p:cNvCxnSpPr>
          <p:nvPr/>
        </p:nvCxnSpPr>
        <p:spPr>
          <a:xfrm rot="10800000" flipV="1">
            <a:off x="4644008" y="3933056"/>
            <a:ext cx="1296144" cy="64807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268760"/>
            <a:ext cx="7859216" cy="518457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实时系统的核心存储 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U</a:t>
            </a:r>
            <a:r>
              <a:rPr lang="en-US" altLang="zh-CN" dirty="0" err="1" smtClean="0"/>
              <a:t>ser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P</a:t>
            </a:r>
            <a:r>
              <a:rPr lang="en-US" altLang="zh-CN" dirty="0" err="1" smtClean="0"/>
              <a:t>rofile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S</a:t>
            </a:r>
            <a:r>
              <a:rPr lang="en-US" altLang="zh-CN" dirty="0" err="1" smtClean="0"/>
              <a:t>ervice</a:t>
            </a:r>
            <a:r>
              <a:rPr lang="en-US" altLang="zh-CN" dirty="0" smtClean="0"/>
              <a:t> </a:t>
            </a:r>
            <a:endParaRPr lang="en-US" altLang="zh-CN" dirty="0" smtClean="0">
              <a:solidFill>
                <a:srgbClr val="002060"/>
              </a:solidFill>
              <a:latin typeface="+mn-ea"/>
            </a:endParaRPr>
          </a:p>
          <a:p>
            <a:pPr lvl="1"/>
            <a:r>
              <a:rPr lang="zh-CN" altLang="en-US" dirty="0" smtClean="0">
                <a:solidFill>
                  <a:srgbClr val="C00000"/>
                </a:solidFill>
                <a:latin typeface="+mn-ea"/>
              </a:rPr>
              <a:t>功能</a:t>
            </a:r>
            <a:endParaRPr lang="en-US" altLang="zh-CN" dirty="0" smtClean="0">
              <a:solidFill>
                <a:srgbClr val="C00000"/>
              </a:solidFill>
              <a:latin typeface="+mn-ea"/>
            </a:endParaRPr>
          </a:p>
          <a:p>
            <a:pPr lvl="2"/>
            <a:r>
              <a:rPr lang="en-US" altLang="zh-CN" dirty="0" smtClean="0">
                <a:solidFill>
                  <a:srgbClr val="002060"/>
                </a:solidFill>
                <a:latin typeface="+mn-ea"/>
              </a:rPr>
              <a:t>KKV</a:t>
            </a:r>
            <a:r>
              <a:rPr lang="zh-CN" altLang="en-US" dirty="0" smtClean="0">
                <a:solidFill>
                  <a:srgbClr val="002060"/>
                </a:solidFill>
                <a:latin typeface="+mn-ea"/>
              </a:rPr>
              <a:t>数据库及应用服务</a:t>
            </a:r>
            <a:endParaRPr lang="en-US" altLang="zh-CN" dirty="0" smtClean="0">
              <a:solidFill>
                <a:srgbClr val="002060"/>
              </a:solidFill>
              <a:latin typeface="+mn-ea"/>
            </a:endParaRPr>
          </a:p>
          <a:p>
            <a:pPr lvl="2"/>
            <a:r>
              <a:rPr lang="zh-CN" altLang="en-US" dirty="0" smtClean="0">
                <a:solidFill>
                  <a:srgbClr val="002060"/>
                </a:solidFill>
                <a:latin typeface="+mn-ea"/>
              </a:rPr>
              <a:t>支持二级</a:t>
            </a:r>
            <a:r>
              <a:rPr lang="en-US" altLang="zh-CN" dirty="0" smtClean="0">
                <a:solidFill>
                  <a:srgbClr val="002060"/>
                </a:solidFill>
                <a:latin typeface="+mn-ea"/>
              </a:rPr>
              <a:t>Key</a:t>
            </a:r>
            <a:r>
              <a:rPr lang="zh-CN" altLang="en-US" dirty="0" smtClean="0">
                <a:solidFill>
                  <a:srgbClr val="002060"/>
                </a:solidFill>
                <a:latin typeface="+mn-ea"/>
              </a:rPr>
              <a:t>更新</a:t>
            </a:r>
            <a:endParaRPr lang="en-US" altLang="zh-CN" dirty="0" smtClean="0">
              <a:solidFill>
                <a:srgbClr val="002060"/>
              </a:solidFill>
              <a:latin typeface="+mn-ea"/>
            </a:endParaRPr>
          </a:p>
          <a:p>
            <a:pPr lvl="2"/>
            <a:r>
              <a:rPr lang="zh-CN" altLang="en-US" dirty="0" smtClean="0">
                <a:solidFill>
                  <a:srgbClr val="002060"/>
                </a:solidFill>
                <a:latin typeface="+mn-ea"/>
              </a:rPr>
              <a:t>提供个性化数据的服务模块、提供数据跨平台</a:t>
            </a:r>
            <a:endParaRPr lang="en-US" altLang="zh-CN" dirty="0" smtClean="0">
              <a:solidFill>
                <a:srgbClr val="002060"/>
              </a:solidFill>
              <a:latin typeface="+mn-ea"/>
            </a:endParaRPr>
          </a:p>
          <a:p>
            <a:pPr lvl="2"/>
            <a:r>
              <a:rPr lang="zh-CN" altLang="en-US" dirty="0" smtClean="0">
                <a:solidFill>
                  <a:srgbClr val="002060"/>
                </a:solidFill>
                <a:latin typeface="+mn-ea"/>
              </a:rPr>
              <a:t>支持以插件</a:t>
            </a:r>
            <a:r>
              <a:rPr lang="en-US" altLang="zh-CN" dirty="0" smtClean="0">
                <a:solidFill>
                  <a:srgbClr val="002060"/>
                </a:solidFill>
                <a:latin typeface="+mn-ea"/>
              </a:rPr>
              <a:t>so</a:t>
            </a:r>
            <a:r>
              <a:rPr lang="zh-CN" altLang="en-US" dirty="0" smtClean="0">
                <a:solidFill>
                  <a:srgbClr val="002060"/>
                </a:solidFill>
                <a:latin typeface="+mn-ea"/>
              </a:rPr>
              <a:t>方式开发</a:t>
            </a:r>
            <a:endParaRPr lang="en-US" altLang="zh-CN" dirty="0" smtClean="0">
              <a:solidFill>
                <a:srgbClr val="002060"/>
              </a:solidFill>
              <a:latin typeface="+mn-ea"/>
            </a:endParaRPr>
          </a:p>
          <a:p>
            <a:pPr lvl="2">
              <a:buNone/>
            </a:pPr>
            <a:endParaRPr lang="en-US" altLang="zh-CN" dirty="0" smtClean="0">
              <a:solidFill>
                <a:srgbClr val="002060"/>
              </a:solidFill>
              <a:latin typeface="+mn-ea"/>
            </a:endParaRPr>
          </a:p>
          <a:p>
            <a:pPr lvl="1"/>
            <a:r>
              <a:rPr lang="zh-CN" altLang="en-US" dirty="0" smtClean="0">
                <a:solidFill>
                  <a:srgbClr val="C00000"/>
                </a:solidFill>
                <a:latin typeface="+mn-ea"/>
              </a:rPr>
              <a:t>性能</a:t>
            </a:r>
            <a:endParaRPr lang="en-US" altLang="zh-CN" dirty="0" smtClean="0">
              <a:solidFill>
                <a:srgbClr val="C00000"/>
              </a:solidFill>
              <a:latin typeface="+mn-ea"/>
            </a:endParaRPr>
          </a:p>
          <a:p>
            <a:pPr lvl="2"/>
            <a:r>
              <a:rPr lang="zh-CN" altLang="en-US" dirty="0" smtClean="0">
                <a:solidFill>
                  <a:srgbClr val="002060"/>
                </a:solidFill>
                <a:latin typeface="+mn-ea"/>
              </a:rPr>
              <a:t>低成本存储</a:t>
            </a:r>
            <a:r>
              <a:rPr lang="en-US" altLang="zh-CN" dirty="0" smtClean="0">
                <a:solidFill>
                  <a:srgbClr val="002060"/>
                </a:solidFill>
                <a:latin typeface="+mn-ea"/>
              </a:rPr>
              <a:t>&amp;</a:t>
            </a:r>
            <a:r>
              <a:rPr lang="zh-CN" altLang="en-US" dirty="0" smtClean="0">
                <a:solidFill>
                  <a:srgbClr val="002060"/>
                </a:solidFill>
                <a:latin typeface="+mn-ea"/>
              </a:rPr>
              <a:t>高稳定性</a:t>
            </a:r>
            <a:r>
              <a:rPr lang="en-US" altLang="zh-CN" dirty="0" smtClean="0">
                <a:solidFill>
                  <a:srgbClr val="002060"/>
                </a:solidFill>
                <a:latin typeface="+mn-ea"/>
              </a:rPr>
              <a:t>&amp;</a:t>
            </a:r>
            <a:r>
              <a:rPr lang="zh-CN" altLang="en-US" dirty="0" smtClean="0">
                <a:solidFill>
                  <a:srgbClr val="002060"/>
                </a:solidFill>
                <a:latin typeface="+mn-ea"/>
              </a:rPr>
              <a:t>高性能</a:t>
            </a:r>
            <a:endParaRPr lang="en-US" altLang="zh-CN" dirty="0" smtClean="0">
              <a:solidFill>
                <a:srgbClr val="002060"/>
              </a:solidFill>
              <a:latin typeface="+mn-ea"/>
            </a:endParaRPr>
          </a:p>
          <a:p>
            <a:pPr lvl="2"/>
            <a:r>
              <a:rPr lang="zh-CN" altLang="en-US" dirty="0" smtClean="0">
                <a:solidFill>
                  <a:srgbClr val="002060"/>
                </a:solidFill>
                <a:latin typeface="+mn-ea"/>
              </a:rPr>
              <a:t>单机（</a:t>
            </a:r>
            <a:r>
              <a:rPr lang="en-US" altLang="zh-CN" dirty="0" smtClean="0">
                <a:solidFill>
                  <a:srgbClr val="002060"/>
                </a:solidFill>
                <a:latin typeface="+mn-ea"/>
              </a:rPr>
              <a:t>48G</a:t>
            </a:r>
            <a:r>
              <a:rPr lang="zh-CN" altLang="en-US" dirty="0" smtClean="0">
                <a:solidFill>
                  <a:srgbClr val="002060"/>
                </a:solidFill>
                <a:latin typeface="+mn-ea"/>
              </a:rPr>
              <a:t>内存）读 </a:t>
            </a:r>
            <a:r>
              <a:rPr lang="en-US" altLang="zh-CN" dirty="0" smtClean="0">
                <a:solidFill>
                  <a:srgbClr val="002060"/>
                </a:solidFill>
                <a:latin typeface="+mn-ea"/>
              </a:rPr>
              <a:t>QPS(3W+)  </a:t>
            </a:r>
            <a:r>
              <a:rPr lang="zh-CN" altLang="en-US" dirty="0" smtClean="0">
                <a:solidFill>
                  <a:srgbClr val="002060"/>
                </a:solidFill>
                <a:latin typeface="+mn-ea"/>
              </a:rPr>
              <a:t>、延迟</a:t>
            </a:r>
            <a:r>
              <a:rPr lang="en-US" altLang="zh-CN" dirty="0" smtClean="0">
                <a:solidFill>
                  <a:srgbClr val="002060"/>
                </a:solidFill>
                <a:latin typeface="+mn-ea"/>
              </a:rPr>
              <a:t>(1ms) / </a:t>
            </a:r>
            <a:r>
              <a:rPr lang="zh-CN" altLang="en-US" dirty="0" smtClean="0">
                <a:solidFill>
                  <a:srgbClr val="002060"/>
                </a:solidFill>
                <a:latin typeface="+mn-ea"/>
              </a:rPr>
              <a:t>单机写</a:t>
            </a:r>
            <a:r>
              <a:rPr lang="en-US" altLang="zh-CN" dirty="0" smtClean="0">
                <a:solidFill>
                  <a:srgbClr val="002060"/>
                </a:solidFill>
                <a:latin typeface="+mn-ea"/>
              </a:rPr>
              <a:t>QPS(4W+)</a:t>
            </a:r>
            <a:r>
              <a:rPr lang="zh-CN" altLang="en-US" dirty="0" smtClean="0">
                <a:solidFill>
                  <a:srgbClr val="002060"/>
                </a:solidFill>
                <a:latin typeface="+mn-ea"/>
              </a:rPr>
              <a:t>、延迟</a:t>
            </a:r>
            <a:r>
              <a:rPr lang="en-US" altLang="zh-CN" dirty="0" smtClean="0">
                <a:solidFill>
                  <a:srgbClr val="002060"/>
                </a:solidFill>
                <a:latin typeface="+mn-ea"/>
              </a:rPr>
              <a:t>( 3ms</a:t>
            </a:r>
            <a:r>
              <a:rPr lang="zh-CN" altLang="en-US" dirty="0" smtClean="0">
                <a:solidFill>
                  <a:srgbClr val="002060"/>
                </a:solidFill>
                <a:latin typeface="+mn-ea"/>
              </a:rPr>
              <a:t>）</a:t>
            </a:r>
            <a:endParaRPr lang="en-US" altLang="zh-CN" dirty="0" smtClean="0">
              <a:solidFill>
                <a:srgbClr val="002060"/>
              </a:solidFill>
              <a:latin typeface="+mn-ea"/>
            </a:endParaRPr>
          </a:p>
          <a:p>
            <a:pPr lvl="2"/>
            <a:r>
              <a:rPr lang="zh-CN" altLang="en-US" dirty="0" smtClean="0">
                <a:solidFill>
                  <a:srgbClr val="002060"/>
                </a:solidFill>
              </a:rPr>
              <a:t>支持 </a:t>
            </a:r>
            <a:r>
              <a:rPr lang="en-US" altLang="zh-CN" dirty="0" smtClean="0">
                <a:solidFill>
                  <a:srgbClr val="002060"/>
                </a:solidFill>
              </a:rPr>
              <a:t>T</a:t>
            </a:r>
            <a:r>
              <a:rPr lang="zh-CN" altLang="en-US" dirty="0" smtClean="0">
                <a:solidFill>
                  <a:srgbClr val="002060"/>
                </a:solidFill>
              </a:rPr>
              <a:t>级别的索引 和 </a:t>
            </a:r>
            <a:r>
              <a:rPr lang="en-US" altLang="zh-CN" dirty="0" smtClean="0">
                <a:solidFill>
                  <a:srgbClr val="002060"/>
                </a:solidFill>
              </a:rPr>
              <a:t>10</a:t>
            </a:r>
            <a:r>
              <a:rPr lang="zh-CN" altLang="en-US" dirty="0" smtClean="0">
                <a:solidFill>
                  <a:srgbClr val="002060"/>
                </a:solidFill>
              </a:rPr>
              <a:t>亿级别的实时更新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 lvl="2"/>
            <a:r>
              <a:rPr lang="zh-CN" altLang="en-US" dirty="0" smtClean="0">
                <a:solidFill>
                  <a:srgbClr val="002060"/>
                </a:solidFill>
                <a:latin typeface="+mn-ea"/>
              </a:rPr>
              <a:t>数据存储压缩比接近于</a:t>
            </a:r>
            <a:r>
              <a:rPr lang="en-US" altLang="zh-CN" dirty="0" err="1" smtClean="0">
                <a:solidFill>
                  <a:srgbClr val="002060"/>
                </a:solidFill>
                <a:latin typeface="+mn-ea"/>
              </a:rPr>
              <a:t>gz</a:t>
            </a:r>
            <a:endParaRPr lang="en-US" altLang="zh-CN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zh-CN" altLang="en-US" sz="4000" b="1" dirty="0" smtClean="0"/>
              <a:t>实时系统的实现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76456" cy="980728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目录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个性化为什么需要实时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实时系统的实现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应用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效果和总结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后续计划</a:t>
            </a:r>
            <a:endParaRPr lang="en-US" altLang="zh-CN" sz="36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76456" cy="980728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目录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个性化为什么需要实时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实时系统的实现</a:t>
            </a:r>
            <a:endParaRPr lang="en-US" altLang="zh-CN" sz="3600" b="1" dirty="0" smtClean="0"/>
          </a:p>
          <a:p>
            <a:r>
              <a:rPr lang="zh-CN" altLang="en-US" sz="3600" b="1" dirty="0" smtClean="0">
                <a:solidFill>
                  <a:schemeClr val="tx1"/>
                </a:solidFill>
              </a:rPr>
              <a:t>应用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r>
              <a:rPr lang="zh-CN" altLang="en-US" sz="3600" b="1" dirty="0" smtClean="0"/>
              <a:t>效果和总结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后续计划</a:t>
            </a:r>
            <a:endParaRPr lang="en-US" altLang="zh-CN" sz="36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76456" cy="980728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目录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chemeClr val="tx1"/>
                </a:solidFill>
              </a:rPr>
              <a:t>个性化为什么需要实时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r>
              <a:rPr lang="zh-CN" altLang="en-US" sz="3600" b="1" dirty="0" smtClean="0"/>
              <a:t>实时系统的实现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应用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效果和总结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后续计划</a:t>
            </a:r>
            <a:endParaRPr lang="en-US" altLang="zh-CN" sz="36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zh-CN" altLang="en-US" sz="4000" b="1" dirty="0" smtClean="0">
                <a:solidFill>
                  <a:schemeClr val="tx1"/>
                </a:solidFill>
              </a:rPr>
              <a:t>实时系统应用</a:t>
            </a:r>
          </a:p>
        </p:txBody>
      </p:sp>
      <p:pic>
        <p:nvPicPr>
          <p:cNvPr id="7" name="图片 6" descr="searc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10376"/>
            <a:ext cx="4139951" cy="5947624"/>
          </a:xfrm>
          <a:prstGeom prst="rect">
            <a:avLst/>
          </a:prstGeom>
        </p:spPr>
      </p:pic>
      <p:pic>
        <p:nvPicPr>
          <p:cNvPr id="10" name="图片 9" descr="re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67944" y="3429000"/>
            <a:ext cx="5004048" cy="3429000"/>
          </a:xfrm>
          <a:prstGeom prst="rect">
            <a:avLst/>
          </a:prstGeom>
        </p:spPr>
      </p:pic>
      <p:pic>
        <p:nvPicPr>
          <p:cNvPr id="11" name="图片 10" descr="lis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31086" y="980728"/>
            <a:ext cx="4977418" cy="24125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4653136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搜索</a:t>
            </a:r>
            <a:endParaRPr lang="zh-CN" altLang="en-US" sz="2000" b="1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27984" y="263691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浏览</a:t>
            </a:r>
            <a:endParaRPr lang="zh-CN" altLang="en-US" sz="2000" b="1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28184" y="5045114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猜你喜欢</a:t>
            </a:r>
            <a:endParaRPr lang="zh-CN" altLang="en-US" sz="2000" b="1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zh-CN" altLang="en-US" sz="4000" b="1" dirty="0" smtClean="0">
                <a:solidFill>
                  <a:schemeClr val="tx1"/>
                </a:solidFill>
              </a:rPr>
              <a:t> 搜索应用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08720"/>
            <a:ext cx="8712968" cy="5949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在个性化排序中的应用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query</a:t>
            </a:r>
            <a:r>
              <a:rPr lang="zh-CN" altLang="en-US" dirty="0" smtClean="0">
                <a:solidFill>
                  <a:schemeClr val="tx1"/>
                </a:solidFill>
              </a:rPr>
              <a:t>扩展、类目选择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相关性计算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个性化模型实时算分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结合混合排序和实时反馈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为什么要混合排序和反馈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3"/>
            <a:r>
              <a:rPr lang="zh-CN" altLang="en-US" dirty="0" smtClean="0">
                <a:solidFill>
                  <a:srgbClr val="0070C0"/>
                </a:solidFill>
              </a:rPr>
              <a:t>多样性排序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3"/>
            <a:r>
              <a:rPr lang="zh-CN" altLang="en-US" dirty="0" smtClean="0">
                <a:solidFill>
                  <a:srgbClr val="0070C0"/>
                </a:solidFill>
              </a:rPr>
              <a:t>卖家流量均衡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3"/>
            <a:r>
              <a:rPr lang="zh-CN" altLang="en-US" dirty="0" smtClean="0">
                <a:solidFill>
                  <a:srgbClr val="0070C0"/>
                </a:solidFill>
              </a:rPr>
              <a:t>避免个性化陷阱，个性化数据自我修正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3"/>
            <a:r>
              <a:rPr lang="zh-CN" altLang="en-US" dirty="0" smtClean="0">
                <a:solidFill>
                  <a:srgbClr val="0070C0"/>
                </a:solidFill>
              </a:rPr>
              <a:t>排序逻辑时刻更新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如何实现混合排序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如何进行实时反馈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zh-CN" altLang="en-US" sz="4000" b="1" dirty="0" smtClean="0">
                <a:solidFill>
                  <a:schemeClr val="tx1"/>
                </a:solidFill>
              </a:rPr>
              <a:t>搜索应用</a:t>
            </a:r>
            <a:endParaRPr lang="zh-CN" alt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/>
          <a:lstStyle/>
          <a:p>
            <a:r>
              <a:rPr lang="zh-CN" altLang="en-US" dirty="0" smtClean="0"/>
              <a:t>混合排序逻辑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zh-CN" altLang="en-US" sz="4000" b="1" dirty="0" smtClean="0">
                <a:solidFill>
                  <a:schemeClr val="tx1"/>
                </a:solidFill>
              </a:rPr>
              <a:t>搜索应用</a:t>
            </a:r>
            <a:endParaRPr lang="zh-CN" altLang="en-US" sz="4000" b="1" dirty="0">
              <a:solidFill>
                <a:schemeClr val="tx1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72008" y="1340768"/>
            <a:ext cx="8460432" cy="4824536"/>
            <a:chOff x="72008" y="1340768"/>
            <a:chExt cx="8460432" cy="4824536"/>
          </a:xfrm>
        </p:grpSpPr>
        <p:sp>
          <p:nvSpPr>
            <p:cNvPr id="5" name="矩形 4"/>
            <p:cNvSpPr/>
            <p:nvPr/>
          </p:nvSpPr>
          <p:spPr>
            <a:xfrm>
              <a:off x="1331640" y="2852936"/>
              <a:ext cx="1512168" cy="648072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parser</a:t>
              </a:r>
              <a:endParaRPr lang="zh-CN" altLang="en-US" sz="1600" b="1" dirty="0" smtClean="0"/>
            </a:p>
          </p:txBody>
        </p:sp>
        <p:sp>
          <p:nvSpPr>
            <p:cNvPr id="10" name="流程图: 可选过程 9"/>
            <p:cNvSpPr/>
            <p:nvPr/>
          </p:nvSpPr>
          <p:spPr>
            <a:xfrm>
              <a:off x="1547664" y="1916832"/>
              <a:ext cx="1080120" cy="648072"/>
            </a:xfrm>
            <a:prstGeom prst="flowChartAlternateProcess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/>
                <a:t>Query</a:t>
              </a:r>
            </a:p>
            <a:p>
              <a:pPr algn="ctr"/>
              <a:r>
                <a:rPr lang="en-US" altLang="zh-CN" sz="1400" b="1" dirty="0" smtClean="0"/>
                <a:t>&amp;</a:t>
              </a:r>
            </a:p>
            <a:p>
              <a:pPr algn="ctr"/>
              <a:r>
                <a:rPr lang="en-US" altLang="zh-CN" sz="1400" b="1" dirty="0" err="1" smtClean="0"/>
                <a:t>UserInfo</a:t>
              </a:r>
              <a:endParaRPr lang="zh-CN" altLang="en-US" sz="1400" b="1" dirty="0" smtClean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331640" y="3861048"/>
              <a:ext cx="1512168" cy="648072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scorer</a:t>
              </a:r>
              <a:endParaRPr lang="zh-CN" altLang="en-US" sz="1600" b="1" dirty="0" smtClean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3923928" y="5373216"/>
              <a:ext cx="1080120" cy="792088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err="1" smtClean="0"/>
                <a:t>Score_pluginN</a:t>
              </a:r>
              <a:endParaRPr lang="zh-CN" altLang="en-US" sz="1400" b="1" dirty="0" smtClean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539552" y="5373216"/>
              <a:ext cx="1080120" cy="792088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/>
                <a:t>Score_plugin1</a:t>
              </a:r>
              <a:endParaRPr lang="zh-CN" altLang="en-US" sz="1400" b="1" dirty="0" smtClean="0"/>
            </a:p>
          </p:txBody>
        </p:sp>
        <p:sp>
          <p:nvSpPr>
            <p:cNvPr id="23" name="椭圆 22"/>
            <p:cNvSpPr/>
            <p:nvPr/>
          </p:nvSpPr>
          <p:spPr>
            <a:xfrm>
              <a:off x="1907704" y="5373216"/>
              <a:ext cx="1080120" cy="792088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/>
                <a:t>score_plugin2</a:t>
              </a:r>
              <a:endParaRPr lang="zh-CN" altLang="en-US" sz="1400" b="1" dirty="0" smtClean="0"/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3275856" y="5805264"/>
              <a:ext cx="432048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9" name="直接箭头连接符 28"/>
            <p:cNvCxnSpPr>
              <a:stCxn id="10" idx="2"/>
              <a:endCxn id="5" idx="0"/>
            </p:cNvCxnSpPr>
            <p:nvPr/>
          </p:nvCxnSpPr>
          <p:spPr>
            <a:xfrm>
              <a:off x="2087724" y="2564904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31" name="直接箭头连接符 30"/>
            <p:cNvCxnSpPr>
              <a:stCxn id="5" idx="2"/>
              <a:endCxn id="18" idx="0"/>
            </p:cNvCxnSpPr>
            <p:nvPr/>
          </p:nvCxnSpPr>
          <p:spPr>
            <a:xfrm>
              <a:off x="2087724" y="3501008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cxnSp>
          <p:nvCxnSpPr>
            <p:cNvPr id="33" name="直接箭头连接符 32"/>
            <p:cNvCxnSpPr>
              <a:stCxn id="21" idx="0"/>
              <a:endCxn id="18" idx="2"/>
            </p:cNvCxnSpPr>
            <p:nvPr/>
          </p:nvCxnSpPr>
          <p:spPr>
            <a:xfrm flipV="1">
              <a:off x="1079612" y="4509120"/>
              <a:ext cx="1008112" cy="8640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3" idx="0"/>
              <a:endCxn id="18" idx="2"/>
            </p:cNvCxnSpPr>
            <p:nvPr/>
          </p:nvCxnSpPr>
          <p:spPr>
            <a:xfrm flipH="1" flipV="1">
              <a:off x="2087724" y="4509120"/>
              <a:ext cx="360040" cy="8640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20" idx="0"/>
              <a:endCxn id="18" idx="2"/>
            </p:cNvCxnSpPr>
            <p:nvPr/>
          </p:nvCxnSpPr>
          <p:spPr>
            <a:xfrm flipH="1" flipV="1">
              <a:off x="2087724" y="4509120"/>
              <a:ext cx="2376264" cy="8640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3491880" y="2564904"/>
              <a:ext cx="1152128" cy="432048"/>
            </a:xfrm>
            <a:prstGeom prst="rect">
              <a:avLst/>
            </a:prstGeom>
            <a:solidFill>
              <a:schemeClr val="tx1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solidFill>
                    <a:schemeClr val="bg1"/>
                  </a:solidFill>
                </a:rPr>
                <a:t>score1</a:t>
              </a:r>
              <a:endParaRPr lang="zh-CN" altLang="en-US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491880" y="2996952"/>
              <a:ext cx="1152128" cy="432048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/>
                <a:t>score2</a:t>
              </a:r>
              <a:endParaRPr lang="zh-CN" altLang="en-US" sz="1400" b="1" dirty="0" smtClean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3491880" y="3429000"/>
              <a:ext cx="1152128" cy="432048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/>
                <a:t>…</a:t>
              </a:r>
              <a:endParaRPr lang="zh-CN" altLang="en-US" sz="1400" b="1" dirty="0" smtClean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3491880" y="3861048"/>
              <a:ext cx="1152128" cy="432048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err="1" smtClean="0"/>
                <a:t>scoreM</a:t>
              </a:r>
              <a:endParaRPr lang="zh-CN" altLang="en-US" sz="1400" b="1" dirty="0" smtClean="0"/>
            </a:p>
          </p:txBody>
        </p:sp>
        <p:cxnSp>
          <p:nvCxnSpPr>
            <p:cNvPr id="46" name="直接箭头连接符 45"/>
            <p:cNvCxnSpPr>
              <a:stCxn id="18" idx="3"/>
              <a:endCxn id="38" idx="1"/>
            </p:cNvCxnSpPr>
            <p:nvPr/>
          </p:nvCxnSpPr>
          <p:spPr>
            <a:xfrm flipV="1">
              <a:off x="2843808" y="2780928"/>
              <a:ext cx="648072" cy="14041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8" idx="3"/>
              <a:endCxn id="39" idx="1"/>
            </p:cNvCxnSpPr>
            <p:nvPr/>
          </p:nvCxnSpPr>
          <p:spPr>
            <a:xfrm flipV="1">
              <a:off x="2843808" y="3212976"/>
              <a:ext cx="648072" cy="9721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18" idx="3"/>
              <a:endCxn id="40" idx="1"/>
            </p:cNvCxnSpPr>
            <p:nvPr/>
          </p:nvCxnSpPr>
          <p:spPr>
            <a:xfrm flipV="1">
              <a:off x="2843808" y="3645024"/>
              <a:ext cx="648072" cy="5400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18" idx="3"/>
              <a:endCxn id="44" idx="1"/>
            </p:cNvCxnSpPr>
            <p:nvPr/>
          </p:nvCxnSpPr>
          <p:spPr>
            <a:xfrm flipV="1">
              <a:off x="2843808" y="4077072"/>
              <a:ext cx="648072" cy="1080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/>
            <p:cNvSpPr/>
            <p:nvPr/>
          </p:nvSpPr>
          <p:spPr>
            <a:xfrm>
              <a:off x="4644008" y="2564904"/>
              <a:ext cx="576064" cy="1728192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item</a:t>
              </a:r>
            </a:p>
            <a:p>
              <a:pPr algn="ctr"/>
              <a:r>
                <a:rPr lang="en-US" altLang="zh-CN" sz="1600" b="1" dirty="0" smtClean="0"/>
                <a:t>list</a:t>
              </a:r>
              <a:endParaRPr lang="zh-CN" altLang="en-US" sz="1600" b="1" dirty="0" smtClean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5508104" y="1340768"/>
              <a:ext cx="576064" cy="1728192"/>
            </a:xfrm>
            <a:prstGeom prst="rect">
              <a:avLst/>
            </a:prstGeom>
            <a:solidFill>
              <a:schemeClr val="tx1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/>
                <a:t>rank</a:t>
              </a:r>
            </a:p>
            <a:p>
              <a:pPr algn="ctr"/>
              <a:r>
                <a:rPr lang="en-US" altLang="zh-CN" sz="1400" b="1" dirty="0" smtClean="0"/>
                <a:t>item</a:t>
              </a:r>
            </a:p>
            <a:p>
              <a:pPr algn="ctr"/>
              <a:r>
                <a:rPr lang="en-US" altLang="zh-CN" sz="1400" b="1" dirty="0" smtClean="0"/>
                <a:t>List </a:t>
              </a:r>
            </a:p>
            <a:p>
              <a:pPr algn="ctr"/>
              <a:r>
                <a:rPr lang="en-US" altLang="zh-CN" sz="1400" b="1" dirty="0" smtClean="0"/>
                <a:t>1</a:t>
              </a:r>
              <a:endParaRPr lang="zh-CN" altLang="en-US" sz="1400" b="1" dirty="0" smtClean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6660232" y="1340768"/>
              <a:ext cx="576064" cy="1728192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/>
                <a:t>rank</a:t>
              </a:r>
            </a:p>
            <a:p>
              <a:pPr algn="ctr"/>
              <a:r>
                <a:rPr lang="en-US" altLang="zh-CN" sz="1400" b="1" dirty="0" smtClean="0"/>
                <a:t>item</a:t>
              </a:r>
            </a:p>
            <a:p>
              <a:pPr algn="ctr"/>
              <a:r>
                <a:rPr lang="en-US" altLang="zh-CN" sz="1400" b="1" dirty="0" smtClean="0"/>
                <a:t>List</a:t>
              </a:r>
            </a:p>
            <a:p>
              <a:pPr algn="ctr"/>
              <a:r>
                <a:rPr lang="en-US" altLang="zh-CN" sz="1400" b="1" dirty="0" smtClean="0"/>
                <a:t> 2</a:t>
              </a:r>
              <a:endParaRPr lang="zh-CN" altLang="en-US" sz="1400" b="1" dirty="0" smtClean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7812360" y="1340768"/>
              <a:ext cx="576064" cy="172819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/>
                <a:t>rank</a:t>
              </a:r>
            </a:p>
            <a:p>
              <a:pPr algn="ctr"/>
              <a:r>
                <a:rPr lang="en-US" altLang="zh-CN" sz="1400" b="1" dirty="0" smtClean="0"/>
                <a:t>item</a:t>
              </a:r>
            </a:p>
            <a:p>
              <a:pPr algn="ctr"/>
              <a:r>
                <a:rPr lang="en-US" altLang="zh-CN" sz="1400" b="1" dirty="0" smtClean="0"/>
                <a:t>List M</a:t>
              </a:r>
              <a:endParaRPr lang="zh-CN" altLang="en-US" sz="1400" b="1" dirty="0" smtClean="0"/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7308304" y="2420888"/>
              <a:ext cx="432048" cy="0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53" idx="3"/>
              <a:endCxn id="54" idx="1"/>
            </p:cNvCxnSpPr>
            <p:nvPr/>
          </p:nvCxnSpPr>
          <p:spPr>
            <a:xfrm flipV="1">
              <a:off x="5220072" y="2204864"/>
              <a:ext cx="288032" cy="12241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曲线连接符 61"/>
            <p:cNvCxnSpPr>
              <a:stCxn id="53" idx="3"/>
              <a:endCxn id="55" idx="1"/>
            </p:cNvCxnSpPr>
            <p:nvPr/>
          </p:nvCxnSpPr>
          <p:spPr>
            <a:xfrm flipV="1">
              <a:off x="5220072" y="2204864"/>
              <a:ext cx="1440160" cy="1224136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曲线连接符 66"/>
            <p:cNvCxnSpPr/>
            <p:nvPr/>
          </p:nvCxnSpPr>
          <p:spPr>
            <a:xfrm flipV="1">
              <a:off x="5220072" y="2276872"/>
              <a:ext cx="2592288" cy="1224136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剪去对角的矩形 68"/>
            <p:cNvSpPr/>
            <p:nvPr/>
          </p:nvSpPr>
          <p:spPr>
            <a:xfrm>
              <a:off x="72008" y="3789040"/>
              <a:ext cx="755576" cy="792088"/>
            </a:xfrm>
            <a:prstGeom prst="snip2Diag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/>
                <a:t>ruler</a:t>
              </a:r>
              <a:endParaRPr lang="zh-CN" altLang="en-US" sz="1400" b="1" dirty="0" smtClean="0"/>
            </a:p>
          </p:txBody>
        </p:sp>
        <p:cxnSp>
          <p:nvCxnSpPr>
            <p:cNvPr id="71" name="直接箭头连接符 70"/>
            <p:cNvCxnSpPr>
              <a:stCxn id="69" idx="0"/>
              <a:endCxn id="18" idx="1"/>
            </p:cNvCxnSpPr>
            <p:nvPr/>
          </p:nvCxnSpPr>
          <p:spPr>
            <a:xfrm>
              <a:off x="827584" y="4185084"/>
              <a:ext cx="5040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cxnSp>
        <p:sp>
          <p:nvSpPr>
            <p:cNvPr id="73" name="矩形 72"/>
            <p:cNvSpPr/>
            <p:nvPr/>
          </p:nvSpPr>
          <p:spPr>
            <a:xfrm>
              <a:off x="5724128" y="4653136"/>
              <a:ext cx="864096" cy="50405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/>
                <a:t>Na</a:t>
              </a:r>
              <a:endParaRPr lang="zh-CN" altLang="en-US" sz="1400" b="1" dirty="0" smtClean="0"/>
            </a:p>
          </p:txBody>
        </p:sp>
        <p:sp>
          <p:nvSpPr>
            <p:cNvPr id="74" name="矩形 73"/>
            <p:cNvSpPr/>
            <p:nvPr/>
          </p:nvSpPr>
          <p:spPr>
            <a:xfrm>
              <a:off x="6588224" y="4653136"/>
              <a:ext cx="432048" cy="504056"/>
            </a:xfrm>
            <a:prstGeom prst="rect">
              <a:avLst/>
            </a:prstGeom>
            <a:solidFill>
              <a:schemeClr val="tx1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err="1" smtClean="0"/>
                <a:t>Nb</a:t>
              </a:r>
              <a:endParaRPr lang="zh-CN" altLang="en-US" sz="1400" b="1" dirty="0" smtClean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8028384" y="4653136"/>
              <a:ext cx="504056" cy="5040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/>
                <a:t>…</a:t>
              </a:r>
              <a:endParaRPr lang="zh-CN" altLang="en-US" sz="1400" b="1" dirty="0" smtClean="0"/>
            </a:p>
          </p:txBody>
        </p:sp>
        <p:sp>
          <p:nvSpPr>
            <p:cNvPr id="81" name="矩形 80"/>
            <p:cNvSpPr/>
            <p:nvPr/>
          </p:nvSpPr>
          <p:spPr>
            <a:xfrm>
              <a:off x="7524328" y="4653136"/>
              <a:ext cx="504056" cy="504056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err="1" smtClean="0"/>
                <a:t>Nx</a:t>
              </a:r>
              <a:endParaRPr lang="zh-CN" altLang="en-US" sz="1400" b="1" dirty="0" smtClean="0"/>
            </a:p>
          </p:txBody>
        </p:sp>
        <p:sp>
          <p:nvSpPr>
            <p:cNvPr id="82" name="矩形 81"/>
            <p:cNvSpPr/>
            <p:nvPr/>
          </p:nvSpPr>
          <p:spPr>
            <a:xfrm>
              <a:off x="7020272" y="4653136"/>
              <a:ext cx="504056" cy="5040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/>
                <a:t>…</a:t>
              </a:r>
              <a:endParaRPr lang="zh-CN" altLang="en-US" sz="1400" b="1" dirty="0" smtClean="0"/>
            </a:p>
          </p:txBody>
        </p:sp>
        <p:cxnSp>
          <p:nvCxnSpPr>
            <p:cNvPr id="84" name="曲线连接符 83"/>
            <p:cNvCxnSpPr>
              <a:stCxn id="55" idx="2"/>
              <a:endCxn id="73" idx="0"/>
            </p:cNvCxnSpPr>
            <p:nvPr/>
          </p:nvCxnSpPr>
          <p:spPr>
            <a:xfrm rot="5400000">
              <a:off x="5760132" y="3465004"/>
              <a:ext cx="1584176" cy="79208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6" name="曲线连接符 85"/>
            <p:cNvCxnSpPr>
              <a:stCxn id="54" idx="2"/>
              <a:endCxn id="74" idx="0"/>
            </p:cNvCxnSpPr>
            <p:nvPr/>
          </p:nvCxnSpPr>
          <p:spPr>
            <a:xfrm rot="16200000" flipH="1">
              <a:off x="5508104" y="3356992"/>
              <a:ext cx="1584176" cy="1008112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曲线连接符 87"/>
            <p:cNvCxnSpPr>
              <a:endCxn id="82" idx="0"/>
            </p:cNvCxnSpPr>
            <p:nvPr/>
          </p:nvCxnSpPr>
          <p:spPr>
            <a:xfrm rot="5400000">
              <a:off x="6390202" y="3447002"/>
              <a:ext cx="2088232" cy="324036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曲线连接符 91"/>
            <p:cNvCxnSpPr>
              <a:stCxn id="57" idx="2"/>
              <a:endCxn id="81" idx="0"/>
            </p:cNvCxnSpPr>
            <p:nvPr/>
          </p:nvCxnSpPr>
          <p:spPr>
            <a:xfrm rot="5400000">
              <a:off x="7146286" y="3699030"/>
              <a:ext cx="1584176" cy="324036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4" name="曲线连接符 93"/>
            <p:cNvCxnSpPr>
              <a:endCxn id="80" idx="0"/>
            </p:cNvCxnSpPr>
            <p:nvPr/>
          </p:nvCxnSpPr>
          <p:spPr>
            <a:xfrm rot="16200000" flipH="1">
              <a:off x="6894258" y="3266982"/>
              <a:ext cx="2088232" cy="684076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6732240" y="386104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混排</a:t>
              </a:r>
              <a:endParaRPr lang="zh-CN" alt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084168" y="5157192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item list resorted</a:t>
              </a:r>
              <a:endParaRPr lang="zh-CN" alt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23528" y="1844824"/>
            <a:ext cx="3168352" cy="4032448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zh-CN" altLang="en-US" sz="4000" b="1" dirty="0" smtClean="0">
                <a:solidFill>
                  <a:schemeClr val="tx1"/>
                </a:solidFill>
              </a:rPr>
              <a:t>搜索应用</a:t>
            </a:r>
            <a:endParaRPr lang="zh-CN" altLang="en-US" sz="4000" b="1" dirty="0">
              <a:solidFill>
                <a:schemeClr val="tx1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400" dirty="0" smtClean="0">
                <a:solidFill>
                  <a:schemeClr val="accent1"/>
                </a:solidFill>
              </a:rPr>
              <a:t>实时反馈过程</a:t>
            </a:r>
            <a:endParaRPr lang="en-US" altLang="zh-CN" sz="2400" dirty="0" smtClean="0">
              <a:solidFill>
                <a:schemeClr val="accent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3528" y="1844824"/>
            <a:ext cx="79208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个性化结果</a:t>
            </a:r>
          </a:p>
        </p:txBody>
      </p:sp>
      <p:sp>
        <p:nvSpPr>
          <p:cNvPr id="11" name="矩形 10"/>
          <p:cNvSpPr/>
          <p:nvPr/>
        </p:nvSpPr>
        <p:spPr>
          <a:xfrm>
            <a:off x="1115616" y="1844824"/>
            <a:ext cx="79208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12" name="矩形 11"/>
          <p:cNvSpPr/>
          <p:nvPr/>
        </p:nvSpPr>
        <p:spPr>
          <a:xfrm>
            <a:off x="1907704" y="1844824"/>
            <a:ext cx="79208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13" name="矩形 12"/>
          <p:cNvSpPr/>
          <p:nvPr/>
        </p:nvSpPr>
        <p:spPr>
          <a:xfrm>
            <a:off x="2699792" y="1844824"/>
            <a:ext cx="79208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323528" y="587727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resort</a:t>
            </a:r>
            <a:r>
              <a:rPr lang="zh-CN" altLang="en-US" dirty="0" smtClean="0"/>
              <a:t>混合展现个性化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23528" y="2636912"/>
            <a:ext cx="792088" cy="79208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自然排序结果</a:t>
            </a:r>
          </a:p>
        </p:txBody>
      </p:sp>
      <p:sp>
        <p:nvSpPr>
          <p:cNvPr id="35" name="矩形 34"/>
          <p:cNvSpPr/>
          <p:nvPr/>
        </p:nvSpPr>
        <p:spPr>
          <a:xfrm>
            <a:off x="1115616" y="2636912"/>
            <a:ext cx="792088" cy="79208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36" name="矩形 35"/>
          <p:cNvSpPr/>
          <p:nvPr/>
        </p:nvSpPr>
        <p:spPr>
          <a:xfrm>
            <a:off x="1907704" y="2636912"/>
            <a:ext cx="792088" cy="79208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37" name="矩形 36"/>
          <p:cNvSpPr/>
          <p:nvPr/>
        </p:nvSpPr>
        <p:spPr>
          <a:xfrm>
            <a:off x="2699792" y="2636912"/>
            <a:ext cx="792088" cy="79208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38" name="矩形 37"/>
          <p:cNvSpPr/>
          <p:nvPr/>
        </p:nvSpPr>
        <p:spPr>
          <a:xfrm>
            <a:off x="323528" y="3429000"/>
            <a:ext cx="79208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个性化结果</a:t>
            </a:r>
          </a:p>
        </p:txBody>
      </p:sp>
      <p:sp>
        <p:nvSpPr>
          <p:cNvPr id="39" name="矩形 38"/>
          <p:cNvSpPr/>
          <p:nvPr/>
        </p:nvSpPr>
        <p:spPr>
          <a:xfrm>
            <a:off x="1115616" y="3429000"/>
            <a:ext cx="79208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40" name="矩形 39"/>
          <p:cNvSpPr/>
          <p:nvPr/>
        </p:nvSpPr>
        <p:spPr>
          <a:xfrm>
            <a:off x="1907704" y="3429000"/>
            <a:ext cx="79208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41" name="矩形 40"/>
          <p:cNvSpPr/>
          <p:nvPr/>
        </p:nvSpPr>
        <p:spPr>
          <a:xfrm>
            <a:off x="2699792" y="3429000"/>
            <a:ext cx="79208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42" name="矩形 41"/>
          <p:cNvSpPr/>
          <p:nvPr/>
        </p:nvSpPr>
        <p:spPr>
          <a:xfrm>
            <a:off x="323528" y="4221088"/>
            <a:ext cx="792088" cy="79208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自然排序结果</a:t>
            </a:r>
          </a:p>
        </p:txBody>
      </p:sp>
      <p:sp>
        <p:nvSpPr>
          <p:cNvPr id="43" name="矩形 42"/>
          <p:cNvSpPr/>
          <p:nvPr/>
        </p:nvSpPr>
        <p:spPr>
          <a:xfrm>
            <a:off x="1115616" y="4221088"/>
            <a:ext cx="792088" cy="79208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44" name="矩形 43"/>
          <p:cNvSpPr/>
          <p:nvPr/>
        </p:nvSpPr>
        <p:spPr>
          <a:xfrm>
            <a:off x="1907704" y="4221088"/>
            <a:ext cx="792088" cy="79208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45" name="矩形 44"/>
          <p:cNvSpPr/>
          <p:nvPr/>
        </p:nvSpPr>
        <p:spPr>
          <a:xfrm>
            <a:off x="2699792" y="4221088"/>
            <a:ext cx="792088" cy="79208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46" name="矩形 45"/>
          <p:cNvSpPr/>
          <p:nvPr/>
        </p:nvSpPr>
        <p:spPr>
          <a:xfrm>
            <a:off x="323528" y="5013176"/>
            <a:ext cx="79208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个性化结果</a:t>
            </a:r>
          </a:p>
        </p:txBody>
      </p:sp>
      <p:sp>
        <p:nvSpPr>
          <p:cNvPr id="47" name="矩形 46"/>
          <p:cNvSpPr/>
          <p:nvPr/>
        </p:nvSpPr>
        <p:spPr>
          <a:xfrm>
            <a:off x="1115616" y="5013176"/>
            <a:ext cx="79208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48" name="矩形 47"/>
          <p:cNvSpPr/>
          <p:nvPr/>
        </p:nvSpPr>
        <p:spPr>
          <a:xfrm>
            <a:off x="1907704" y="5013176"/>
            <a:ext cx="79208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49" name="矩形 48"/>
          <p:cNvSpPr/>
          <p:nvPr/>
        </p:nvSpPr>
        <p:spPr>
          <a:xfrm>
            <a:off x="2699792" y="5013176"/>
            <a:ext cx="79208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pic>
        <p:nvPicPr>
          <p:cNvPr id="50" name="图片 49" descr="5836_副本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2636912"/>
            <a:ext cx="792088" cy="79208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23528" y="1844824"/>
            <a:ext cx="3168352" cy="4032448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zh-CN" altLang="en-US" sz="4000" b="1" dirty="0" smtClean="0">
                <a:solidFill>
                  <a:schemeClr val="tx1"/>
                </a:solidFill>
              </a:rPr>
              <a:t>搜索应用</a:t>
            </a:r>
            <a:endParaRPr lang="zh-CN" altLang="en-US" sz="4000" b="1" dirty="0">
              <a:solidFill>
                <a:schemeClr val="tx1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400" dirty="0" smtClean="0">
                <a:solidFill>
                  <a:schemeClr val="accent1"/>
                </a:solidFill>
              </a:rPr>
              <a:t>实时反馈过程</a:t>
            </a:r>
            <a:endParaRPr lang="en-US" altLang="zh-CN" sz="2400" dirty="0" smtClean="0">
              <a:solidFill>
                <a:schemeClr val="accent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3528" y="1844824"/>
            <a:ext cx="79208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个性化结果</a:t>
            </a:r>
          </a:p>
        </p:txBody>
      </p:sp>
      <p:sp>
        <p:nvSpPr>
          <p:cNvPr id="11" name="矩形 10"/>
          <p:cNvSpPr/>
          <p:nvPr/>
        </p:nvSpPr>
        <p:spPr>
          <a:xfrm>
            <a:off x="1115616" y="1844824"/>
            <a:ext cx="79208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12" name="矩形 11"/>
          <p:cNvSpPr/>
          <p:nvPr/>
        </p:nvSpPr>
        <p:spPr>
          <a:xfrm>
            <a:off x="1907704" y="1844824"/>
            <a:ext cx="79208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13" name="矩形 12"/>
          <p:cNvSpPr/>
          <p:nvPr/>
        </p:nvSpPr>
        <p:spPr>
          <a:xfrm>
            <a:off x="2699792" y="1844824"/>
            <a:ext cx="79208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323528" y="587727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resort</a:t>
            </a:r>
            <a:r>
              <a:rPr lang="zh-CN" altLang="en-US" dirty="0" smtClean="0"/>
              <a:t>混合展现个性化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23528" y="2636912"/>
            <a:ext cx="792088" cy="79208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自然排序结果</a:t>
            </a:r>
          </a:p>
        </p:txBody>
      </p:sp>
      <p:sp>
        <p:nvSpPr>
          <p:cNvPr id="35" name="矩形 34"/>
          <p:cNvSpPr/>
          <p:nvPr/>
        </p:nvSpPr>
        <p:spPr>
          <a:xfrm>
            <a:off x="1115616" y="2636912"/>
            <a:ext cx="792088" cy="79208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36" name="矩形 35"/>
          <p:cNvSpPr/>
          <p:nvPr/>
        </p:nvSpPr>
        <p:spPr>
          <a:xfrm>
            <a:off x="1907704" y="2636912"/>
            <a:ext cx="792088" cy="79208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37" name="矩形 36"/>
          <p:cNvSpPr/>
          <p:nvPr/>
        </p:nvSpPr>
        <p:spPr>
          <a:xfrm>
            <a:off x="2699792" y="2636912"/>
            <a:ext cx="792088" cy="79208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38" name="矩形 37"/>
          <p:cNvSpPr/>
          <p:nvPr/>
        </p:nvSpPr>
        <p:spPr>
          <a:xfrm>
            <a:off x="323528" y="3429000"/>
            <a:ext cx="79208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个性化结果</a:t>
            </a:r>
          </a:p>
        </p:txBody>
      </p:sp>
      <p:sp>
        <p:nvSpPr>
          <p:cNvPr id="39" name="矩形 38"/>
          <p:cNvSpPr/>
          <p:nvPr/>
        </p:nvSpPr>
        <p:spPr>
          <a:xfrm>
            <a:off x="1115616" y="3429000"/>
            <a:ext cx="79208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40" name="矩形 39"/>
          <p:cNvSpPr/>
          <p:nvPr/>
        </p:nvSpPr>
        <p:spPr>
          <a:xfrm>
            <a:off x="1907704" y="3429000"/>
            <a:ext cx="79208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41" name="矩形 40"/>
          <p:cNvSpPr/>
          <p:nvPr/>
        </p:nvSpPr>
        <p:spPr>
          <a:xfrm>
            <a:off x="2699792" y="3429000"/>
            <a:ext cx="79208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42" name="矩形 41"/>
          <p:cNvSpPr/>
          <p:nvPr/>
        </p:nvSpPr>
        <p:spPr>
          <a:xfrm>
            <a:off x="323528" y="4221088"/>
            <a:ext cx="792088" cy="79208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自然排序结果</a:t>
            </a:r>
          </a:p>
        </p:txBody>
      </p:sp>
      <p:sp>
        <p:nvSpPr>
          <p:cNvPr id="43" name="矩形 42"/>
          <p:cNvSpPr/>
          <p:nvPr/>
        </p:nvSpPr>
        <p:spPr>
          <a:xfrm>
            <a:off x="1115616" y="4221088"/>
            <a:ext cx="792088" cy="79208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44" name="矩形 43"/>
          <p:cNvSpPr/>
          <p:nvPr/>
        </p:nvSpPr>
        <p:spPr>
          <a:xfrm>
            <a:off x="1907704" y="4221088"/>
            <a:ext cx="792088" cy="79208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45" name="矩形 44"/>
          <p:cNvSpPr/>
          <p:nvPr/>
        </p:nvSpPr>
        <p:spPr>
          <a:xfrm>
            <a:off x="2699792" y="4221088"/>
            <a:ext cx="792088" cy="79208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46" name="矩形 45"/>
          <p:cNvSpPr/>
          <p:nvPr/>
        </p:nvSpPr>
        <p:spPr>
          <a:xfrm>
            <a:off x="323528" y="5013176"/>
            <a:ext cx="79208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个性化结果</a:t>
            </a:r>
          </a:p>
        </p:txBody>
      </p:sp>
      <p:sp>
        <p:nvSpPr>
          <p:cNvPr id="47" name="矩形 46"/>
          <p:cNvSpPr/>
          <p:nvPr/>
        </p:nvSpPr>
        <p:spPr>
          <a:xfrm>
            <a:off x="1115616" y="5013176"/>
            <a:ext cx="79208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48" name="矩形 47"/>
          <p:cNvSpPr/>
          <p:nvPr/>
        </p:nvSpPr>
        <p:spPr>
          <a:xfrm>
            <a:off x="1907704" y="5013176"/>
            <a:ext cx="79208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49" name="矩形 48"/>
          <p:cNvSpPr/>
          <p:nvPr/>
        </p:nvSpPr>
        <p:spPr>
          <a:xfrm>
            <a:off x="2699792" y="5013176"/>
            <a:ext cx="79208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pic>
        <p:nvPicPr>
          <p:cNvPr id="50" name="图片 49" descr="5836_副本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2636912"/>
            <a:ext cx="792088" cy="792088"/>
          </a:xfrm>
          <a:prstGeom prst="rect">
            <a:avLst/>
          </a:prstGeom>
        </p:spPr>
      </p:pic>
      <p:grpSp>
        <p:nvGrpSpPr>
          <p:cNvPr id="2" name="组合 67"/>
          <p:cNvGrpSpPr/>
          <p:nvPr/>
        </p:nvGrpSpPr>
        <p:grpSpPr>
          <a:xfrm>
            <a:off x="323528" y="1844824"/>
            <a:ext cx="4824536" cy="4032448"/>
            <a:chOff x="323528" y="1844824"/>
            <a:chExt cx="4824536" cy="4032448"/>
          </a:xfrm>
        </p:grpSpPr>
        <p:grpSp>
          <p:nvGrpSpPr>
            <p:cNvPr id="3" name="组合 27"/>
            <p:cNvGrpSpPr/>
            <p:nvPr/>
          </p:nvGrpSpPr>
          <p:grpSpPr>
            <a:xfrm>
              <a:off x="323528" y="1844824"/>
              <a:ext cx="3168352" cy="4032448"/>
              <a:chOff x="323528" y="1844824"/>
              <a:chExt cx="3168352" cy="4032448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323528" y="1844824"/>
                <a:ext cx="3168352" cy="4032448"/>
              </a:xfrm>
              <a:prstGeom prst="rect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 smtClean="0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323528" y="1844824"/>
                <a:ext cx="792088" cy="7920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 smtClean="0"/>
                  <a:t>个性化结果</a:t>
                </a: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1115616" y="1844824"/>
                <a:ext cx="792088" cy="7920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 smtClean="0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907704" y="1844824"/>
                <a:ext cx="792088" cy="7920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 smtClean="0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2699792" y="1844824"/>
                <a:ext cx="792088" cy="7920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 smtClean="0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323528" y="2636912"/>
                <a:ext cx="792088" cy="792088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 smtClean="0"/>
                  <a:t>自然排序结果</a:t>
                </a: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1115616" y="2636912"/>
                <a:ext cx="792088" cy="792088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 smtClean="0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1907704" y="2636912"/>
                <a:ext cx="792088" cy="792088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 smtClean="0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2699792" y="2636912"/>
                <a:ext cx="792088" cy="792088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 smtClean="0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323528" y="3429000"/>
                <a:ext cx="792088" cy="7920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 smtClean="0"/>
                  <a:t>个性化结果</a:t>
                </a: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1115616" y="3429000"/>
                <a:ext cx="792088" cy="7920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 smtClean="0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1907704" y="3429000"/>
                <a:ext cx="792088" cy="7920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 smtClean="0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699792" y="3429000"/>
                <a:ext cx="792088" cy="7920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 smtClean="0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323528" y="4221088"/>
                <a:ext cx="792088" cy="792088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 smtClean="0"/>
                  <a:t>自然排序结果</a:t>
                </a: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1115616" y="4221088"/>
                <a:ext cx="792088" cy="792088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 smtClean="0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1907704" y="4221088"/>
                <a:ext cx="792088" cy="792088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 smtClean="0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2699792" y="4221088"/>
                <a:ext cx="792088" cy="792088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 smtClean="0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323528" y="5013176"/>
                <a:ext cx="792088" cy="7920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 smtClean="0"/>
                  <a:t>个性化结果</a:t>
                </a: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1115616" y="5013176"/>
                <a:ext cx="792088" cy="7920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 smtClean="0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1907704" y="5013176"/>
                <a:ext cx="792088" cy="7920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 smtClean="0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2699792" y="5013176"/>
                <a:ext cx="792088" cy="7920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 smtClean="0"/>
              </a:p>
            </p:txBody>
          </p:sp>
          <p:pic>
            <p:nvPicPr>
              <p:cNvPr id="92" name="图片 91" descr="5836_副本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699792" y="3429000"/>
                <a:ext cx="792088" cy="792088"/>
              </a:xfrm>
              <a:prstGeom prst="rect">
                <a:avLst/>
              </a:prstGeom>
            </p:spPr>
          </p:pic>
        </p:grpSp>
        <p:sp>
          <p:nvSpPr>
            <p:cNvPr id="70" name="TextBox 69"/>
            <p:cNvSpPr txBox="1"/>
            <p:nvPr/>
          </p:nvSpPr>
          <p:spPr>
            <a:xfrm>
              <a:off x="3563888" y="3717032"/>
              <a:ext cx="1584176" cy="369332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7030A0"/>
                  </a:solidFill>
                </a:rPr>
                <a:t>实时计算偏好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23528" y="1844824"/>
            <a:ext cx="3168352" cy="4032448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zh-CN" altLang="en-US" sz="4000" b="1" dirty="0" smtClean="0">
                <a:solidFill>
                  <a:schemeClr val="tx1"/>
                </a:solidFill>
              </a:rPr>
              <a:t>搜索应用</a:t>
            </a:r>
            <a:endParaRPr lang="zh-CN" altLang="en-US" sz="4000" b="1" dirty="0">
              <a:solidFill>
                <a:schemeClr val="tx1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400" dirty="0" smtClean="0">
                <a:solidFill>
                  <a:schemeClr val="accent1"/>
                </a:solidFill>
              </a:rPr>
              <a:t>实时反馈过程</a:t>
            </a:r>
            <a:endParaRPr lang="en-US" altLang="zh-CN" sz="2400" dirty="0" smtClean="0">
              <a:solidFill>
                <a:schemeClr val="accent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3528" y="1844824"/>
            <a:ext cx="79208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个性化结果</a:t>
            </a:r>
          </a:p>
        </p:txBody>
      </p:sp>
      <p:sp>
        <p:nvSpPr>
          <p:cNvPr id="11" name="矩形 10"/>
          <p:cNvSpPr/>
          <p:nvPr/>
        </p:nvSpPr>
        <p:spPr>
          <a:xfrm>
            <a:off x="1115616" y="1844824"/>
            <a:ext cx="79208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12" name="矩形 11"/>
          <p:cNvSpPr/>
          <p:nvPr/>
        </p:nvSpPr>
        <p:spPr>
          <a:xfrm>
            <a:off x="1907704" y="1844824"/>
            <a:ext cx="79208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13" name="矩形 12"/>
          <p:cNvSpPr/>
          <p:nvPr/>
        </p:nvSpPr>
        <p:spPr>
          <a:xfrm>
            <a:off x="2699792" y="1844824"/>
            <a:ext cx="79208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323528" y="587727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resort</a:t>
            </a:r>
            <a:r>
              <a:rPr lang="zh-CN" altLang="en-US" dirty="0" smtClean="0"/>
              <a:t>混合展现个性化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23528" y="2636912"/>
            <a:ext cx="792088" cy="79208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自然排序结果</a:t>
            </a:r>
          </a:p>
        </p:txBody>
      </p:sp>
      <p:sp>
        <p:nvSpPr>
          <p:cNvPr id="35" name="矩形 34"/>
          <p:cNvSpPr/>
          <p:nvPr/>
        </p:nvSpPr>
        <p:spPr>
          <a:xfrm>
            <a:off x="1115616" y="2636912"/>
            <a:ext cx="792088" cy="79208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36" name="矩形 35"/>
          <p:cNvSpPr/>
          <p:nvPr/>
        </p:nvSpPr>
        <p:spPr>
          <a:xfrm>
            <a:off x="1907704" y="2636912"/>
            <a:ext cx="792088" cy="79208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37" name="矩形 36"/>
          <p:cNvSpPr/>
          <p:nvPr/>
        </p:nvSpPr>
        <p:spPr>
          <a:xfrm>
            <a:off x="2699792" y="2636912"/>
            <a:ext cx="792088" cy="79208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38" name="矩形 37"/>
          <p:cNvSpPr/>
          <p:nvPr/>
        </p:nvSpPr>
        <p:spPr>
          <a:xfrm>
            <a:off x="323528" y="3429000"/>
            <a:ext cx="79208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个性化结果</a:t>
            </a:r>
          </a:p>
        </p:txBody>
      </p:sp>
      <p:sp>
        <p:nvSpPr>
          <p:cNvPr id="39" name="矩形 38"/>
          <p:cNvSpPr/>
          <p:nvPr/>
        </p:nvSpPr>
        <p:spPr>
          <a:xfrm>
            <a:off x="1115616" y="3429000"/>
            <a:ext cx="79208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40" name="矩形 39"/>
          <p:cNvSpPr/>
          <p:nvPr/>
        </p:nvSpPr>
        <p:spPr>
          <a:xfrm>
            <a:off x="1907704" y="3429000"/>
            <a:ext cx="79208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41" name="矩形 40"/>
          <p:cNvSpPr/>
          <p:nvPr/>
        </p:nvSpPr>
        <p:spPr>
          <a:xfrm>
            <a:off x="2699792" y="3429000"/>
            <a:ext cx="79208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42" name="矩形 41"/>
          <p:cNvSpPr/>
          <p:nvPr/>
        </p:nvSpPr>
        <p:spPr>
          <a:xfrm>
            <a:off x="323528" y="4221088"/>
            <a:ext cx="792088" cy="79208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自然排序结果</a:t>
            </a:r>
          </a:p>
        </p:txBody>
      </p:sp>
      <p:sp>
        <p:nvSpPr>
          <p:cNvPr id="43" name="矩形 42"/>
          <p:cNvSpPr/>
          <p:nvPr/>
        </p:nvSpPr>
        <p:spPr>
          <a:xfrm>
            <a:off x="1115616" y="4221088"/>
            <a:ext cx="792088" cy="79208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44" name="矩形 43"/>
          <p:cNvSpPr/>
          <p:nvPr/>
        </p:nvSpPr>
        <p:spPr>
          <a:xfrm>
            <a:off x="1907704" y="4221088"/>
            <a:ext cx="792088" cy="79208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45" name="矩形 44"/>
          <p:cNvSpPr/>
          <p:nvPr/>
        </p:nvSpPr>
        <p:spPr>
          <a:xfrm>
            <a:off x="2699792" y="4221088"/>
            <a:ext cx="792088" cy="79208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46" name="矩形 45"/>
          <p:cNvSpPr/>
          <p:nvPr/>
        </p:nvSpPr>
        <p:spPr>
          <a:xfrm>
            <a:off x="323528" y="5013176"/>
            <a:ext cx="79208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个性化结果</a:t>
            </a:r>
          </a:p>
        </p:txBody>
      </p:sp>
      <p:sp>
        <p:nvSpPr>
          <p:cNvPr id="47" name="矩形 46"/>
          <p:cNvSpPr/>
          <p:nvPr/>
        </p:nvSpPr>
        <p:spPr>
          <a:xfrm>
            <a:off x="1115616" y="5013176"/>
            <a:ext cx="79208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48" name="矩形 47"/>
          <p:cNvSpPr/>
          <p:nvPr/>
        </p:nvSpPr>
        <p:spPr>
          <a:xfrm>
            <a:off x="1907704" y="5013176"/>
            <a:ext cx="79208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49" name="矩形 48"/>
          <p:cNvSpPr/>
          <p:nvPr/>
        </p:nvSpPr>
        <p:spPr>
          <a:xfrm>
            <a:off x="2699792" y="5013176"/>
            <a:ext cx="79208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pic>
        <p:nvPicPr>
          <p:cNvPr id="50" name="图片 49" descr="5836_副本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2636912"/>
            <a:ext cx="792088" cy="792088"/>
          </a:xfrm>
          <a:prstGeom prst="rect">
            <a:avLst/>
          </a:prstGeom>
        </p:spPr>
      </p:pic>
      <p:grpSp>
        <p:nvGrpSpPr>
          <p:cNvPr id="2" name="组合 67"/>
          <p:cNvGrpSpPr/>
          <p:nvPr/>
        </p:nvGrpSpPr>
        <p:grpSpPr>
          <a:xfrm>
            <a:off x="323528" y="1844824"/>
            <a:ext cx="4824536" cy="4032448"/>
            <a:chOff x="323528" y="1844824"/>
            <a:chExt cx="4824536" cy="4032448"/>
          </a:xfrm>
        </p:grpSpPr>
        <p:grpSp>
          <p:nvGrpSpPr>
            <p:cNvPr id="3" name="组合 27"/>
            <p:cNvGrpSpPr/>
            <p:nvPr/>
          </p:nvGrpSpPr>
          <p:grpSpPr>
            <a:xfrm>
              <a:off x="323528" y="1844824"/>
              <a:ext cx="3168352" cy="4032448"/>
              <a:chOff x="323528" y="1844824"/>
              <a:chExt cx="3168352" cy="4032448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323528" y="1844824"/>
                <a:ext cx="3168352" cy="4032448"/>
              </a:xfrm>
              <a:prstGeom prst="rect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 smtClean="0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323528" y="1844824"/>
                <a:ext cx="792088" cy="7920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 smtClean="0"/>
                  <a:t>个性化结果</a:t>
                </a: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1115616" y="1844824"/>
                <a:ext cx="792088" cy="7920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 smtClean="0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907704" y="1844824"/>
                <a:ext cx="792088" cy="7920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 smtClean="0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2699792" y="1844824"/>
                <a:ext cx="792088" cy="7920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 smtClean="0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323528" y="2636912"/>
                <a:ext cx="792088" cy="792088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 smtClean="0"/>
                  <a:t>自然排序结果</a:t>
                </a: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1115616" y="2636912"/>
                <a:ext cx="792088" cy="792088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 smtClean="0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1907704" y="2636912"/>
                <a:ext cx="792088" cy="792088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 smtClean="0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2699792" y="2636912"/>
                <a:ext cx="792088" cy="792088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 smtClean="0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323528" y="3429000"/>
                <a:ext cx="792088" cy="7920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 smtClean="0"/>
                  <a:t>个性化结果</a:t>
                </a: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1115616" y="3429000"/>
                <a:ext cx="792088" cy="7920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 smtClean="0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1907704" y="3429000"/>
                <a:ext cx="792088" cy="7920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 smtClean="0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699792" y="3429000"/>
                <a:ext cx="792088" cy="7920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 smtClean="0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323528" y="4221088"/>
                <a:ext cx="792088" cy="792088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 smtClean="0"/>
                  <a:t>自然排序结果</a:t>
                </a: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1115616" y="4221088"/>
                <a:ext cx="792088" cy="792088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 smtClean="0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1907704" y="4221088"/>
                <a:ext cx="792088" cy="792088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 smtClean="0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2699792" y="4221088"/>
                <a:ext cx="792088" cy="792088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 smtClean="0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323528" y="5013176"/>
                <a:ext cx="792088" cy="7920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 smtClean="0"/>
                  <a:t>个性化结果</a:t>
                </a: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1115616" y="5013176"/>
                <a:ext cx="792088" cy="7920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 smtClean="0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1907704" y="5013176"/>
                <a:ext cx="792088" cy="7920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 smtClean="0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2699792" y="5013176"/>
                <a:ext cx="792088" cy="7920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 smtClean="0"/>
              </a:p>
            </p:txBody>
          </p:sp>
          <p:pic>
            <p:nvPicPr>
              <p:cNvPr id="92" name="图片 91" descr="5836_副本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699792" y="3429000"/>
                <a:ext cx="792088" cy="792088"/>
              </a:xfrm>
              <a:prstGeom prst="rect">
                <a:avLst/>
              </a:prstGeom>
            </p:spPr>
          </p:pic>
        </p:grpSp>
        <p:sp>
          <p:nvSpPr>
            <p:cNvPr id="70" name="TextBox 69"/>
            <p:cNvSpPr txBox="1"/>
            <p:nvPr/>
          </p:nvSpPr>
          <p:spPr>
            <a:xfrm>
              <a:off x="3563888" y="3717032"/>
              <a:ext cx="1584176" cy="369332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7030A0"/>
                  </a:solidFill>
                </a:rPr>
                <a:t>实时计算偏好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" name="组合 92"/>
          <p:cNvGrpSpPr/>
          <p:nvPr/>
        </p:nvGrpSpPr>
        <p:grpSpPr>
          <a:xfrm>
            <a:off x="323528" y="1844824"/>
            <a:ext cx="3168352" cy="4032448"/>
            <a:chOff x="323528" y="1844824"/>
            <a:chExt cx="3168352" cy="4032448"/>
          </a:xfrm>
        </p:grpSpPr>
        <p:sp>
          <p:nvSpPr>
            <p:cNvPr id="94" name="矩形 93"/>
            <p:cNvSpPr/>
            <p:nvPr/>
          </p:nvSpPr>
          <p:spPr>
            <a:xfrm>
              <a:off x="323528" y="1844824"/>
              <a:ext cx="3168352" cy="4032448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95" name="矩形 94"/>
            <p:cNvSpPr/>
            <p:nvPr/>
          </p:nvSpPr>
          <p:spPr>
            <a:xfrm>
              <a:off x="323528" y="1844824"/>
              <a:ext cx="79208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个性化结果</a:t>
              </a:r>
            </a:p>
          </p:txBody>
        </p:sp>
        <p:sp>
          <p:nvSpPr>
            <p:cNvPr id="96" name="矩形 95"/>
            <p:cNvSpPr/>
            <p:nvPr/>
          </p:nvSpPr>
          <p:spPr>
            <a:xfrm>
              <a:off x="1115616" y="1844824"/>
              <a:ext cx="79208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97" name="矩形 96"/>
            <p:cNvSpPr/>
            <p:nvPr/>
          </p:nvSpPr>
          <p:spPr>
            <a:xfrm>
              <a:off x="1907704" y="1844824"/>
              <a:ext cx="79208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98" name="矩形 97"/>
            <p:cNvSpPr/>
            <p:nvPr/>
          </p:nvSpPr>
          <p:spPr>
            <a:xfrm>
              <a:off x="2699792" y="1844824"/>
              <a:ext cx="79208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99" name="矩形 98"/>
            <p:cNvSpPr/>
            <p:nvPr/>
          </p:nvSpPr>
          <p:spPr>
            <a:xfrm>
              <a:off x="323528" y="2636912"/>
              <a:ext cx="792088" cy="79208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自然排序结果</a:t>
              </a:r>
            </a:p>
          </p:txBody>
        </p:sp>
        <p:sp>
          <p:nvSpPr>
            <p:cNvPr id="100" name="矩形 99"/>
            <p:cNvSpPr/>
            <p:nvPr/>
          </p:nvSpPr>
          <p:spPr>
            <a:xfrm>
              <a:off x="1115616" y="2636912"/>
              <a:ext cx="792088" cy="792088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907704" y="2636912"/>
              <a:ext cx="792088" cy="79208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2699792" y="2636912"/>
              <a:ext cx="792088" cy="79208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323528" y="3429000"/>
              <a:ext cx="79208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个性化结果</a:t>
              </a:r>
            </a:p>
          </p:txBody>
        </p:sp>
        <p:sp>
          <p:nvSpPr>
            <p:cNvPr id="104" name="矩形 103"/>
            <p:cNvSpPr/>
            <p:nvPr/>
          </p:nvSpPr>
          <p:spPr>
            <a:xfrm>
              <a:off x="1115616" y="3429000"/>
              <a:ext cx="79208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1907704" y="3429000"/>
              <a:ext cx="79208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2699792" y="3429000"/>
              <a:ext cx="792088" cy="792088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323528" y="4221088"/>
              <a:ext cx="792088" cy="79208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自然排序结果</a:t>
              </a:r>
            </a:p>
          </p:txBody>
        </p:sp>
        <p:sp>
          <p:nvSpPr>
            <p:cNvPr id="108" name="矩形 107"/>
            <p:cNvSpPr/>
            <p:nvPr/>
          </p:nvSpPr>
          <p:spPr>
            <a:xfrm>
              <a:off x="1115616" y="4221088"/>
              <a:ext cx="792088" cy="79208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1907704" y="4221088"/>
              <a:ext cx="792088" cy="79208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2699792" y="4221088"/>
              <a:ext cx="792088" cy="79208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323528" y="5013176"/>
              <a:ext cx="79208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个性化结果</a:t>
              </a: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115616" y="5013176"/>
              <a:ext cx="79208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1907704" y="5013176"/>
              <a:ext cx="79208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2699792" y="5013176"/>
              <a:ext cx="79208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pic>
          <p:nvPicPr>
            <p:cNvPr id="115" name="图片 114" descr="5836_副本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616" y="4221088"/>
              <a:ext cx="792088" cy="792088"/>
            </a:xfrm>
            <a:prstGeom prst="rect">
              <a:avLst/>
            </a:prstGeom>
          </p:spPr>
        </p:pic>
      </p:grpSp>
      <p:grpSp>
        <p:nvGrpSpPr>
          <p:cNvPr id="7" name="组合 140"/>
          <p:cNvGrpSpPr/>
          <p:nvPr/>
        </p:nvGrpSpPr>
        <p:grpSpPr>
          <a:xfrm>
            <a:off x="323528" y="1844824"/>
            <a:ext cx="4824536" cy="4032448"/>
            <a:chOff x="323528" y="1844824"/>
            <a:chExt cx="4824536" cy="4032448"/>
          </a:xfrm>
        </p:grpSpPr>
        <p:sp>
          <p:nvSpPr>
            <p:cNvPr id="142" name="矩形 141"/>
            <p:cNvSpPr/>
            <p:nvPr/>
          </p:nvSpPr>
          <p:spPr>
            <a:xfrm>
              <a:off x="323528" y="1844824"/>
              <a:ext cx="3168352" cy="4032448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323528" y="1844824"/>
              <a:ext cx="79208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个性化结果</a:t>
              </a: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115616" y="1844824"/>
              <a:ext cx="79208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1907704" y="1844824"/>
              <a:ext cx="79208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2699792" y="1844824"/>
              <a:ext cx="79208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323528" y="2636912"/>
              <a:ext cx="792088" cy="79208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自然排序结果</a:t>
              </a:r>
            </a:p>
          </p:txBody>
        </p:sp>
        <p:sp>
          <p:nvSpPr>
            <p:cNvPr id="148" name="矩形 147"/>
            <p:cNvSpPr/>
            <p:nvPr/>
          </p:nvSpPr>
          <p:spPr>
            <a:xfrm>
              <a:off x="1115616" y="2636912"/>
              <a:ext cx="792088" cy="792088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1907704" y="2636912"/>
              <a:ext cx="792088" cy="79208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2699792" y="2636912"/>
              <a:ext cx="792088" cy="79208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323528" y="3429000"/>
              <a:ext cx="79208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个性化结果</a:t>
              </a:r>
            </a:p>
          </p:txBody>
        </p:sp>
        <p:sp>
          <p:nvSpPr>
            <p:cNvPr id="152" name="矩形 151"/>
            <p:cNvSpPr/>
            <p:nvPr/>
          </p:nvSpPr>
          <p:spPr>
            <a:xfrm>
              <a:off x="1115616" y="3429000"/>
              <a:ext cx="79208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1907704" y="3429000"/>
              <a:ext cx="79208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2699792" y="3429000"/>
              <a:ext cx="792088" cy="792088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323528" y="4221088"/>
              <a:ext cx="792088" cy="79208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自然排序结果</a:t>
              </a:r>
            </a:p>
          </p:txBody>
        </p:sp>
        <p:sp>
          <p:nvSpPr>
            <p:cNvPr id="156" name="矩形 155"/>
            <p:cNvSpPr/>
            <p:nvPr/>
          </p:nvSpPr>
          <p:spPr>
            <a:xfrm>
              <a:off x="1115616" y="4221088"/>
              <a:ext cx="792088" cy="792088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1907704" y="4221088"/>
              <a:ext cx="792088" cy="79208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2699792" y="4221088"/>
              <a:ext cx="792088" cy="79208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323528" y="5013176"/>
              <a:ext cx="79208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个性化结果</a:t>
              </a:r>
            </a:p>
          </p:txBody>
        </p:sp>
        <p:sp>
          <p:nvSpPr>
            <p:cNvPr id="160" name="矩形 159"/>
            <p:cNvSpPr/>
            <p:nvPr/>
          </p:nvSpPr>
          <p:spPr>
            <a:xfrm>
              <a:off x="1115616" y="5013176"/>
              <a:ext cx="79208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1907704" y="5013176"/>
              <a:ext cx="79208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62" name="矩形 161"/>
            <p:cNvSpPr/>
            <p:nvPr/>
          </p:nvSpPr>
          <p:spPr>
            <a:xfrm>
              <a:off x="2699792" y="5013176"/>
              <a:ext cx="79208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pic>
          <p:nvPicPr>
            <p:cNvPr id="163" name="图片 162" descr="5836_副本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7704" y="4221088"/>
              <a:ext cx="792088" cy="792088"/>
            </a:xfrm>
            <a:prstGeom prst="rect">
              <a:avLst/>
            </a:prstGeom>
          </p:spPr>
        </p:pic>
        <p:sp>
          <p:nvSpPr>
            <p:cNvPr id="164" name="TextBox 163"/>
            <p:cNvSpPr txBox="1"/>
            <p:nvPr/>
          </p:nvSpPr>
          <p:spPr>
            <a:xfrm>
              <a:off x="3563888" y="3717032"/>
              <a:ext cx="1584176" cy="369332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7030A0"/>
                  </a:solidFill>
                </a:rPr>
                <a:t>实时计算偏好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23528" y="1844824"/>
            <a:ext cx="3168352" cy="4032448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zh-CN" altLang="en-US" sz="4000" b="1" dirty="0" smtClean="0">
                <a:solidFill>
                  <a:schemeClr val="tx1"/>
                </a:solidFill>
              </a:rPr>
              <a:t>搜索应用</a:t>
            </a:r>
            <a:endParaRPr lang="zh-CN" altLang="en-US" sz="4000" b="1" dirty="0">
              <a:solidFill>
                <a:schemeClr val="tx1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400" dirty="0" smtClean="0">
                <a:solidFill>
                  <a:schemeClr val="accent1"/>
                </a:solidFill>
              </a:rPr>
              <a:t>实时反馈过程</a:t>
            </a:r>
            <a:endParaRPr lang="en-US" altLang="zh-CN" sz="2400" dirty="0" smtClean="0">
              <a:solidFill>
                <a:schemeClr val="accent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3528" y="1844824"/>
            <a:ext cx="79208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个性化结果</a:t>
            </a:r>
          </a:p>
        </p:txBody>
      </p:sp>
      <p:sp>
        <p:nvSpPr>
          <p:cNvPr id="11" name="矩形 10"/>
          <p:cNvSpPr/>
          <p:nvPr/>
        </p:nvSpPr>
        <p:spPr>
          <a:xfrm>
            <a:off x="1115616" y="1844824"/>
            <a:ext cx="79208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12" name="矩形 11"/>
          <p:cNvSpPr/>
          <p:nvPr/>
        </p:nvSpPr>
        <p:spPr>
          <a:xfrm>
            <a:off x="1907704" y="1844824"/>
            <a:ext cx="79208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13" name="矩形 12"/>
          <p:cNvSpPr/>
          <p:nvPr/>
        </p:nvSpPr>
        <p:spPr>
          <a:xfrm>
            <a:off x="2699792" y="1844824"/>
            <a:ext cx="79208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323528" y="587727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resort</a:t>
            </a:r>
            <a:r>
              <a:rPr lang="zh-CN" altLang="en-US" dirty="0" smtClean="0"/>
              <a:t>混合展现个性化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23528" y="2636912"/>
            <a:ext cx="792088" cy="79208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自然排序结果</a:t>
            </a:r>
          </a:p>
        </p:txBody>
      </p:sp>
      <p:sp>
        <p:nvSpPr>
          <p:cNvPr id="35" name="矩形 34"/>
          <p:cNvSpPr/>
          <p:nvPr/>
        </p:nvSpPr>
        <p:spPr>
          <a:xfrm>
            <a:off x="1115616" y="2636912"/>
            <a:ext cx="792088" cy="79208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36" name="矩形 35"/>
          <p:cNvSpPr/>
          <p:nvPr/>
        </p:nvSpPr>
        <p:spPr>
          <a:xfrm>
            <a:off x="1907704" y="2636912"/>
            <a:ext cx="792088" cy="79208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37" name="矩形 36"/>
          <p:cNvSpPr/>
          <p:nvPr/>
        </p:nvSpPr>
        <p:spPr>
          <a:xfrm>
            <a:off x="2699792" y="2636912"/>
            <a:ext cx="792088" cy="79208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38" name="矩形 37"/>
          <p:cNvSpPr/>
          <p:nvPr/>
        </p:nvSpPr>
        <p:spPr>
          <a:xfrm>
            <a:off x="323528" y="3429000"/>
            <a:ext cx="79208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个性化结果</a:t>
            </a:r>
          </a:p>
        </p:txBody>
      </p:sp>
      <p:sp>
        <p:nvSpPr>
          <p:cNvPr id="39" name="矩形 38"/>
          <p:cNvSpPr/>
          <p:nvPr/>
        </p:nvSpPr>
        <p:spPr>
          <a:xfrm>
            <a:off x="1115616" y="3429000"/>
            <a:ext cx="79208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40" name="矩形 39"/>
          <p:cNvSpPr/>
          <p:nvPr/>
        </p:nvSpPr>
        <p:spPr>
          <a:xfrm>
            <a:off x="1907704" y="3429000"/>
            <a:ext cx="79208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41" name="矩形 40"/>
          <p:cNvSpPr/>
          <p:nvPr/>
        </p:nvSpPr>
        <p:spPr>
          <a:xfrm>
            <a:off x="2699792" y="3429000"/>
            <a:ext cx="79208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42" name="矩形 41"/>
          <p:cNvSpPr/>
          <p:nvPr/>
        </p:nvSpPr>
        <p:spPr>
          <a:xfrm>
            <a:off x="323528" y="4221088"/>
            <a:ext cx="792088" cy="79208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自然排序结果</a:t>
            </a:r>
          </a:p>
        </p:txBody>
      </p:sp>
      <p:sp>
        <p:nvSpPr>
          <p:cNvPr id="43" name="矩形 42"/>
          <p:cNvSpPr/>
          <p:nvPr/>
        </p:nvSpPr>
        <p:spPr>
          <a:xfrm>
            <a:off x="1115616" y="4221088"/>
            <a:ext cx="792088" cy="79208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44" name="矩形 43"/>
          <p:cNvSpPr/>
          <p:nvPr/>
        </p:nvSpPr>
        <p:spPr>
          <a:xfrm>
            <a:off x="1907704" y="4221088"/>
            <a:ext cx="792088" cy="79208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45" name="矩形 44"/>
          <p:cNvSpPr/>
          <p:nvPr/>
        </p:nvSpPr>
        <p:spPr>
          <a:xfrm>
            <a:off x="2699792" y="4221088"/>
            <a:ext cx="792088" cy="79208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46" name="矩形 45"/>
          <p:cNvSpPr/>
          <p:nvPr/>
        </p:nvSpPr>
        <p:spPr>
          <a:xfrm>
            <a:off x="323528" y="5013176"/>
            <a:ext cx="79208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个性化结果</a:t>
            </a:r>
          </a:p>
        </p:txBody>
      </p:sp>
      <p:sp>
        <p:nvSpPr>
          <p:cNvPr id="47" name="矩形 46"/>
          <p:cNvSpPr/>
          <p:nvPr/>
        </p:nvSpPr>
        <p:spPr>
          <a:xfrm>
            <a:off x="1115616" y="5013176"/>
            <a:ext cx="79208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48" name="矩形 47"/>
          <p:cNvSpPr/>
          <p:nvPr/>
        </p:nvSpPr>
        <p:spPr>
          <a:xfrm>
            <a:off x="1907704" y="5013176"/>
            <a:ext cx="79208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49" name="矩形 48"/>
          <p:cNvSpPr/>
          <p:nvPr/>
        </p:nvSpPr>
        <p:spPr>
          <a:xfrm>
            <a:off x="2699792" y="5013176"/>
            <a:ext cx="792088" cy="792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pic>
        <p:nvPicPr>
          <p:cNvPr id="50" name="图片 49" descr="5836_副本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2636912"/>
            <a:ext cx="792088" cy="792088"/>
          </a:xfrm>
          <a:prstGeom prst="rect">
            <a:avLst/>
          </a:prstGeom>
        </p:spPr>
      </p:pic>
      <p:grpSp>
        <p:nvGrpSpPr>
          <p:cNvPr id="68" name="组合 67"/>
          <p:cNvGrpSpPr/>
          <p:nvPr/>
        </p:nvGrpSpPr>
        <p:grpSpPr>
          <a:xfrm>
            <a:off x="323528" y="1844824"/>
            <a:ext cx="4824536" cy="4032448"/>
            <a:chOff x="323528" y="1844824"/>
            <a:chExt cx="4824536" cy="4032448"/>
          </a:xfrm>
        </p:grpSpPr>
        <p:grpSp>
          <p:nvGrpSpPr>
            <p:cNvPr id="69" name="组合 27"/>
            <p:cNvGrpSpPr/>
            <p:nvPr/>
          </p:nvGrpSpPr>
          <p:grpSpPr>
            <a:xfrm>
              <a:off x="323528" y="1844824"/>
              <a:ext cx="3168352" cy="4032448"/>
              <a:chOff x="323528" y="1844824"/>
              <a:chExt cx="3168352" cy="4032448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323528" y="1844824"/>
                <a:ext cx="3168352" cy="4032448"/>
              </a:xfrm>
              <a:prstGeom prst="rect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 smtClean="0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323528" y="1844824"/>
                <a:ext cx="792088" cy="7920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 smtClean="0"/>
                  <a:t>个性化结果</a:t>
                </a: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1115616" y="1844824"/>
                <a:ext cx="792088" cy="7920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 smtClean="0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907704" y="1844824"/>
                <a:ext cx="792088" cy="7920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 smtClean="0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2699792" y="1844824"/>
                <a:ext cx="792088" cy="7920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 smtClean="0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323528" y="2636912"/>
                <a:ext cx="792088" cy="792088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 smtClean="0"/>
                  <a:t>自然排序结果</a:t>
                </a: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1115616" y="2636912"/>
                <a:ext cx="792088" cy="792088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 smtClean="0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1907704" y="2636912"/>
                <a:ext cx="792088" cy="792088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 smtClean="0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2699792" y="2636912"/>
                <a:ext cx="792088" cy="792088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 smtClean="0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323528" y="3429000"/>
                <a:ext cx="792088" cy="7920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 smtClean="0"/>
                  <a:t>个性化结果</a:t>
                </a: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1115616" y="3429000"/>
                <a:ext cx="792088" cy="7920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 smtClean="0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1907704" y="3429000"/>
                <a:ext cx="792088" cy="7920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 smtClean="0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699792" y="3429000"/>
                <a:ext cx="792088" cy="7920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 smtClean="0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323528" y="4221088"/>
                <a:ext cx="792088" cy="792088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 smtClean="0"/>
                  <a:t>自然排序结果</a:t>
                </a: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1115616" y="4221088"/>
                <a:ext cx="792088" cy="792088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 smtClean="0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1907704" y="4221088"/>
                <a:ext cx="792088" cy="792088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 smtClean="0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2699792" y="4221088"/>
                <a:ext cx="792088" cy="792088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 smtClean="0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323528" y="5013176"/>
                <a:ext cx="792088" cy="7920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 smtClean="0"/>
                  <a:t>个性化结果</a:t>
                </a: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1115616" y="5013176"/>
                <a:ext cx="792088" cy="7920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 smtClean="0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1907704" y="5013176"/>
                <a:ext cx="792088" cy="7920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 smtClean="0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2699792" y="5013176"/>
                <a:ext cx="792088" cy="7920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 smtClean="0"/>
              </a:p>
            </p:txBody>
          </p:sp>
          <p:pic>
            <p:nvPicPr>
              <p:cNvPr id="92" name="图片 91" descr="5836_副本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699792" y="3429000"/>
                <a:ext cx="792088" cy="792088"/>
              </a:xfrm>
              <a:prstGeom prst="rect">
                <a:avLst/>
              </a:prstGeom>
            </p:spPr>
          </p:pic>
        </p:grpSp>
        <p:sp>
          <p:nvSpPr>
            <p:cNvPr id="70" name="TextBox 69"/>
            <p:cNvSpPr txBox="1"/>
            <p:nvPr/>
          </p:nvSpPr>
          <p:spPr>
            <a:xfrm>
              <a:off x="3563888" y="3717032"/>
              <a:ext cx="1584176" cy="369332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7030A0"/>
                  </a:solidFill>
                </a:rPr>
                <a:t>实时计算偏好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323528" y="1844824"/>
            <a:ext cx="3168352" cy="4032448"/>
            <a:chOff x="323528" y="1844824"/>
            <a:chExt cx="3168352" cy="4032448"/>
          </a:xfrm>
        </p:grpSpPr>
        <p:sp>
          <p:nvSpPr>
            <p:cNvPr id="94" name="矩形 93"/>
            <p:cNvSpPr/>
            <p:nvPr/>
          </p:nvSpPr>
          <p:spPr>
            <a:xfrm>
              <a:off x="323528" y="1844824"/>
              <a:ext cx="3168352" cy="4032448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95" name="矩形 94"/>
            <p:cNvSpPr/>
            <p:nvPr/>
          </p:nvSpPr>
          <p:spPr>
            <a:xfrm>
              <a:off x="323528" y="1844824"/>
              <a:ext cx="79208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个性化结果</a:t>
              </a:r>
            </a:p>
          </p:txBody>
        </p:sp>
        <p:sp>
          <p:nvSpPr>
            <p:cNvPr id="96" name="矩形 95"/>
            <p:cNvSpPr/>
            <p:nvPr/>
          </p:nvSpPr>
          <p:spPr>
            <a:xfrm>
              <a:off x="1115616" y="1844824"/>
              <a:ext cx="79208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97" name="矩形 96"/>
            <p:cNvSpPr/>
            <p:nvPr/>
          </p:nvSpPr>
          <p:spPr>
            <a:xfrm>
              <a:off x="1907704" y="1844824"/>
              <a:ext cx="79208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98" name="矩形 97"/>
            <p:cNvSpPr/>
            <p:nvPr/>
          </p:nvSpPr>
          <p:spPr>
            <a:xfrm>
              <a:off x="2699792" y="1844824"/>
              <a:ext cx="79208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99" name="矩形 98"/>
            <p:cNvSpPr/>
            <p:nvPr/>
          </p:nvSpPr>
          <p:spPr>
            <a:xfrm>
              <a:off x="323528" y="2636912"/>
              <a:ext cx="792088" cy="79208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自然排序结果</a:t>
              </a:r>
            </a:p>
          </p:txBody>
        </p:sp>
        <p:sp>
          <p:nvSpPr>
            <p:cNvPr id="100" name="矩形 99"/>
            <p:cNvSpPr/>
            <p:nvPr/>
          </p:nvSpPr>
          <p:spPr>
            <a:xfrm>
              <a:off x="1115616" y="2636912"/>
              <a:ext cx="792088" cy="792088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907704" y="2636912"/>
              <a:ext cx="792088" cy="79208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2699792" y="2636912"/>
              <a:ext cx="792088" cy="79208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323528" y="3429000"/>
              <a:ext cx="79208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个性化结果</a:t>
              </a:r>
            </a:p>
          </p:txBody>
        </p:sp>
        <p:sp>
          <p:nvSpPr>
            <p:cNvPr id="104" name="矩形 103"/>
            <p:cNvSpPr/>
            <p:nvPr/>
          </p:nvSpPr>
          <p:spPr>
            <a:xfrm>
              <a:off x="1115616" y="3429000"/>
              <a:ext cx="79208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1907704" y="3429000"/>
              <a:ext cx="79208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2699792" y="3429000"/>
              <a:ext cx="792088" cy="792088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323528" y="4221088"/>
              <a:ext cx="792088" cy="79208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自然排序结果</a:t>
              </a:r>
            </a:p>
          </p:txBody>
        </p:sp>
        <p:sp>
          <p:nvSpPr>
            <p:cNvPr id="108" name="矩形 107"/>
            <p:cNvSpPr/>
            <p:nvPr/>
          </p:nvSpPr>
          <p:spPr>
            <a:xfrm>
              <a:off x="1115616" y="4221088"/>
              <a:ext cx="792088" cy="79208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1907704" y="4221088"/>
              <a:ext cx="792088" cy="79208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2699792" y="4221088"/>
              <a:ext cx="792088" cy="79208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323528" y="5013176"/>
              <a:ext cx="79208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个性化结果</a:t>
              </a: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115616" y="5013176"/>
              <a:ext cx="79208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1907704" y="5013176"/>
              <a:ext cx="79208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2699792" y="5013176"/>
              <a:ext cx="79208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pic>
          <p:nvPicPr>
            <p:cNvPr id="115" name="图片 114" descr="5836_副本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616" y="4221088"/>
              <a:ext cx="792088" cy="792088"/>
            </a:xfrm>
            <a:prstGeom prst="rect">
              <a:avLst/>
            </a:prstGeom>
          </p:spPr>
        </p:pic>
      </p:grpSp>
      <p:grpSp>
        <p:nvGrpSpPr>
          <p:cNvPr id="141" name="组合 140"/>
          <p:cNvGrpSpPr/>
          <p:nvPr/>
        </p:nvGrpSpPr>
        <p:grpSpPr>
          <a:xfrm>
            <a:off x="323528" y="1844824"/>
            <a:ext cx="4824536" cy="4032448"/>
            <a:chOff x="323528" y="1844824"/>
            <a:chExt cx="4824536" cy="4032448"/>
          </a:xfrm>
        </p:grpSpPr>
        <p:sp>
          <p:nvSpPr>
            <p:cNvPr id="142" name="矩形 141"/>
            <p:cNvSpPr/>
            <p:nvPr/>
          </p:nvSpPr>
          <p:spPr>
            <a:xfrm>
              <a:off x="323528" y="1844824"/>
              <a:ext cx="3168352" cy="4032448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323528" y="1844824"/>
              <a:ext cx="79208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个性化结果</a:t>
              </a: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115616" y="1844824"/>
              <a:ext cx="79208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1907704" y="1844824"/>
              <a:ext cx="79208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2699792" y="1844824"/>
              <a:ext cx="79208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323528" y="2636912"/>
              <a:ext cx="792088" cy="79208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自然排序结果</a:t>
              </a:r>
            </a:p>
          </p:txBody>
        </p:sp>
        <p:sp>
          <p:nvSpPr>
            <p:cNvPr id="148" name="矩形 147"/>
            <p:cNvSpPr/>
            <p:nvPr/>
          </p:nvSpPr>
          <p:spPr>
            <a:xfrm>
              <a:off x="1115616" y="2636912"/>
              <a:ext cx="792088" cy="792088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1907704" y="2636912"/>
              <a:ext cx="792088" cy="79208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2699792" y="2636912"/>
              <a:ext cx="792088" cy="79208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323528" y="3429000"/>
              <a:ext cx="79208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个性化结果</a:t>
              </a:r>
            </a:p>
          </p:txBody>
        </p:sp>
        <p:sp>
          <p:nvSpPr>
            <p:cNvPr id="152" name="矩形 151"/>
            <p:cNvSpPr/>
            <p:nvPr/>
          </p:nvSpPr>
          <p:spPr>
            <a:xfrm>
              <a:off x="1115616" y="3429000"/>
              <a:ext cx="79208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1907704" y="3429000"/>
              <a:ext cx="79208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2699792" y="3429000"/>
              <a:ext cx="792088" cy="792088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323528" y="4221088"/>
              <a:ext cx="792088" cy="79208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自然排序结果</a:t>
              </a:r>
            </a:p>
          </p:txBody>
        </p:sp>
        <p:sp>
          <p:nvSpPr>
            <p:cNvPr id="156" name="矩形 155"/>
            <p:cNvSpPr/>
            <p:nvPr/>
          </p:nvSpPr>
          <p:spPr>
            <a:xfrm>
              <a:off x="1115616" y="4221088"/>
              <a:ext cx="792088" cy="792088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1907704" y="4221088"/>
              <a:ext cx="792088" cy="79208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2699792" y="4221088"/>
              <a:ext cx="792088" cy="79208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323528" y="5013176"/>
              <a:ext cx="79208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个性化结果</a:t>
              </a:r>
            </a:p>
          </p:txBody>
        </p:sp>
        <p:sp>
          <p:nvSpPr>
            <p:cNvPr id="160" name="矩形 159"/>
            <p:cNvSpPr/>
            <p:nvPr/>
          </p:nvSpPr>
          <p:spPr>
            <a:xfrm>
              <a:off x="1115616" y="5013176"/>
              <a:ext cx="79208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1907704" y="5013176"/>
              <a:ext cx="79208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62" name="矩形 161"/>
            <p:cNvSpPr/>
            <p:nvPr/>
          </p:nvSpPr>
          <p:spPr>
            <a:xfrm>
              <a:off x="2699792" y="5013176"/>
              <a:ext cx="79208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pic>
          <p:nvPicPr>
            <p:cNvPr id="163" name="图片 162" descr="5836_副本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7704" y="4221088"/>
              <a:ext cx="792088" cy="792088"/>
            </a:xfrm>
            <a:prstGeom prst="rect">
              <a:avLst/>
            </a:prstGeom>
          </p:spPr>
        </p:pic>
        <p:sp>
          <p:nvSpPr>
            <p:cNvPr id="164" name="TextBox 163"/>
            <p:cNvSpPr txBox="1"/>
            <p:nvPr/>
          </p:nvSpPr>
          <p:spPr>
            <a:xfrm>
              <a:off x="3563888" y="3717032"/>
              <a:ext cx="1584176" cy="369332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7030A0"/>
                  </a:solidFill>
                </a:rPr>
                <a:t>实时计算偏好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323528" y="1844824"/>
            <a:ext cx="8064896" cy="4401780"/>
            <a:chOff x="323528" y="1844824"/>
            <a:chExt cx="8064896" cy="4401780"/>
          </a:xfrm>
        </p:grpSpPr>
        <p:sp>
          <p:nvSpPr>
            <p:cNvPr id="117" name="矩形 116"/>
            <p:cNvSpPr/>
            <p:nvPr/>
          </p:nvSpPr>
          <p:spPr>
            <a:xfrm>
              <a:off x="323528" y="1844824"/>
              <a:ext cx="3168352" cy="4032448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323528" y="1844824"/>
              <a:ext cx="79208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个性化结果</a:t>
              </a:r>
            </a:p>
          </p:txBody>
        </p:sp>
        <p:sp>
          <p:nvSpPr>
            <p:cNvPr id="119" name="矩形 118"/>
            <p:cNvSpPr/>
            <p:nvPr/>
          </p:nvSpPr>
          <p:spPr>
            <a:xfrm>
              <a:off x="1115616" y="1844824"/>
              <a:ext cx="79208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1907704" y="1844824"/>
              <a:ext cx="79208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2699792" y="1844824"/>
              <a:ext cx="79208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323528" y="2636912"/>
              <a:ext cx="792088" cy="79208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自然排序结果</a:t>
              </a:r>
            </a:p>
          </p:txBody>
        </p:sp>
        <p:sp>
          <p:nvSpPr>
            <p:cNvPr id="123" name="矩形 122"/>
            <p:cNvSpPr/>
            <p:nvPr/>
          </p:nvSpPr>
          <p:spPr>
            <a:xfrm>
              <a:off x="1115616" y="2636912"/>
              <a:ext cx="792088" cy="792088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1907704" y="2636912"/>
              <a:ext cx="792088" cy="79208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2699792" y="2636912"/>
              <a:ext cx="792088" cy="79208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323528" y="3429000"/>
              <a:ext cx="79208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个性化结果</a:t>
              </a:r>
            </a:p>
          </p:txBody>
        </p:sp>
        <p:sp>
          <p:nvSpPr>
            <p:cNvPr id="127" name="矩形 126"/>
            <p:cNvSpPr/>
            <p:nvPr/>
          </p:nvSpPr>
          <p:spPr>
            <a:xfrm>
              <a:off x="1115616" y="3429000"/>
              <a:ext cx="79208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1907704" y="3429000"/>
              <a:ext cx="79208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2699792" y="3429000"/>
              <a:ext cx="792088" cy="792088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323528" y="4221088"/>
              <a:ext cx="792088" cy="79208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自然排序结果</a:t>
              </a:r>
            </a:p>
          </p:txBody>
        </p:sp>
        <p:sp>
          <p:nvSpPr>
            <p:cNvPr id="131" name="矩形 130"/>
            <p:cNvSpPr/>
            <p:nvPr/>
          </p:nvSpPr>
          <p:spPr>
            <a:xfrm>
              <a:off x="1115616" y="4221088"/>
              <a:ext cx="792088" cy="792088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1907704" y="4221088"/>
              <a:ext cx="792088" cy="792088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2699792" y="4221088"/>
              <a:ext cx="792088" cy="79208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323528" y="5013176"/>
              <a:ext cx="79208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个性化结果</a:t>
              </a:r>
            </a:p>
          </p:txBody>
        </p:sp>
        <p:sp>
          <p:nvSpPr>
            <p:cNvPr id="135" name="矩形 134"/>
            <p:cNvSpPr/>
            <p:nvPr/>
          </p:nvSpPr>
          <p:spPr>
            <a:xfrm>
              <a:off x="1115616" y="5013176"/>
              <a:ext cx="79208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1907704" y="5013176"/>
              <a:ext cx="79208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2699792" y="5013176"/>
              <a:ext cx="792088" cy="79208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38" name="右箭头 137"/>
            <p:cNvSpPr/>
            <p:nvPr/>
          </p:nvSpPr>
          <p:spPr>
            <a:xfrm>
              <a:off x="3635896" y="2996952"/>
              <a:ext cx="1368152" cy="432048"/>
            </a:xfrm>
            <a:prstGeom prst="rightArrow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翻页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/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换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query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5220072" y="1916832"/>
              <a:ext cx="3168352" cy="4032448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5220072" y="1916832"/>
              <a:ext cx="792088" cy="7920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个性化结果</a:t>
              </a:r>
            </a:p>
          </p:txBody>
        </p:sp>
        <p:sp>
          <p:nvSpPr>
            <p:cNvPr id="165" name="矩形 164"/>
            <p:cNvSpPr/>
            <p:nvPr/>
          </p:nvSpPr>
          <p:spPr>
            <a:xfrm>
              <a:off x="6012160" y="1916832"/>
              <a:ext cx="792088" cy="7920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>
                <a:solidFill>
                  <a:schemeClr val="dk1"/>
                </a:solidFill>
              </a:endParaRPr>
            </a:p>
          </p:txBody>
        </p:sp>
        <p:sp>
          <p:nvSpPr>
            <p:cNvPr id="166" name="矩形 165"/>
            <p:cNvSpPr/>
            <p:nvPr/>
          </p:nvSpPr>
          <p:spPr>
            <a:xfrm>
              <a:off x="6804248" y="1916832"/>
              <a:ext cx="792088" cy="7920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>
                <a:solidFill>
                  <a:schemeClr val="dk1"/>
                </a:solidFill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7596336" y="1916832"/>
              <a:ext cx="792088" cy="7920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>
                <a:solidFill>
                  <a:schemeClr val="dk1"/>
                </a:solidFill>
              </a:endParaRPr>
            </a:p>
          </p:txBody>
        </p:sp>
        <p:sp>
          <p:nvSpPr>
            <p:cNvPr id="168" name="矩形 167"/>
            <p:cNvSpPr/>
            <p:nvPr/>
          </p:nvSpPr>
          <p:spPr>
            <a:xfrm>
              <a:off x="5220072" y="2708920"/>
              <a:ext cx="792088" cy="79208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自然排序结果</a:t>
              </a:r>
            </a:p>
          </p:txBody>
        </p:sp>
        <p:sp>
          <p:nvSpPr>
            <p:cNvPr id="169" name="矩形 168"/>
            <p:cNvSpPr/>
            <p:nvPr/>
          </p:nvSpPr>
          <p:spPr>
            <a:xfrm>
              <a:off x="6012160" y="2708920"/>
              <a:ext cx="792088" cy="79208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70" name="矩形 169"/>
            <p:cNvSpPr/>
            <p:nvPr/>
          </p:nvSpPr>
          <p:spPr>
            <a:xfrm>
              <a:off x="6804248" y="2708920"/>
              <a:ext cx="792088" cy="79208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71" name="矩形 170"/>
            <p:cNvSpPr/>
            <p:nvPr/>
          </p:nvSpPr>
          <p:spPr>
            <a:xfrm>
              <a:off x="7596336" y="2708920"/>
              <a:ext cx="792088" cy="79208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5220072" y="3501008"/>
              <a:ext cx="792088" cy="7920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dk1"/>
                  </a:solidFill>
                </a:rPr>
                <a:t>个性化结果</a:t>
              </a:r>
            </a:p>
          </p:txBody>
        </p:sp>
        <p:sp>
          <p:nvSpPr>
            <p:cNvPr id="173" name="矩形 172"/>
            <p:cNvSpPr/>
            <p:nvPr/>
          </p:nvSpPr>
          <p:spPr>
            <a:xfrm>
              <a:off x="6012160" y="3501008"/>
              <a:ext cx="792088" cy="7920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>
                <a:solidFill>
                  <a:schemeClr val="dk1"/>
                </a:solidFill>
              </a:endParaRPr>
            </a:p>
          </p:txBody>
        </p:sp>
        <p:sp>
          <p:nvSpPr>
            <p:cNvPr id="174" name="矩形 173"/>
            <p:cNvSpPr/>
            <p:nvPr/>
          </p:nvSpPr>
          <p:spPr>
            <a:xfrm>
              <a:off x="6804248" y="3501008"/>
              <a:ext cx="792088" cy="7920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>
                <a:solidFill>
                  <a:schemeClr val="dk1"/>
                </a:solidFill>
              </a:endParaRPr>
            </a:p>
          </p:txBody>
        </p:sp>
        <p:sp>
          <p:nvSpPr>
            <p:cNvPr id="175" name="矩形 174"/>
            <p:cNvSpPr/>
            <p:nvPr/>
          </p:nvSpPr>
          <p:spPr>
            <a:xfrm>
              <a:off x="7596336" y="3501008"/>
              <a:ext cx="792088" cy="7920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>
                <a:solidFill>
                  <a:schemeClr val="dk1"/>
                </a:solidFill>
              </a:endParaRPr>
            </a:p>
          </p:txBody>
        </p:sp>
        <p:sp>
          <p:nvSpPr>
            <p:cNvPr id="176" name="矩形 175"/>
            <p:cNvSpPr/>
            <p:nvPr/>
          </p:nvSpPr>
          <p:spPr>
            <a:xfrm>
              <a:off x="5220072" y="4293096"/>
              <a:ext cx="792088" cy="7920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</a:rPr>
                <a:t>个性化结果</a:t>
              </a:r>
            </a:p>
          </p:txBody>
        </p:sp>
        <p:sp>
          <p:nvSpPr>
            <p:cNvPr id="177" name="矩形 176"/>
            <p:cNvSpPr/>
            <p:nvPr/>
          </p:nvSpPr>
          <p:spPr>
            <a:xfrm>
              <a:off x="6012160" y="4293096"/>
              <a:ext cx="792088" cy="7920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>
                <a:solidFill>
                  <a:schemeClr val="dk1"/>
                </a:solidFill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6804248" y="4293096"/>
              <a:ext cx="792088" cy="7920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>
                <a:solidFill>
                  <a:schemeClr val="dk1"/>
                </a:solidFill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7596336" y="4293096"/>
              <a:ext cx="792088" cy="7920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>
                <a:solidFill>
                  <a:schemeClr val="dk1"/>
                </a:solidFill>
              </a:endParaRPr>
            </a:p>
          </p:txBody>
        </p:sp>
        <p:sp>
          <p:nvSpPr>
            <p:cNvPr id="180" name="矩形 179"/>
            <p:cNvSpPr/>
            <p:nvPr/>
          </p:nvSpPr>
          <p:spPr>
            <a:xfrm>
              <a:off x="5220072" y="5085184"/>
              <a:ext cx="792088" cy="7920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dk1"/>
                  </a:solidFill>
                </a:rPr>
                <a:t>个性化结果</a:t>
              </a:r>
            </a:p>
          </p:txBody>
        </p:sp>
        <p:sp>
          <p:nvSpPr>
            <p:cNvPr id="181" name="矩形 180"/>
            <p:cNvSpPr/>
            <p:nvPr/>
          </p:nvSpPr>
          <p:spPr>
            <a:xfrm>
              <a:off x="6012160" y="5085184"/>
              <a:ext cx="792088" cy="7920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>
                <a:solidFill>
                  <a:schemeClr val="dk1"/>
                </a:solidFill>
              </a:endParaRPr>
            </a:p>
          </p:txBody>
        </p:sp>
        <p:sp>
          <p:nvSpPr>
            <p:cNvPr id="182" name="矩形 181"/>
            <p:cNvSpPr/>
            <p:nvPr/>
          </p:nvSpPr>
          <p:spPr>
            <a:xfrm>
              <a:off x="6804248" y="5085184"/>
              <a:ext cx="792088" cy="7920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>
                <a:solidFill>
                  <a:schemeClr val="dk1"/>
                </a:solidFill>
              </a:endParaRPr>
            </a:p>
          </p:txBody>
        </p:sp>
        <p:sp>
          <p:nvSpPr>
            <p:cNvPr id="183" name="矩形 182"/>
            <p:cNvSpPr/>
            <p:nvPr/>
          </p:nvSpPr>
          <p:spPr>
            <a:xfrm>
              <a:off x="7596336" y="5085184"/>
              <a:ext cx="792088" cy="7920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 smtClean="0">
                <a:solidFill>
                  <a:schemeClr val="dk1"/>
                </a:solidFill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220072" y="5877272"/>
              <a:ext cx="3096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个性化实时影响下混合排序</a:t>
              </a:r>
              <a:endParaRPr lang="zh-CN" altLang="en-US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563888" y="3717032"/>
              <a:ext cx="1584176" cy="369332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7030A0"/>
                  </a:solidFill>
                </a:rPr>
                <a:t>实时计算偏好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76456" cy="980728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目录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个性化为什么需要实时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实时系统的实现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应用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效果和总结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后续计划</a:t>
            </a:r>
            <a:endParaRPr lang="en-US" altLang="zh-CN" sz="36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676456" cy="980728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目录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个性化为什么需要实时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实时系统的实现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应用</a:t>
            </a:r>
            <a:endParaRPr lang="en-US" altLang="zh-CN" sz="3600" b="1" dirty="0" smtClean="0"/>
          </a:p>
          <a:p>
            <a:r>
              <a:rPr lang="zh-CN" altLang="en-US" sz="3600" b="1" dirty="0" smtClean="0">
                <a:solidFill>
                  <a:schemeClr val="tx1"/>
                </a:solidFill>
              </a:rPr>
              <a:t>效果和总结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r>
              <a:rPr lang="zh-CN" altLang="en-US" sz="3600" b="1" dirty="0" smtClean="0"/>
              <a:t>后续计划</a:t>
            </a:r>
            <a:endParaRPr lang="en-US" altLang="zh-CN" sz="36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783197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81261"/>
            <a:ext cx="4762500" cy="3571875"/>
          </a:xfrm>
          <a:prstGeom prst="rect">
            <a:avLst/>
          </a:prstGeom>
        </p:spPr>
      </p:pic>
      <p:pic>
        <p:nvPicPr>
          <p:cNvPr id="5" name="内容占位符 4" descr="0025116bbe5b0e75031c29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474071" y="3747393"/>
            <a:ext cx="4669929" cy="3110607"/>
          </a:xfrm>
        </p:spPr>
      </p:pic>
      <p:sp>
        <p:nvSpPr>
          <p:cNvPr id="6" name="TextBox 5"/>
          <p:cNvSpPr txBox="1"/>
          <p:nvPr/>
        </p:nvSpPr>
        <p:spPr>
          <a:xfrm>
            <a:off x="5004048" y="1268761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BMW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smart</a:t>
            </a:r>
            <a:r>
              <a:rPr lang="zh-CN" altLang="en-US" dirty="0" smtClean="0"/>
              <a:t>，你喜欢那个？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endParaRPr lang="en-US" altLang="zh-CN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商品数据更新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单天千万次排序权重更新，涉及千万有点击、成交商品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点击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成交数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成交金额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成交转换率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chemeClr val="accent1"/>
                </a:solidFill>
              </a:rPr>
              <a:t>UPS</a:t>
            </a:r>
            <a:r>
              <a:rPr lang="zh-CN" altLang="en-US" sz="2400" dirty="0" smtClean="0">
                <a:solidFill>
                  <a:schemeClr val="accent1"/>
                </a:solidFill>
              </a:rPr>
              <a:t>更新 </a:t>
            </a:r>
            <a:endParaRPr lang="en-US" altLang="zh-CN" sz="2400" dirty="0" smtClean="0">
              <a:solidFill>
                <a:schemeClr val="accent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单天数亿次更新，涉及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</a:rPr>
              <a:t>千万用户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极限情况下一次商品问就促发一次更新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altLang="zh-CN" dirty="0" smtClean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zh-CN" altLang="en-US" sz="4000" b="1" dirty="0" smtClean="0">
                <a:solidFill>
                  <a:schemeClr val="tx1"/>
                </a:solidFill>
              </a:rPr>
              <a:t>系统效果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zh-CN" altLang="en-US" sz="4000" b="1" dirty="0" smtClean="0">
                <a:solidFill>
                  <a:schemeClr val="tx1"/>
                </a:solidFill>
              </a:rPr>
              <a:t>效果</a:t>
            </a:r>
            <a:endParaRPr lang="zh-CN" altLang="en-US" sz="4000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0" y="1844824"/>
          <a:ext cx="8604448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75856" y="6095037"/>
            <a:ext cx="4427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增加了实时计算后，档位发生提升的宝贝的成交占全部宝贝的比例提升</a:t>
            </a:r>
            <a:r>
              <a:rPr lang="en-US" altLang="zh-CN" dirty="0" smtClean="0">
                <a:solidFill>
                  <a:srgbClr val="C00000"/>
                </a:solidFill>
              </a:rPr>
              <a:t>2.56%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512" y="1124744"/>
            <a:ext cx="31683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7030A0"/>
                </a:solidFill>
              </a:rPr>
              <a:t>实时对个性化模型的影响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zh-CN" altLang="en-US" sz="4000" b="1" dirty="0" smtClean="0">
                <a:solidFill>
                  <a:schemeClr val="tx1"/>
                </a:solidFill>
              </a:rPr>
              <a:t>效果</a:t>
            </a:r>
            <a:endParaRPr lang="zh-CN" altLang="en-US" sz="40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图表 8"/>
          <p:cNvGraphicFramePr/>
          <p:nvPr/>
        </p:nvGraphicFramePr>
        <p:xfrm>
          <a:off x="179512" y="1916832"/>
          <a:ext cx="8784976" cy="306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11560" y="5373216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增加了实时计算后，档位从</a:t>
            </a:r>
            <a:r>
              <a:rPr lang="en-US" altLang="zh-CN" dirty="0" smtClean="0"/>
              <a:t>0-1</a:t>
            </a:r>
            <a:r>
              <a:rPr lang="zh-CN" altLang="en-US" dirty="0" smtClean="0"/>
              <a:t>的宝贝的成交笔数占全部宝贝的比例提升</a:t>
            </a:r>
            <a:r>
              <a:rPr lang="en-US" altLang="zh-CN" dirty="0" smtClean="0">
                <a:solidFill>
                  <a:srgbClr val="C00000"/>
                </a:solidFill>
              </a:rPr>
              <a:t>5.0%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r>
              <a:rPr lang="en-US" altLang="zh-CN" dirty="0" err="1" smtClean="0"/>
              <a:t>ipv</a:t>
            </a:r>
            <a:r>
              <a:rPr lang="zh-CN" altLang="en-US" dirty="0" smtClean="0"/>
              <a:t>占比提升</a:t>
            </a:r>
            <a:r>
              <a:rPr lang="en-US" altLang="zh-CN" dirty="0" smtClean="0">
                <a:solidFill>
                  <a:srgbClr val="C00000"/>
                </a:solidFill>
              </a:rPr>
              <a:t>8.0%, </a:t>
            </a:r>
            <a:r>
              <a:rPr lang="en-US" altLang="zh-CN" dirty="0" err="1" smtClean="0"/>
              <a:t>pv</a:t>
            </a:r>
            <a:r>
              <a:rPr lang="zh-CN" altLang="en-US" dirty="0" smtClean="0"/>
              <a:t>占比提升</a:t>
            </a:r>
            <a:r>
              <a:rPr lang="en-US" altLang="zh-CN" dirty="0" smtClean="0">
                <a:solidFill>
                  <a:srgbClr val="C00000"/>
                </a:solidFill>
              </a:rPr>
              <a:t>11.02%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512" y="1124744"/>
            <a:ext cx="31683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7030A0"/>
                </a:solidFill>
              </a:rPr>
              <a:t>实时对个性化模型的影响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/>
          <a:lstStyle/>
          <a:p>
            <a:r>
              <a:rPr lang="zh-CN" altLang="en-US" dirty="0" smtClean="0"/>
              <a:t>效果体验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>
              <a:solidFill>
                <a:srgbClr val="C00000"/>
              </a:solidFill>
              <a:hlinkClick r:id="rId2" tooltip="实时偏好"/>
            </a:endParaRPr>
          </a:p>
          <a:p>
            <a:pPr lvl="1">
              <a:buNone/>
            </a:pPr>
            <a:r>
              <a:rPr lang="zh-CN" altLang="en-US" dirty="0" smtClean="0">
                <a:solidFill>
                  <a:srgbClr val="C00000"/>
                </a:solidFill>
                <a:hlinkClick r:id="rId2" tooltip="实时偏好"/>
              </a:rPr>
              <a:t>实时偏好线下体验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  <a:hlinkClick r:id="rId3"/>
              </a:rPr>
              <a:t>商品链接</a:t>
            </a:r>
            <a:endParaRPr lang="en-US" altLang="zh-CN" dirty="0" smtClean="0">
              <a:solidFill>
                <a:srgbClr val="C00000"/>
              </a:solidFill>
              <a:hlinkClick r:id="rId2"/>
            </a:endParaRPr>
          </a:p>
          <a:p>
            <a:pPr lvl="1">
              <a:buNone/>
            </a:pPr>
            <a:r>
              <a:rPr lang="zh-CN" altLang="en-US" dirty="0" smtClean="0">
                <a:solidFill>
                  <a:srgbClr val="C00000"/>
                </a:solidFill>
                <a:hlinkClick r:id="rId4"/>
              </a:rPr>
              <a:t>在线效果体验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altLang="zh-CN" dirty="0" smtClean="0">
              <a:solidFill>
                <a:srgbClr val="C00000"/>
              </a:solidFill>
              <a:hlinkClick r:id="rId2"/>
            </a:endParaRPr>
          </a:p>
          <a:p>
            <a:pPr lvl="1">
              <a:buNone/>
            </a:pPr>
            <a:endParaRPr lang="en-US" altLang="zh-CN" dirty="0" smtClean="0">
              <a:solidFill>
                <a:srgbClr val="C00000"/>
              </a:solidFill>
              <a:hlinkClick r:id="rId2"/>
            </a:endParaRPr>
          </a:p>
          <a:p>
            <a:pPr lvl="1">
              <a:buNone/>
            </a:pPr>
            <a:endParaRPr lang="zh-CN" altLang="en-US" dirty="0" smtClean="0">
              <a:solidFill>
                <a:srgbClr val="C00000"/>
              </a:solidFill>
              <a:hlinkClick r:id="rId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zh-CN" altLang="en-US" sz="4000" b="1" dirty="0" smtClean="0">
                <a:solidFill>
                  <a:schemeClr val="tx1"/>
                </a:solidFill>
              </a:rPr>
              <a:t>效果</a:t>
            </a:r>
            <a:endParaRPr lang="zh-CN" alt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Big Data  &amp; Low Latency</a:t>
            </a: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淘宝将整个行为链条都记录在强大的日志体系中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实时系统利用强大的日志体系实现信息的实时交互和流转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在大数据计算的基础上，进行实时计算和在线</a:t>
            </a:r>
            <a:r>
              <a:rPr lang="en-US" altLang="zh-CN" dirty="0" smtClean="0">
                <a:solidFill>
                  <a:schemeClr val="tx1"/>
                </a:solidFill>
              </a:rPr>
              <a:t>Ranking</a:t>
            </a:r>
          </a:p>
          <a:p>
            <a:r>
              <a:rPr lang="en-US" altLang="zh-CN" dirty="0" smtClean="0"/>
              <a:t>dynamic personalization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User &amp; item changing over time</a:t>
            </a: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实时系统实现秒级别的用户兴趣捕捉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个性化体系反应实时变化，真正做到</a:t>
            </a:r>
            <a:r>
              <a:rPr lang="en-US" altLang="zh-CN" dirty="0" smtClean="0">
                <a:solidFill>
                  <a:schemeClr val="tx1"/>
                </a:solidFill>
              </a:rPr>
              <a:t>dynamic personalization</a:t>
            </a:r>
          </a:p>
          <a:p>
            <a:r>
              <a:rPr lang="zh-CN" altLang="en-US" dirty="0" smtClean="0"/>
              <a:t>群体智慧决策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用户和商品的联动变化效应，实现类群体智慧决策过程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zh-CN" altLang="en-US" sz="4000" b="1" dirty="0" smtClean="0">
                <a:solidFill>
                  <a:schemeClr val="tx1"/>
                </a:solidFill>
              </a:rPr>
              <a:t>总结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群体智慧决策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用户和商品的联动变化效应，实现类群体智慧决策过程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zh-CN" altLang="en-US" sz="4000" b="1" dirty="0" smtClean="0">
                <a:solidFill>
                  <a:schemeClr val="tx1"/>
                </a:solidFill>
              </a:rPr>
              <a:t>总结</a:t>
            </a:r>
          </a:p>
        </p:txBody>
      </p:sp>
      <p:graphicFrame>
        <p:nvGraphicFramePr>
          <p:cNvPr id="7" name="图示 6"/>
          <p:cNvGraphicFramePr/>
          <p:nvPr/>
        </p:nvGraphicFramePr>
        <p:xfrm>
          <a:off x="323528" y="2348880"/>
          <a:ext cx="8424936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/>
          <a:lstStyle/>
          <a:p>
            <a:r>
              <a:rPr lang="zh-CN" altLang="en-US" dirty="0" smtClean="0"/>
              <a:t>后续计划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实时系统系统 </a:t>
            </a:r>
            <a:r>
              <a:rPr lang="en-US" altLang="zh-CN" dirty="0" smtClean="0">
                <a:solidFill>
                  <a:schemeClr val="tx1"/>
                </a:solidFill>
              </a:rPr>
              <a:t>Storm-YARN</a:t>
            </a: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模型在线学习，增量学习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扩展计算插件，支持更多业务如跨平台</a:t>
            </a:r>
            <a:r>
              <a:rPr lang="en-US" altLang="zh-CN" dirty="0" smtClean="0">
                <a:solidFill>
                  <a:schemeClr val="tx1"/>
                </a:solidFill>
              </a:rPr>
              <a:t>query</a:t>
            </a:r>
            <a:r>
              <a:rPr lang="zh-CN" altLang="en-US" dirty="0" smtClean="0">
                <a:solidFill>
                  <a:schemeClr val="tx1"/>
                </a:solidFill>
              </a:rPr>
              <a:t>推荐、实时商品推荐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zh-CN" altLang="en-US" sz="4000" b="1" dirty="0" smtClean="0">
                <a:solidFill>
                  <a:schemeClr val="tx1"/>
                </a:solidFill>
              </a:rPr>
              <a:t>后续计划</a:t>
            </a:r>
            <a:endParaRPr lang="zh-CN" alt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	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 algn="ctr">
              <a:buNone/>
            </a:pPr>
            <a:r>
              <a:rPr lang="en-US" altLang="zh-CN" sz="4400" dirty="0" smtClean="0"/>
              <a:t> </a:t>
            </a:r>
            <a:r>
              <a:rPr lang="en-US" altLang="zh-CN" sz="4400" b="1" dirty="0" smtClean="0"/>
              <a:t>Q &amp; A</a:t>
            </a:r>
          </a:p>
          <a:p>
            <a:pPr algn="ctr">
              <a:buNone/>
            </a:pPr>
            <a:r>
              <a:rPr lang="zh-CN" altLang="en-US" sz="4400" b="1" dirty="0" smtClean="0"/>
              <a:t>谢谢</a:t>
            </a:r>
            <a:endParaRPr lang="zh-CN" altLang="en-US" sz="4400" b="1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zh-CN" altLang="en-US" sz="4000" b="1" dirty="0" smtClean="0">
                <a:solidFill>
                  <a:schemeClr val="tx1"/>
                </a:solidFill>
              </a:rPr>
              <a:t>结束</a:t>
            </a:r>
            <a:endParaRPr lang="zh-CN" alt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783197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81261"/>
            <a:ext cx="4762500" cy="3571875"/>
          </a:xfrm>
          <a:prstGeom prst="rect">
            <a:avLst/>
          </a:prstGeom>
        </p:spPr>
      </p:pic>
      <p:pic>
        <p:nvPicPr>
          <p:cNvPr id="5" name="内容占位符 4" descr="0025116bbe5b0e75031c29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474071" y="3747393"/>
            <a:ext cx="4669929" cy="3110607"/>
          </a:xfrm>
        </p:spPr>
      </p:pic>
      <p:sp>
        <p:nvSpPr>
          <p:cNvPr id="7" name="TextBox 6"/>
          <p:cNvSpPr txBox="1"/>
          <p:nvPr/>
        </p:nvSpPr>
        <p:spPr>
          <a:xfrm>
            <a:off x="5004048" y="162880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BMW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smart</a:t>
            </a:r>
            <a:r>
              <a:rPr lang="zh-CN" altLang="en-US" dirty="0" smtClean="0"/>
              <a:t>，你会买哪个？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88024" y="198884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考虑的因素： 价格、空间、油耗、停车 </a:t>
            </a:r>
            <a:r>
              <a:rPr lang="en-US" altLang="zh-CN" dirty="0" smtClean="0"/>
              <a:t>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783197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81261"/>
            <a:ext cx="4762500" cy="3571875"/>
          </a:xfrm>
          <a:prstGeom prst="rect">
            <a:avLst/>
          </a:prstGeom>
        </p:spPr>
      </p:pic>
      <p:pic>
        <p:nvPicPr>
          <p:cNvPr id="5" name="内容占位符 4" descr="0025116bbe5b0e75031c29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474071" y="3747393"/>
            <a:ext cx="4669929" cy="3110607"/>
          </a:xfrm>
        </p:spPr>
      </p:pic>
      <p:sp>
        <p:nvSpPr>
          <p:cNvPr id="7" name="TextBox 6"/>
          <p:cNvSpPr txBox="1"/>
          <p:nvPr/>
        </p:nvSpPr>
        <p:spPr>
          <a:xfrm>
            <a:off x="5004048" y="162880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BMW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smart</a:t>
            </a:r>
            <a:r>
              <a:rPr lang="zh-CN" altLang="en-US" dirty="0" smtClean="0"/>
              <a:t>，你会买哪个？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16016" y="3284984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zh-CN" altLang="en-US" sz="2400" dirty="0" smtClean="0">
                <a:solidFill>
                  <a:srgbClr val="FF0000"/>
                </a:solidFill>
              </a:rPr>
              <a:t>如果</a:t>
            </a:r>
            <a:r>
              <a:rPr lang="en-US" altLang="zh-CN" sz="2400" dirty="0" smtClean="0">
                <a:solidFill>
                  <a:srgbClr val="FF0000"/>
                </a:solidFill>
              </a:rPr>
              <a:t>Smart</a:t>
            </a:r>
            <a:r>
              <a:rPr lang="zh-CN" altLang="en-US" sz="2400" dirty="0" smtClean="0">
                <a:solidFill>
                  <a:srgbClr val="FF0000"/>
                </a:solidFill>
              </a:rPr>
              <a:t>的美女随车附赠呢？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88024" y="198884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考虑的因素： 价格、空间、油耗、停车 </a:t>
            </a:r>
            <a:r>
              <a:rPr lang="en-US" altLang="zh-CN" dirty="0" smtClean="0"/>
              <a:t>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" dur="500" tmFilter="0,0; .5, 0; 1, 1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783197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3848" y="1124744"/>
            <a:ext cx="5914628" cy="44359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88024" y="1340768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BMW</a:t>
            </a:r>
            <a:r>
              <a:rPr lang="zh-CN" altLang="en-US" sz="2000" b="1" dirty="0" smtClean="0"/>
              <a:t>就是我的</a:t>
            </a:r>
            <a:r>
              <a:rPr lang="en-US" altLang="zh-CN" sz="2000" b="1" dirty="0" smtClean="0"/>
              <a:t>dream car</a:t>
            </a:r>
            <a:endParaRPr lang="zh-CN" alt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8" y="249289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商品促销，宝马大幅降价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3528" y="197954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商品变化，宝马又出新款了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3528" y="148478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个人变化，年底多收了三五斗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3528" y="349171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老婆突然怀孕了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3528" y="449982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身边好多人买了福克斯</a:t>
            </a:r>
            <a:endParaRPr lang="en-US" altLang="zh-CN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23528" y="298766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突发阻尼片事件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3528" y="400506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阿里车展</a:t>
            </a:r>
            <a:endParaRPr lang="en-US" altLang="zh-CN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4788024" y="177281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一直关注宝马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可是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0" name="下箭头 29"/>
          <p:cNvSpPr/>
          <p:nvPr/>
        </p:nvSpPr>
        <p:spPr>
          <a:xfrm>
            <a:off x="0" y="1196752"/>
            <a:ext cx="467544" cy="5472608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323528" y="500388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貌似福特也不错啊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9" grpId="0"/>
      <p:bldP spid="20" grpId="0"/>
      <p:bldP spid="16" grpId="0"/>
      <p:bldP spid="25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7199516_145852638154_2_副本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96752"/>
            <a:ext cx="6588224" cy="4458332"/>
          </a:xfrm>
          <a:prstGeom prst="rect">
            <a:avLst/>
          </a:prstGeom>
        </p:spPr>
      </p:pic>
      <p:graphicFrame>
        <p:nvGraphicFramePr>
          <p:cNvPr id="29" name="图示 28"/>
          <p:cNvGraphicFramePr/>
          <p:nvPr/>
        </p:nvGraphicFramePr>
        <p:xfrm>
          <a:off x="6516216" y="1772816"/>
          <a:ext cx="2615952" cy="3616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7199516_145852638154_2_副本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96752"/>
            <a:ext cx="6588224" cy="445833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259632" y="6011996"/>
            <a:ext cx="6696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 smtClean="0"/>
              <a:t>最终出手的可能和之前一直关注的完全没有关系！</a:t>
            </a:r>
            <a:endParaRPr lang="zh-CN" altLang="en-US" sz="2000" b="1" i="1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6516216" y="1772816"/>
          <a:ext cx="2615952" cy="3616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淘宝广告个性化浅析">
  <a:themeElements>
    <a:clrScheme name="游书园">
      <a:dk1>
        <a:sysClr val="windowText" lastClr="000000"/>
      </a:dk1>
      <a:lt1>
        <a:sysClr val="window" lastClr="FFFFFF"/>
      </a:lt1>
      <a:dk2>
        <a:srgbClr val="BED22B"/>
      </a:dk2>
      <a:lt2>
        <a:srgbClr val="B9C6CE"/>
      </a:lt2>
      <a:accent1>
        <a:srgbClr val="AAC70A"/>
      </a:accent1>
      <a:accent2>
        <a:srgbClr val="FF9000"/>
      </a:accent2>
      <a:accent3>
        <a:srgbClr val="4F81BD"/>
      </a:accent3>
      <a:accent4>
        <a:srgbClr val="C0504D"/>
      </a:accent4>
      <a:accent5>
        <a:srgbClr val="4BACC6"/>
      </a:accent5>
      <a:accent6>
        <a:srgbClr val="8064A2"/>
      </a:accent6>
      <a:hlink>
        <a:srgbClr val="AAC70A"/>
      </a:hlink>
      <a:folHlink>
        <a:srgbClr val="800080"/>
      </a:folHlink>
    </a:clrScheme>
    <a:fontScheme name="jingjing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/>
      </a:spPr>
      <a:bodyPr rtlCol="0" anchor="ctr"/>
      <a:lstStyle>
        <a:defPPr algn="ctr">
          <a:defRPr sz="1400" b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淘宝广告个性化浅析</Template>
  <TotalTime>7366</TotalTime>
  <Words>2023</Words>
  <Application>Microsoft Office PowerPoint</Application>
  <PresentationFormat>全屏显示(4:3)</PresentationFormat>
  <Paragraphs>588</Paragraphs>
  <Slides>47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淘宝广告个性化浅析</vt:lpstr>
      <vt:lpstr>个性化实时系统实现和应用</vt:lpstr>
      <vt:lpstr>目录</vt:lpstr>
      <vt:lpstr>目录</vt:lpstr>
      <vt:lpstr>幻灯片 4</vt:lpstr>
      <vt:lpstr>幻灯片 5</vt:lpstr>
      <vt:lpstr>幻灯片 6</vt:lpstr>
      <vt:lpstr>幻灯片 7</vt:lpstr>
      <vt:lpstr>幻灯片 8</vt:lpstr>
      <vt:lpstr>幻灯片 9</vt:lpstr>
      <vt:lpstr>个性化为什么需要实时</vt:lpstr>
      <vt:lpstr>个性化为什么需要实时</vt:lpstr>
      <vt:lpstr>个性化为什么需要实时</vt:lpstr>
      <vt:lpstr>个性化为什么需要实时</vt:lpstr>
      <vt:lpstr>个性化为什么需要实时</vt:lpstr>
      <vt:lpstr>个性化为什么需要实时</vt:lpstr>
      <vt:lpstr>个性化为什么需要实时</vt:lpstr>
      <vt:lpstr>目录</vt:lpstr>
      <vt:lpstr>目录</vt:lpstr>
      <vt:lpstr>实时系统的实现</vt:lpstr>
      <vt:lpstr>实时系统的实现</vt:lpstr>
      <vt:lpstr>实时系统的实现</vt:lpstr>
      <vt:lpstr>实时系统的实现</vt:lpstr>
      <vt:lpstr>实时系统的实现</vt:lpstr>
      <vt:lpstr>实时系统的实现</vt:lpstr>
      <vt:lpstr>实时系统的实现</vt:lpstr>
      <vt:lpstr>实时系统的实现</vt:lpstr>
      <vt:lpstr>实时系统的实现</vt:lpstr>
      <vt:lpstr>目录</vt:lpstr>
      <vt:lpstr>目录</vt:lpstr>
      <vt:lpstr>实时系统应用</vt:lpstr>
      <vt:lpstr> 搜索应用</vt:lpstr>
      <vt:lpstr>搜索应用</vt:lpstr>
      <vt:lpstr>搜索应用</vt:lpstr>
      <vt:lpstr>搜索应用</vt:lpstr>
      <vt:lpstr>搜索应用</vt:lpstr>
      <vt:lpstr>搜索应用</vt:lpstr>
      <vt:lpstr>搜索应用</vt:lpstr>
      <vt:lpstr>目录</vt:lpstr>
      <vt:lpstr>目录</vt:lpstr>
      <vt:lpstr>系统效果</vt:lpstr>
      <vt:lpstr>效果</vt:lpstr>
      <vt:lpstr>效果</vt:lpstr>
      <vt:lpstr>效果</vt:lpstr>
      <vt:lpstr>总结</vt:lpstr>
      <vt:lpstr>总结</vt:lpstr>
      <vt:lpstr>后续计划</vt:lpstr>
      <vt:lpstr>结束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个性化实时 计算</dc:title>
  <dc:creator>腾霄</dc:creator>
  <cp:lastModifiedBy>腾霄</cp:lastModifiedBy>
  <cp:revision>149</cp:revision>
  <dcterms:created xsi:type="dcterms:W3CDTF">2013-01-23T01:19:01Z</dcterms:created>
  <dcterms:modified xsi:type="dcterms:W3CDTF">2013-07-13T01:22:36Z</dcterms:modified>
</cp:coreProperties>
</file>