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71" autoAdjust="0"/>
  </p:normalViewPr>
  <p:slideViewPr>
    <p:cSldViewPr>
      <p:cViewPr>
        <p:scale>
          <a:sx n="100" d="100"/>
          <a:sy n="100" d="100"/>
        </p:scale>
        <p:origin x="-504" y="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Sheet1!$A$2:$A$5</c:f>
              <c:strCache>
                <c:ptCount val="4"/>
                <c:pt idx="0">
                  <c:v>规则总数</c:v>
                </c:pt>
                <c:pt idx="1">
                  <c:v>监控表总数</c:v>
                </c:pt>
                <c:pt idx="2">
                  <c:v>红色报警数</c:v>
                </c:pt>
                <c:pt idx="3">
                  <c:v>橙色报警数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7314</c:v>
                </c:pt>
                <c:pt idx="1">
                  <c:v>2587</c:v>
                </c:pt>
                <c:pt idx="2">
                  <c:v>220</c:v>
                </c:pt>
                <c:pt idx="3">
                  <c:v>11</c:v>
                </c:pt>
              </c:numCache>
            </c:numRef>
          </c:val>
        </c:ser>
        <c:dLbls>
          <c:showVal val="1"/>
          <c:showCatName val="1"/>
        </c:dLbls>
      </c:pie3DChart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F4497-2AE8-4085-8CCC-015259E1E913}" type="doc">
      <dgm:prSet loTypeId="urn:microsoft.com/office/officeart/2005/8/layout/radial2" loCatId="relationship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7C33CD4-33B8-41E7-AE1F-D5529C545778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800" dirty="0" smtClean="0"/>
            <a:t>数据监控</a:t>
          </a:r>
          <a:endParaRPr lang="zh-CN" altLang="en-US" sz="2800" dirty="0"/>
        </a:p>
      </dgm:t>
    </dgm:pt>
    <dgm:pt modelId="{7773F920-4EC4-499E-B451-96C5E364BEC0}" type="parTrans" cxnId="{2574EBC2-83B4-43AE-A70D-1CDCCC5069B0}">
      <dgm:prSet/>
      <dgm:spPr/>
      <dgm:t>
        <a:bodyPr/>
        <a:lstStyle/>
        <a:p>
          <a:endParaRPr lang="zh-CN" altLang="en-US"/>
        </a:p>
      </dgm:t>
    </dgm:pt>
    <dgm:pt modelId="{A85A778B-E265-44A6-A9BD-CB7B1E179EA4}" type="sibTrans" cxnId="{2574EBC2-83B4-43AE-A70D-1CDCCC5069B0}">
      <dgm:prSet/>
      <dgm:spPr/>
      <dgm:t>
        <a:bodyPr/>
        <a:lstStyle/>
        <a:p>
          <a:endParaRPr lang="zh-CN" altLang="en-US"/>
        </a:p>
      </dgm:t>
    </dgm:pt>
    <dgm:pt modelId="{D74D78B5-7436-4127-8A1D-9A436277AF6D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800" dirty="0" smtClean="0"/>
            <a:t>数据清洗</a:t>
          </a:r>
          <a:endParaRPr lang="zh-CN" altLang="en-US" sz="2800" dirty="0"/>
        </a:p>
      </dgm:t>
    </dgm:pt>
    <dgm:pt modelId="{5DAB1130-7863-418D-AE80-1EEBFAEE75F1}" type="parTrans" cxnId="{8168EA25-BAA2-4485-A506-28A70B73824E}">
      <dgm:prSet/>
      <dgm:spPr/>
      <dgm:t>
        <a:bodyPr/>
        <a:lstStyle/>
        <a:p>
          <a:endParaRPr lang="zh-CN" altLang="en-US"/>
        </a:p>
      </dgm:t>
    </dgm:pt>
    <dgm:pt modelId="{4C1B86FB-9AC9-4110-B5A2-3E5A0B10D75C}" type="sibTrans" cxnId="{8168EA25-BAA2-4485-A506-28A70B73824E}">
      <dgm:prSet/>
      <dgm:spPr/>
      <dgm:t>
        <a:bodyPr/>
        <a:lstStyle/>
        <a:p>
          <a:endParaRPr lang="zh-CN" altLang="en-US"/>
        </a:p>
      </dgm:t>
    </dgm:pt>
    <dgm:pt modelId="{478C6521-A93B-41A3-8C32-C5ABA2836258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800" dirty="0" smtClean="0"/>
            <a:t>数据度量</a:t>
          </a:r>
          <a:endParaRPr lang="zh-CN" altLang="en-US" sz="2800" dirty="0"/>
        </a:p>
      </dgm:t>
    </dgm:pt>
    <dgm:pt modelId="{6D76EB79-C0C5-46E7-A452-FF9833934F7F}" type="parTrans" cxnId="{E304A3C2-A4A2-4CFD-BCD4-32443FD7C7E2}">
      <dgm:prSet/>
      <dgm:spPr/>
      <dgm:t>
        <a:bodyPr/>
        <a:lstStyle/>
        <a:p>
          <a:endParaRPr lang="zh-CN" altLang="en-US"/>
        </a:p>
      </dgm:t>
    </dgm:pt>
    <dgm:pt modelId="{35D8C14D-950B-4617-9161-AAC3E8898362}" type="sibTrans" cxnId="{E304A3C2-A4A2-4CFD-BCD4-32443FD7C7E2}">
      <dgm:prSet/>
      <dgm:spPr/>
      <dgm:t>
        <a:bodyPr/>
        <a:lstStyle/>
        <a:p>
          <a:endParaRPr lang="zh-CN" altLang="en-US"/>
        </a:p>
      </dgm:t>
    </dgm:pt>
    <dgm:pt modelId="{58F7DD74-FB86-47C4-B3E1-C02117EE7100}" type="pres">
      <dgm:prSet presAssocID="{705F4497-2AE8-4085-8CCC-015259E1E913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83455D-BFCD-41FF-8C51-C6DAF1B37ADC}" type="pres">
      <dgm:prSet presAssocID="{705F4497-2AE8-4085-8CCC-015259E1E913}" presName="cycle" presStyleCnt="0"/>
      <dgm:spPr/>
    </dgm:pt>
    <dgm:pt modelId="{DBDEFD2E-42D3-4D48-9797-D8299B041285}" type="pres">
      <dgm:prSet presAssocID="{705F4497-2AE8-4085-8CCC-015259E1E913}" presName="centerShape" presStyleCnt="0"/>
      <dgm:spPr/>
    </dgm:pt>
    <dgm:pt modelId="{C35A2AFC-0CB9-4D4F-A466-D3E202C1C111}" type="pres">
      <dgm:prSet presAssocID="{705F4497-2AE8-4085-8CCC-015259E1E913}" presName="connSite" presStyleLbl="node1" presStyleIdx="0" presStyleCnt="4"/>
      <dgm:spPr/>
    </dgm:pt>
    <dgm:pt modelId="{CDD4A032-23F9-47A9-9F55-8992FC881406}" type="pres">
      <dgm:prSet presAssocID="{705F4497-2AE8-4085-8CCC-015259E1E913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ED2EB77-D313-4F9A-AAE2-E6FFAAED4FBC}" type="pres">
      <dgm:prSet presAssocID="{7773F920-4EC4-499E-B451-96C5E364BEC0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8705D586-BB25-4B02-915F-23AD65A0D464}" type="pres">
      <dgm:prSet presAssocID="{67C33CD4-33B8-41E7-AE1F-D5529C545778}" presName="node" presStyleCnt="0"/>
      <dgm:spPr/>
    </dgm:pt>
    <dgm:pt modelId="{098248EA-7990-4E3A-BC1B-51B214090203}" type="pres">
      <dgm:prSet presAssocID="{67C33CD4-33B8-41E7-AE1F-D5529C545778}" presName="parentNode" presStyleLbl="node1" presStyleIdx="1" presStyleCnt="4" custScaleX="197964" custScaleY="50192" custLinFactNeighborX="50944" custLinFactNeighborY="118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551B7-F54F-4827-88DE-BB80E59BF9C5}" type="pres">
      <dgm:prSet presAssocID="{67C33CD4-33B8-41E7-AE1F-D5529C545778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BCB5A-78A5-4628-93B8-0EDC9D04FDAE}" type="pres">
      <dgm:prSet presAssocID="{5DAB1130-7863-418D-AE80-1EEBFAEE75F1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91FC4383-2FCA-41FC-8496-3FAA460C7AFB}" type="pres">
      <dgm:prSet presAssocID="{D74D78B5-7436-4127-8A1D-9A436277AF6D}" presName="node" presStyleCnt="0"/>
      <dgm:spPr/>
    </dgm:pt>
    <dgm:pt modelId="{5267DC44-BAEA-4D3C-A74D-81CF7774291A}" type="pres">
      <dgm:prSet presAssocID="{D74D78B5-7436-4127-8A1D-9A436277AF6D}" presName="parentNode" presStyleLbl="node1" presStyleIdx="2" presStyleCnt="4" custScaleX="197964" custScaleY="50192" custLinFactNeighborX="50944" custLinFactNeighborY="118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DB8C28-8815-47CC-8CF2-0138A9F353A8}" type="pres">
      <dgm:prSet presAssocID="{D74D78B5-7436-4127-8A1D-9A436277AF6D}" presName="childNode" presStyleLbl="revTx" presStyleIdx="0" presStyleCnt="0">
        <dgm:presLayoutVars>
          <dgm:bulletEnabled val="1"/>
        </dgm:presLayoutVars>
      </dgm:prSet>
      <dgm:spPr/>
    </dgm:pt>
    <dgm:pt modelId="{C3CD0DA2-F44B-4917-859A-735C423A7F9F}" type="pres">
      <dgm:prSet presAssocID="{6D76EB79-C0C5-46E7-A452-FF9833934F7F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38BD83BC-2D3F-47DA-841E-3169F02293A7}" type="pres">
      <dgm:prSet presAssocID="{478C6521-A93B-41A3-8C32-C5ABA2836258}" presName="node" presStyleCnt="0"/>
      <dgm:spPr/>
    </dgm:pt>
    <dgm:pt modelId="{C46A78E2-11CD-48E0-9DC2-759569A8C1BB}" type="pres">
      <dgm:prSet presAssocID="{478C6521-A93B-41A3-8C32-C5ABA2836258}" presName="parentNode" presStyleLbl="node1" presStyleIdx="3" presStyleCnt="4" custScaleX="197964" custScaleY="50192" custLinFactNeighborX="50944" custLinFactNeighborY="118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F0227-A864-40CB-B00A-6EBE917AD63A}" type="pres">
      <dgm:prSet presAssocID="{478C6521-A93B-41A3-8C32-C5ABA2836258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D729FEA-4038-4640-AD53-D7B2AC065318}" type="presOf" srcId="{D74D78B5-7436-4127-8A1D-9A436277AF6D}" destId="{5267DC44-BAEA-4D3C-A74D-81CF7774291A}" srcOrd="0" destOrd="0" presId="urn:microsoft.com/office/officeart/2005/8/layout/radial2"/>
    <dgm:cxn modelId="{705FF3DE-3F4D-4B47-84F3-67358620E035}" type="presOf" srcId="{67C33CD4-33B8-41E7-AE1F-D5529C545778}" destId="{098248EA-7990-4E3A-BC1B-51B214090203}" srcOrd="0" destOrd="0" presId="urn:microsoft.com/office/officeart/2005/8/layout/radial2"/>
    <dgm:cxn modelId="{518DE4AA-059D-450B-AA41-C2ACD6D72A65}" type="presOf" srcId="{5DAB1130-7863-418D-AE80-1EEBFAEE75F1}" destId="{875BCB5A-78A5-4628-93B8-0EDC9D04FDAE}" srcOrd="0" destOrd="0" presId="urn:microsoft.com/office/officeart/2005/8/layout/radial2"/>
    <dgm:cxn modelId="{F74C6243-C0DE-4E65-82E4-3DA62034038E}" type="presOf" srcId="{6D76EB79-C0C5-46E7-A452-FF9833934F7F}" destId="{C3CD0DA2-F44B-4917-859A-735C423A7F9F}" srcOrd="0" destOrd="0" presId="urn:microsoft.com/office/officeart/2005/8/layout/radial2"/>
    <dgm:cxn modelId="{2574EBC2-83B4-43AE-A70D-1CDCCC5069B0}" srcId="{705F4497-2AE8-4085-8CCC-015259E1E913}" destId="{67C33CD4-33B8-41E7-AE1F-D5529C545778}" srcOrd="0" destOrd="0" parTransId="{7773F920-4EC4-499E-B451-96C5E364BEC0}" sibTransId="{A85A778B-E265-44A6-A9BD-CB7B1E179EA4}"/>
    <dgm:cxn modelId="{E6C9D3A4-A8E6-4CBB-AB37-EE4F7A1E1250}" type="presOf" srcId="{7773F920-4EC4-499E-B451-96C5E364BEC0}" destId="{7ED2EB77-D313-4F9A-AAE2-E6FFAAED4FBC}" srcOrd="0" destOrd="0" presId="urn:microsoft.com/office/officeart/2005/8/layout/radial2"/>
    <dgm:cxn modelId="{B827EA3C-2FEB-483C-9A3B-F274750BD71C}" type="presOf" srcId="{478C6521-A93B-41A3-8C32-C5ABA2836258}" destId="{C46A78E2-11CD-48E0-9DC2-759569A8C1BB}" srcOrd="0" destOrd="0" presId="urn:microsoft.com/office/officeart/2005/8/layout/radial2"/>
    <dgm:cxn modelId="{BAB30A2F-D098-4696-A0E3-9918B0F0E2B8}" type="presOf" srcId="{705F4497-2AE8-4085-8CCC-015259E1E913}" destId="{58F7DD74-FB86-47C4-B3E1-C02117EE7100}" srcOrd="0" destOrd="0" presId="urn:microsoft.com/office/officeart/2005/8/layout/radial2"/>
    <dgm:cxn modelId="{E304A3C2-A4A2-4CFD-BCD4-32443FD7C7E2}" srcId="{705F4497-2AE8-4085-8CCC-015259E1E913}" destId="{478C6521-A93B-41A3-8C32-C5ABA2836258}" srcOrd="2" destOrd="0" parTransId="{6D76EB79-C0C5-46E7-A452-FF9833934F7F}" sibTransId="{35D8C14D-950B-4617-9161-AAC3E8898362}"/>
    <dgm:cxn modelId="{8168EA25-BAA2-4485-A506-28A70B73824E}" srcId="{705F4497-2AE8-4085-8CCC-015259E1E913}" destId="{D74D78B5-7436-4127-8A1D-9A436277AF6D}" srcOrd="1" destOrd="0" parTransId="{5DAB1130-7863-418D-AE80-1EEBFAEE75F1}" sibTransId="{4C1B86FB-9AC9-4110-B5A2-3E5A0B10D75C}"/>
    <dgm:cxn modelId="{C88B933D-7F58-46BD-B514-081FC6D528FA}" type="presParOf" srcId="{58F7DD74-FB86-47C4-B3E1-C02117EE7100}" destId="{FC83455D-BFCD-41FF-8C51-C6DAF1B37ADC}" srcOrd="0" destOrd="0" presId="urn:microsoft.com/office/officeart/2005/8/layout/radial2"/>
    <dgm:cxn modelId="{A5B05125-F59C-4A37-B09E-C2149F61481D}" type="presParOf" srcId="{FC83455D-BFCD-41FF-8C51-C6DAF1B37ADC}" destId="{DBDEFD2E-42D3-4D48-9797-D8299B041285}" srcOrd="0" destOrd="0" presId="urn:microsoft.com/office/officeart/2005/8/layout/radial2"/>
    <dgm:cxn modelId="{0CF91AB5-11E2-4F36-B4C2-8A1A6587CF91}" type="presParOf" srcId="{DBDEFD2E-42D3-4D48-9797-D8299B041285}" destId="{C35A2AFC-0CB9-4D4F-A466-D3E202C1C111}" srcOrd="0" destOrd="0" presId="urn:microsoft.com/office/officeart/2005/8/layout/radial2"/>
    <dgm:cxn modelId="{6C97E8DF-BAB0-4A1C-8A44-081BB3D2D177}" type="presParOf" srcId="{DBDEFD2E-42D3-4D48-9797-D8299B041285}" destId="{CDD4A032-23F9-47A9-9F55-8992FC881406}" srcOrd="1" destOrd="0" presId="urn:microsoft.com/office/officeart/2005/8/layout/radial2"/>
    <dgm:cxn modelId="{32869DD6-CD3E-4BFA-B42E-2CA692603630}" type="presParOf" srcId="{FC83455D-BFCD-41FF-8C51-C6DAF1B37ADC}" destId="{7ED2EB77-D313-4F9A-AAE2-E6FFAAED4FBC}" srcOrd="1" destOrd="0" presId="urn:microsoft.com/office/officeart/2005/8/layout/radial2"/>
    <dgm:cxn modelId="{C51A8DDB-B1BD-4914-BBF2-58A84F16E1C1}" type="presParOf" srcId="{FC83455D-BFCD-41FF-8C51-C6DAF1B37ADC}" destId="{8705D586-BB25-4B02-915F-23AD65A0D464}" srcOrd="2" destOrd="0" presId="urn:microsoft.com/office/officeart/2005/8/layout/radial2"/>
    <dgm:cxn modelId="{DB0D1944-714E-41F8-B14F-BCC1B021D851}" type="presParOf" srcId="{8705D586-BB25-4B02-915F-23AD65A0D464}" destId="{098248EA-7990-4E3A-BC1B-51B214090203}" srcOrd="0" destOrd="0" presId="urn:microsoft.com/office/officeart/2005/8/layout/radial2"/>
    <dgm:cxn modelId="{0058D442-89DD-4736-961C-6ADB83390E83}" type="presParOf" srcId="{8705D586-BB25-4B02-915F-23AD65A0D464}" destId="{723551B7-F54F-4827-88DE-BB80E59BF9C5}" srcOrd="1" destOrd="0" presId="urn:microsoft.com/office/officeart/2005/8/layout/radial2"/>
    <dgm:cxn modelId="{F6B3CF87-2C81-4AFB-AFD2-F44729FA1B6F}" type="presParOf" srcId="{FC83455D-BFCD-41FF-8C51-C6DAF1B37ADC}" destId="{875BCB5A-78A5-4628-93B8-0EDC9D04FDAE}" srcOrd="3" destOrd="0" presId="urn:microsoft.com/office/officeart/2005/8/layout/radial2"/>
    <dgm:cxn modelId="{1DE924FB-932C-42ED-8225-4FD27628FF40}" type="presParOf" srcId="{FC83455D-BFCD-41FF-8C51-C6DAF1B37ADC}" destId="{91FC4383-2FCA-41FC-8496-3FAA460C7AFB}" srcOrd="4" destOrd="0" presId="urn:microsoft.com/office/officeart/2005/8/layout/radial2"/>
    <dgm:cxn modelId="{BBE61059-C966-4428-862A-F1E583F1936E}" type="presParOf" srcId="{91FC4383-2FCA-41FC-8496-3FAA460C7AFB}" destId="{5267DC44-BAEA-4D3C-A74D-81CF7774291A}" srcOrd="0" destOrd="0" presId="urn:microsoft.com/office/officeart/2005/8/layout/radial2"/>
    <dgm:cxn modelId="{8633ADAA-B299-49DA-A75F-9B9FAC328685}" type="presParOf" srcId="{91FC4383-2FCA-41FC-8496-3FAA460C7AFB}" destId="{FFDB8C28-8815-47CC-8CF2-0138A9F353A8}" srcOrd="1" destOrd="0" presId="urn:microsoft.com/office/officeart/2005/8/layout/radial2"/>
    <dgm:cxn modelId="{E351D400-C387-4B1C-882D-F84EE1F3EC1A}" type="presParOf" srcId="{FC83455D-BFCD-41FF-8C51-C6DAF1B37ADC}" destId="{C3CD0DA2-F44B-4917-859A-735C423A7F9F}" srcOrd="5" destOrd="0" presId="urn:microsoft.com/office/officeart/2005/8/layout/radial2"/>
    <dgm:cxn modelId="{6F9D9336-C0A3-4BA3-911D-54380AC5E27D}" type="presParOf" srcId="{FC83455D-BFCD-41FF-8C51-C6DAF1B37ADC}" destId="{38BD83BC-2D3F-47DA-841E-3169F02293A7}" srcOrd="6" destOrd="0" presId="urn:microsoft.com/office/officeart/2005/8/layout/radial2"/>
    <dgm:cxn modelId="{0D5BED7B-D164-4B27-B9B2-26BD436DAFA8}" type="presParOf" srcId="{38BD83BC-2D3F-47DA-841E-3169F02293A7}" destId="{C46A78E2-11CD-48E0-9DC2-759569A8C1BB}" srcOrd="0" destOrd="0" presId="urn:microsoft.com/office/officeart/2005/8/layout/radial2"/>
    <dgm:cxn modelId="{916350D5-1E02-4FF1-89C1-59E842A038D6}" type="presParOf" srcId="{38BD83BC-2D3F-47DA-841E-3169F02293A7}" destId="{C04F0227-A864-40CB-B00A-6EBE917AD63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A30BB-D9F9-49D9-B05B-88CF4132EC25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CEA7CD-1731-4137-8D53-F7B5F5A7300C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sz="2800" dirty="0" smtClean="0">
              <a:latin typeface="华文楷体" pitchFamily="2" charset="-122"/>
              <a:ea typeface="华文楷体" pitchFamily="2" charset="-122"/>
            </a:rPr>
            <a:t>DQC</a:t>
          </a:r>
          <a:endParaRPr lang="zh-CN" altLang="en-US" sz="2800" dirty="0">
            <a:latin typeface="华文楷体" pitchFamily="2" charset="-122"/>
            <a:ea typeface="华文楷体" pitchFamily="2" charset="-122"/>
          </a:endParaRPr>
        </a:p>
      </dgm:t>
    </dgm:pt>
    <dgm:pt modelId="{50F25770-2C6F-4D93-88F8-33F8A215CFCE}" type="parTrans" cxnId="{5812DE40-3B34-4557-B64A-7FF709B1E55C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C921DFA6-2F63-4242-BF1C-54A107EDB807}" type="sibTrans" cxnId="{5812DE40-3B34-4557-B64A-7FF709B1E55C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CFC6B6CB-C011-4614-995C-168B6EEAA4E7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离线计算平台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6C84FB08-F27D-43B5-835A-F6E40D3CBC98}" type="parTrans" cxnId="{87E7DF2F-EF30-4C15-A425-2F33AE619DC9}">
      <dgm:prSet custT="1"/>
      <dgm:spPr/>
      <dgm:t>
        <a:bodyPr/>
        <a:lstStyle/>
        <a:p>
          <a:endParaRPr lang="zh-CN" altLang="en-US" sz="2800">
            <a:latin typeface="华文楷体" pitchFamily="2" charset="-122"/>
            <a:ea typeface="华文楷体" pitchFamily="2" charset="-122"/>
          </a:endParaRPr>
        </a:p>
      </dgm:t>
    </dgm:pt>
    <dgm:pt modelId="{441C2A70-6B5F-49D4-A3F9-11B116539CA1}" type="sibTrans" cxnId="{87E7DF2F-EF30-4C15-A425-2F33AE619DC9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D499E272-BF5D-4770-9617-ABCD89BD2594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800" dirty="0" smtClean="0">
              <a:latin typeface="华文楷体" pitchFamily="2" charset="-122"/>
              <a:ea typeface="华文楷体" pitchFamily="2" charset="-122"/>
            </a:rPr>
            <a:t>元数据</a:t>
          </a:r>
          <a:endParaRPr lang="zh-CN" altLang="en-US" sz="2800" dirty="0">
            <a:latin typeface="华文楷体" pitchFamily="2" charset="-122"/>
            <a:ea typeface="华文楷体" pitchFamily="2" charset="-122"/>
          </a:endParaRPr>
        </a:p>
      </dgm:t>
    </dgm:pt>
    <dgm:pt modelId="{217609CC-7555-41A4-907F-03FD0EA5C76D}" type="parTrans" cxnId="{E744F5DA-74B5-4B37-A24A-A5699BF1E812}">
      <dgm:prSet custT="1"/>
      <dgm:spPr/>
      <dgm:t>
        <a:bodyPr/>
        <a:lstStyle/>
        <a:p>
          <a:endParaRPr lang="zh-CN" altLang="en-US" sz="2800">
            <a:latin typeface="华文楷体" pitchFamily="2" charset="-122"/>
            <a:ea typeface="华文楷体" pitchFamily="2" charset="-122"/>
          </a:endParaRPr>
        </a:p>
      </dgm:t>
    </dgm:pt>
    <dgm:pt modelId="{930B3B0F-3B60-49FC-BA5D-DEAB141788CB}" type="sibTrans" cxnId="{E744F5DA-74B5-4B37-A24A-A5699BF1E812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A0025D68-663E-4A03-A14B-F4598B1D8B7F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800" dirty="0" smtClean="0">
              <a:latin typeface="华文楷体" pitchFamily="2" charset="-122"/>
              <a:ea typeface="华文楷体" pitchFamily="2" charset="-122"/>
            </a:rPr>
            <a:t>云调度</a:t>
          </a:r>
          <a:endParaRPr lang="zh-CN" altLang="en-US" sz="2800" dirty="0">
            <a:latin typeface="华文楷体" pitchFamily="2" charset="-122"/>
            <a:ea typeface="华文楷体" pitchFamily="2" charset="-122"/>
          </a:endParaRPr>
        </a:p>
      </dgm:t>
    </dgm:pt>
    <dgm:pt modelId="{4742E696-93FF-44E2-9DD4-F144784252FB}" type="parTrans" cxnId="{88E8C595-78C3-4462-BD8C-384617247C32}">
      <dgm:prSet custT="1"/>
      <dgm:spPr/>
      <dgm:t>
        <a:bodyPr/>
        <a:lstStyle/>
        <a:p>
          <a:endParaRPr lang="zh-CN" altLang="en-US" sz="2800">
            <a:latin typeface="华文楷体" pitchFamily="2" charset="-122"/>
            <a:ea typeface="华文楷体" pitchFamily="2" charset="-122"/>
          </a:endParaRPr>
        </a:p>
      </dgm:t>
    </dgm:pt>
    <dgm:pt modelId="{A676CFCD-488E-43CA-86A2-6C0D78D9ECA5}" type="sibTrans" cxnId="{88E8C595-78C3-4462-BD8C-384617247C32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6D5685B7-933F-4611-AD6F-72E2C7E6EFF6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400" dirty="0" smtClean="0">
              <a:latin typeface="华文楷体" pitchFamily="2" charset="-122"/>
              <a:ea typeface="华文楷体" pitchFamily="2" charset="-122"/>
            </a:rPr>
            <a:t>数据</a:t>
          </a:r>
          <a:endParaRPr lang="en-US" altLang="zh-CN" sz="2400" dirty="0" smtClean="0">
            <a:latin typeface="华文楷体" pitchFamily="2" charset="-122"/>
            <a:ea typeface="华文楷体" pitchFamily="2" charset="-122"/>
          </a:endParaRPr>
        </a:p>
        <a:p>
          <a:r>
            <a:rPr lang="zh-CN" altLang="en-US" sz="2400" dirty="0" smtClean="0">
              <a:latin typeface="华文楷体" pitchFamily="2" charset="-122"/>
              <a:ea typeface="华文楷体" pitchFamily="2" charset="-122"/>
            </a:rPr>
            <a:t>通道</a:t>
          </a:r>
          <a:endParaRPr lang="zh-CN" altLang="en-US" sz="2400" dirty="0">
            <a:latin typeface="华文楷体" pitchFamily="2" charset="-122"/>
            <a:ea typeface="华文楷体" pitchFamily="2" charset="-122"/>
          </a:endParaRPr>
        </a:p>
      </dgm:t>
    </dgm:pt>
    <dgm:pt modelId="{132734EB-F3CB-420D-858A-FA85233E6990}" type="parTrans" cxnId="{08B7FE89-997D-42B5-A95E-1965B74F3023}">
      <dgm:prSet custT="1"/>
      <dgm:spPr/>
      <dgm:t>
        <a:bodyPr/>
        <a:lstStyle/>
        <a:p>
          <a:endParaRPr lang="zh-CN" altLang="en-US" sz="2800">
            <a:latin typeface="华文楷体" pitchFamily="2" charset="-122"/>
            <a:ea typeface="华文楷体" pitchFamily="2" charset="-122"/>
          </a:endParaRPr>
        </a:p>
      </dgm:t>
    </dgm:pt>
    <dgm:pt modelId="{57011CD9-E92A-45CB-B859-B39D6DEFBEE5}" type="sibTrans" cxnId="{08B7FE89-997D-42B5-A95E-1965B74F3023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E4D85AAC-5BFE-4520-8A83-BFB457AE4157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800" dirty="0" smtClean="0">
              <a:latin typeface="华文楷体" pitchFamily="2" charset="-122"/>
              <a:ea typeface="华文楷体" pitchFamily="2" charset="-122"/>
            </a:rPr>
            <a:t>告警</a:t>
          </a:r>
          <a:endParaRPr lang="zh-CN" altLang="en-US" sz="2800" dirty="0">
            <a:latin typeface="华文楷体" pitchFamily="2" charset="-122"/>
            <a:ea typeface="华文楷体" pitchFamily="2" charset="-122"/>
          </a:endParaRPr>
        </a:p>
      </dgm:t>
    </dgm:pt>
    <dgm:pt modelId="{99B8F574-3210-463D-AC37-0260CC57B44B}" type="parTrans" cxnId="{F48A0545-E95E-4D9B-978C-A407CAE918BD}">
      <dgm:prSet custT="1"/>
      <dgm:spPr/>
      <dgm:t>
        <a:bodyPr/>
        <a:lstStyle/>
        <a:p>
          <a:endParaRPr lang="zh-CN" altLang="en-US" sz="2800">
            <a:latin typeface="华文楷体" pitchFamily="2" charset="-122"/>
            <a:ea typeface="华文楷体" pitchFamily="2" charset="-122"/>
          </a:endParaRPr>
        </a:p>
      </dgm:t>
    </dgm:pt>
    <dgm:pt modelId="{88E14BDB-034D-40E2-8DD9-63E7308AD07A}" type="sibTrans" cxnId="{F48A0545-E95E-4D9B-978C-A407CAE918BD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C5CCAE45-6088-4D3B-BC44-B01B1F9643BF}" type="pres">
      <dgm:prSet presAssocID="{DF2A30BB-D9F9-49D9-B05B-88CF4132EC2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2B91C3-10E1-4044-8A89-49374372353A}" type="pres">
      <dgm:prSet presAssocID="{ECCEA7CD-1731-4137-8D53-F7B5F5A7300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38B92E5-42BC-4104-A02E-0B4ABE6078F8}" type="pres">
      <dgm:prSet presAssocID="{6C84FB08-F27D-43B5-835A-F6E40D3CBC98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47037A6C-C618-4AEB-A215-5DC578AD8C93}" type="pres">
      <dgm:prSet presAssocID="{6C84FB08-F27D-43B5-835A-F6E40D3CBC98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1620675-2B29-4F8C-80C1-BB7D85A1CFCD}" type="pres">
      <dgm:prSet presAssocID="{CFC6B6CB-C011-4614-995C-168B6EEAA4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B252E-4CE5-4302-8DD7-BF09C9DE3301}" type="pres">
      <dgm:prSet presAssocID="{217609CC-7555-41A4-907F-03FD0EA5C76D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1596868-9A27-4D53-945D-AF4DF7DA24AE}" type="pres">
      <dgm:prSet presAssocID="{217609CC-7555-41A4-907F-03FD0EA5C76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F80D843A-E2F7-401E-AF57-043975A5CD8C}" type="pres">
      <dgm:prSet presAssocID="{D499E272-BF5D-4770-9617-ABCD89BD259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513FE-376F-4CB2-B7A9-D16507F308BD}" type="pres">
      <dgm:prSet presAssocID="{4742E696-93FF-44E2-9DD4-F144784252FB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D261B734-EFBD-40D2-B435-5A911260FDF5}" type="pres">
      <dgm:prSet presAssocID="{4742E696-93FF-44E2-9DD4-F144784252FB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76D2F3F-37C3-4E51-9C90-39DB2EAA6076}" type="pres">
      <dgm:prSet presAssocID="{A0025D68-663E-4A03-A14B-F4598B1D8B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1F098C-ED26-438A-AB13-C9DEAD995FB7}" type="pres">
      <dgm:prSet presAssocID="{99B8F574-3210-463D-AC37-0260CC57B44B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341BBED-A074-4B87-A23B-12F1C3BF9C05}" type="pres">
      <dgm:prSet presAssocID="{99B8F574-3210-463D-AC37-0260CC57B44B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589B8265-35B3-46CE-B86E-69C9081D9CD7}" type="pres">
      <dgm:prSet presAssocID="{E4D85AAC-5BFE-4520-8A83-BFB457AE415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06495-2F71-4407-861A-B07855F9CA78}" type="pres">
      <dgm:prSet presAssocID="{132734EB-F3CB-420D-858A-FA85233E6990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CCC30794-E180-4D83-8F4E-DCE52D845A9A}" type="pres">
      <dgm:prSet presAssocID="{132734EB-F3CB-420D-858A-FA85233E6990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FFB4C200-DC7D-4903-AE5D-3646C4D302BE}" type="pres">
      <dgm:prSet presAssocID="{6D5685B7-933F-4611-AD6F-72E2C7E6EFF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CEC184-191D-4276-BC22-5E501180FD8C}" type="presOf" srcId="{132734EB-F3CB-420D-858A-FA85233E6990}" destId="{CCC30794-E180-4D83-8F4E-DCE52D845A9A}" srcOrd="1" destOrd="0" presId="urn:microsoft.com/office/officeart/2005/8/layout/radial5"/>
    <dgm:cxn modelId="{E744F5DA-74B5-4B37-A24A-A5699BF1E812}" srcId="{ECCEA7CD-1731-4137-8D53-F7B5F5A7300C}" destId="{D499E272-BF5D-4770-9617-ABCD89BD2594}" srcOrd="1" destOrd="0" parTransId="{217609CC-7555-41A4-907F-03FD0EA5C76D}" sibTransId="{930B3B0F-3B60-49FC-BA5D-DEAB141788CB}"/>
    <dgm:cxn modelId="{9C8F97EE-BDE3-47CA-8D62-AA28C891AAF6}" type="presOf" srcId="{99B8F574-3210-463D-AC37-0260CC57B44B}" destId="{1341BBED-A074-4B87-A23B-12F1C3BF9C05}" srcOrd="1" destOrd="0" presId="urn:microsoft.com/office/officeart/2005/8/layout/radial5"/>
    <dgm:cxn modelId="{CDAAFAE9-AA66-4FED-9D54-09A5C61D4D48}" type="presOf" srcId="{6D5685B7-933F-4611-AD6F-72E2C7E6EFF6}" destId="{FFB4C200-DC7D-4903-AE5D-3646C4D302BE}" srcOrd="0" destOrd="0" presId="urn:microsoft.com/office/officeart/2005/8/layout/radial5"/>
    <dgm:cxn modelId="{4F49C093-24AE-4532-B63E-2E831ED4A8B5}" type="presOf" srcId="{E4D85AAC-5BFE-4520-8A83-BFB457AE4157}" destId="{589B8265-35B3-46CE-B86E-69C9081D9CD7}" srcOrd="0" destOrd="0" presId="urn:microsoft.com/office/officeart/2005/8/layout/radial5"/>
    <dgm:cxn modelId="{09C5A92D-3F8C-4AA1-B56D-06699B01D3EE}" type="presOf" srcId="{A0025D68-663E-4A03-A14B-F4598B1D8B7F}" destId="{A76D2F3F-37C3-4E51-9C90-39DB2EAA6076}" srcOrd="0" destOrd="0" presId="urn:microsoft.com/office/officeart/2005/8/layout/radial5"/>
    <dgm:cxn modelId="{F9A405CA-135D-4785-B95B-56EA38ADE577}" type="presOf" srcId="{D499E272-BF5D-4770-9617-ABCD89BD2594}" destId="{F80D843A-E2F7-401E-AF57-043975A5CD8C}" srcOrd="0" destOrd="0" presId="urn:microsoft.com/office/officeart/2005/8/layout/radial5"/>
    <dgm:cxn modelId="{447E840D-752C-4827-B3B9-9CC3FB897E78}" type="presOf" srcId="{6C84FB08-F27D-43B5-835A-F6E40D3CBC98}" destId="{E38B92E5-42BC-4104-A02E-0B4ABE6078F8}" srcOrd="0" destOrd="0" presId="urn:microsoft.com/office/officeart/2005/8/layout/radial5"/>
    <dgm:cxn modelId="{7E420582-CB52-427B-93C9-49EEB529DFC1}" type="presOf" srcId="{ECCEA7CD-1731-4137-8D53-F7B5F5A7300C}" destId="{122B91C3-10E1-4044-8A89-49374372353A}" srcOrd="0" destOrd="0" presId="urn:microsoft.com/office/officeart/2005/8/layout/radial5"/>
    <dgm:cxn modelId="{FCD59EAB-6C36-4F3E-8597-3A2AC20A2333}" type="presOf" srcId="{217609CC-7555-41A4-907F-03FD0EA5C76D}" destId="{34FB252E-4CE5-4302-8DD7-BF09C9DE3301}" srcOrd="0" destOrd="0" presId="urn:microsoft.com/office/officeart/2005/8/layout/radial5"/>
    <dgm:cxn modelId="{D53BEBAE-8BA4-434E-B349-5B29D37E8C87}" type="presOf" srcId="{99B8F574-3210-463D-AC37-0260CC57B44B}" destId="{361F098C-ED26-438A-AB13-C9DEAD995FB7}" srcOrd="0" destOrd="0" presId="urn:microsoft.com/office/officeart/2005/8/layout/radial5"/>
    <dgm:cxn modelId="{ABDCEDE1-7DF5-452D-8A6C-339622D75EAC}" type="presOf" srcId="{217609CC-7555-41A4-907F-03FD0EA5C76D}" destId="{01596868-9A27-4D53-945D-AF4DF7DA24AE}" srcOrd="1" destOrd="0" presId="urn:microsoft.com/office/officeart/2005/8/layout/radial5"/>
    <dgm:cxn modelId="{88E8C595-78C3-4462-BD8C-384617247C32}" srcId="{ECCEA7CD-1731-4137-8D53-F7B5F5A7300C}" destId="{A0025D68-663E-4A03-A14B-F4598B1D8B7F}" srcOrd="2" destOrd="0" parTransId="{4742E696-93FF-44E2-9DD4-F144784252FB}" sibTransId="{A676CFCD-488E-43CA-86A2-6C0D78D9ECA5}"/>
    <dgm:cxn modelId="{87E7DF2F-EF30-4C15-A425-2F33AE619DC9}" srcId="{ECCEA7CD-1731-4137-8D53-F7B5F5A7300C}" destId="{CFC6B6CB-C011-4614-995C-168B6EEAA4E7}" srcOrd="0" destOrd="0" parTransId="{6C84FB08-F27D-43B5-835A-F6E40D3CBC98}" sibTransId="{441C2A70-6B5F-49D4-A3F9-11B116539CA1}"/>
    <dgm:cxn modelId="{7B6F3DA5-44B9-49D5-9C87-54719588AC4C}" type="presOf" srcId="{DF2A30BB-D9F9-49D9-B05B-88CF4132EC25}" destId="{C5CCAE45-6088-4D3B-BC44-B01B1F9643BF}" srcOrd="0" destOrd="0" presId="urn:microsoft.com/office/officeart/2005/8/layout/radial5"/>
    <dgm:cxn modelId="{52298397-C502-4E56-8A21-4A10640421DD}" type="presOf" srcId="{4742E696-93FF-44E2-9DD4-F144784252FB}" destId="{D261B734-EFBD-40D2-B435-5A911260FDF5}" srcOrd="1" destOrd="0" presId="urn:microsoft.com/office/officeart/2005/8/layout/radial5"/>
    <dgm:cxn modelId="{F48A0545-E95E-4D9B-978C-A407CAE918BD}" srcId="{ECCEA7CD-1731-4137-8D53-F7B5F5A7300C}" destId="{E4D85AAC-5BFE-4520-8A83-BFB457AE4157}" srcOrd="3" destOrd="0" parTransId="{99B8F574-3210-463D-AC37-0260CC57B44B}" sibTransId="{88E14BDB-034D-40E2-8DD9-63E7308AD07A}"/>
    <dgm:cxn modelId="{08B7FE89-997D-42B5-A95E-1965B74F3023}" srcId="{ECCEA7CD-1731-4137-8D53-F7B5F5A7300C}" destId="{6D5685B7-933F-4611-AD6F-72E2C7E6EFF6}" srcOrd="4" destOrd="0" parTransId="{132734EB-F3CB-420D-858A-FA85233E6990}" sibTransId="{57011CD9-E92A-45CB-B859-B39D6DEFBEE5}"/>
    <dgm:cxn modelId="{E1FAF4E9-E5D5-45CD-A510-1C2D7AB5D71E}" type="presOf" srcId="{6C84FB08-F27D-43B5-835A-F6E40D3CBC98}" destId="{47037A6C-C618-4AEB-A215-5DC578AD8C93}" srcOrd="1" destOrd="0" presId="urn:microsoft.com/office/officeart/2005/8/layout/radial5"/>
    <dgm:cxn modelId="{B5655438-B5F3-4C66-98B5-3FBAAEA8822C}" type="presOf" srcId="{4742E696-93FF-44E2-9DD4-F144784252FB}" destId="{586513FE-376F-4CB2-B7A9-D16507F308BD}" srcOrd="0" destOrd="0" presId="urn:microsoft.com/office/officeart/2005/8/layout/radial5"/>
    <dgm:cxn modelId="{5812DE40-3B34-4557-B64A-7FF709B1E55C}" srcId="{DF2A30BB-D9F9-49D9-B05B-88CF4132EC25}" destId="{ECCEA7CD-1731-4137-8D53-F7B5F5A7300C}" srcOrd="0" destOrd="0" parTransId="{50F25770-2C6F-4D93-88F8-33F8A215CFCE}" sibTransId="{C921DFA6-2F63-4242-BF1C-54A107EDB807}"/>
    <dgm:cxn modelId="{7B8E9134-40DE-43A4-8B85-4FF2D7147C21}" type="presOf" srcId="{132734EB-F3CB-420D-858A-FA85233E6990}" destId="{A4706495-2F71-4407-861A-B07855F9CA78}" srcOrd="0" destOrd="0" presId="urn:microsoft.com/office/officeart/2005/8/layout/radial5"/>
    <dgm:cxn modelId="{C5ED0388-1336-45AA-B7F3-F0A3F1F8DE8A}" type="presOf" srcId="{CFC6B6CB-C011-4614-995C-168B6EEAA4E7}" destId="{C1620675-2B29-4F8C-80C1-BB7D85A1CFCD}" srcOrd="0" destOrd="0" presId="urn:microsoft.com/office/officeart/2005/8/layout/radial5"/>
    <dgm:cxn modelId="{626FF787-4A77-45BC-9C42-71BDD433F7D9}" type="presParOf" srcId="{C5CCAE45-6088-4D3B-BC44-B01B1F9643BF}" destId="{122B91C3-10E1-4044-8A89-49374372353A}" srcOrd="0" destOrd="0" presId="urn:microsoft.com/office/officeart/2005/8/layout/radial5"/>
    <dgm:cxn modelId="{53B44B74-4815-4263-9BCF-14752D243DFE}" type="presParOf" srcId="{C5CCAE45-6088-4D3B-BC44-B01B1F9643BF}" destId="{E38B92E5-42BC-4104-A02E-0B4ABE6078F8}" srcOrd="1" destOrd="0" presId="urn:microsoft.com/office/officeart/2005/8/layout/radial5"/>
    <dgm:cxn modelId="{4CF20BB9-85BB-4FE8-8899-6E3BF9EC3FCC}" type="presParOf" srcId="{E38B92E5-42BC-4104-A02E-0B4ABE6078F8}" destId="{47037A6C-C618-4AEB-A215-5DC578AD8C93}" srcOrd="0" destOrd="0" presId="urn:microsoft.com/office/officeart/2005/8/layout/radial5"/>
    <dgm:cxn modelId="{9790913E-AEA1-428A-9FEA-AFC6C1AD48E1}" type="presParOf" srcId="{C5CCAE45-6088-4D3B-BC44-B01B1F9643BF}" destId="{C1620675-2B29-4F8C-80C1-BB7D85A1CFCD}" srcOrd="2" destOrd="0" presId="urn:microsoft.com/office/officeart/2005/8/layout/radial5"/>
    <dgm:cxn modelId="{59D5C255-93B4-433C-959C-9A85772CFA02}" type="presParOf" srcId="{C5CCAE45-6088-4D3B-BC44-B01B1F9643BF}" destId="{34FB252E-4CE5-4302-8DD7-BF09C9DE3301}" srcOrd="3" destOrd="0" presId="urn:microsoft.com/office/officeart/2005/8/layout/radial5"/>
    <dgm:cxn modelId="{B8989B29-1AEA-495B-8AF4-B08971C0D32F}" type="presParOf" srcId="{34FB252E-4CE5-4302-8DD7-BF09C9DE3301}" destId="{01596868-9A27-4D53-945D-AF4DF7DA24AE}" srcOrd="0" destOrd="0" presId="urn:microsoft.com/office/officeart/2005/8/layout/radial5"/>
    <dgm:cxn modelId="{A1504922-7AF2-46C0-8EBE-5C9B0AE7997E}" type="presParOf" srcId="{C5CCAE45-6088-4D3B-BC44-B01B1F9643BF}" destId="{F80D843A-E2F7-401E-AF57-043975A5CD8C}" srcOrd="4" destOrd="0" presId="urn:microsoft.com/office/officeart/2005/8/layout/radial5"/>
    <dgm:cxn modelId="{F0ED19ED-F5D6-4112-B477-752B85AB156A}" type="presParOf" srcId="{C5CCAE45-6088-4D3B-BC44-B01B1F9643BF}" destId="{586513FE-376F-4CB2-B7A9-D16507F308BD}" srcOrd="5" destOrd="0" presId="urn:microsoft.com/office/officeart/2005/8/layout/radial5"/>
    <dgm:cxn modelId="{84682C1D-7B08-423D-B842-ACE258BAECDD}" type="presParOf" srcId="{586513FE-376F-4CB2-B7A9-D16507F308BD}" destId="{D261B734-EFBD-40D2-B435-5A911260FDF5}" srcOrd="0" destOrd="0" presId="urn:microsoft.com/office/officeart/2005/8/layout/radial5"/>
    <dgm:cxn modelId="{FEA22209-8AE0-44C7-AEEC-368FA22AC525}" type="presParOf" srcId="{C5CCAE45-6088-4D3B-BC44-B01B1F9643BF}" destId="{A76D2F3F-37C3-4E51-9C90-39DB2EAA6076}" srcOrd="6" destOrd="0" presId="urn:microsoft.com/office/officeart/2005/8/layout/radial5"/>
    <dgm:cxn modelId="{47B7A95C-E75B-471A-B484-334A1F58D9B2}" type="presParOf" srcId="{C5CCAE45-6088-4D3B-BC44-B01B1F9643BF}" destId="{361F098C-ED26-438A-AB13-C9DEAD995FB7}" srcOrd="7" destOrd="0" presId="urn:microsoft.com/office/officeart/2005/8/layout/radial5"/>
    <dgm:cxn modelId="{AFD3914B-8180-4851-ADC4-9683040AAF9A}" type="presParOf" srcId="{361F098C-ED26-438A-AB13-C9DEAD995FB7}" destId="{1341BBED-A074-4B87-A23B-12F1C3BF9C05}" srcOrd="0" destOrd="0" presId="urn:microsoft.com/office/officeart/2005/8/layout/radial5"/>
    <dgm:cxn modelId="{404F33DC-28B7-43D3-AE19-00CCA1DE6397}" type="presParOf" srcId="{C5CCAE45-6088-4D3B-BC44-B01B1F9643BF}" destId="{589B8265-35B3-46CE-B86E-69C9081D9CD7}" srcOrd="8" destOrd="0" presId="urn:microsoft.com/office/officeart/2005/8/layout/radial5"/>
    <dgm:cxn modelId="{E6F60940-08DB-4DFF-A101-5BD5BC66FA21}" type="presParOf" srcId="{C5CCAE45-6088-4D3B-BC44-B01B1F9643BF}" destId="{A4706495-2F71-4407-861A-B07855F9CA78}" srcOrd="9" destOrd="0" presId="urn:microsoft.com/office/officeart/2005/8/layout/radial5"/>
    <dgm:cxn modelId="{87D42041-599B-45C5-9FA0-7A15A0201811}" type="presParOf" srcId="{A4706495-2F71-4407-861A-B07855F9CA78}" destId="{CCC30794-E180-4D83-8F4E-DCE52D845A9A}" srcOrd="0" destOrd="0" presId="urn:microsoft.com/office/officeart/2005/8/layout/radial5"/>
    <dgm:cxn modelId="{2DF3D8EC-CAC8-4479-A428-83B0B572FB61}" type="presParOf" srcId="{C5CCAE45-6088-4D3B-BC44-B01B1F9643BF}" destId="{FFB4C200-DC7D-4903-AE5D-3646C4D302B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8FE60C-4A37-4EF0-A9BE-AD1B34B6844C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B9A654C-4B00-4B31-81DB-281A8CAFDAE4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block</a:t>
          </a:r>
          <a:endParaRPr lang="zh-CN" altLang="en-US" dirty="0"/>
        </a:p>
      </dgm:t>
    </dgm:pt>
    <dgm:pt modelId="{CF44C679-A417-491C-AE8C-26F37FEB07AA}" type="parTrans" cxnId="{418DFE54-4799-4694-96A2-911E550B39EF}">
      <dgm:prSet/>
      <dgm:spPr/>
      <dgm:t>
        <a:bodyPr/>
        <a:lstStyle/>
        <a:p>
          <a:endParaRPr lang="zh-CN" altLang="en-US"/>
        </a:p>
      </dgm:t>
    </dgm:pt>
    <dgm:pt modelId="{348FF85D-233F-4B18-A08C-8245B9F7F50B}" type="sibTrans" cxnId="{418DFE54-4799-4694-96A2-911E550B39EF}">
      <dgm:prSet/>
      <dgm:spPr/>
      <dgm:t>
        <a:bodyPr/>
        <a:lstStyle/>
        <a:p>
          <a:endParaRPr lang="zh-CN" altLang="en-US"/>
        </a:p>
      </dgm:t>
    </dgm:pt>
    <dgm:pt modelId="{D683E691-81C1-46D5-8B8A-5E626068A811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800" dirty="0" smtClean="0">
              <a:latin typeface="仿宋" pitchFamily="49" charset="-122"/>
              <a:ea typeface="仿宋" pitchFamily="49" charset="-122"/>
            </a:rPr>
            <a:t>下游任务阻塞</a:t>
          </a:r>
          <a:endParaRPr lang="zh-CN" altLang="en-US" sz="2800" dirty="0">
            <a:latin typeface="仿宋" pitchFamily="49" charset="-122"/>
            <a:ea typeface="仿宋" pitchFamily="49" charset="-122"/>
          </a:endParaRPr>
        </a:p>
      </dgm:t>
    </dgm:pt>
    <dgm:pt modelId="{466BF3A4-0EA6-4FB3-A7F7-0929D6FCFE94}" type="parTrans" cxnId="{80368C57-B37D-4522-8DB8-13ED6A187DD6}">
      <dgm:prSet/>
      <dgm:spPr/>
      <dgm:t>
        <a:bodyPr/>
        <a:lstStyle/>
        <a:p>
          <a:endParaRPr lang="zh-CN" altLang="en-US"/>
        </a:p>
      </dgm:t>
    </dgm:pt>
    <dgm:pt modelId="{2B86DF2C-DE82-4995-A601-562F47208D1C}" type="sibTrans" cxnId="{80368C57-B37D-4522-8DB8-13ED6A187DD6}">
      <dgm:prSet/>
      <dgm:spPr/>
      <dgm:t>
        <a:bodyPr/>
        <a:lstStyle/>
        <a:p>
          <a:endParaRPr lang="zh-CN" altLang="en-US"/>
        </a:p>
      </dgm:t>
    </dgm:pt>
    <dgm:pt modelId="{0865D358-E4F9-436C-AD68-DD2A2E2D337F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Red</a:t>
          </a:r>
          <a:endParaRPr lang="zh-CN" altLang="en-US" dirty="0"/>
        </a:p>
      </dgm:t>
    </dgm:pt>
    <dgm:pt modelId="{86998ACC-E217-41E5-8425-E6A5AB16BC15}" type="sibTrans" cxnId="{0D54164D-AC0B-416D-A9C7-29853873BAC8}">
      <dgm:prSet/>
      <dgm:spPr/>
      <dgm:t>
        <a:bodyPr/>
        <a:lstStyle/>
        <a:p>
          <a:endParaRPr lang="zh-CN" altLang="en-US"/>
        </a:p>
      </dgm:t>
    </dgm:pt>
    <dgm:pt modelId="{6745CEBD-3405-4968-8841-340261E0F335}" type="parTrans" cxnId="{0D54164D-AC0B-416D-A9C7-29853873BAC8}">
      <dgm:prSet/>
      <dgm:spPr/>
      <dgm:t>
        <a:bodyPr/>
        <a:lstStyle/>
        <a:p>
          <a:endParaRPr lang="zh-CN" altLang="en-US"/>
        </a:p>
      </dgm:t>
    </dgm:pt>
    <dgm:pt modelId="{BFA042F1-5764-4927-AE36-5F773F6B3A0A}" type="pres">
      <dgm:prSet presAssocID="{408FE60C-4A37-4EF0-A9BE-AD1B34B6844C}" presName="Name0" presStyleCnt="0">
        <dgm:presLayoutVars>
          <dgm:dir/>
          <dgm:resizeHandles val="exact"/>
        </dgm:presLayoutVars>
      </dgm:prSet>
      <dgm:spPr/>
    </dgm:pt>
    <dgm:pt modelId="{9549BA32-068B-4763-A48D-80276E0FACDB}" type="pres">
      <dgm:prSet presAssocID="{408FE60C-4A37-4EF0-A9BE-AD1B34B6844C}" presName="vNodes" presStyleCnt="0"/>
      <dgm:spPr/>
    </dgm:pt>
    <dgm:pt modelId="{1E9850AD-D292-4183-81FD-EE0690929E96}" type="pres">
      <dgm:prSet presAssocID="{0865D358-E4F9-436C-AD68-DD2A2E2D337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D5C7A-1C8C-4218-BABC-90BD178769D0}" type="pres">
      <dgm:prSet presAssocID="{86998ACC-E217-41E5-8425-E6A5AB16BC15}" presName="spacerT" presStyleCnt="0"/>
      <dgm:spPr/>
    </dgm:pt>
    <dgm:pt modelId="{A1CA62DD-E395-408E-B47D-F4F578C633CF}" type="pres">
      <dgm:prSet presAssocID="{86998ACC-E217-41E5-8425-E6A5AB16BC1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164C532-02CD-46B8-99CF-8A0E4BB128C9}" type="pres">
      <dgm:prSet presAssocID="{86998ACC-E217-41E5-8425-E6A5AB16BC15}" presName="spacerB" presStyleCnt="0"/>
      <dgm:spPr/>
    </dgm:pt>
    <dgm:pt modelId="{7C5C200F-970F-41D7-9EA8-FFE34CB55753}" type="pres">
      <dgm:prSet presAssocID="{5B9A654C-4B00-4B31-81DB-281A8CAFDA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58ECB-1C5A-421D-A6D4-AD3A9CFED0C0}" type="pres">
      <dgm:prSet presAssocID="{408FE60C-4A37-4EF0-A9BE-AD1B34B6844C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4F9AD5D8-AD09-4E99-A1ED-47BD620FB205}" type="pres">
      <dgm:prSet presAssocID="{408FE60C-4A37-4EF0-A9BE-AD1B34B6844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B1B5C52-ABEB-4ED8-B32D-F4CDA3359817}" type="pres">
      <dgm:prSet presAssocID="{408FE60C-4A37-4EF0-A9BE-AD1B34B6844C}" presName="lastNode" presStyleLbl="node1" presStyleIdx="2" presStyleCnt="3" custScaleX="96663" custScaleY="787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B6894C-20AC-4EBF-8918-8EB76435FEE7}" type="presOf" srcId="{348FF85D-233F-4B18-A08C-8245B9F7F50B}" destId="{4F9AD5D8-AD09-4E99-A1ED-47BD620FB205}" srcOrd="1" destOrd="0" presId="urn:microsoft.com/office/officeart/2005/8/layout/equation2"/>
    <dgm:cxn modelId="{CECEC084-93F4-463B-821C-86E3FD39641D}" type="presOf" srcId="{408FE60C-4A37-4EF0-A9BE-AD1B34B6844C}" destId="{BFA042F1-5764-4927-AE36-5F773F6B3A0A}" srcOrd="0" destOrd="0" presId="urn:microsoft.com/office/officeart/2005/8/layout/equation2"/>
    <dgm:cxn modelId="{418DFE54-4799-4694-96A2-911E550B39EF}" srcId="{408FE60C-4A37-4EF0-A9BE-AD1B34B6844C}" destId="{5B9A654C-4B00-4B31-81DB-281A8CAFDAE4}" srcOrd="1" destOrd="0" parTransId="{CF44C679-A417-491C-AE8C-26F37FEB07AA}" sibTransId="{348FF85D-233F-4B18-A08C-8245B9F7F50B}"/>
    <dgm:cxn modelId="{0D54164D-AC0B-416D-A9C7-29853873BAC8}" srcId="{408FE60C-4A37-4EF0-A9BE-AD1B34B6844C}" destId="{0865D358-E4F9-436C-AD68-DD2A2E2D337F}" srcOrd="0" destOrd="0" parTransId="{6745CEBD-3405-4968-8841-340261E0F335}" sibTransId="{86998ACC-E217-41E5-8425-E6A5AB16BC15}"/>
    <dgm:cxn modelId="{80368C57-B37D-4522-8DB8-13ED6A187DD6}" srcId="{408FE60C-4A37-4EF0-A9BE-AD1B34B6844C}" destId="{D683E691-81C1-46D5-8B8A-5E626068A811}" srcOrd="2" destOrd="0" parTransId="{466BF3A4-0EA6-4FB3-A7F7-0929D6FCFE94}" sibTransId="{2B86DF2C-DE82-4995-A601-562F47208D1C}"/>
    <dgm:cxn modelId="{97A4AC6D-4626-4F32-B853-97A268C71D7A}" type="presOf" srcId="{0865D358-E4F9-436C-AD68-DD2A2E2D337F}" destId="{1E9850AD-D292-4183-81FD-EE0690929E96}" srcOrd="0" destOrd="0" presId="urn:microsoft.com/office/officeart/2005/8/layout/equation2"/>
    <dgm:cxn modelId="{B5B99072-E8FC-40DF-AF08-5D73C70CFFA9}" type="presOf" srcId="{5B9A654C-4B00-4B31-81DB-281A8CAFDAE4}" destId="{7C5C200F-970F-41D7-9EA8-FFE34CB55753}" srcOrd="0" destOrd="0" presId="urn:microsoft.com/office/officeart/2005/8/layout/equation2"/>
    <dgm:cxn modelId="{3284E704-F778-4B2D-A2D2-7DE4B0812DA9}" type="presOf" srcId="{86998ACC-E217-41E5-8425-E6A5AB16BC15}" destId="{A1CA62DD-E395-408E-B47D-F4F578C633CF}" srcOrd="0" destOrd="0" presId="urn:microsoft.com/office/officeart/2005/8/layout/equation2"/>
    <dgm:cxn modelId="{F198392D-C5D4-42B0-BF3B-2A0B6F3B3AC0}" type="presOf" srcId="{348FF85D-233F-4B18-A08C-8245B9F7F50B}" destId="{9E358ECB-1C5A-421D-A6D4-AD3A9CFED0C0}" srcOrd="0" destOrd="0" presId="urn:microsoft.com/office/officeart/2005/8/layout/equation2"/>
    <dgm:cxn modelId="{5238B500-494D-4816-B9F3-85FBFA2563F9}" type="presOf" srcId="{D683E691-81C1-46D5-8B8A-5E626068A811}" destId="{5B1B5C52-ABEB-4ED8-B32D-F4CDA3359817}" srcOrd="0" destOrd="0" presId="urn:microsoft.com/office/officeart/2005/8/layout/equation2"/>
    <dgm:cxn modelId="{E8CDE50B-E612-4059-A649-9FC2A7B7780E}" type="presParOf" srcId="{BFA042F1-5764-4927-AE36-5F773F6B3A0A}" destId="{9549BA32-068B-4763-A48D-80276E0FACDB}" srcOrd="0" destOrd="0" presId="urn:microsoft.com/office/officeart/2005/8/layout/equation2"/>
    <dgm:cxn modelId="{1C000E60-5037-47BC-A742-7FFD8573DDD1}" type="presParOf" srcId="{9549BA32-068B-4763-A48D-80276E0FACDB}" destId="{1E9850AD-D292-4183-81FD-EE0690929E96}" srcOrd="0" destOrd="0" presId="urn:microsoft.com/office/officeart/2005/8/layout/equation2"/>
    <dgm:cxn modelId="{CCC314C9-0010-4947-BA66-EE47A7747249}" type="presParOf" srcId="{9549BA32-068B-4763-A48D-80276E0FACDB}" destId="{A06D5C7A-1C8C-4218-BABC-90BD178769D0}" srcOrd="1" destOrd="0" presId="urn:microsoft.com/office/officeart/2005/8/layout/equation2"/>
    <dgm:cxn modelId="{3D77DC6C-5A36-4E41-9538-7705F75F5187}" type="presParOf" srcId="{9549BA32-068B-4763-A48D-80276E0FACDB}" destId="{A1CA62DD-E395-408E-B47D-F4F578C633CF}" srcOrd="2" destOrd="0" presId="urn:microsoft.com/office/officeart/2005/8/layout/equation2"/>
    <dgm:cxn modelId="{1C245BEA-B15F-4860-8CAE-1F90E088071E}" type="presParOf" srcId="{9549BA32-068B-4763-A48D-80276E0FACDB}" destId="{E164C532-02CD-46B8-99CF-8A0E4BB128C9}" srcOrd="3" destOrd="0" presId="urn:microsoft.com/office/officeart/2005/8/layout/equation2"/>
    <dgm:cxn modelId="{83B869A3-ED66-47B5-8870-B4F1A93D2536}" type="presParOf" srcId="{9549BA32-068B-4763-A48D-80276E0FACDB}" destId="{7C5C200F-970F-41D7-9EA8-FFE34CB55753}" srcOrd="4" destOrd="0" presId="urn:microsoft.com/office/officeart/2005/8/layout/equation2"/>
    <dgm:cxn modelId="{7503153B-456B-4B8E-A12A-F97298E51060}" type="presParOf" srcId="{BFA042F1-5764-4927-AE36-5F773F6B3A0A}" destId="{9E358ECB-1C5A-421D-A6D4-AD3A9CFED0C0}" srcOrd="1" destOrd="0" presId="urn:microsoft.com/office/officeart/2005/8/layout/equation2"/>
    <dgm:cxn modelId="{F9AD8272-4297-41D1-81EC-B0BFDB264F2B}" type="presParOf" srcId="{9E358ECB-1C5A-421D-A6D4-AD3A9CFED0C0}" destId="{4F9AD5D8-AD09-4E99-A1ED-47BD620FB205}" srcOrd="0" destOrd="0" presId="urn:microsoft.com/office/officeart/2005/8/layout/equation2"/>
    <dgm:cxn modelId="{C09FFA85-CA0A-4D23-98F7-BAD7B9FFE1BC}" type="presParOf" srcId="{BFA042F1-5764-4927-AE36-5F773F6B3A0A}" destId="{5B1B5C52-ABEB-4ED8-B32D-F4CDA335981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2565F-56D0-4813-9A7B-3BFF80DA3A3E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76EE6C-1BB7-4C59-82E5-BE0BD4A760AE}">
      <dgm:prSet phldrT="[文本]"/>
      <dgm:spPr/>
      <dgm:t>
        <a:bodyPr/>
        <a:lstStyle/>
        <a:p>
          <a:pPr algn="l"/>
          <a:r>
            <a:rPr lang="en-US" altLang="en-US" dirty="0" smtClean="0">
              <a:latin typeface="华文楷体" pitchFamily="2" charset="-122"/>
              <a:ea typeface="华文楷体" pitchFamily="2" charset="-122"/>
            </a:rPr>
            <a:t>ODPS</a:t>
          </a:r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紧密结合的数据采集器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42FA96EB-F3E9-4ADC-97C7-5457843AF070}" type="parTrans" cxnId="{6594D345-1BA0-4E4C-8E71-CE756E21ACC3}">
      <dgm:prSet/>
      <dgm:spPr/>
      <dgm:t>
        <a:bodyPr/>
        <a:lstStyle/>
        <a:p>
          <a:endParaRPr lang="zh-CN" altLang="en-US"/>
        </a:p>
      </dgm:t>
    </dgm:pt>
    <dgm:pt modelId="{EA2575A1-DA52-4CB1-8E9B-88CB584BDE25}" type="sibTrans" cxnId="{6594D345-1BA0-4E4C-8E71-CE756E21ACC3}">
      <dgm:prSet/>
      <dgm:spPr/>
      <dgm:t>
        <a:bodyPr/>
        <a:lstStyle/>
        <a:p>
          <a:endParaRPr lang="zh-CN" altLang="en-US"/>
        </a:p>
      </dgm:t>
    </dgm:pt>
    <dgm:pt modelId="{941D625F-5E36-4A7E-963F-3410F8C4F28C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独立计算，不耗生产</a:t>
          </a:r>
          <a:r>
            <a:rPr lang="en-US" altLang="en-US" dirty="0" smtClean="0">
              <a:latin typeface="华文楷体" pitchFamily="2" charset="-122"/>
              <a:ea typeface="华文楷体" pitchFamily="2" charset="-122"/>
            </a:rPr>
            <a:t>slots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34EB0065-91E2-4E26-9F66-14FA499897C9}" type="parTrans" cxnId="{C2458AB9-A9C0-49B4-B644-BBE5DF258330}">
      <dgm:prSet/>
      <dgm:spPr/>
      <dgm:t>
        <a:bodyPr/>
        <a:lstStyle/>
        <a:p>
          <a:endParaRPr lang="zh-CN" altLang="en-US"/>
        </a:p>
      </dgm:t>
    </dgm:pt>
    <dgm:pt modelId="{ACD12AD2-0CB3-4703-A036-0FA7EEBACB18}" type="sibTrans" cxnId="{C2458AB9-A9C0-49B4-B644-BBE5DF258330}">
      <dgm:prSet/>
      <dgm:spPr/>
      <dgm:t>
        <a:bodyPr/>
        <a:lstStyle/>
        <a:p>
          <a:endParaRPr lang="zh-CN" altLang="en-US"/>
        </a:p>
      </dgm:t>
    </dgm:pt>
    <dgm:pt modelId="{0C87E2C5-3DF4-4900-9AF8-8DC70FFC5FCB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校验，预警分级别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27B75FC6-F2A3-4BCC-A92A-9AB0F1E81878}" type="parTrans" cxnId="{DC2DAA85-E48D-4E8C-8611-234C903CEEAF}">
      <dgm:prSet/>
      <dgm:spPr/>
      <dgm:t>
        <a:bodyPr/>
        <a:lstStyle/>
        <a:p>
          <a:endParaRPr lang="zh-CN" altLang="en-US"/>
        </a:p>
      </dgm:t>
    </dgm:pt>
    <dgm:pt modelId="{D52E3D88-EE1F-4AF1-9D64-8ACAE6C804C8}" type="sibTrans" cxnId="{DC2DAA85-E48D-4E8C-8611-234C903CEEAF}">
      <dgm:prSet/>
      <dgm:spPr/>
      <dgm:t>
        <a:bodyPr/>
        <a:lstStyle/>
        <a:p>
          <a:endParaRPr lang="zh-CN" altLang="en-US"/>
        </a:p>
      </dgm:t>
    </dgm:pt>
    <dgm:pt modelId="{0582F18A-3F3B-4C49-B321-DCEA1F0317D2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模板规则灵活，</a:t>
          </a:r>
          <a:r>
            <a:rPr lang="zh-CN" altLang="en-US" noProof="0" dirty="0" smtClean="0">
              <a:latin typeface="华文楷体" pitchFamily="2" charset="-122"/>
              <a:ea typeface="华文楷体" pitchFamily="2" charset="-122"/>
            </a:rPr>
            <a:t>可扩展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7478C6FF-2385-470F-B4D9-D15178C93B98}" type="parTrans" cxnId="{EB51C741-2356-47CF-B8D8-5CD4CB66A33A}">
      <dgm:prSet/>
      <dgm:spPr/>
      <dgm:t>
        <a:bodyPr/>
        <a:lstStyle/>
        <a:p>
          <a:endParaRPr lang="zh-CN" altLang="en-US"/>
        </a:p>
      </dgm:t>
    </dgm:pt>
    <dgm:pt modelId="{B26378AD-E868-4528-805A-0BD7A9B1EC1D}" type="sibTrans" cxnId="{EB51C741-2356-47CF-B8D8-5CD4CB66A33A}">
      <dgm:prSet/>
      <dgm:spPr/>
      <dgm:t>
        <a:bodyPr/>
        <a:lstStyle/>
        <a:p>
          <a:endParaRPr lang="zh-CN" altLang="en-US"/>
        </a:p>
      </dgm:t>
    </dgm:pt>
    <dgm:pt modelId="{B5BFFD47-32F1-4423-98E2-C80EF6455730}">
      <dgm:prSet phldrT="[文本]"/>
      <dgm:spPr/>
      <dgm:t>
        <a:bodyPr/>
        <a:lstStyle/>
        <a:p>
          <a:pPr algn="l"/>
          <a:r>
            <a:rPr lang="zh-CN" altLang="en-US" noProof="0" dirty="0" smtClean="0">
              <a:latin typeface="华文楷体" pitchFamily="2" charset="-122"/>
              <a:ea typeface="华文楷体" pitchFamily="2" charset="-122"/>
            </a:rPr>
            <a:t>校验</a:t>
          </a:r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规则与生产任务异步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ECD56DE0-8FA6-4717-B0C4-A6A6805453A3}" type="parTrans" cxnId="{5C9C6B2A-6D2B-4FBE-9FB5-718D6151A371}">
      <dgm:prSet/>
      <dgm:spPr/>
      <dgm:t>
        <a:bodyPr/>
        <a:lstStyle/>
        <a:p>
          <a:endParaRPr lang="zh-CN" altLang="en-US"/>
        </a:p>
      </dgm:t>
    </dgm:pt>
    <dgm:pt modelId="{B7735506-F8DE-43DD-9D44-A830FAFB6379}" type="sibTrans" cxnId="{5C9C6B2A-6D2B-4FBE-9FB5-718D6151A371}">
      <dgm:prSet/>
      <dgm:spPr/>
      <dgm:t>
        <a:bodyPr/>
        <a:lstStyle/>
        <a:p>
          <a:endParaRPr lang="zh-CN" altLang="en-US"/>
        </a:p>
      </dgm:t>
    </dgm:pt>
    <dgm:pt modelId="{0C996439-3FF9-46AD-9B93-7E68462412EC}">
      <dgm:prSet phldrT="[文本]"/>
      <dgm:spPr/>
      <dgm:t>
        <a:bodyPr/>
        <a:lstStyle/>
        <a:p>
          <a:pPr algn="l"/>
          <a:r>
            <a:rPr lang="zh-CN" altLang="en-US" noProof="0" dirty="0" smtClean="0">
              <a:latin typeface="华文楷体" pitchFamily="2" charset="-122"/>
              <a:ea typeface="华文楷体" pitchFamily="2" charset="-122"/>
            </a:rPr>
            <a:t>多级容错、缓存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D025FF0A-275A-4CD7-BD32-CD8E6EF3304C}" type="parTrans" cxnId="{84A94759-DC7D-4CDB-8F43-9F0ECA0384DE}">
      <dgm:prSet/>
      <dgm:spPr/>
      <dgm:t>
        <a:bodyPr/>
        <a:lstStyle/>
        <a:p>
          <a:endParaRPr lang="zh-CN" altLang="en-US"/>
        </a:p>
      </dgm:t>
    </dgm:pt>
    <dgm:pt modelId="{36913965-F48C-48E3-AD69-00579FBB2F23}" type="sibTrans" cxnId="{84A94759-DC7D-4CDB-8F43-9F0ECA0384DE}">
      <dgm:prSet/>
      <dgm:spPr/>
      <dgm:t>
        <a:bodyPr/>
        <a:lstStyle/>
        <a:p>
          <a:endParaRPr lang="zh-CN" altLang="en-US"/>
        </a:p>
      </dgm:t>
    </dgm:pt>
    <dgm:pt modelId="{8A4E8631-9F27-4134-A97C-756070830C50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智能阈值算法体系</a:t>
          </a:r>
          <a:endParaRPr lang="zh-CN" altLang="en-US" dirty="0"/>
        </a:p>
      </dgm:t>
    </dgm:pt>
    <dgm:pt modelId="{F720B103-7752-4D8F-94BD-B2CB417B18AF}" type="parTrans" cxnId="{88F163E8-4B02-499E-B371-BF2C0100A3B2}">
      <dgm:prSet/>
      <dgm:spPr/>
      <dgm:t>
        <a:bodyPr/>
        <a:lstStyle/>
        <a:p>
          <a:endParaRPr lang="zh-CN" altLang="en-US"/>
        </a:p>
      </dgm:t>
    </dgm:pt>
    <dgm:pt modelId="{C46453ED-1FA1-4B7F-88AE-BB566C4A8926}" type="sibTrans" cxnId="{88F163E8-4B02-499E-B371-BF2C0100A3B2}">
      <dgm:prSet/>
      <dgm:spPr/>
      <dgm:t>
        <a:bodyPr/>
        <a:lstStyle/>
        <a:p>
          <a:endParaRPr lang="zh-CN" altLang="en-US"/>
        </a:p>
      </dgm:t>
    </dgm:pt>
    <dgm:pt modelId="{8AEC79D0-5AF1-4C21-8DFF-7AF28116B833}">
      <dgm:prSet/>
      <dgm:spPr/>
      <dgm:t>
        <a:bodyPr/>
        <a:lstStyle/>
        <a:p>
          <a:endParaRPr lang="zh-CN" altLang="en-US" dirty="0"/>
        </a:p>
      </dgm:t>
    </dgm:pt>
    <dgm:pt modelId="{A0C3E6E5-0273-4D90-ACCC-D9BC9D4C2BE1}" type="parTrans" cxnId="{8CCF3E30-18A3-4546-97E7-8D3BC53072EC}">
      <dgm:prSet/>
      <dgm:spPr/>
      <dgm:t>
        <a:bodyPr/>
        <a:lstStyle/>
        <a:p>
          <a:endParaRPr lang="zh-CN" altLang="en-US"/>
        </a:p>
      </dgm:t>
    </dgm:pt>
    <dgm:pt modelId="{903C01BD-82BF-4E85-BB28-054FF28349EC}" type="sibTrans" cxnId="{8CCF3E30-18A3-4546-97E7-8D3BC53072EC}">
      <dgm:prSet/>
      <dgm:spPr/>
      <dgm:t>
        <a:bodyPr/>
        <a:lstStyle/>
        <a:p>
          <a:endParaRPr lang="zh-CN" altLang="en-US"/>
        </a:p>
      </dgm:t>
    </dgm:pt>
    <dgm:pt modelId="{FDCFFA70-262E-411E-89A6-633578A20B3A}">
      <dgm:prSet phldrT="[文本]"/>
      <dgm:spPr/>
      <dgm:t>
        <a:bodyPr/>
        <a:lstStyle/>
        <a:p>
          <a:pPr algn="l"/>
          <a:endParaRPr lang="zh-CN" altLang="en-US" dirty="0"/>
        </a:p>
      </dgm:t>
    </dgm:pt>
    <dgm:pt modelId="{736785B2-4045-4F7A-BA8A-40357D4A4190}" type="parTrans" cxnId="{A29E67ED-C722-4E04-9270-5351E3F3B7FD}">
      <dgm:prSet/>
      <dgm:spPr/>
      <dgm:t>
        <a:bodyPr/>
        <a:lstStyle/>
        <a:p>
          <a:endParaRPr lang="zh-CN" altLang="en-US"/>
        </a:p>
      </dgm:t>
    </dgm:pt>
    <dgm:pt modelId="{F92D59C8-FFB8-465E-9D75-EB4B303E89E2}" type="sibTrans" cxnId="{A29E67ED-C722-4E04-9270-5351E3F3B7FD}">
      <dgm:prSet/>
      <dgm:spPr/>
      <dgm:t>
        <a:bodyPr/>
        <a:lstStyle/>
        <a:p>
          <a:endParaRPr lang="zh-CN" altLang="en-US"/>
        </a:p>
      </dgm:t>
    </dgm:pt>
    <dgm:pt modelId="{85889A1D-3504-4025-840F-0A679118B005}" type="pres">
      <dgm:prSet presAssocID="{1AC2565F-56D0-4813-9A7B-3BFF80DA3A3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82E929-3C03-40E6-ADD0-33C0FE04D98E}" type="pres">
      <dgm:prSet presAssocID="{8A4E8631-9F27-4134-A97C-756070830C50}" presName="circle1" presStyleLbl="node1" presStyleIdx="0" presStyleCnt="7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AE1B0C5A-B411-4A15-924B-A11E35607000}" type="pres">
      <dgm:prSet presAssocID="{8A4E8631-9F27-4134-A97C-756070830C50}" presName="space" presStyleCnt="0"/>
      <dgm:spPr/>
    </dgm:pt>
    <dgm:pt modelId="{57193AB9-7C8B-4732-AB71-E676C4110BAF}" type="pres">
      <dgm:prSet presAssocID="{8A4E8631-9F27-4134-A97C-756070830C50}" presName="rect1" presStyleLbl="alignAcc1" presStyleIdx="0" presStyleCnt="7" custLinFactNeighborY="1587"/>
      <dgm:spPr/>
      <dgm:t>
        <a:bodyPr/>
        <a:lstStyle/>
        <a:p>
          <a:endParaRPr lang="zh-CN" altLang="en-US"/>
        </a:p>
      </dgm:t>
    </dgm:pt>
    <dgm:pt modelId="{EBCB4F04-0954-451F-B68E-14D05FC08263}" type="pres">
      <dgm:prSet presAssocID="{0C996439-3FF9-46AD-9B93-7E68462412EC}" presName="vertSpace2" presStyleLbl="node1" presStyleIdx="0" presStyleCnt="7"/>
      <dgm:spPr/>
    </dgm:pt>
    <dgm:pt modelId="{BD13548B-3419-4FC5-A371-2FAF8D4A6057}" type="pres">
      <dgm:prSet presAssocID="{0C996439-3FF9-46AD-9B93-7E68462412EC}" presName="circle2" presStyleLbl="node1" presStyleIdx="1" presStyleCnt="7"/>
      <dgm:spPr/>
      <dgm:t>
        <a:bodyPr/>
        <a:lstStyle/>
        <a:p>
          <a:endParaRPr lang="zh-CN" altLang="en-US"/>
        </a:p>
      </dgm:t>
    </dgm:pt>
    <dgm:pt modelId="{9BB61DCD-36C5-4FE2-8018-E593775B692D}" type="pres">
      <dgm:prSet presAssocID="{0C996439-3FF9-46AD-9B93-7E68462412EC}" presName="rect2" presStyleLbl="alignAcc1" presStyleIdx="1" presStyleCnt="7"/>
      <dgm:spPr/>
      <dgm:t>
        <a:bodyPr/>
        <a:lstStyle/>
        <a:p>
          <a:endParaRPr lang="zh-CN" altLang="en-US"/>
        </a:p>
      </dgm:t>
    </dgm:pt>
    <dgm:pt modelId="{2A7DC911-311A-4BF0-B864-FD2C16C097A0}" type="pres">
      <dgm:prSet presAssocID="{B5BFFD47-32F1-4423-98E2-C80EF6455730}" presName="vertSpace3" presStyleLbl="node1" presStyleIdx="1" presStyleCnt="7"/>
      <dgm:spPr/>
    </dgm:pt>
    <dgm:pt modelId="{E2AE8878-1E3E-47F9-935C-F20B4488E887}" type="pres">
      <dgm:prSet presAssocID="{B5BFFD47-32F1-4423-98E2-C80EF6455730}" presName="circle3" presStyleLbl="node1" presStyleIdx="2" presStyleCnt="7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D2593878-8E15-420D-ADC0-FED44A518A45}" type="pres">
      <dgm:prSet presAssocID="{B5BFFD47-32F1-4423-98E2-C80EF6455730}" presName="rect3" presStyleLbl="alignAcc1" presStyleIdx="2" presStyleCnt="7"/>
      <dgm:spPr/>
      <dgm:t>
        <a:bodyPr/>
        <a:lstStyle/>
        <a:p>
          <a:endParaRPr lang="zh-CN" altLang="en-US"/>
        </a:p>
      </dgm:t>
    </dgm:pt>
    <dgm:pt modelId="{32B7C56A-BDCC-42BC-B5FD-905192E186C0}" type="pres">
      <dgm:prSet presAssocID="{0582F18A-3F3B-4C49-B321-DCEA1F0317D2}" presName="vertSpace4" presStyleLbl="node1" presStyleIdx="2" presStyleCnt="7"/>
      <dgm:spPr/>
    </dgm:pt>
    <dgm:pt modelId="{717A6D52-5F3C-4440-8698-2FE51EB45782}" type="pres">
      <dgm:prSet presAssocID="{0582F18A-3F3B-4C49-B321-DCEA1F0317D2}" presName="circle4" presStyleLbl="node1" presStyleIdx="3" presStyleCnt="7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989BBD31-C462-4FD4-BA16-6E81E9696090}" type="pres">
      <dgm:prSet presAssocID="{0582F18A-3F3B-4C49-B321-DCEA1F0317D2}" presName="rect4" presStyleLbl="alignAcc1" presStyleIdx="3" presStyleCnt="7"/>
      <dgm:spPr/>
      <dgm:t>
        <a:bodyPr/>
        <a:lstStyle/>
        <a:p>
          <a:endParaRPr lang="zh-CN" altLang="en-US"/>
        </a:p>
      </dgm:t>
    </dgm:pt>
    <dgm:pt modelId="{EBFA8395-4E1C-48F5-93FC-2B4B4EB171FE}" type="pres">
      <dgm:prSet presAssocID="{0C87E2C5-3DF4-4900-9AF8-8DC70FFC5FCB}" presName="vertSpace5" presStyleLbl="node1" presStyleIdx="3" presStyleCnt="7"/>
      <dgm:spPr/>
    </dgm:pt>
    <dgm:pt modelId="{DBB3D3BA-406A-4917-815E-6B2314B2550F}" type="pres">
      <dgm:prSet presAssocID="{0C87E2C5-3DF4-4900-9AF8-8DC70FFC5FCB}" presName="circle5" presStyleLbl="node1" presStyleIdx="4" presStyleCnt="7"/>
      <dgm:spPr/>
      <dgm:t>
        <a:bodyPr/>
        <a:lstStyle/>
        <a:p>
          <a:endParaRPr lang="zh-CN" altLang="en-US"/>
        </a:p>
      </dgm:t>
    </dgm:pt>
    <dgm:pt modelId="{0224BF31-D838-453F-84B7-975FBCD77B12}" type="pres">
      <dgm:prSet presAssocID="{0C87E2C5-3DF4-4900-9AF8-8DC70FFC5FCB}" presName="rect5" presStyleLbl="alignAcc1" presStyleIdx="4" presStyleCnt="7"/>
      <dgm:spPr/>
      <dgm:t>
        <a:bodyPr/>
        <a:lstStyle/>
        <a:p>
          <a:endParaRPr lang="zh-CN" altLang="en-US"/>
        </a:p>
      </dgm:t>
    </dgm:pt>
    <dgm:pt modelId="{96260B9B-DDEC-4FF5-86B5-8F4E7353FCCE}" type="pres">
      <dgm:prSet presAssocID="{6976EE6C-1BB7-4C59-82E5-BE0BD4A760AE}" presName="vertSpace6" presStyleLbl="node1" presStyleIdx="4" presStyleCnt="7"/>
      <dgm:spPr/>
    </dgm:pt>
    <dgm:pt modelId="{3DD74451-4377-4E72-B037-910FCEA265E2}" type="pres">
      <dgm:prSet presAssocID="{6976EE6C-1BB7-4C59-82E5-BE0BD4A760AE}" presName="circle6" presStyleLbl="node1" presStyleIdx="5" presStyleCnt="7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F4968D73-5D4C-4616-A54A-6564926DE4EB}" type="pres">
      <dgm:prSet presAssocID="{6976EE6C-1BB7-4C59-82E5-BE0BD4A760AE}" presName="rect6" presStyleLbl="alignAcc1" presStyleIdx="5" presStyleCnt="7" custLinFactNeighborY="4762"/>
      <dgm:spPr/>
      <dgm:t>
        <a:bodyPr/>
        <a:lstStyle/>
        <a:p>
          <a:endParaRPr lang="zh-CN" altLang="en-US"/>
        </a:p>
      </dgm:t>
    </dgm:pt>
    <dgm:pt modelId="{3B80875F-BB29-4AFE-8333-92C005A91A1A}" type="pres">
      <dgm:prSet presAssocID="{941D625F-5E36-4A7E-963F-3410F8C4F28C}" presName="vertSpace7" presStyleLbl="node1" presStyleIdx="5" presStyleCnt="7"/>
      <dgm:spPr/>
    </dgm:pt>
    <dgm:pt modelId="{9F980E76-20B2-4C03-ACAD-A5F01D0B92D5}" type="pres">
      <dgm:prSet presAssocID="{941D625F-5E36-4A7E-963F-3410F8C4F28C}" presName="circle7" presStyleLbl="node1" presStyleIdx="6" presStyleCnt="7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CD1EDA60-3A82-445D-AF0B-3FC7E51DC8DC}" type="pres">
      <dgm:prSet presAssocID="{941D625F-5E36-4A7E-963F-3410F8C4F28C}" presName="rect7" presStyleLbl="alignAcc1" presStyleIdx="6" presStyleCnt="7"/>
      <dgm:spPr/>
      <dgm:t>
        <a:bodyPr/>
        <a:lstStyle/>
        <a:p>
          <a:endParaRPr lang="zh-CN" altLang="en-US"/>
        </a:p>
      </dgm:t>
    </dgm:pt>
    <dgm:pt modelId="{90435807-7A24-4BA8-9183-EA9EBD340135}" type="pres">
      <dgm:prSet presAssocID="{8A4E8631-9F27-4134-A97C-756070830C50}" presName="rect1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37341-5FC5-437C-A1BB-8AD360D26F84}" type="pres">
      <dgm:prSet presAssocID="{0C996439-3FF9-46AD-9B93-7E68462412EC}" presName="rect2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03ED05-22C2-4CD9-A87F-98273ABF761B}" type="pres">
      <dgm:prSet presAssocID="{B5BFFD47-32F1-4423-98E2-C80EF6455730}" presName="rect3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78E10-50BA-403A-9105-A8063F822806}" type="pres">
      <dgm:prSet presAssocID="{0582F18A-3F3B-4C49-B321-DCEA1F0317D2}" presName="rect4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50490C-636A-4950-8245-497EDBFCD8A4}" type="pres">
      <dgm:prSet presAssocID="{0C87E2C5-3DF4-4900-9AF8-8DC70FFC5FCB}" presName="rect5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D63B4A-54D5-454D-98B8-1BC09809FA9C}" type="pres">
      <dgm:prSet presAssocID="{6976EE6C-1BB7-4C59-82E5-BE0BD4A760AE}" presName="rect6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4DA26-42F1-4884-AC8B-782B671E9258}" type="pres">
      <dgm:prSet presAssocID="{941D625F-5E36-4A7E-963F-3410F8C4F28C}" presName="rect7ParTxNoCh" presStyleLbl="alignAcc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94D345-1BA0-4E4C-8E71-CE756E21ACC3}" srcId="{1AC2565F-56D0-4813-9A7B-3BFF80DA3A3E}" destId="{6976EE6C-1BB7-4C59-82E5-BE0BD4A760AE}" srcOrd="5" destOrd="0" parTransId="{42FA96EB-F3E9-4ADC-97C7-5457843AF070}" sibTransId="{EA2575A1-DA52-4CB1-8E9B-88CB584BDE25}"/>
    <dgm:cxn modelId="{1190B428-0D23-4E04-9CE9-F522CEA85BA0}" type="presOf" srcId="{1AC2565F-56D0-4813-9A7B-3BFF80DA3A3E}" destId="{85889A1D-3504-4025-840F-0A679118B005}" srcOrd="0" destOrd="0" presId="urn:microsoft.com/office/officeart/2005/8/layout/target3"/>
    <dgm:cxn modelId="{88F163E8-4B02-499E-B371-BF2C0100A3B2}" srcId="{1AC2565F-56D0-4813-9A7B-3BFF80DA3A3E}" destId="{8A4E8631-9F27-4134-A97C-756070830C50}" srcOrd="0" destOrd="0" parTransId="{F720B103-7752-4D8F-94BD-B2CB417B18AF}" sibTransId="{C46453ED-1FA1-4B7F-88AE-BB566C4A8926}"/>
    <dgm:cxn modelId="{EB51C741-2356-47CF-B8D8-5CD4CB66A33A}" srcId="{1AC2565F-56D0-4813-9A7B-3BFF80DA3A3E}" destId="{0582F18A-3F3B-4C49-B321-DCEA1F0317D2}" srcOrd="3" destOrd="0" parTransId="{7478C6FF-2385-470F-B4D9-D15178C93B98}" sibTransId="{B26378AD-E868-4528-805A-0BD7A9B1EC1D}"/>
    <dgm:cxn modelId="{5C9C6B2A-6D2B-4FBE-9FB5-718D6151A371}" srcId="{1AC2565F-56D0-4813-9A7B-3BFF80DA3A3E}" destId="{B5BFFD47-32F1-4423-98E2-C80EF6455730}" srcOrd="2" destOrd="0" parTransId="{ECD56DE0-8FA6-4717-B0C4-A6A6805453A3}" sibTransId="{B7735506-F8DE-43DD-9D44-A830FAFB6379}"/>
    <dgm:cxn modelId="{A29E67ED-C722-4E04-9270-5351E3F3B7FD}" srcId="{1AC2565F-56D0-4813-9A7B-3BFF80DA3A3E}" destId="{FDCFFA70-262E-411E-89A6-633578A20B3A}" srcOrd="8" destOrd="0" parTransId="{736785B2-4045-4F7A-BA8A-40357D4A4190}" sibTransId="{F92D59C8-FFB8-465E-9D75-EB4B303E89E2}"/>
    <dgm:cxn modelId="{CBCC94D4-F630-4702-AE1B-2026DBAF8987}" type="presOf" srcId="{0C87E2C5-3DF4-4900-9AF8-8DC70FFC5FCB}" destId="{2950490C-636A-4950-8245-497EDBFCD8A4}" srcOrd="1" destOrd="0" presId="urn:microsoft.com/office/officeart/2005/8/layout/target3"/>
    <dgm:cxn modelId="{8CCF3E30-18A3-4546-97E7-8D3BC53072EC}" srcId="{1AC2565F-56D0-4813-9A7B-3BFF80DA3A3E}" destId="{8AEC79D0-5AF1-4C21-8DFF-7AF28116B833}" srcOrd="7" destOrd="0" parTransId="{A0C3E6E5-0273-4D90-ACCC-D9BC9D4C2BE1}" sibTransId="{903C01BD-82BF-4E85-BB28-054FF28349EC}"/>
    <dgm:cxn modelId="{5250EC8A-84D5-43A2-A557-DFB1E04C59B4}" type="presOf" srcId="{6976EE6C-1BB7-4C59-82E5-BE0BD4A760AE}" destId="{F4968D73-5D4C-4616-A54A-6564926DE4EB}" srcOrd="0" destOrd="0" presId="urn:microsoft.com/office/officeart/2005/8/layout/target3"/>
    <dgm:cxn modelId="{B37D72B5-D294-4C55-AFC1-837374FFD778}" type="presOf" srcId="{0582F18A-3F3B-4C49-B321-DCEA1F0317D2}" destId="{989BBD31-C462-4FD4-BA16-6E81E9696090}" srcOrd="0" destOrd="0" presId="urn:microsoft.com/office/officeart/2005/8/layout/target3"/>
    <dgm:cxn modelId="{350593FA-A872-4848-8D51-74796F75E3A1}" type="presOf" srcId="{941D625F-5E36-4A7E-963F-3410F8C4F28C}" destId="{CD1EDA60-3A82-445D-AF0B-3FC7E51DC8DC}" srcOrd="0" destOrd="0" presId="urn:microsoft.com/office/officeart/2005/8/layout/target3"/>
    <dgm:cxn modelId="{DC2DAA85-E48D-4E8C-8611-234C903CEEAF}" srcId="{1AC2565F-56D0-4813-9A7B-3BFF80DA3A3E}" destId="{0C87E2C5-3DF4-4900-9AF8-8DC70FFC5FCB}" srcOrd="4" destOrd="0" parTransId="{27B75FC6-F2A3-4BCC-A92A-9AB0F1E81878}" sibTransId="{D52E3D88-EE1F-4AF1-9D64-8ACAE6C804C8}"/>
    <dgm:cxn modelId="{9159F48E-8E0E-48C5-A276-BDD569F98C05}" type="presOf" srcId="{B5BFFD47-32F1-4423-98E2-C80EF6455730}" destId="{D2593878-8E15-420D-ADC0-FED44A518A45}" srcOrd="0" destOrd="0" presId="urn:microsoft.com/office/officeart/2005/8/layout/target3"/>
    <dgm:cxn modelId="{84A94759-DC7D-4CDB-8F43-9F0ECA0384DE}" srcId="{1AC2565F-56D0-4813-9A7B-3BFF80DA3A3E}" destId="{0C996439-3FF9-46AD-9B93-7E68462412EC}" srcOrd="1" destOrd="0" parTransId="{D025FF0A-275A-4CD7-BD32-CD8E6EF3304C}" sibTransId="{36913965-F48C-48E3-AD69-00579FBB2F23}"/>
    <dgm:cxn modelId="{F112D256-4E99-4CF5-9138-989FEEE8B06F}" type="presOf" srcId="{0C996439-3FF9-46AD-9B93-7E68462412EC}" destId="{ECE37341-5FC5-437C-A1BB-8AD360D26F84}" srcOrd="1" destOrd="0" presId="urn:microsoft.com/office/officeart/2005/8/layout/target3"/>
    <dgm:cxn modelId="{96D9C358-E085-4855-BD65-FE6C1DCCFE0A}" type="presOf" srcId="{6976EE6C-1BB7-4C59-82E5-BE0BD4A760AE}" destId="{8BD63B4A-54D5-454D-98B8-1BC09809FA9C}" srcOrd="1" destOrd="0" presId="urn:microsoft.com/office/officeart/2005/8/layout/target3"/>
    <dgm:cxn modelId="{78184CF2-E3F2-4F77-8DB1-632583858693}" type="presOf" srcId="{8A4E8631-9F27-4134-A97C-756070830C50}" destId="{90435807-7A24-4BA8-9183-EA9EBD340135}" srcOrd="1" destOrd="0" presId="urn:microsoft.com/office/officeart/2005/8/layout/target3"/>
    <dgm:cxn modelId="{778B7C2D-F042-43F4-962D-C7B20DA22ED0}" type="presOf" srcId="{8A4E8631-9F27-4134-A97C-756070830C50}" destId="{57193AB9-7C8B-4732-AB71-E676C4110BAF}" srcOrd="0" destOrd="0" presId="urn:microsoft.com/office/officeart/2005/8/layout/target3"/>
    <dgm:cxn modelId="{C2458AB9-A9C0-49B4-B644-BBE5DF258330}" srcId="{1AC2565F-56D0-4813-9A7B-3BFF80DA3A3E}" destId="{941D625F-5E36-4A7E-963F-3410F8C4F28C}" srcOrd="6" destOrd="0" parTransId="{34EB0065-91E2-4E26-9F66-14FA499897C9}" sibTransId="{ACD12AD2-0CB3-4703-A036-0FA7EEBACB18}"/>
    <dgm:cxn modelId="{DA845056-9C92-40CD-8AE6-88A849B15F39}" type="presOf" srcId="{B5BFFD47-32F1-4423-98E2-C80EF6455730}" destId="{8003ED05-22C2-4CD9-A87F-98273ABF761B}" srcOrd="1" destOrd="0" presId="urn:microsoft.com/office/officeart/2005/8/layout/target3"/>
    <dgm:cxn modelId="{6A14256B-7C79-493D-9524-32D938E1BC53}" type="presOf" srcId="{0582F18A-3F3B-4C49-B321-DCEA1F0317D2}" destId="{7F278E10-50BA-403A-9105-A8063F822806}" srcOrd="1" destOrd="0" presId="urn:microsoft.com/office/officeart/2005/8/layout/target3"/>
    <dgm:cxn modelId="{B390478A-3B1F-4A99-9B9F-2D8C7E37461C}" type="presOf" srcId="{0C87E2C5-3DF4-4900-9AF8-8DC70FFC5FCB}" destId="{0224BF31-D838-453F-84B7-975FBCD77B12}" srcOrd="0" destOrd="0" presId="urn:microsoft.com/office/officeart/2005/8/layout/target3"/>
    <dgm:cxn modelId="{93D4DC30-E494-4273-B6EC-3EF6E8281026}" type="presOf" srcId="{0C996439-3FF9-46AD-9B93-7E68462412EC}" destId="{9BB61DCD-36C5-4FE2-8018-E593775B692D}" srcOrd="0" destOrd="0" presId="urn:microsoft.com/office/officeart/2005/8/layout/target3"/>
    <dgm:cxn modelId="{265FBC98-5B4F-4B73-B365-8EA1720FCE64}" type="presOf" srcId="{941D625F-5E36-4A7E-963F-3410F8C4F28C}" destId="{CD94DA26-42F1-4884-AC8B-782B671E9258}" srcOrd="1" destOrd="0" presId="urn:microsoft.com/office/officeart/2005/8/layout/target3"/>
    <dgm:cxn modelId="{1F397EF7-2643-49B4-9563-C76E056FBBC9}" type="presParOf" srcId="{85889A1D-3504-4025-840F-0A679118B005}" destId="{4582E929-3C03-40E6-ADD0-33C0FE04D98E}" srcOrd="0" destOrd="0" presId="urn:microsoft.com/office/officeart/2005/8/layout/target3"/>
    <dgm:cxn modelId="{BCEEEF43-F706-46AC-98C5-213F6B744B53}" type="presParOf" srcId="{85889A1D-3504-4025-840F-0A679118B005}" destId="{AE1B0C5A-B411-4A15-924B-A11E35607000}" srcOrd="1" destOrd="0" presId="urn:microsoft.com/office/officeart/2005/8/layout/target3"/>
    <dgm:cxn modelId="{ACDADDF6-9248-4ADE-A48B-4113B331934A}" type="presParOf" srcId="{85889A1D-3504-4025-840F-0A679118B005}" destId="{57193AB9-7C8B-4732-AB71-E676C4110BAF}" srcOrd="2" destOrd="0" presId="urn:microsoft.com/office/officeart/2005/8/layout/target3"/>
    <dgm:cxn modelId="{D14C9878-0B7D-49D4-B1A7-1128985A3D1E}" type="presParOf" srcId="{85889A1D-3504-4025-840F-0A679118B005}" destId="{EBCB4F04-0954-451F-B68E-14D05FC08263}" srcOrd="3" destOrd="0" presId="urn:microsoft.com/office/officeart/2005/8/layout/target3"/>
    <dgm:cxn modelId="{6B997136-284B-481C-B0BC-6051569561F5}" type="presParOf" srcId="{85889A1D-3504-4025-840F-0A679118B005}" destId="{BD13548B-3419-4FC5-A371-2FAF8D4A6057}" srcOrd="4" destOrd="0" presId="urn:microsoft.com/office/officeart/2005/8/layout/target3"/>
    <dgm:cxn modelId="{8BE0EE5B-BC2B-4EE3-A211-B937632D729E}" type="presParOf" srcId="{85889A1D-3504-4025-840F-0A679118B005}" destId="{9BB61DCD-36C5-4FE2-8018-E593775B692D}" srcOrd="5" destOrd="0" presId="urn:microsoft.com/office/officeart/2005/8/layout/target3"/>
    <dgm:cxn modelId="{35938D1F-4C9A-4332-8948-31BD54394656}" type="presParOf" srcId="{85889A1D-3504-4025-840F-0A679118B005}" destId="{2A7DC911-311A-4BF0-B864-FD2C16C097A0}" srcOrd="6" destOrd="0" presId="urn:microsoft.com/office/officeart/2005/8/layout/target3"/>
    <dgm:cxn modelId="{BEF0AA6E-658D-4902-9A0F-050468F5C56A}" type="presParOf" srcId="{85889A1D-3504-4025-840F-0A679118B005}" destId="{E2AE8878-1E3E-47F9-935C-F20B4488E887}" srcOrd="7" destOrd="0" presId="urn:microsoft.com/office/officeart/2005/8/layout/target3"/>
    <dgm:cxn modelId="{4D1215B5-4B71-40FA-9316-F74A14E8F822}" type="presParOf" srcId="{85889A1D-3504-4025-840F-0A679118B005}" destId="{D2593878-8E15-420D-ADC0-FED44A518A45}" srcOrd="8" destOrd="0" presId="urn:microsoft.com/office/officeart/2005/8/layout/target3"/>
    <dgm:cxn modelId="{74BC07B6-90F3-4379-8338-EF535E97077E}" type="presParOf" srcId="{85889A1D-3504-4025-840F-0A679118B005}" destId="{32B7C56A-BDCC-42BC-B5FD-905192E186C0}" srcOrd="9" destOrd="0" presId="urn:microsoft.com/office/officeart/2005/8/layout/target3"/>
    <dgm:cxn modelId="{E026F335-D306-4758-836A-81D70ED71A2A}" type="presParOf" srcId="{85889A1D-3504-4025-840F-0A679118B005}" destId="{717A6D52-5F3C-4440-8698-2FE51EB45782}" srcOrd="10" destOrd="0" presId="urn:microsoft.com/office/officeart/2005/8/layout/target3"/>
    <dgm:cxn modelId="{8E04F596-869D-4AD7-A51D-498C50B8AA04}" type="presParOf" srcId="{85889A1D-3504-4025-840F-0A679118B005}" destId="{989BBD31-C462-4FD4-BA16-6E81E9696090}" srcOrd="11" destOrd="0" presId="urn:microsoft.com/office/officeart/2005/8/layout/target3"/>
    <dgm:cxn modelId="{9BB644CA-99E4-4DEF-8469-AF49F4AF0957}" type="presParOf" srcId="{85889A1D-3504-4025-840F-0A679118B005}" destId="{EBFA8395-4E1C-48F5-93FC-2B4B4EB171FE}" srcOrd="12" destOrd="0" presId="urn:microsoft.com/office/officeart/2005/8/layout/target3"/>
    <dgm:cxn modelId="{576AEF71-7E5E-491C-BA0E-C9683D172982}" type="presParOf" srcId="{85889A1D-3504-4025-840F-0A679118B005}" destId="{DBB3D3BA-406A-4917-815E-6B2314B2550F}" srcOrd="13" destOrd="0" presId="urn:microsoft.com/office/officeart/2005/8/layout/target3"/>
    <dgm:cxn modelId="{1A15778D-8970-4D7A-83A7-326234AE797D}" type="presParOf" srcId="{85889A1D-3504-4025-840F-0A679118B005}" destId="{0224BF31-D838-453F-84B7-975FBCD77B12}" srcOrd="14" destOrd="0" presId="urn:microsoft.com/office/officeart/2005/8/layout/target3"/>
    <dgm:cxn modelId="{7DE3E866-4BA2-4CD6-858E-EF9D1E1105D4}" type="presParOf" srcId="{85889A1D-3504-4025-840F-0A679118B005}" destId="{96260B9B-DDEC-4FF5-86B5-8F4E7353FCCE}" srcOrd="15" destOrd="0" presId="urn:microsoft.com/office/officeart/2005/8/layout/target3"/>
    <dgm:cxn modelId="{25C436A9-D35C-4670-9B4B-71358ED41E7A}" type="presParOf" srcId="{85889A1D-3504-4025-840F-0A679118B005}" destId="{3DD74451-4377-4E72-B037-910FCEA265E2}" srcOrd="16" destOrd="0" presId="urn:microsoft.com/office/officeart/2005/8/layout/target3"/>
    <dgm:cxn modelId="{16335244-107A-47BA-8EEC-438A9DEF9BD1}" type="presParOf" srcId="{85889A1D-3504-4025-840F-0A679118B005}" destId="{F4968D73-5D4C-4616-A54A-6564926DE4EB}" srcOrd="17" destOrd="0" presId="urn:microsoft.com/office/officeart/2005/8/layout/target3"/>
    <dgm:cxn modelId="{B208B0B7-C923-4375-A11F-A11A42209B04}" type="presParOf" srcId="{85889A1D-3504-4025-840F-0A679118B005}" destId="{3B80875F-BB29-4AFE-8333-92C005A91A1A}" srcOrd="18" destOrd="0" presId="urn:microsoft.com/office/officeart/2005/8/layout/target3"/>
    <dgm:cxn modelId="{50BB3020-B3C4-49E8-923E-D04EE3ED9618}" type="presParOf" srcId="{85889A1D-3504-4025-840F-0A679118B005}" destId="{9F980E76-20B2-4C03-ACAD-A5F01D0B92D5}" srcOrd="19" destOrd="0" presId="urn:microsoft.com/office/officeart/2005/8/layout/target3"/>
    <dgm:cxn modelId="{D2E5BBAA-5536-44F0-B633-54AD25318DE2}" type="presParOf" srcId="{85889A1D-3504-4025-840F-0A679118B005}" destId="{CD1EDA60-3A82-445D-AF0B-3FC7E51DC8DC}" srcOrd="20" destOrd="0" presId="urn:microsoft.com/office/officeart/2005/8/layout/target3"/>
    <dgm:cxn modelId="{F257C038-D464-4081-9A2E-567199BEB67A}" type="presParOf" srcId="{85889A1D-3504-4025-840F-0A679118B005}" destId="{90435807-7A24-4BA8-9183-EA9EBD340135}" srcOrd="21" destOrd="0" presId="urn:microsoft.com/office/officeart/2005/8/layout/target3"/>
    <dgm:cxn modelId="{FFD0743C-86AA-441B-B1D4-A3E02D35C60D}" type="presParOf" srcId="{85889A1D-3504-4025-840F-0A679118B005}" destId="{ECE37341-5FC5-437C-A1BB-8AD360D26F84}" srcOrd="22" destOrd="0" presId="urn:microsoft.com/office/officeart/2005/8/layout/target3"/>
    <dgm:cxn modelId="{3D65E956-0351-40BE-B1AC-6B67A4A9FB18}" type="presParOf" srcId="{85889A1D-3504-4025-840F-0A679118B005}" destId="{8003ED05-22C2-4CD9-A87F-98273ABF761B}" srcOrd="23" destOrd="0" presId="urn:microsoft.com/office/officeart/2005/8/layout/target3"/>
    <dgm:cxn modelId="{2674B8DD-B7C9-4767-9894-58BD3E79461F}" type="presParOf" srcId="{85889A1D-3504-4025-840F-0A679118B005}" destId="{7F278E10-50BA-403A-9105-A8063F822806}" srcOrd="24" destOrd="0" presId="urn:microsoft.com/office/officeart/2005/8/layout/target3"/>
    <dgm:cxn modelId="{35FD0A7C-6218-4E9D-9A26-7D3056705C8C}" type="presParOf" srcId="{85889A1D-3504-4025-840F-0A679118B005}" destId="{2950490C-636A-4950-8245-497EDBFCD8A4}" srcOrd="25" destOrd="0" presId="urn:microsoft.com/office/officeart/2005/8/layout/target3"/>
    <dgm:cxn modelId="{91F0DDEB-CFB1-4735-A06E-8D243DE7F485}" type="presParOf" srcId="{85889A1D-3504-4025-840F-0A679118B005}" destId="{8BD63B4A-54D5-454D-98B8-1BC09809FA9C}" srcOrd="26" destOrd="0" presId="urn:microsoft.com/office/officeart/2005/8/layout/target3"/>
    <dgm:cxn modelId="{CB9FF8E0-FB59-4356-89B4-6FAC67F1097C}" type="presParOf" srcId="{85889A1D-3504-4025-840F-0A679118B005}" destId="{CD94DA26-42F1-4884-AC8B-782B671E9258}" srcOrd="2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CD0DA2-F44B-4917-859A-735C423A7F9F}">
      <dsp:nvSpPr>
        <dsp:cNvPr id="0" name=""/>
        <dsp:cNvSpPr/>
      </dsp:nvSpPr>
      <dsp:spPr>
        <a:xfrm rot="2150651">
          <a:off x="1579367" y="2931340"/>
          <a:ext cx="1213248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1213248" y="28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BCB5A-78A5-4628-93B8-0EDC9D04FDAE}">
      <dsp:nvSpPr>
        <dsp:cNvPr id="0" name=""/>
        <dsp:cNvSpPr/>
      </dsp:nvSpPr>
      <dsp:spPr>
        <a:xfrm rot="19760">
          <a:off x="1694249" y="2072931"/>
          <a:ext cx="583816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583816" y="28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2EB77-D313-4F9A-AAE2-E6FFAAED4FBC}">
      <dsp:nvSpPr>
        <dsp:cNvPr id="0" name=""/>
        <dsp:cNvSpPr/>
      </dsp:nvSpPr>
      <dsp:spPr>
        <a:xfrm rot="19480499">
          <a:off x="1584054" y="1221862"/>
          <a:ext cx="1197082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1197082" y="28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4A032-23F9-47A9-9F55-8992FC881406}">
      <dsp:nvSpPr>
        <dsp:cNvPr id="0" name=""/>
        <dsp:cNvSpPr/>
      </dsp:nvSpPr>
      <dsp:spPr>
        <a:xfrm>
          <a:off x="-16607" y="1089730"/>
          <a:ext cx="2012778" cy="201277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8248EA-7990-4E3A-BC1B-51B214090203}">
      <dsp:nvSpPr>
        <dsp:cNvPr id="0" name=""/>
        <dsp:cNvSpPr/>
      </dsp:nvSpPr>
      <dsp:spPr>
        <a:xfrm>
          <a:off x="1878224" y="316253"/>
          <a:ext cx="2390745" cy="606152"/>
        </a:xfrm>
        <a:prstGeom prst="ellipse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数据监控</a:t>
          </a:r>
          <a:endParaRPr lang="zh-CN" altLang="en-US" sz="2800" kern="1200" dirty="0"/>
        </a:p>
      </dsp:txBody>
      <dsp:txXfrm>
        <a:off x="1878224" y="316253"/>
        <a:ext cx="2390745" cy="606152"/>
      </dsp:txXfrm>
    </dsp:sp>
    <dsp:sp modelId="{5267DC44-BAEA-4D3C-A74D-81CF7774291A}">
      <dsp:nvSpPr>
        <dsp:cNvPr id="0" name=""/>
        <dsp:cNvSpPr/>
      </dsp:nvSpPr>
      <dsp:spPr>
        <a:xfrm>
          <a:off x="2277754" y="1807318"/>
          <a:ext cx="2390745" cy="606152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数据清洗</a:t>
          </a:r>
          <a:endParaRPr lang="zh-CN" altLang="en-US" sz="2800" kern="1200" dirty="0"/>
        </a:p>
      </dsp:txBody>
      <dsp:txXfrm>
        <a:off x="2277754" y="1807318"/>
        <a:ext cx="2390745" cy="606152"/>
      </dsp:txXfrm>
    </dsp:sp>
    <dsp:sp modelId="{C46A78E2-11CD-48E0-9DC2-759569A8C1BB}">
      <dsp:nvSpPr>
        <dsp:cNvPr id="0" name=""/>
        <dsp:cNvSpPr/>
      </dsp:nvSpPr>
      <dsp:spPr>
        <a:xfrm>
          <a:off x="1878224" y="3298383"/>
          <a:ext cx="2390745" cy="606152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数据度量</a:t>
          </a:r>
          <a:endParaRPr lang="zh-CN" altLang="en-US" sz="2800" kern="1200" dirty="0"/>
        </a:p>
      </dsp:txBody>
      <dsp:txXfrm>
        <a:off x="1878224" y="3298383"/>
        <a:ext cx="2390745" cy="6061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2B91C3-10E1-4044-8A89-49374372353A}">
      <dsp:nvSpPr>
        <dsp:cNvPr id="0" name=""/>
        <dsp:cNvSpPr/>
      </dsp:nvSpPr>
      <dsp:spPr>
        <a:xfrm>
          <a:off x="2958727" y="1798108"/>
          <a:ext cx="1283345" cy="128334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华文楷体" pitchFamily="2" charset="-122"/>
              <a:ea typeface="华文楷体" pitchFamily="2" charset="-122"/>
            </a:rPr>
            <a:t>DQC</a:t>
          </a:r>
          <a:endParaRPr lang="zh-CN" altLang="en-US" sz="2800" kern="1200" dirty="0">
            <a:latin typeface="华文楷体" pitchFamily="2" charset="-122"/>
            <a:ea typeface="华文楷体" pitchFamily="2" charset="-122"/>
          </a:endParaRPr>
        </a:p>
      </dsp:txBody>
      <dsp:txXfrm>
        <a:off x="2958727" y="1798108"/>
        <a:ext cx="1283345" cy="1283345"/>
      </dsp:txXfrm>
    </dsp:sp>
    <dsp:sp modelId="{E38B92E5-42BC-4104-A02E-0B4ABE6078F8}">
      <dsp:nvSpPr>
        <dsp:cNvPr id="0" name=""/>
        <dsp:cNvSpPr/>
      </dsp:nvSpPr>
      <dsp:spPr>
        <a:xfrm rot="16200000">
          <a:off x="3464471" y="1331165"/>
          <a:ext cx="271857" cy="436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华文楷体" pitchFamily="2" charset="-122"/>
            <a:ea typeface="华文楷体" pitchFamily="2" charset="-122"/>
          </a:endParaRPr>
        </a:p>
      </dsp:txBody>
      <dsp:txXfrm rot="16200000">
        <a:off x="3464471" y="1331165"/>
        <a:ext cx="271857" cy="436337"/>
      </dsp:txXfrm>
    </dsp:sp>
    <dsp:sp modelId="{C1620675-2B29-4F8C-80C1-BB7D85A1CFCD}">
      <dsp:nvSpPr>
        <dsp:cNvPr id="0" name=""/>
        <dsp:cNvSpPr/>
      </dsp:nvSpPr>
      <dsp:spPr>
        <a:xfrm>
          <a:off x="2958727" y="1825"/>
          <a:ext cx="1283345" cy="128334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离线计算平台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2958727" y="1825"/>
        <a:ext cx="1283345" cy="1283345"/>
      </dsp:txXfrm>
    </dsp:sp>
    <dsp:sp modelId="{34FB252E-4CE5-4302-8DD7-BF09C9DE3301}">
      <dsp:nvSpPr>
        <dsp:cNvPr id="0" name=""/>
        <dsp:cNvSpPr/>
      </dsp:nvSpPr>
      <dsp:spPr>
        <a:xfrm rot="20520000">
          <a:off x="4311337" y="1946449"/>
          <a:ext cx="271857" cy="436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华文楷体" pitchFamily="2" charset="-122"/>
            <a:ea typeface="华文楷体" pitchFamily="2" charset="-122"/>
          </a:endParaRPr>
        </a:p>
      </dsp:txBody>
      <dsp:txXfrm rot="20520000">
        <a:off x="4311337" y="1946449"/>
        <a:ext cx="271857" cy="436337"/>
      </dsp:txXfrm>
    </dsp:sp>
    <dsp:sp modelId="{F80D843A-E2F7-401E-AF57-043975A5CD8C}">
      <dsp:nvSpPr>
        <dsp:cNvPr id="0" name=""/>
        <dsp:cNvSpPr/>
      </dsp:nvSpPr>
      <dsp:spPr>
        <a:xfrm>
          <a:off x="4667094" y="1243026"/>
          <a:ext cx="1283345" cy="128334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楷体" pitchFamily="2" charset="-122"/>
              <a:ea typeface="华文楷体" pitchFamily="2" charset="-122"/>
            </a:rPr>
            <a:t>元数据</a:t>
          </a:r>
          <a:endParaRPr lang="zh-CN" altLang="en-US" sz="2800" kern="1200" dirty="0">
            <a:latin typeface="华文楷体" pitchFamily="2" charset="-122"/>
            <a:ea typeface="华文楷体" pitchFamily="2" charset="-122"/>
          </a:endParaRPr>
        </a:p>
      </dsp:txBody>
      <dsp:txXfrm>
        <a:off x="4667094" y="1243026"/>
        <a:ext cx="1283345" cy="1283345"/>
      </dsp:txXfrm>
    </dsp:sp>
    <dsp:sp modelId="{586513FE-376F-4CB2-B7A9-D16507F308BD}">
      <dsp:nvSpPr>
        <dsp:cNvPr id="0" name=""/>
        <dsp:cNvSpPr/>
      </dsp:nvSpPr>
      <dsp:spPr>
        <a:xfrm rot="3240000">
          <a:off x="3987863" y="2942000"/>
          <a:ext cx="271857" cy="436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华文楷体" pitchFamily="2" charset="-122"/>
            <a:ea typeface="华文楷体" pitchFamily="2" charset="-122"/>
          </a:endParaRPr>
        </a:p>
      </dsp:txBody>
      <dsp:txXfrm rot="3240000">
        <a:off x="3987863" y="2942000"/>
        <a:ext cx="271857" cy="436337"/>
      </dsp:txXfrm>
    </dsp:sp>
    <dsp:sp modelId="{A76D2F3F-37C3-4E51-9C90-39DB2EAA6076}">
      <dsp:nvSpPr>
        <dsp:cNvPr id="0" name=""/>
        <dsp:cNvSpPr/>
      </dsp:nvSpPr>
      <dsp:spPr>
        <a:xfrm>
          <a:off x="4014556" y="3251333"/>
          <a:ext cx="1283345" cy="128334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楷体" pitchFamily="2" charset="-122"/>
              <a:ea typeface="华文楷体" pitchFamily="2" charset="-122"/>
            </a:rPr>
            <a:t>云调度</a:t>
          </a:r>
          <a:endParaRPr lang="zh-CN" altLang="en-US" sz="2800" kern="1200" dirty="0">
            <a:latin typeface="华文楷体" pitchFamily="2" charset="-122"/>
            <a:ea typeface="华文楷体" pitchFamily="2" charset="-122"/>
          </a:endParaRPr>
        </a:p>
      </dsp:txBody>
      <dsp:txXfrm>
        <a:off x="4014556" y="3251333"/>
        <a:ext cx="1283345" cy="1283345"/>
      </dsp:txXfrm>
    </dsp:sp>
    <dsp:sp modelId="{361F098C-ED26-438A-AB13-C9DEAD995FB7}">
      <dsp:nvSpPr>
        <dsp:cNvPr id="0" name=""/>
        <dsp:cNvSpPr/>
      </dsp:nvSpPr>
      <dsp:spPr>
        <a:xfrm rot="7560000">
          <a:off x="2941079" y="2942000"/>
          <a:ext cx="271857" cy="436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华文楷体" pitchFamily="2" charset="-122"/>
            <a:ea typeface="华文楷体" pitchFamily="2" charset="-122"/>
          </a:endParaRPr>
        </a:p>
      </dsp:txBody>
      <dsp:txXfrm rot="7560000">
        <a:off x="2941079" y="2942000"/>
        <a:ext cx="271857" cy="436337"/>
      </dsp:txXfrm>
    </dsp:sp>
    <dsp:sp modelId="{589B8265-35B3-46CE-B86E-69C9081D9CD7}">
      <dsp:nvSpPr>
        <dsp:cNvPr id="0" name=""/>
        <dsp:cNvSpPr/>
      </dsp:nvSpPr>
      <dsp:spPr>
        <a:xfrm>
          <a:off x="1902898" y="3251333"/>
          <a:ext cx="1283345" cy="128334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楷体" pitchFamily="2" charset="-122"/>
              <a:ea typeface="华文楷体" pitchFamily="2" charset="-122"/>
            </a:rPr>
            <a:t>告警</a:t>
          </a:r>
          <a:endParaRPr lang="zh-CN" altLang="en-US" sz="2800" kern="1200" dirty="0">
            <a:latin typeface="华文楷体" pitchFamily="2" charset="-122"/>
            <a:ea typeface="华文楷体" pitchFamily="2" charset="-122"/>
          </a:endParaRPr>
        </a:p>
      </dsp:txBody>
      <dsp:txXfrm>
        <a:off x="1902898" y="3251333"/>
        <a:ext cx="1283345" cy="1283345"/>
      </dsp:txXfrm>
    </dsp:sp>
    <dsp:sp modelId="{A4706495-2F71-4407-861A-B07855F9CA78}">
      <dsp:nvSpPr>
        <dsp:cNvPr id="0" name=""/>
        <dsp:cNvSpPr/>
      </dsp:nvSpPr>
      <dsp:spPr>
        <a:xfrm rot="11880000">
          <a:off x="2617605" y="1946449"/>
          <a:ext cx="271857" cy="436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华文楷体" pitchFamily="2" charset="-122"/>
            <a:ea typeface="华文楷体" pitchFamily="2" charset="-122"/>
          </a:endParaRPr>
        </a:p>
      </dsp:txBody>
      <dsp:txXfrm rot="11880000">
        <a:off x="2617605" y="1946449"/>
        <a:ext cx="271857" cy="436337"/>
      </dsp:txXfrm>
    </dsp:sp>
    <dsp:sp modelId="{FFB4C200-DC7D-4903-AE5D-3646C4D302BE}">
      <dsp:nvSpPr>
        <dsp:cNvPr id="0" name=""/>
        <dsp:cNvSpPr/>
      </dsp:nvSpPr>
      <dsp:spPr>
        <a:xfrm>
          <a:off x="1250359" y="1243026"/>
          <a:ext cx="1283345" cy="128334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华文楷体" pitchFamily="2" charset="-122"/>
              <a:ea typeface="华文楷体" pitchFamily="2" charset="-122"/>
            </a:rPr>
            <a:t>数据</a:t>
          </a:r>
          <a:endParaRPr lang="en-US" altLang="zh-CN" sz="2400" kern="1200" dirty="0" smtClean="0">
            <a:latin typeface="华文楷体" pitchFamily="2" charset="-122"/>
            <a:ea typeface="华文楷体" pitchFamily="2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华文楷体" pitchFamily="2" charset="-122"/>
              <a:ea typeface="华文楷体" pitchFamily="2" charset="-122"/>
            </a:rPr>
            <a:t>通道</a:t>
          </a:r>
          <a:endParaRPr lang="zh-CN" altLang="en-US" sz="2400" kern="1200" dirty="0">
            <a:latin typeface="华文楷体" pitchFamily="2" charset="-122"/>
            <a:ea typeface="华文楷体" pitchFamily="2" charset="-122"/>
          </a:endParaRPr>
        </a:p>
      </dsp:txBody>
      <dsp:txXfrm>
        <a:off x="1250359" y="1243026"/>
        <a:ext cx="1283345" cy="128334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9850AD-D292-4183-81FD-EE0690929E96}">
      <dsp:nvSpPr>
        <dsp:cNvPr id="0" name=""/>
        <dsp:cNvSpPr/>
      </dsp:nvSpPr>
      <dsp:spPr>
        <a:xfrm>
          <a:off x="1008115" y="1838"/>
          <a:ext cx="1107217" cy="1107217"/>
        </a:xfrm>
        <a:prstGeom prst="ellipse">
          <a:avLst/>
        </a:prstGeom>
        <a:solidFill>
          <a:srgbClr val="FF0000"/>
        </a:soli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Red</a:t>
          </a:r>
          <a:endParaRPr lang="zh-CN" altLang="en-US" sz="2600" kern="1200" dirty="0"/>
        </a:p>
      </dsp:txBody>
      <dsp:txXfrm>
        <a:off x="1008115" y="1838"/>
        <a:ext cx="1107217" cy="1107217"/>
      </dsp:txXfrm>
    </dsp:sp>
    <dsp:sp modelId="{A1CA62DD-E395-408E-B47D-F4F578C633CF}">
      <dsp:nvSpPr>
        <dsp:cNvPr id="0" name=""/>
        <dsp:cNvSpPr/>
      </dsp:nvSpPr>
      <dsp:spPr>
        <a:xfrm>
          <a:off x="1240631" y="1198962"/>
          <a:ext cx="642186" cy="6421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240631" y="1198962"/>
        <a:ext cx="642186" cy="642186"/>
      </dsp:txXfrm>
    </dsp:sp>
    <dsp:sp modelId="{7C5C200F-970F-41D7-9EA8-FFE34CB55753}">
      <dsp:nvSpPr>
        <dsp:cNvPr id="0" name=""/>
        <dsp:cNvSpPr/>
      </dsp:nvSpPr>
      <dsp:spPr>
        <a:xfrm>
          <a:off x="1008115" y="1931055"/>
          <a:ext cx="1107217" cy="1107217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block</a:t>
          </a:r>
          <a:endParaRPr lang="zh-CN" altLang="en-US" sz="2600" kern="1200" dirty="0"/>
        </a:p>
      </dsp:txBody>
      <dsp:txXfrm>
        <a:off x="1008115" y="1931055"/>
        <a:ext cx="1107217" cy="1107217"/>
      </dsp:txXfrm>
    </dsp:sp>
    <dsp:sp modelId="{9E358ECB-1C5A-421D-A6D4-AD3A9CFED0C0}">
      <dsp:nvSpPr>
        <dsp:cNvPr id="0" name=""/>
        <dsp:cNvSpPr/>
      </dsp:nvSpPr>
      <dsp:spPr>
        <a:xfrm>
          <a:off x="2281416" y="1314113"/>
          <a:ext cx="352095" cy="411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281416" y="1314113"/>
        <a:ext cx="352095" cy="411885"/>
      </dsp:txXfrm>
    </dsp:sp>
    <dsp:sp modelId="{5B1B5C52-ABEB-4ED8-B32D-F4CDA3359817}">
      <dsp:nvSpPr>
        <dsp:cNvPr id="0" name=""/>
        <dsp:cNvSpPr/>
      </dsp:nvSpPr>
      <dsp:spPr>
        <a:xfrm>
          <a:off x="2779664" y="648077"/>
          <a:ext cx="2140540" cy="1743956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仿宋" pitchFamily="49" charset="-122"/>
              <a:ea typeface="仿宋" pitchFamily="49" charset="-122"/>
            </a:rPr>
            <a:t>下游任务阻塞</a:t>
          </a:r>
          <a:endParaRPr lang="zh-CN" altLang="en-US" sz="2800" kern="1200" dirty="0">
            <a:latin typeface="仿宋" pitchFamily="49" charset="-122"/>
            <a:ea typeface="仿宋" pitchFamily="49" charset="-122"/>
          </a:endParaRPr>
        </a:p>
      </dsp:txBody>
      <dsp:txXfrm>
        <a:off x="2779664" y="648077"/>
        <a:ext cx="2140540" cy="174395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267EE-CED7-49AC-823C-F225D01CCCBB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3144E-7EB5-4000-B8E9-C5B2C880E1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3144E-7EB5-4000-B8E9-C5B2C880E10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3144E-7EB5-4000-B8E9-C5B2C880E10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app:ds:amount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988840"/>
            <a:ext cx="756084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4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大数据时代的数据质量保</a:t>
            </a:r>
            <a:r>
              <a:rPr lang="zh-CN" altLang="en-US" sz="4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障</a:t>
            </a:r>
            <a:endParaRPr lang="en-US" altLang="zh-CN" sz="4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sz="32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数据质量中心的设计与实现</a:t>
            </a:r>
          </a:p>
          <a:p>
            <a:pPr algn="r"/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5817458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yuwen.xm@taobao.com</a:t>
            </a:r>
            <a:endParaRPr lang="zh-CN" altLang="en-US" sz="2400" dirty="0" smtClean="0"/>
          </a:p>
          <a:p>
            <a:pPr algn="r"/>
            <a:r>
              <a:rPr lang="zh-CN" altLang="en-US" sz="2400" dirty="0" smtClean="0"/>
              <a:t>阿里巴巴</a:t>
            </a:r>
            <a:r>
              <a:rPr lang="en-US" altLang="zh-CN" sz="2400" dirty="0" smtClean="0"/>
              <a:t>-CDO</a:t>
            </a:r>
            <a:r>
              <a:rPr lang="zh-CN" altLang="en-US" sz="2400" dirty="0" smtClean="0"/>
              <a:t>数据平台事业部  雨玟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221088"/>
            <a:ext cx="1295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整体设计</a:t>
            </a:r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—</a:t>
            </a:r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核心内容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907704" y="1541016"/>
          <a:ext cx="6264696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交互产品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827584" y="1484784"/>
          <a:ext cx="72008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6" y="4971083"/>
            <a:ext cx="3168352" cy="1152128"/>
            <a:chOff x="323528" y="5301208"/>
            <a:chExt cx="3168352" cy="1152128"/>
          </a:xfrm>
        </p:grpSpPr>
        <p:sp>
          <p:nvSpPr>
            <p:cNvPr id="3" name="AutoShape 10"/>
            <p:cNvSpPr>
              <a:spLocks noChangeArrowheads="1"/>
            </p:cNvSpPr>
            <p:nvPr/>
          </p:nvSpPr>
          <p:spPr bwMode="auto">
            <a:xfrm>
              <a:off x="323528" y="5301208"/>
              <a:ext cx="3168352" cy="115212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数据质量</a:t>
              </a:r>
              <a:r>
                <a:rPr lang="en-US" altLang="zh-CN" sz="1600" dirty="0" smtClean="0">
                  <a:latin typeface="华文楷体" pitchFamily="2" charset="-122"/>
                  <a:ea typeface="华文楷体" pitchFamily="2" charset="-122"/>
                </a:rPr>
                <a:t>DB</a:t>
              </a:r>
              <a:endParaRPr lang="zh-CN" altLang="zh-CN" sz="16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4" name="流程图: 磁盘 3"/>
            <p:cNvSpPr/>
            <p:nvPr/>
          </p:nvSpPr>
          <p:spPr>
            <a:xfrm>
              <a:off x="2555776" y="5373216"/>
              <a:ext cx="792088" cy="936104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zh-CN" altLang="en-US" sz="1100" dirty="0" smtClean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23528" y="938635"/>
            <a:ext cx="3024336" cy="165618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    GATEWAYS…	</a:t>
            </a:r>
            <a:endParaRPr lang="zh-CN" altLang="zh-CN" sz="11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95536" y="1442691"/>
            <a:ext cx="1368152" cy="4320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数据传输通道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离线处理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     	</a:t>
            </a:r>
            <a:endParaRPr lang="zh-CN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95536" y="2090763"/>
            <a:ext cx="1368152" cy="4320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DQC HOOK	</a:t>
            </a:r>
            <a:endParaRPr lang="zh-CN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>
          <a:xfrm>
            <a:off x="1079612" y="1874739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835696" y="1442691"/>
            <a:ext cx="1368152" cy="4320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DQC EXECUTOR  	</a:t>
            </a:r>
            <a:endParaRPr lang="zh-CN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292080" y="866627"/>
            <a:ext cx="3528392" cy="17281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华文楷体" pitchFamily="2" charset="-122"/>
                <a:ea typeface="华文楷体" pitchFamily="2" charset="-122"/>
              </a:rPr>
              <a:t>数据质量</a:t>
            </a:r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sz="1100" dirty="0" smtClean="0">
                <a:latin typeface="华文楷体" pitchFamily="2" charset="-122"/>
                <a:ea typeface="华文楷体" pitchFamily="2" charset="-122"/>
              </a:rPr>
              <a:t>服务</a:t>
            </a:r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	</a:t>
            </a:r>
            <a:endParaRPr lang="zh-CN" altLang="zh-CN" sz="11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3528" y="2954859"/>
            <a:ext cx="8424936" cy="1800200"/>
            <a:chOff x="323528" y="3284984"/>
            <a:chExt cx="8208912" cy="1800200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23528" y="3284984"/>
              <a:ext cx="8208912" cy="1800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 smtClean="0">
                  <a:latin typeface="华文楷体" pitchFamily="2" charset="-122"/>
                  <a:ea typeface="华文楷体" pitchFamily="2" charset="-122"/>
                </a:rPr>
                <a:t>数据质量服务</a:t>
              </a:r>
              <a:endParaRPr lang="zh-CN" altLang="zh-CN" sz="11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95536" y="4437112"/>
              <a:ext cx="1368152" cy="432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 smtClean="0">
                  <a:latin typeface="华文楷体" pitchFamily="2" charset="-122"/>
                  <a:ea typeface="华文楷体" pitchFamily="2" charset="-122"/>
                </a:rPr>
                <a:t>DQC ENGINE	</a:t>
              </a:r>
              <a:endParaRPr lang="zh-CN" altLang="zh-CN" sz="11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2483768" y="4437112"/>
              <a:ext cx="1368152" cy="432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 smtClean="0">
                  <a:latin typeface="华文楷体" pitchFamily="2" charset="-122"/>
                  <a:ea typeface="华文楷体" pitchFamily="2" charset="-122"/>
                </a:rPr>
                <a:t>DQC</a:t>
              </a:r>
              <a:r>
                <a:rPr lang="zh-CN" altLang="en-US" sz="1100" dirty="0" smtClean="0">
                  <a:latin typeface="华文楷体" pitchFamily="2" charset="-122"/>
                  <a:ea typeface="华文楷体" pitchFamily="2" charset="-122"/>
                </a:rPr>
                <a:t>规则中心</a:t>
              </a:r>
              <a:endParaRPr lang="zh-CN" altLang="zh-CN" sz="1100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5" name="直接箭头连接符 14"/>
            <p:cNvCxnSpPr>
              <a:stCxn id="13" idx="3"/>
              <a:endCxn id="14" idx="1"/>
            </p:cNvCxnSpPr>
            <p:nvPr/>
          </p:nvCxnSpPr>
          <p:spPr>
            <a:xfrm>
              <a:off x="1763688" y="4653136"/>
              <a:ext cx="72008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4067944" y="4437112"/>
              <a:ext cx="1584176" cy="432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 smtClean="0">
                  <a:latin typeface="华文楷体" pitchFamily="2" charset="-122"/>
                  <a:ea typeface="华文楷体" pitchFamily="2" charset="-122"/>
                </a:rPr>
                <a:t>DQC</a:t>
              </a:r>
              <a:r>
                <a:rPr lang="zh-CN" altLang="en-US" sz="1100" dirty="0" smtClean="0">
                  <a:latin typeface="华文楷体" pitchFamily="2" charset="-122"/>
                  <a:ea typeface="华文楷体" pitchFamily="2" charset="-122"/>
                </a:rPr>
                <a:t>质量校验中心</a:t>
              </a:r>
              <a:endParaRPr lang="zh-CN" altLang="zh-CN" sz="11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1835696" y="3501008"/>
              <a:ext cx="1368152" cy="432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 smtClean="0">
                  <a:latin typeface="华文楷体" pitchFamily="2" charset="-122"/>
                  <a:ea typeface="华文楷体" pitchFamily="2" charset="-122"/>
                </a:rPr>
                <a:t>DQC </a:t>
              </a:r>
              <a:r>
                <a:rPr lang="zh-CN" altLang="en-US" sz="1100" dirty="0" smtClean="0">
                  <a:latin typeface="华文楷体" pitchFamily="2" charset="-122"/>
                  <a:ea typeface="华文楷体" pitchFamily="2" charset="-122"/>
                </a:rPr>
                <a:t>任务</a:t>
              </a:r>
              <a:r>
                <a:rPr lang="en-US" altLang="zh-CN" sz="1100" dirty="0" smtClean="0">
                  <a:latin typeface="华文楷体" pitchFamily="2" charset="-122"/>
                  <a:ea typeface="华文楷体" pitchFamily="2" charset="-122"/>
                </a:rPr>
                <a:t> POOL	</a:t>
              </a:r>
              <a:endParaRPr lang="zh-CN" altLang="zh-CN" sz="11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5796136" y="4437112"/>
              <a:ext cx="1368152" cy="432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 smtClean="0">
                  <a:latin typeface="华文楷体" pitchFamily="2" charset="-122"/>
                  <a:ea typeface="华文楷体" pitchFamily="2" charset="-122"/>
                </a:rPr>
                <a:t>DQC</a:t>
              </a:r>
              <a:r>
                <a:rPr lang="zh-CN" altLang="en-US" sz="1100" dirty="0" smtClean="0">
                  <a:latin typeface="华文楷体" pitchFamily="2" charset="-122"/>
                  <a:ea typeface="华文楷体" pitchFamily="2" charset="-122"/>
                </a:rPr>
                <a:t>报警模块</a:t>
              </a:r>
              <a:endParaRPr lang="zh-CN" altLang="zh-CN" sz="1100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9" name="直接箭头连接符 18"/>
            <p:cNvCxnSpPr>
              <a:endCxn id="18" idx="1"/>
            </p:cNvCxnSpPr>
            <p:nvPr/>
          </p:nvCxnSpPr>
          <p:spPr>
            <a:xfrm>
              <a:off x="5652120" y="4653136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6156176" y="3645024"/>
              <a:ext cx="1800200" cy="432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 smtClean="0">
                  <a:latin typeface="华文楷体" pitchFamily="2" charset="-122"/>
                  <a:ea typeface="华文楷体" pitchFamily="2" charset="-122"/>
                </a:rPr>
                <a:t>        </a:t>
              </a:r>
              <a:r>
                <a:rPr lang="zh-CN" altLang="en-US" sz="1100" dirty="0" smtClean="0">
                  <a:latin typeface="华文楷体" pitchFamily="2" charset="-122"/>
                  <a:ea typeface="华文楷体" pitchFamily="2" charset="-122"/>
                </a:rPr>
                <a:t>多级容错机制</a:t>
              </a:r>
              <a:endParaRPr lang="zh-CN" altLang="zh-CN" sz="1100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21" name="直接箭头连接符 20"/>
            <p:cNvCxnSpPr>
              <a:stCxn id="13" idx="3"/>
              <a:endCxn id="17" idx="2"/>
            </p:cNvCxnSpPr>
            <p:nvPr/>
          </p:nvCxnSpPr>
          <p:spPr>
            <a:xfrm flipV="1">
              <a:off x="1763688" y="3933056"/>
              <a:ext cx="756084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22" name="直接箭头连接符 21"/>
          <p:cNvCxnSpPr>
            <a:stCxn id="17" idx="0"/>
            <a:endCxn id="9" idx="2"/>
          </p:cNvCxnSpPr>
          <p:nvPr/>
        </p:nvCxnSpPr>
        <p:spPr>
          <a:xfrm flipH="1" flipV="1">
            <a:off x="2519772" y="1874739"/>
            <a:ext cx="577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>
            <a:stCxn id="9" idx="2"/>
            <a:endCxn id="16" idx="0"/>
          </p:cNvCxnSpPr>
          <p:nvPr/>
        </p:nvCxnSpPr>
        <p:spPr>
          <a:xfrm>
            <a:off x="2519772" y="1874739"/>
            <a:ext cx="2459642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835696" y="4755059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5" name="组合 24"/>
          <p:cNvGrpSpPr/>
          <p:nvPr/>
        </p:nvGrpSpPr>
        <p:grpSpPr>
          <a:xfrm>
            <a:off x="4211960" y="4971083"/>
            <a:ext cx="4248472" cy="1152128"/>
            <a:chOff x="4211960" y="5301208"/>
            <a:chExt cx="4248472" cy="1152128"/>
          </a:xfrm>
        </p:grpSpPr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4211960" y="5301208"/>
              <a:ext cx="4248472" cy="115212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>
              <a:off x="4283968" y="5373216"/>
              <a:ext cx="1584176" cy="432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 smtClean="0">
                  <a:latin typeface="华文楷体" pitchFamily="2" charset="-122"/>
                  <a:ea typeface="华文楷体" pitchFamily="2" charset="-122"/>
                </a:rPr>
                <a:t>DQC </a:t>
              </a:r>
              <a:r>
                <a:rPr lang="zh-CN" altLang="en-US" sz="1100" dirty="0" smtClean="0">
                  <a:latin typeface="华文楷体" pitchFamily="2" charset="-122"/>
                  <a:ea typeface="华文楷体" pitchFamily="2" charset="-122"/>
                </a:rPr>
                <a:t>规则同步工具</a:t>
              </a:r>
              <a:endParaRPr lang="zh-CN" altLang="zh-CN" sz="11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>
              <a:off x="4283968" y="5877272"/>
              <a:ext cx="1584176" cy="432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 smtClean="0">
                  <a:latin typeface="华文楷体" pitchFamily="2" charset="-122"/>
                  <a:ea typeface="华文楷体" pitchFamily="2" charset="-122"/>
                </a:rPr>
                <a:t>DQC</a:t>
              </a:r>
              <a:r>
                <a:rPr lang="zh-CN" altLang="en-US" sz="1100" dirty="0" smtClean="0">
                  <a:latin typeface="华文楷体" pitchFamily="2" charset="-122"/>
                  <a:ea typeface="华文楷体" pitchFamily="2" charset="-122"/>
                </a:rPr>
                <a:t>样本对比工具</a:t>
              </a:r>
              <a:endParaRPr lang="zh-CN" altLang="zh-CN" sz="11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>
              <a:off x="6012160" y="5373216"/>
              <a:ext cx="1584176" cy="432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 smtClean="0">
                  <a:latin typeface="华文楷体" pitchFamily="2" charset="-122"/>
                  <a:ea typeface="华文楷体" pitchFamily="2" charset="-122"/>
                </a:rPr>
                <a:t>DQC</a:t>
              </a:r>
              <a:r>
                <a:rPr lang="zh-CN" altLang="en-US" sz="1100" dirty="0" smtClean="0">
                  <a:latin typeface="华文楷体" pitchFamily="2" charset="-122"/>
                  <a:ea typeface="华文楷体" pitchFamily="2" charset="-122"/>
                </a:rPr>
                <a:t>告警对比工具</a:t>
              </a:r>
              <a:endParaRPr lang="zh-CN" altLang="zh-CN" sz="11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cxnSp>
        <p:nvCxnSpPr>
          <p:cNvPr id="30" name="直接箭头连接符 29"/>
          <p:cNvCxnSpPr>
            <a:stCxn id="26" idx="1"/>
            <a:endCxn id="3" idx="3"/>
          </p:cNvCxnSpPr>
          <p:nvPr/>
        </p:nvCxnSpPr>
        <p:spPr>
          <a:xfrm flipH="1">
            <a:off x="3563888" y="554714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AutoShape 10"/>
          <p:cNvSpPr>
            <a:spLocks noChangeArrowheads="1"/>
          </p:cNvSpPr>
          <p:nvPr/>
        </p:nvSpPr>
        <p:spPr bwMode="auto">
          <a:xfrm>
            <a:off x="5364088" y="1442691"/>
            <a:ext cx="1512168" cy="4320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DQC </a:t>
            </a:r>
            <a:r>
              <a:rPr lang="zh-CN" altLang="en-US" sz="1100" dirty="0" smtClean="0">
                <a:latin typeface="华文楷体" pitchFamily="2" charset="-122"/>
                <a:ea typeface="华文楷体" pitchFamily="2" charset="-122"/>
              </a:rPr>
              <a:t>规则</a:t>
            </a:r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1100" dirty="0" smtClean="0">
                <a:latin typeface="华文楷体" pitchFamily="2" charset="-122"/>
                <a:ea typeface="华文楷体" pitchFamily="2" charset="-122"/>
              </a:rPr>
              <a:t>模板配置</a:t>
            </a:r>
            <a:endParaRPr lang="zh-CN" altLang="zh-CN" sz="11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6948264" y="1442691"/>
            <a:ext cx="1584176" cy="4320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DQC</a:t>
            </a:r>
            <a:r>
              <a:rPr lang="zh-CN" altLang="en-US" sz="1100" dirty="0" smtClean="0">
                <a:latin typeface="华文楷体" pitchFamily="2" charset="-122"/>
                <a:ea typeface="华文楷体" pitchFamily="2" charset="-122"/>
              </a:rPr>
              <a:t>项目级管理</a:t>
            </a:r>
            <a:endParaRPr lang="zh-CN" altLang="zh-CN" sz="11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5364088" y="2090763"/>
            <a:ext cx="1512168" cy="4320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DQC </a:t>
            </a:r>
            <a:r>
              <a:rPr lang="zh-CN" altLang="en-US" sz="1100" dirty="0" smtClean="0">
                <a:latin typeface="华文楷体" pitchFamily="2" charset="-122"/>
                <a:ea typeface="华文楷体" pitchFamily="2" charset="-122"/>
              </a:rPr>
              <a:t>报告展现</a:t>
            </a:r>
            <a:endParaRPr lang="zh-CN" altLang="zh-CN" sz="11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6948264" y="2090763"/>
            <a:ext cx="1656184" cy="4320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华文楷体" pitchFamily="2" charset="-122"/>
                <a:ea typeface="华文楷体" pitchFamily="2" charset="-122"/>
              </a:rPr>
              <a:t>任务及质量展现</a:t>
            </a:r>
            <a:endParaRPr lang="zh-CN" altLang="zh-CN" sz="11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020272" y="2594819"/>
            <a:ext cx="264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AutoShape 10"/>
          <p:cNvSpPr>
            <a:spLocks noChangeArrowheads="1"/>
          </p:cNvSpPr>
          <p:nvPr/>
        </p:nvSpPr>
        <p:spPr bwMode="auto">
          <a:xfrm>
            <a:off x="3744116" y="938635"/>
            <a:ext cx="1403948" cy="165618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华文楷体" pitchFamily="2" charset="-122"/>
                <a:ea typeface="华文楷体" pitchFamily="2" charset="-122"/>
              </a:rPr>
              <a:t>离线处理</a:t>
            </a:r>
            <a:endParaRPr lang="en-US" altLang="zh-CN" sz="1100" dirty="0" smtClean="0">
              <a:latin typeface="华文楷体" pitchFamily="2" charset="-122"/>
              <a:ea typeface="华文楷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 smtClean="0">
              <a:latin typeface="华文楷体" pitchFamily="2" charset="-122"/>
              <a:ea typeface="华文楷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 smtClean="0">
              <a:latin typeface="华文楷体" pitchFamily="2" charset="-122"/>
              <a:ea typeface="华文楷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 smtClean="0">
              <a:latin typeface="华文楷体" pitchFamily="2" charset="-122"/>
              <a:ea typeface="华文楷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 smtClean="0">
              <a:latin typeface="华文楷体" pitchFamily="2" charset="-122"/>
              <a:ea typeface="华文楷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华文楷体" pitchFamily="2" charset="-122"/>
                <a:ea typeface="华文楷体" pitchFamily="2" charset="-122"/>
              </a:rPr>
              <a:t>    调度系统</a:t>
            </a:r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	</a:t>
            </a:r>
            <a:endParaRPr lang="zh-CN" altLang="zh-CN" sz="11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7" name="直接箭头连接符 36"/>
          <p:cNvCxnSpPr>
            <a:stCxn id="36" idx="2"/>
            <a:endCxn id="12" idx="0"/>
          </p:cNvCxnSpPr>
          <p:nvPr/>
        </p:nvCxnSpPr>
        <p:spPr>
          <a:xfrm>
            <a:off x="4446090" y="2594819"/>
            <a:ext cx="89906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直接箭头连接符 37"/>
          <p:cNvCxnSpPr>
            <a:stCxn id="5" idx="3"/>
            <a:endCxn id="36" idx="1"/>
          </p:cNvCxnSpPr>
          <p:nvPr/>
        </p:nvCxnSpPr>
        <p:spPr>
          <a:xfrm>
            <a:off x="3347864" y="1766727"/>
            <a:ext cx="3962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68313" y="722611"/>
            <a:ext cx="813593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"/>
          <p:cNvSpPr txBox="1">
            <a:spLocks noChangeArrowheads="1"/>
          </p:cNvSpPr>
          <p:nvPr/>
        </p:nvSpPr>
        <p:spPr bwMode="auto">
          <a:xfrm>
            <a:off x="395288" y="44624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整体设计</a:t>
            </a:r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—</a:t>
            </a:r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架构示图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043608" y="2522811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0"/>
          </p:cNvCxnSpPr>
          <p:nvPr/>
        </p:nvCxnSpPr>
        <p:spPr>
          <a:xfrm flipV="1">
            <a:off x="2577568" y="2450803"/>
            <a:ext cx="12023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整体设计</a:t>
            </a:r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—</a:t>
            </a:r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报警分级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11760" y="2276872"/>
            <a:ext cx="4896544" cy="2303919"/>
            <a:chOff x="1691680" y="1973399"/>
            <a:chExt cx="5040560" cy="2751408"/>
          </a:xfrm>
        </p:grpSpPr>
        <p:sp>
          <p:nvSpPr>
            <p:cNvPr id="5" name="任意多边形 4"/>
            <p:cNvSpPr/>
            <p:nvPr/>
          </p:nvSpPr>
          <p:spPr>
            <a:xfrm>
              <a:off x="4024739" y="1973399"/>
              <a:ext cx="2707501" cy="1310194"/>
            </a:xfrm>
            <a:custGeom>
              <a:avLst/>
              <a:gdLst>
                <a:gd name="connsiteX0" fmla="*/ 0 w 3499588"/>
                <a:gd name="connsiteY0" fmla="*/ 163774 h 1310194"/>
                <a:gd name="connsiteX1" fmla="*/ 2844491 w 3499588"/>
                <a:gd name="connsiteY1" fmla="*/ 163774 h 1310194"/>
                <a:gd name="connsiteX2" fmla="*/ 2844491 w 3499588"/>
                <a:gd name="connsiteY2" fmla="*/ 0 h 1310194"/>
                <a:gd name="connsiteX3" fmla="*/ 3499588 w 3499588"/>
                <a:gd name="connsiteY3" fmla="*/ 655097 h 1310194"/>
                <a:gd name="connsiteX4" fmla="*/ 2844491 w 3499588"/>
                <a:gd name="connsiteY4" fmla="*/ 1310194 h 1310194"/>
                <a:gd name="connsiteX5" fmla="*/ 2844491 w 3499588"/>
                <a:gd name="connsiteY5" fmla="*/ 1146420 h 1310194"/>
                <a:gd name="connsiteX6" fmla="*/ 0 w 3499588"/>
                <a:gd name="connsiteY6" fmla="*/ 1146420 h 1310194"/>
                <a:gd name="connsiteX7" fmla="*/ 0 w 3499588"/>
                <a:gd name="connsiteY7" fmla="*/ 163774 h 131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9588" h="1310194">
                  <a:moveTo>
                    <a:pt x="0" y="163774"/>
                  </a:moveTo>
                  <a:lnTo>
                    <a:pt x="2844491" y="163774"/>
                  </a:lnTo>
                  <a:lnTo>
                    <a:pt x="2844491" y="0"/>
                  </a:lnTo>
                  <a:lnTo>
                    <a:pt x="3499588" y="655097"/>
                  </a:lnTo>
                  <a:lnTo>
                    <a:pt x="2844491" y="1310194"/>
                  </a:lnTo>
                  <a:lnTo>
                    <a:pt x="2844491" y="1146420"/>
                  </a:lnTo>
                  <a:lnTo>
                    <a:pt x="0" y="1146420"/>
                  </a:lnTo>
                  <a:lnTo>
                    <a:pt x="0" y="16377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84094" rIns="511643" bIns="184094" numCol="1" spcCol="1270" anchor="t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3200" kern="1200" dirty="0" smtClean="0">
                  <a:latin typeface="仿宋" pitchFamily="49" charset="-122"/>
                  <a:ea typeface="仿宋" pitchFamily="49" charset="-122"/>
                </a:rPr>
                <a:t>红色报警</a:t>
              </a:r>
              <a:endParaRPr lang="zh-CN" altLang="en-US" sz="3200" kern="12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691680" y="1973399"/>
              <a:ext cx="2333059" cy="1310194"/>
            </a:xfrm>
            <a:custGeom>
              <a:avLst/>
              <a:gdLst>
                <a:gd name="connsiteX0" fmla="*/ 0 w 2333059"/>
                <a:gd name="connsiteY0" fmla="*/ 218370 h 1310194"/>
                <a:gd name="connsiteX1" fmla="*/ 63959 w 2333059"/>
                <a:gd name="connsiteY1" fmla="*/ 63959 h 1310194"/>
                <a:gd name="connsiteX2" fmla="*/ 218370 w 2333059"/>
                <a:gd name="connsiteY2" fmla="*/ 0 h 1310194"/>
                <a:gd name="connsiteX3" fmla="*/ 2114689 w 2333059"/>
                <a:gd name="connsiteY3" fmla="*/ 0 h 1310194"/>
                <a:gd name="connsiteX4" fmla="*/ 2269100 w 2333059"/>
                <a:gd name="connsiteY4" fmla="*/ 63959 h 1310194"/>
                <a:gd name="connsiteX5" fmla="*/ 2333059 w 2333059"/>
                <a:gd name="connsiteY5" fmla="*/ 218370 h 1310194"/>
                <a:gd name="connsiteX6" fmla="*/ 2333059 w 2333059"/>
                <a:gd name="connsiteY6" fmla="*/ 1091824 h 1310194"/>
                <a:gd name="connsiteX7" fmla="*/ 2269100 w 2333059"/>
                <a:gd name="connsiteY7" fmla="*/ 1246235 h 1310194"/>
                <a:gd name="connsiteX8" fmla="*/ 2114689 w 2333059"/>
                <a:gd name="connsiteY8" fmla="*/ 1310194 h 1310194"/>
                <a:gd name="connsiteX9" fmla="*/ 218370 w 2333059"/>
                <a:gd name="connsiteY9" fmla="*/ 1310194 h 1310194"/>
                <a:gd name="connsiteX10" fmla="*/ 63959 w 2333059"/>
                <a:gd name="connsiteY10" fmla="*/ 1246235 h 1310194"/>
                <a:gd name="connsiteX11" fmla="*/ 0 w 2333059"/>
                <a:gd name="connsiteY11" fmla="*/ 1091824 h 1310194"/>
                <a:gd name="connsiteX12" fmla="*/ 0 w 2333059"/>
                <a:gd name="connsiteY12" fmla="*/ 218370 h 131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3059" h="1310194">
                  <a:moveTo>
                    <a:pt x="0" y="218370"/>
                  </a:moveTo>
                  <a:cubicBezTo>
                    <a:pt x="0" y="160455"/>
                    <a:pt x="23007" y="104911"/>
                    <a:pt x="63959" y="63959"/>
                  </a:cubicBezTo>
                  <a:cubicBezTo>
                    <a:pt x="104911" y="23007"/>
                    <a:pt x="160455" y="0"/>
                    <a:pt x="218370" y="0"/>
                  </a:cubicBezTo>
                  <a:lnTo>
                    <a:pt x="2114689" y="0"/>
                  </a:lnTo>
                  <a:cubicBezTo>
                    <a:pt x="2172604" y="0"/>
                    <a:pt x="2228148" y="23007"/>
                    <a:pt x="2269100" y="63959"/>
                  </a:cubicBezTo>
                  <a:cubicBezTo>
                    <a:pt x="2310052" y="104911"/>
                    <a:pt x="2333059" y="160455"/>
                    <a:pt x="2333059" y="218370"/>
                  </a:cubicBezTo>
                  <a:lnTo>
                    <a:pt x="2333059" y="1091824"/>
                  </a:lnTo>
                  <a:cubicBezTo>
                    <a:pt x="2333059" y="1149739"/>
                    <a:pt x="2310052" y="1205283"/>
                    <a:pt x="2269100" y="1246235"/>
                  </a:cubicBezTo>
                  <a:cubicBezTo>
                    <a:pt x="2228148" y="1287187"/>
                    <a:pt x="2172604" y="1310194"/>
                    <a:pt x="2114689" y="1310194"/>
                  </a:cubicBezTo>
                  <a:lnTo>
                    <a:pt x="218370" y="1310194"/>
                  </a:lnTo>
                  <a:cubicBezTo>
                    <a:pt x="160455" y="1310194"/>
                    <a:pt x="104911" y="1287187"/>
                    <a:pt x="63959" y="1246235"/>
                  </a:cubicBezTo>
                  <a:cubicBezTo>
                    <a:pt x="23007" y="1205283"/>
                    <a:pt x="0" y="1149739"/>
                    <a:pt x="0" y="1091824"/>
                  </a:cubicBezTo>
                  <a:lnTo>
                    <a:pt x="0" y="21837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878" tIns="124918" rIns="185878" bIns="124918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Red</a:t>
              </a:r>
              <a:endParaRPr lang="zh-CN" altLang="en-US" sz="32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024739" y="3414613"/>
              <a:ext cx="2707501" cy="1310194"/>
            </a:xfrm>
            <a:custGeom>
              <a:avLst/>
              <a:gdLst>
                <a:gd name="connsiteX0" fmla="*/ 0 w 3499588"/>
                <a:gd name="connsiteY0" fmla="*/ 163774 h 1310194"/>
                <a:gd name="connsiteX1" fmla="*/ 2844491 w 3499588"/>
                <a:gd name="connsiteY1" fmla="*/ 163774 h 1310194"/>
                <a:gd name="connsiteX2" fmla="*/ 2844491 w 3499588"/>
                <a:gd name="connsiteY2" fmla="*/ 0 h 1310194"/>
                <a:gd name="connsiteX3" fmla="*/ 3499588 w 3499588"/>
                <a:gd name="connsiteY3" fmla="*/ 655097 h 1310194"/>
                <a:gd name="connsiteX4" fmla="*/ 2844491 w 3499588"/>
                <a:gd name="connsiteY4" fmla="*/ 1310194 h 1310194"/>
                <a:gd name="connsiteX5" fmla="*/ 2844491 w 3499588"/>
                <a:gd name="connsiteY5" fmla="*/ 1146420 h 1310194"/>
                <a:gd name="connsiteX6" fmla="*/ 0 w 3499588"/>
                <a:gd name="connsiteY6" fmla="*/ 1146420 h 1310194"/>
                <a:gd name="connsiteX7" fmla="*/ 0 w 3499588"/>
                <a:gd name="connsiteY7" fmla="*/ 163774 h 131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9588" h="1310194">
                  <a:moveTo>
                    <a:pt x="0" y="163774"/>
                  </a:moveTo>
                  <a:lnTo>
                    <a:pt x="2844491" y="163774"/>
                  </a:lnTo>
                  <a:lnTo>
                    <a:pt x="2844491" y="0"/>
                  </a:lnTo>
                  <a:lnTo>
                    <a:pt x="3499588" y="655097"/>
                  </a:lnTo>
                  <a:lnTo>
                    <a:pt x="2844491" y="1310194"/>
                  </a:lnTo>
                  <a:lnTo>
                    <a:pt x="2844491" y="1146420"/>
                  </a:lnTo>
                  <a:lnTo>
                    <a:pt x="0" y="1146420"/>
                  </a:lnTo>
                  <a:lnTo>
                    <a:pt x="0" y="1637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84094" rIns="511643" bIns="184094" numCol="1" spcCol="1270" anchor="t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3200" kern="1200" dirty="0" smtClean="0">
                  <a:latin typeface="仿宋" pitchFamily="49" charset="-122"/>
                  <a:ea typeface="仿宋" pitchFamily="49" charset="-122"/>
                </a:rPr>
                <a:t>橙色报警</a:t>
              </a:r>
              <a:endParaRPr lang="zh-CN" altLang="en-US" sz="3200" kern="12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691680" y="3414613"/>
              <a:ext cx="2333059" cy="1310194"/>
            </a:xfrm>
            <a:custGeom>
              <a:avLst/>
              <a:gdLst>
                <a:gd name="connsiteX0" fmla="*/ 0 w 2333059"/>
                <a:gd name="connsiteY0" fmla="*/ 218370 h 1310194"/>
                <a:gd name="connsiteX1" fmla="*/ 63959 w 2333059"/>
                <a:gd name="connsiteY1" fmla="*/ 63959 h 1310194"/>
                <a:gd name="connsiteX2" fmla="*/ 218370 w 2333059"/>
                <a:gd name="connsiteY2" fmla="*/ 0 h 1310194"/>
                <a:gd name="connsiteX3" fmla="*/ 2114689 w 2333059"/>
                <a:gd name="connsiteY3" fmla="*/ 0 h 1310194"/>
                <a:gd name="connsiteX4" fmla="*/ 2269100 w 2333059"/>
                <a:gd name="connsiteY4" fmla="*/ 63959 h 1310194"/>
                <a:gd name="connsiteX5" fmla="*/ 2333059 w 2333059"/>
                <a:gd name="connsiteY5" fmla="*/ 218370 h 1310194"/>
                <a:gd name="connsiteX6" fmla="*/ 2333059 w 2333059"/>
                <a:gd name="connsiteY6" fmla="*/ 1091824 h 1310194"/>
                <a:gd name="connsiteX7" fmla="*/ 2269100 w 2333059"/>
                <a:gd name="connsiteY7" fmla="*/ 1246235 h 1310194"/>
                <a:gd name="connsiteX8" fmla="*/ 2114689 w 2333059"/>
                <a:gd name="connsiteY8" fmla="*/ 1310194 h 1310194"/>
                <a:gd name="connsiteX9" fmla="*/ 218370 w 2333059"/>
                <a:gd name="connsiteY9" fmla="*/ 1310194 h 1310194"/>
                <a:gd name="connsiteX10" fmla="*/ 63959 w 2333059"/>
                <a:gd name="connsiteY10" fmla="*/ 1246235 h 1310194"/>
                <a:gd name="connsiteX11" fmla="*/ 0 w 2333059"/>
                <a:gd name="connsiteY11" fmla="*/ 1091824 h 1310194"/>
                <a:gd name="connsiteX12" fmla="*/ 0 w 2333059"/>
                <a:gd name="connsiteY12" fmla="*/ 218370 h 131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3059" h="1310194">
                  <a:moveTo>
                    <a:pt x="0" y="218370"/>
                  </a:moveTo>
                  <a:cubicBezTo>
                    <a:pt x="0" y="160455"/>
                    <a:pt x="23007" y="104911"/>
                    <a:pt x="63959" y="63959"/>
                  </a:cubicBezTo>
                  <a:cubicBezTo>
                    <a:pt x="104911" y="23007"/>
                    <a:pt x="160455" y="0"/>
                    <a:pt x="218370" y="0"/>
                  </a:cubicBezTo>
                  <a:lnTo>
                    <a:pt x="2114689" y="0"/>
                  </a:lnTo>
                  <a:cubicBezTo>
                    <a:pt x="2172604" y="0"/>
                    <a:pt x="2228148" y="23007"/>
                    <a:pt x="2269100" y="63959"/>
                  </a:cubicBezTo>
                  <a:cubicBezTo>
                    <a:pt x="2310052" y="104911"/>
                    <a:pt x="2333059" y="160455"/>
                    <a:pt x="2333059" y="218370"/>
                  </a:cubicBezTo>
                  <a:lnTo>
                    <a:pt x="2333059" y="1091824"/>
                  </a:lnTo>
                  <a:cubicBezTo>
                    <a:pt x="2333059" y="1149739"/>
                    <a:pt x="2310052" y="1205283"/>
                    <a:pt x="2269100" y="1246235"/>
                  </a:cubicBezTo>
                  <a:cubicBezTo>
                    <a:pt x="2228148" y="1287187"/>
                    <a:pt x="2172604" y="1310194"/>
                    <a:pt x="2114689" y="1310194"/>
                  </a:cubicBezTo>
                  <a:lnTo>
                    <a:pt x="218370" y="1310194"/>
                  </a:lnTo>
                  <a:cubicBezTo>
                    <a:pt x="160455" y="1310194"/>
                    <a:pt x="104911" y="1287187"/>
                    <a:pt x="63959" y="1246235"/>
                  </a:cubicBezTo>
                  <a:cubicBezTo>
                    <a:pt x="23007" y="1205283"/>
                    <a:pt x="0" y="1149739"/>
                    <a:pt x="0" y="1091824"/>
                  </a:cubicBezTo>
                  <a:lnTo>
                    <a:pt x="0" y="21837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878" tIns="124918" rIns="185878" bIns="124918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Orange</a:t>
              </a:r>
              <a:endParaRPr lang="zh-CN" altLang="en-US" sz="3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整体设计</a:t>
            </a:r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—</a:t>
            </a:r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规则分级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59632" y="2132856"/>
            <a:ext cx="6120679" cy="2592288"/>
            <a:chOff x="1907705" y="1844824"/>
            <a:chExt cx="6120679" cy="2592288"/>
          </a:xfrm>
        </p:grpSpPr>
        <p:grpSp>
          <p:nvGrpSpPr>
            <p:cNvPr id="5" name="组合 33"/>
            <p:cNvGrpSpPr/>
            <p:nvPr/>
          </p:nvGrpSpPr>
          <p:grpSpPr>
            <a:xfrm>
              <a:off x="1907705" y="3284984"/>
              <a:ext cx="6120679" cy="1152128"/>
              <a:chOff x="755576" y="2852936"/>
              <a:chExt cx="6341909" cy="1008112"/>
            </a:xfrm>
          </p:grpSpPr>
          <p:sp>
            <p:nvSpPr>
              <p:cNvPr id="9" name="流程图: 联系 8"/>
              <p:cNvSpPr/>
              <p:nvPr/>
            </p:nvSpPr>
            <p:spPr>
              <a:xfrm>
                <a:off x="2411760" y="2852936"/>
                <a:ext cx="1152128" cy="1008112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block</a:t>
                </a:r>
                <a:endParaRPr lang="zh-CN" altLang="en-US" dirty="0"/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755576" y="2852936"/>
                <a:ext cx="1152128" cy="100811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Rule</a:t>
                </a:r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4067944" y="2852936"/>
                <a:ext cx="1238885" cy="100811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check</a:t>
                </a:r>
                <a:endParaRPr lang="zh-CN" altLang="en-US" dirty="0"/>
              </a:p>
            </p:txBody>
          </p:sp>
          <p:cxnSp>
            <p:nvCxnSpPr>
              <p:cNvPr id="12" name="直接箭头连接符 11"/>
              <p:cNvCxnSpPr>
                <a:stCxn id="10" idx="6"/>
                <a:endCxn id="9" idx="2"/>
              </p:cNvCxnSpPr>
              <p:nvPr/>
            </p:nvCxnSpPr>
            <p:spPr>
              <a:xfrm>
                <a:off x="1907704" y="3356992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9" idx="6"/>
                <a:endCxn id="11" idx="2"/>
              </p:cNvCxnSpPr>
              <p:nvPr/>
            </p:nvCxnSpPr>
            <p:spPr>
              <a:xfrm>
                <a:off x="3563888" y="3356992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11" idx="6"/>
                <a:endCxn id="15" idx="2"/>
              </p:cNvCxnSpPr>
              <p:nvPr/>
            </p:nvCxnSpPr>
            <p:spPr>
              <a:xfrm>
                <a:off x="5306829" y="3356992"/>
                <a:ext cx="5665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流程图: 联系 14"/>
              <p:cNvSpPr/>
              <p:nvPr/>
            </p:nvSpPr>
            <p:spPr>
              <a:xfrm>
                <a:off x="5873349" y="2852936"/>
                <a:ext cx="1224136" cy="100811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alert</a:t>
                </a:r>
                <a:endParaRPr lang="zh-CN" altLang="en-US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3563888" y="1844824"/>
              <a:ext cx="1111937" cy="115212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weak</a:t>
              </a:r>
              <a:endParaRPr lang="zh-CN" altLang="en-US" dirty="0"/>
            </a:p>
          </p:txBody>
        </p:sp>
        <p:cxnSp>
          <p:nvCxnSpPr>
            <p:cNvPr id="7" name="形状 6"/>
            <p:cNvCxnSpPr>
              <a:stCxn id="10" idx="0"/>
              <a:endCxn id="6" idx="2"/>
            </p:cNvCxnSpPr>
            <p:nvPr/>
          </p:nvCxnSpPr>
          <p:spPr>
            <a:xfrm rot="5400000" flipH="1" flipV="1">
              <a:off x="2581733" y="2302829"/>
              <a:ext cx="864096" cy="1100214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形状 7"/>
            <p:cNvCxnSpPr>
              <a:stCxn id="6" idx="6"/>
              <a:endCxn id="11" idx="0"/>
            </p:cNvCxnSpPr>
            <p:nvPr/>
          </p:nvCxnSpPr>
          <p:spPr>
            <a:xfrm>
              <a:off x="4675825" y="2420888"/>
              <a:ext cx="1026534" cy="864096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/>
          <p:nvPr/>
        </p:nvCxnSpPr>
        <p:spPr>
          <a:xfrm>
            <a:off x="7380312" y="4149080"/>
            <a:ext cx="5467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8783" y="39237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整体设计</a:t>
            </a:r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—</a:t>
            </a:r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阻塞逻辑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2060848"/>
          <a:ext cx="5928320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63688" y="1802731"/>
            <a:ext cx="1368152" cy="7920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Hive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544" y="3573016"/>
            <a:ext cx="1368152" cy="7920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HDFS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39752" y="5085184"/>
            <a:ext cx="1368152" cy="792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其他离线处理平台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04048" y="5085184"/>
            <a:ext cx="1368152" cy="79208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多种数据传输通道</a:t>
            </a:r>
          </a:p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092280" y="3429000"/>
            <a:ext cx="1368152" cy="7920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多种数据库存储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444208" y="1730723"/>
            <a:ext cx="1368152" cy="7920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Shell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51920" y="1154659"/>
            <a:ext cx="1368152" cy="79208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MR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>
            <a:stCxn id="4" idx="0"/>
            <a:endCxn id="3" idx="3"/>
          </p:cNvCxnSpPr>
          <p:nvPr/>
        </p:nvCxnSpPr>
        <p:spPr>
          <a:xfrm flipH="1" flipV="1">
            <a:off x="1835696" y="3969060"/>
            <a:ext cx="1188132" cy="11161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3"/>
            <a:endCxn id="2" idx="2"/>
          </p:cNvCxnSpPr>
          <p:nvPr/>
        </p:nvCxnSpPr>
        <p:spPr>
          <a:xfrm flipV="1">
            <a:off x="1835696" y="2594819"/>
            <a:ext cx="612068" cy="1374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0"/>
            <a:endCxn id="2" idx="2"/>
          </p:cNvCxnSpPr>
          <p:nvPr/>
        </p:nvCxnSpPr>
        <p:spPr>
          <a:xfrm flipH="1" flipV="1">
            <a:off x="2447764" y="2594819"/>
            <a:ext cx="576064" cy="24903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8" idx="2"/>
          </p:cNvCxnSpPr>
          <p:nvPr/>
        </p:nvCxnSpPr>
        <p:spPr>
          <a:xfrm flipV="1">
            <a:off x="1835696" y="1946747"/>
            <a:ext cx="2700300" cy="20223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1"/>
            <a:endCxn id="3" idx="3"/>
          </p:cNvCxnSpPr>
          <p:nvPr/>
        </p:nvCxnSpPr>
        <p:spPr>
          <a:xfrm flipH="1">
            <a:off x="1835696" y="2126767"/>
            <a:ext cx="4608512" cy="18422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2"/>
          </p:cNvCxnSpPr>
          <p:nvPr/>
        </p:nvCxnSpPr>
        <p:spPr>
          <a:xfrm flipH="1">
            <a:off x="2483768" y="1946747"/>
            <a:ext cx="2052228" cy="6480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1"/>
            <a:endCxn id="2" idx="2"/>
          </p:cNvCxnSpPr>
          <p:nvPr/>
        </p:nvCxnSpPr>
        <p:spPr>
          <a:xfrm flipH="1">
            <a:off x="2447764" y="2126767"/>
            <a:ext cx="3996444" cy="4680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3" idx="3"/>
          </p:cNvCxnSpPr>
          <p:nvPr/>
        </p:nvCxnSpPr>
        <p:spPr>
          <a:xfrm flipH="1" flipV="1">
            <a:off x="1835696" y="3969060"/>
            <a:ext cx="3852428" cy="11161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1"/>
            <a:endCxn id="3" idx="3"/>
          </p:cNvCxnSpPr>
          <p:nvPr/>
        </p:nvCxnSpPr>
        <p:spPr>
          <a:xfrm flipH="1">
            <a:off x="1835696" y="3825044"/>
            <a:ext cx="5256584" cy="1440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1"/>
            <a:endCxn id="2" idx="2"/>
          </p:cNvCxnSpPr>
          <p:nvPr/>
        </p:nvCxnSpPr>
        <p:spPr>
          <a:xfrm flipH="1" flipV="1">
            <a:off x="2447764" y="2594819"/>
            <a:ext cx="4644516" cy="12302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0"/>
            <a:endCxn id="2" idx="2"/>
          </p:cNvCxnSpPr>
          <p:nvPr/>
        </p:nvCxnSpPr>
        <p:spPr>
          <a:xfrm flipH="1" flipV="1">
            <a:off x="2447764" y="2594819"/>
            <a:ext cx="3240360" cy="24903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1"/>
            <a:endCxn id="8" idx="2"/>
          </p:cNvCxnSpPr>
          <p:nvPr/>
        </p:nvCxnSpPr>
        <p:spPr>
          <a:xfrm flipH="1" flipV="1">
            <a:off x="4535996" y="1946747"/>
            <a:ext cx="1908212" cy="1800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1"/>
            <a:endCxn id="8" idx="2"/>
          </p:cNvCxnSpPr>
          <p:nvPr/>
        </p:nvCxnSpPr>
        <p:spPr>
          <a:xfrm flipH="1" flipV="1">
            <a:off x="4535996" y="1946747"/>
            <a:ext cx="2556284" cy="18782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0"/>
            <a:endCxn id="8" idx="2"/>
          </p:cNvCxnSpPr>
          <p:nvPr/>
        </p:nvCxnSpPr>
        <p:spPr>
          <a:xfrm flipH="1" flipV="1">
            <a:off x="4535996" y="1946747"/>
            <a:ext cx="1152128" cy="31384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0"/>
            <a:endCxn id="8" idx="2"/>
          </p:cNvCxnSpPr>
          <p:nvPr/>
        </p:nvCxnSpPr>
        <p:spPr>
          <a:xfrm flipV="1">
            <a:off x="3023828" y="1946747"/>
            <a:ext cx="1512168" cy="31384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0"/>
            <a:endCxn id="7" idx="1"/>
          </p:cNvCxnSpPr>
          <p:nvPr/>
        </p:nvCxnSpPr>
        <p:spPr>
          <a:xfrm flipV="1">
            <a:off x="3023828" y="2126767"/>
            <a:ext cx="3420380" cy="29584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0"/>
            <a:endCxn id="7" idx="1"/>
          </p:cNvCxnSpPr>
          <p:nvPr/>
        </p:nvCxnSpPr>
        <p:spPr>
          <a:xfrm flipV="1">
            <a:off x="5688124" y="2126767"/>
            <a:ext cx="756084" cy="29584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1"/>
            <a:endCxn id="7" idx="1"/>
          </p:cNvCxnSpPr>
          <p:nvPr/>
        </p:nvCxnSpPr>
        <p:spPr>
          <a:xfrm flipH="1" flipV="1">
            <a:off x="6444208" y="2126767"/>
            <a:ext cx="648072" cy="16982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0"/>
            <a:endCxn id="6" idx="1"/>
          </p:cNvCxnSpPr>
          <p:nvPr/>
        </p:nvCxnSpPr>
        <p:spPr>
          <a:xfrm flipV="1">
            <a:off x="3023828" y="3825044"/>
            <a:ext cx="4068452" cy="12601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0"/>
            <a:endCxn id="6" idx="1"/>
          </p:cNvCxnSpPr>
          <p:nvPr/>
        </p:nvCxnSpPr>
        <p:spPr>
          <a:xfrm flipV="1">
            <a:off x="5688124" y="3825044"/>
            <a:ext cx="1404156" cy="12601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0"/>
            <a:endCxn id="5" idx="0"/>
          </p:cNvCxnSpPr>
          <p:nvPr/>
        </p:nvCxnSpPr>
        <p:spPr>
          <a:xfrm>
            <a:off x="3023828" y="508518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"/>
          <p:cNvSpPr txBox="1">
            <a:spLocks noChangeArrowheads="1"/>
          </p:cNvSpPr>
          <p:nvPr/>
        </p:nvSpPr>
        <p:spPr bwMode="auto">
          <a:xfrm>
            <a:off x="395288" y="332656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应用之前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</p:cNvCxnSpPr>
          <p:nvPr/>
        </p:nvCxnSpPr>
        <p:spPr>
          <a:xfrm flipH="1" flipV="1">
            <a:off x="5004048" y="4077072"/>
            <a:ext cx="936104" cy="11881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691680" y="1730723"/>
            <a:ext cx="1368152" cy="792088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Hive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3568" y="3068960"/>
            <a:ext cx="1368152" cy="792088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HDFS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12160" y="1658715"/>
            <a:ext cx="1368152" cy="792088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Shell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51920" y="1082651"/>
            <a:ext cx="1368152" cy="792088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MR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>
            <a:stCxn id="4" idx="3"/>
            <a:endCxn id="10" idx="1"/>
          </p:cNvCxnSpPr>
          <p:nvPr/>
        </p:nvCxnSpPr>
        <p:spPr>
          <a:xfrm flipV="1">
            <a:off x="2051720" y="3458915"/>
            <a:ext cx="1656184" cy="60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" idx="3"/>
          </p:cNvCxnSpPr>
          <p:nvPr/>
        </p:nvCxnSpPr>
        <p:spPr>
          <a:xfrm flipV="1">
            <a:off x="3059832" y="4005064"/>
            <a:ext cx="1152128" cy="11881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3" idx="3"/>
          </p:cNvCxnSpPr>
          <p:nvPr/>
        </p:nvCxnSpPr>
        <p:spPr>
          <a:xfrm flipH="1" flipV="1">
            <a:off x="3059832" y="2126767"/>
            <a:ext cx="936104" cy="6840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流程图: 准备 9"/>
          <p:cNvSpPr/>
          <p:nvPr/>
        </p:nvSpPr>
        <p:spPr>
          <a:xfrm>
            <a:off x="3707904" y="2810843"/>
            <a:ext cx="1656184" cy="1296144"/>
          </a:xfrm>
          <a:prstGeom prst="flowChartPreparati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DQC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10" idx="0"/>
            <a:endCxn id="6" idx="2"/>
          </p:cNvCxnSpPr>
          <p:nvPr/>
        </p:nvCxnSpPr>
        <p:spPr>
          <a:xfrm flipV="1">
            <a:off x="4535996" y="1874739"/>
            <a:ext cx="0" cy="9361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1"/>
          </p:cNvCxnSpPr>
          <p:nvPr/>
        </p:nvCxnSpPr>
        <p:spPr>
          <a:xfrm flipH="1">
            <a:off x="5004048" y="2054759"/>
            <a:ext cx="1008112" cy="7560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8" idx="1"/>
            <a:endCxn id="10" idx="3"/>
          </p:cNvCxnSpPr>
          <p:nvPr/>
        </p:nvCxnSpPr>
        <p:spPr>
          <a:xfrm flipH="1" flipV="1">
            <a:off x="5364088" y="3458915"/>
            <a:ext cx="1656184" cy="60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8313" y="980728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395288" y="332656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应用之后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91680" y="4797152"/>
            <a:ext cx="1368152" cy="7920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其他离线处理平台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940152" y="4869160"/>
            <a:ext cx="1368152" cy="7920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多种数据传输通道</a:t>
            </a:r>
          </a:p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20272" y="3068960"/>
            <a:ext cx="1368152" cy="792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多种数据库存储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 txBox="1">
            <a:spLocks/>
          </p:cNvSpPr>
          <p:nvPr/>
        </p:nvSpPr>
        <p:spPr>
          <a:xfrm>
            <a:off x="1115616" y="2492896"/>
            <a:ext cx="7056784" cy="129614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altLang="zh-CN" sz="5100" dirty="0" smtClean="0">
                <a:latin typeface="华文楷体" pitchFamily="2" charset="-122"/>
                <a:ea typeface="华文楷体" pitchFamily="2" charset="-122"/>
              </a:rPr>
              <a:t>DQC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在数据生态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链中</a:t>
            </a:r>
            <a:r>
              <a:rPr lang="zh-CN" altLang="en-US" sz="5100" dirty="0" smtClean="0">
                <a:latin typeface="华文楷体" pitchFamily="2" charset="-122"/>
                <a:ea typeface="华文楷体" pitchFamily="2" charset="-122"/>
              </a:rPr>
              <a:t>的位置</a:t>
            </a:r>
            <a:endParaRPr lang="en-US" altLang="zh-CN" sz="51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3600" dirty="0" smtClean="0">
              <a:latin typeface="华文楷体" pitchFamily="2" charset="-122"/>
              <a:ea typeface="华文楷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整体设计</a:t>
            </a:r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—Y</a:t>
            </a:r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轴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1043608" y="1664224"/>
            <a:ext cx="914400" cy="6126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1043608" y="2816352"/>
            <a:ext cx="914400" cy="6126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1043608" y="3861048"/>
            <a:ext cx="914400" cy="6126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483768" y="1556792"/>
            <a:ext cx="0" cy="352839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31640" y="485986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S1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2937520" y="2564904"/>
            <a:ext cx="986408" cy="104469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DW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139952" y="1556792"/>
            <a:ext cx="0" cy="352839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18668" y="485986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S2</a:t>
            </a:r>
            <a:endParaRPr lang="zh-CN" altLang="en-US" dirty="0"/>
          </a:p>
        </p:txBody>
      </p:sp>
      <p:sp>
        <p:nvSpPr>
          <p:cNvPr id="12" name="立方体 11"/>
          <p:cNvSpPr/>
          <p:nvPr/>
        </p:nvSpPr>
        <p:spPr>
          <a:xfrm>
            <a:off x="4572000" y="2132856"/>
            <a:ext cx="1008112" cy="78410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OLAP</a:t>
            </a:r>
            <a:endParaRPr lang="zh-CN" altLang="en-US" dirty="0"/>
          </a:p>
        </p:txBody>
      </p:sp>
      <p:sp>
        <p:nvSpPr>
          <p:cNvPr id="13" name="立方体 12"/>
          <p:cNvSpPr/>
          <p:nvPr/>
        </p:nvSpPr>
        <p:spPr>
          <a:xfrm>
            <a:off x="4572000" y="3429000"/>
            <a:ext cx="1008112" cy="78410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OLAP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02844" y="485986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S3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940152" y="1556792"/>
            <a:ext cx="0" cy="352839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  <a:endCxn id="9" idx="2"/>
          </p:cNvCxnSpPr>
          <p:nvPr/>
        </p:nvCxnSpPr>
        <p:spPr>
          <a:xfrm flipV="1">
            <a:off x="1958008" y="3087252"/>
            <a:ext cx="979512" cy="35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4"/>
            <a:endCxn id="9" idx="2"/>
          </p:cNvCxnSpPr>
          <p:nvPr/>
        </p:nvCxnSpPr>
        <p:spPr>
          <a:xfrm flipV="1">
            <a:off x="1958008" y="3087252"/>
            <a:ext cx="97951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4"/>
            <a:endCxn id="25" idx="2"/>
          </p:cNvCxnSpPr>
          <p:nvPr/>
        </p:nvCxnSpPr>
        <p:spPr>
          <a:xfrm>
            <a:off x="1958008" y="1970548"/>
            <a:ext cx="4486200" cy="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4"/>
            <a:endCxn id="9" idx="2"/>
          </p:cNvCxnSpPr>
          <p:nvPr/>
        </p:nvCxnSpPr>
        <p:spPr>
          <a:xfrm>
            <a:off x="1958008" y="1970548"/>
            <a:ext cx="979512" cy="111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多文档 19"/>
          <p:cNvSpPr/>
          <p:nvPr/>
        </p:nvSpPr>
        <p:spPr>
          <a:xfrm>
            <a:off x="6444208" y="4038200"/>
            <a:ext cx="1060704" cy="75895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report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48133" y="22768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数据传输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64133" y="17008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实时传输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9" idx="4"/>
            <a:endCxn id="12" idx="2"/>
          </p:cNvCxnSpPr>
          <p:nvPr/>
        </p:nvCxnSpPr>
        <p:spPr>
          <a:xfrm flipV="1">
            <a:off x="3923928" y="2622921"/>
            <a:ext cx="648072" cy="464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4"/>
            <a:endCxn id="13" idx="2"/>
          </p:cNvCxnSpPr>
          <p:nvPr/>
        </p:nvCxnSpPr>
        <p:spPr>
          <a:xfrm>
            <a:off x="3923928" y="3087252"/>
            <a:ext cx="648072" cy="831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/>
          <p:cNvSpPr/>
          <p:nvPr/>
        </p:nvSpPr>
        <p:spPr>
          <a:xfrm>
            <a:off x="6444208" y="1700808"/>
            <a:ext cx="1224136" cy="54064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business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12" idx="5"/>
            <a:endCxn id="20" idx="0"/>
          </p:cNvCxnSpPr>
          <p:nvPr/>
        </p:nvCxnSpPr>
        <p:spPr>
          <a:xfrm>
            <a:off x="5580112" y="2426895"/>
            <a:ext cx="1467420" cy="161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5"/>
            <a:endCxn id="20" idx="0"/>
          </p:cNvCxnSpPr>
          <p:nvPr/>
        </p:nvCxnSpPr>
        <p:spPr>
          <a:xfrm>
            <a:off x="5580112" y="3723039"/>
            <a:ext cx="1467420" cy="315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5"/>
            <a:endCxn id="25" idx="3"/>
          </p:cNvCxnSpPr>
          <p:nvPr/>
        </p:nvCxnSpPr>
        <p:spPr>
          <a:xfrm flipV="1">
            <a:off x="5580112" y="2241448"/>
            <a:ext cx="1476164" cy="1481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磁盘 28"/>
          <p:cNvSpPr/>
          <p:nvPr/>
        </p:nvSpPr>
        <p:spPr>
          <a:xfrm>
            <a:off x="6444208" y="2852936"/>
            <a:ext cx="1224136" cy="54064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business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2" idx="5"/>
            <a:endCxn id="29" idx="1"/>
          </p:cNvCxnSpPr>
          <p:nvPr/>
        </p:nvCxnSpPr>
        <p:spPr>
          <a:xfrm>
            <a:off x="5580112" y="2426895"/>
            <a:ext cx="1476164" cy="426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5"/>
            <a:endCxn id="29" idx="3"/>
          </p:cNvCxnSpPr>
          <p:nvPr/>
        </p:nvCxnSpPr>
        <p:spPr>
          <a:xfrm flipV="1">
            <a:off x="5580112" y="3393576"/>
            <a:ext cx="1476164" cy="32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5"/>
            <a:endCxn id="25" idx="3"/>
          </p:cNvCxnSpPr>
          <p:nvPr/>
        </p:nvCxnSpPr>
        <p:spPr>
          <a:xfrm flipV="1">
            <a:off x="5580112" y="2241448"/>
            <a:ext cx="1476164" cy="185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603044" y="485986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S4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023844" y="38610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数据传输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主要内容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79712" y="2348880"/>
            <a:ext cx="540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sz="3200" dirty="0" smtClean="0">
                <a:latin typeface="华文楷体" pitchFamily="2" charset="-122"/>
                <a:ea typeface="华文楷体" pitchFamily="2" charset="-122"/>
              </a:rPr>
              <a:t>大数据时代的质量难题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3200" dirty="0" smtClean="0">
                <a:latin typeface="华文楷体" pitchFamily="2" charset="-122"/>
                <a:ea typeface="华文楷体" pitchFamily="2" charset="-122"/>
              </a:rPr>
              <a:t>数据质量中心架构设计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3200" dirty="0" smtClean="0">
                <a:latin typeface="华文楷体" pitchFamily="2" charset="-122"/>
                <a:ea typeface="华文楷体" pitchFamily="2" charset="-122"/>
              </a:rPr>
              <a:t>数据质量中心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zh-CN" sz="3200" dirty="0" smtClean="0">
                <a:latin typeface="华文楷体" pitchFamily="2" charset="-122"/>
                <a:ea typeface="华文楷体" pitchFamily="2" charset="-122"/>
              </a:rPr>
              <a:t>实践</a:t>
            </a:r>
            <a:endParaRPr lang="zh-CN" altLang="en-US" sz="32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整体设计</a:t>
            </a:r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—X</a:t>
            </a:r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轴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2937520" y="2276872"/>
            <a:ext cx="986408" cy="104469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DW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endCxn id="4" idx="2"/>
          </p:cNvCxnSpPr>
          <p:nvPr/>
        </p:nvCxnSpPr>
        <p:spPr>
          <a:xfrm>
            <a:off x="1958008" y="1719100"/>
            <a:ext cx="97951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48133" y="19888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数据传输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1043608" y="1484784"/>
            <a:ext cx="914400" cy="61264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grpSp>
        <p:nvGrpSpPr>
          <p:cNvPr id="8" name="组合 48"/>
          <p:cNvGrpSpPr/>
          <p:nvPr/>
        </p:nvGrpSpPr>
        <p:grpSpPr>
          <a:xfrm>
            <a:off x="755576" y="3861048"/>
            <a:ext cx="2115451" cy="1296144"/>
            <a:chOff x="755576" y="4149080"/>
            <a:chExt cx="2115451" cy="1296144"/>
          </a:xfrm>
        </p:grpSpPr>
        <p:sp>
          <p:nvSpPr>
            <p:cNvPr id="9" name="立方体 8"/>
            <p:cNvSpPr/>
            <p:nvPr/>
          </p:nvSpPr>
          <p:spPr>
            <a:xfrm>
              <a:off x="979584" y="4229072"/>
              <a:ext cx="1216152" cy="121615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维度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576" y="4149080"/>
              <a:ext cx="2115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：数据传输通道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429001"/>
            <a:ext cx="5544616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 txBox="1">
            <a:spLocks/>
          </p:cNvSpPr>
          <p:nvPr/>
        </p:nvSpPr>
        <p:spPr>
          <a:xfrm>
            <a:off x="2123728" y="2708920"/>
            <a:ext cx="4960721" cy="129614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zh-CN" altLang="zh-CN" sz="3900" dirty="0" smtClean="0">
                <a:latin typeface="华文楷体" pitchFamily="2" charset="-122"/>
                <a:ea typeface="华文楷体" pitchFamily="2" charset="-122"/>
              </a:rPr>
              <a:t>数据质量中心</a:t>
            </a:r>
            <a:r>
              <a:rPr lang="zh-CN" altLang="en-US" sz="39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zh-CN" sz="3900" dirty="0" smtClean="0">
                <a:latin typeface="华文楷体" pitchFamily="2" charset="-122"/>
                <a:ea typeface="华文楷体" pitchFamily="2" charset="-122"/>
              </a:rPr>
              <a:t>实践</a:t>
            </a:r>
            <a:endParaRPr lang="zh-CN" altLang="en-US" sz="3900" dirty="0" smtClean="0">
              <a:latin typeface="华文楷体" pitchFamily="2" charset="-122"/>
              <a:ea typeface="华文楷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示例举例</a:t>
            </a:r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1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26876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某应用源数据</a:t>
            </a:r>
            <a:r>
              <a:rPr lang="en-US" altLang="zh-CN" b="1" dirty="0" smtClean="0"/>
              <a:t>s*</a:t>
            </a:r>
            <a:r>
              <a:rPr lang="zh-CN" altLang="en-US" b="1" dirty="0" smtClean="0"/>
              <a:t>表，发现“当日旺旺在线时长”有</a:t>
            </a:r>
            <a:r>
              <a:rPr lang="en-US" altLang="zh-CN" b="1" dirty="0" smtClean="0"/>
              <a:t>&gt;24</a:t>
            </a:r>
            <a:r>
              <a:rPr lang="zh-CN" altLang="en-US" b="1" dirty="0" smtClean="0"/>
              <a:t>小时的情况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907704" y="2276872"/>
            <a:ext cx="4824536" cy="3168352"/>
            <a:chOff x="1475656" y="2276872"/>
            <a:chExt cx="4824536" cy="3168352"/>
          </a:xfrm>
        </p:grpSpPr>
        <p:sp>
          <p:nvSpPr>
            <p:cNvPr id="6" name="圆角矩形 5"/>
            <p:cNvSpPr/>
            <p:nvPr/>
          </p:nvSpPr>
          <p:spPr>
            <a:xfrm>
              <a:off x="1475656" y="3501008"/>
              <a:ext cx="1224136" cy="7200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On_line_time</a:t>
              </a:r>
              <a:r>
                <a:rPr lang="en-US" altLang="zh-CN" dirty="0" smtClean="0"/>
                <a:t>&gt;24h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691680" y="4293096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RULE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275856" y="3501008"/>
              <a:ext cx="1224136" cy="7200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</a:t>
              </a:r>
            </a:p>
            <a:p>
              <a:pPr algn="ctr"/>
              <a:r>
                <a:rPr lang="en-US" altLang="zh-CN" dirty="0" smtClean="0"/>
                <a:t>Run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75856" y="4725144"/>
              <a:ext cx="1224136" cy="7200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Get  ODPS</a:t>
              </a:r>
            </a:p>
            <a:p>
              <a:pPr algn="ctr"/>
              <a:r>
                <a:rPr lang="en-US" altLang="zh-CN" dirty="0" smtClean="0"/>
                <a:t>Data</a:t>
              </a:r>
            </a:p>
          </p:txBody>
        </p:sp>
        <p:cxnSp>
          <p:nvCxnSpPr>
            <p:cNvPr id="10" name="形状 9"/>
            <p:cNvCxnSpPr>
              <a:stCxn id="6" idx="2"/>
              <a:endCxn id="9" idx="1"/>
            </p:cNvCxnSpPr>
            <p:nvPr/>
          </p:nvCxnSpPr>
          <p:spPr>
            <a:xfrm rot="16200000" flipH="1">
              <a:off x="2249742" y="4059070"/>
              <a:ext cx="864096" cy="11881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3"/>
              <a:endCxn id="8" idx="1"/>
            </p:cNvCxnSpPr>
            <p:nvPr/>
          </p:nvCxnSpPr>
          <p:spPr>
            <a:xfrm>
              <a:off x="2699792" y="386104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5076056" y="3501008"/>
              <a:ext cx="1224136" cy="7200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 Results</a:t>
              </a:r>
              <a:endParaRPr lang="zh-CN" altLang="en-US" dirty="0"/>
            </a:p>
          </p:txBody>
        </p:sp>
        <p:cxnSp>
          <p:nvCxnSpPr>
            <p:cNvPr id="13" name="形状 12"/>
            <p:cNvCxnSpPr>
              <a:stCxn id="9" idx="3"/>
              <a:endCxn id="12" idx="2"/>
            </p:cNvCxnSpPr>
            <p:nvPr/>
          </p:nvCxnSpPr>
          <p:spPr>
            <a:xfrm flipV="1">
              <a:off x="4499992" y="4221088"/>
              <a:ext cx="1188132" cy="86409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2"/>
              <a:endCxn id="9" idx="0"/>
            </p:cNvCxnSpPr>
            <p:nvPr/>
          </p:nvCxnSpPr>
          <p:spPr>
            <a:xfrm>
              <a:off x="3887924" y="4221088"/>
              <a:ext cx="0" cy="504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3275856" y="2276872"/>
              <a:ext cx="1224136" cy="7200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Check</a:t>
              </a:r>
              <a:endParaRPr lang="zh-CN" altLang="en-US" dirty="0"/>
            </a:p>
          </p:txBody>
        </p:sp>
        <p:cxnSp>
          <p:nvCxnSpPr>
            <p:cNvPr id="16" name="形状 15"/>
            <p:cNvCxnSpPr>
              <a:stCxn id="12" idx="0"/>
              <a:endCxn id="15" idx="3"/>
            </p:cNvCxnSpPr>
            <p:nvPr/>
          </p:nvCxnSpPr>
          <p:spPr>
            <a:xfrm rot="16200000" flipV="1">
              <a:off x="4662010" y="2474894"/>
              <a:ext cx="864096" cy="11881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形状 16"/>
            <p:cNvCxnSpPr>
              <a:stCxn id="6" idx="0"/>
              <a:endCxn id="15" idx="1"/>
            </p:cNvCxnSpPr>
            <p:nvPr/>
          </p:nvCxnSpPr>
          <p:spPr>
            <a:xfrm rot="5400000" flipH="1" flipV="1">
              <a:off x="2249742" y="2474894"/>
              <a:ext cx="864096" cy="11881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示例举例</a:t>
            </a:r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2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8112" y="1340768"/>
            <a:ext cx="6876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某应用</a:t>
            </a:r>
            <a:r>
              <a:rPr lang="zh-CN" altLang="zh-CN" b="1" dirty="0" smtClean="0"/>
              <a:t>订单交易明细表的订单总金额相比昨天波动</a:t>
            </a:r>
            <a:r>
              <a:rPr lang="en-US" altLang="zh-CN" b="1" dirty="0" smtClean="0"/>
              <a:t>-98.6%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15616" y="3284984"/>
            <a:ext cx="2016224" cy="864096"/>
          </a:xfrm>
          <a:prstGeom prst="roundRect">
            <a:avLst>
              <a:gd name="adj" fmla="val 96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Sum(</a:t>
            </a:r>
            <a:r>
              <a:rPr lang="en-US" altLang="zh-CN" dirty="0" smtClean="0">
                <a:hlinkClick r:id="rId2"/>
              </a:rPr>
              <a:t>amount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3728" y="414908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RULE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07904" y="3356992"/>
            <a:ext cx="122413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</a:p>
          <a:p>
            <a:pPr algn="ctr"/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07904" y="4581128"/>
            <a:ext cx="122413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  ODPS</a:t>
            </a:r>
          </a:p>
          <a:p>
            <a:pPr algn="ctr"/>
            <a:r>
              <a:rPr lang="en-US" altLang="zh-CN" dirty="0" smtClean="0"/>
              <a:t>Data</a:t>
            </a:r>
          </a:p>
        </p:txBody>
      </p:sp>
      <p:cxnSp>
        <p:nvCxnSpPr>
          <p:cNvPr id="9" name="形状 8"/>
          <p:cNvCxnSpPr>
            <a:stCxn id="5" idx="2"/>
            <a:endCxn id="8" idx="1"/>
          </p:cNvCxnSpPr>
          <p:nvPr/>
        </p:nvCxnSpPr>
        <p:spPr>
          <a:xfrm rot="16200000" flipH="1">
            <a:off x="2519772" y="3753036"/>
            <a:ext cx="792088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3131840" y="37170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508104" y="3356992"/>
            <a:ext cx="122413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Results</a:t>
            </a:r>
            <a:endParaRPr lang="zh-CN" altLang="en-US" dirty="0"/>
          </a:p>
        </p:txBody>
      </p:sp>
      <p:cxnSp>
        <p:nvCxnSpPr>
          <p:cNvPr id="12" name="形状 11"/>
          <p:cNvCxnSpPr>
            <a:stCxn id="8" idx="3"/>
            <a:endCxn id="11" idx="2"/>
          </p:cNvCxnSpPr>
          <p:nvPr/>
        </p:nvCxnSpPr>
        <p:spPr>
          <a:xfrm flipV="1">
            <a:off x="4932040" y="4077072"/>
            <a:ext cx="1188132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2"/>
            <a:endCxn id="8" idx="0"/>
          </p:cNvCxnSpPr>
          <p:nvPr/>
        </p:nvCxnSpPr>
        <p:spPr>
          <a:xfrm>
            <a:off x="4319972" y="4077072"/>
            <a:ext cx="0" cy="5040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707904" y="2132856"/>
            <a:ext cx="122413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endParaRPr lang="zh-CN" altLang="en-US" dirty="0"/>
          </a:p>
        </p:txBody>
      </p:sp>
      <p:cxnSp>
        <p:nvCxnSpPr>
          <p:cNvPr id="15" name="形状 14"/>
          <p:cNvCxnSpPr>
            <a:stCxn id="11" idx="0"/>
            <a:endCxn id="14" idx="3"/>
          </p:cNvCxnSpPr>
          <p:nvPr/>
        </p:nvCxnSpPr>
        <p:spPr>
          <a:xfrm rot="16200000" flipV="1">
            <a:off x="5094058" y="2330878"/>
            <a:ext cx="864096" cy="1188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形状 15"/>
          <p:cNvCxnSpPr>
            <a:stCxn id="5" idx="0"/>
            <a:endCxn id="14" idx="1"/>
          </p:cNvCxnSpPr>
          <p:nvPr/>
        </p:nvCxnSpPr>
        <p:spPr>
          <a:xfrm rot="5400000" flipH="1" flipV="1">
            <a:off x="2519772" y="2096852"/>
            <a:ext cx="792088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796136" y="5229200"/>
            <a:ext cx="151216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Historical samples</a:t>
            </a:r>
            <a:endParaRPr lang="zh-CN" altLang="en-US" dirty="0"/>
          </a:p>
        </p:txBody>
      </p:sp>
      <p:cxnSp>
        <p:nvCxnSpPr>
          <p:cNvPr id="18" name="形状 17"/>
          <p:cNvCxnSpPr>
            <a:stCxn id="17" idx="3"/>
            <a:endCxn id="14" idx="0"/>
          </p:cNvCxnSpPr>
          <p:nvPr/>
        </p:nvCxnSpPr>
        <p:spPr>
          <a:xfrm flipH="1" flipV="1">
            <a:off x="4319972" y="2132856"/>
            <a:ext cx="2988332" cy="3456384"/>
          </a:xfrm>
          <a:prstGeom prst="bentConnector4">
            <a:avLst>
              <a:gd name="adj1" fmla="val -7650"/>
              <a:gd name="adj2" fmla="val 1066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示例举例</a:t>
            </a:r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3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62880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某</a:t>
            </a:r>
            <a:r>
              <a:rPr lang="zh-CN" altLang="zh-CN" b="1" dirty="0" smtClean="0"/>
              <a:t>日志统计</a:t>
            </a:r>
            <a:r>
              <a:rPr lang="en-US" altLang="zh-CN" b="1" dirty="0" smtClean="0"/>
              <a:t>r*</a:t>
            </a:r>
            <a:r>
              <a:rPr lang="zh-CN" altLang="zh-CN" b="1" dirty="0" smtClean="0"/>
              <a:t>表</a:t>
            </a:r>
            <a:r>
              <a:rPr lang="zh-CN" altLang="en-US" b="1" dirty="0" smtClean="0"/>
              <a:t>，发现</a:t>
            </a:r>
            <a:r>
              <a:rPr lang="zh-CN" altLang="zh-CN" b="1" dirty="0" smtClean="0"/>
              <a:t>存在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pv</a:t>
            </a:r>
            <a:r>
              <a:rPr lang="en-US" altLang="zh-CN" b="1" dirty="0" smtClean="0"/>
              <a:t>=0 </a:t>
            </a:r>
            <a:r>
              <a:rPr lang="zh-CN" altLang="zh-CN" b="1" dirty="0" smtClean="0"/>
              <a:t>而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uv</a:t>
            </a:r>
            <a:r>
              <a:rPr lang="en-US" altLang="zh-CN" b="1" dirty="0" smtClean="0"/>
              <a:t>&gt;0 </a:t>
            </a:r>
            <a:r>
              <a:rPr lang="zh-CN" altLang="zh-CN" b="1" dirty="0" smtClean="0"/>
              <a:t>的数据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331640" y="2276872"/>
            <a:ext cx="5544616" cy="2385556"/>
            <a:chOff x="899592" y="2276872"/>
            <a:chExt cx="5544616" cy="2385556"/>
          </a:xfrm>
        </p:grpSpPr>
        <p:sp>
          <p:nvSpPr>
            <p:cNvPr id="6" name="圆角矩形 5"/>
            <p:cNvSpPr/>
            <p:nvPr/>
          </p:nvSpPr>
          <p:spPr>
            <a:xfrm>
              <a:off x="899592" y="3501008"/>
              <a:ext cx="1800200" cy="7200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Count(*)&gt;0</a:t>
              </a:r>
            </a:p>
            <a:p>
              <a:pPr algn="ctr"/>
              <a:r>
                <a:rPr lang="en-US" altLang="zh-CN" dirty="0" err="1" smtClean="0"/>
                <a:t>pv</a:t>
              </a:r>
              <a:r>
                <a:rPr lang="en-US" altLang="zh-CN" dirty="0" smtClean="0"/>
                <a:t>=0</a:t>
              </a:r>
            </a:p>
            <a:p>
              <a:pPr algn="ctr"/>
              <a:r>
                <a:rPr lang="en-US" altLang="zh-CN" dirty="0" err="1" smtClean="0"/>
                <a:t>uv</a:t>
              </a:r>
              <a:r>
                <a:rPr lang="en-US" altLang="zh-CN" dirty="0" smtClean="0"/>
                <a:t>&gt;0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75656" y="4293096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RULE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275856" y="3501008"/>
              <a:ext cx="1224136" cy="7200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</a:t>
              </a:r>
            </a:p>
            <a:p>
              <a:pPr algn="ctr"/>
              <a:r>
                <a:rPr lang="en-US" altLang="zh-CN" dirty="0" smtClean="0"/>
                <a:t>Run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6" idx="3"/>
              <a:endCxn id="8" idx="1"/>
            </p:cNvCxnSpPr>
            <p:nvPr/>
          </p:nvCxnSpPr>
          <p:spPr>
            <a:xfrm>
              <a:off x="2699792" y="386104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5220072" y="3501008"/>
              <a:ext cx="1224136" cy="7200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 Results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75856" y="2276872"/>
              <a:ext cx="1224136" cy="7200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Check</a:t>
              </a:r>
              <a:endParaRPr lang="zh-CN" altLang="en-US" dirty="0"/>
            </a:p>
          </p:txBody>
        </p:sp>
        <p:cxnSp>
          <p:nvCxnSpPr>
            <p:cNvPr id="12" name="形状 11"/>
            <p:cNvCxnSpPr>
              <a:stCxn id="10" idx="0"/>
              <a:endCxn id="11" idx="3"/>
            </p:cNvCxnSpPr>
            <p:nvPr/>
          </p:nvCxnSpPr>
          <p:spPr>
            <a:xfrm rot="16200000" flipV="1">
              <a:off x="4734018" y="2402886"/>
              <a:ext cx="864096" cy="13321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形状 12"/>
            <p:cNvCxnSpPr>
              <a:stCxn id="6" idx="0"/>
              <a:endCxn id="11" idx="1"/>
            </p:cNvCxnSpPr>
            <p:nvPr/>
          </p:nvCxnSpPr>
          <p:spPr>
            <a:xfrm rot="5400000" flipH="1" flipV="1">
              <a:off x="2105726" y="2330878"/>
              <a:ext cx="864096" cy="14761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/>
          <p:cNvCxnSpPr>
            <a:stCxn id="8" idx="3"/>
            <a:endCxn id="10" idx="1"/>
          </p:cNvCxnSpPr>
          <p:nvPr/>
        </p:nvCxnSpPr>
        <p:spPr>
          <a:xfrm>
            <a:off x="4932040" y="386104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86758" y="5013176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方法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：如举例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图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方法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：如举例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971674" y="1412776"/>
            <a:ext cx="7128718" cy="4680520"/>
            <a:chOff x="755650" y="1160748"/>
            <a:chExt cx="7344742" cy="4932548"/>
          </a:xfrm>
        </p:grpSpPr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755650" y="1327914"/>
              <a:ext cx="7272338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2400" dirty="0">
                <a:latin typeface="Calibri" pitchFamily="34" charset="0"/>
              </a:endParaRPr>
            </a:p>
            <a:p>
              <a:pPr lvl="1">
                <a:lnSpc>
                  <a:spcPct val="150000"/>
                </a:lnSpc>
                <a:buFont typeface="Wingdings" pitchFamily="2" charset="2"/>
                <a:buChar char="ü"/>
              </a:pPr>
              <a:endParaRPr lang="en-US" altLang="zh-CN" sz="2400" dirty="0" smtClean="0"/>
            </a:p>
            <a:p>
              <a:pPr lvl="1">
                <a:lnSpc>
                  <a:spcPct val="150000"/>
                </a:lnSpc>
                <a:buFont typeface="Wingdings" pitchFamily="2" charset="2"/>
                <a:buChar char="ü"/>
              </a:pPr>
              <a:endParaRPr lang="en-US" altLang="zh-CN" sz="2400" dirty="0">
                <a:latin typeface="Calibri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447764" y="2526684"/>
              <a:ext cx="4020447" cy="223446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DQC</a:t>
              </a:r>
              <a:endParaRPr lang="zh-CN" altLang="en-US" b="1" dirty="0" smtClean="0">
                <a:solidFill>
                  <a:schemeClr val="bg1"/>
                </a:solidFill>
              </a:endParaRPr>
            </a:p>
            <a:p>
              <a:pPr algn="ctr"/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63588" y="3158970"/>
              <a:ext cx="1044116" cy="9721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淘宝</a:t>
              </a:r>
            </a:p>
          </p:txBody>
        </p:sp>
        <p:cxnSp>
          <p:nvCxnSpPr>
            <p:cNvPr id="20" name="直接箭头连接符 19"/>
            <p:cNvCxnSpPr>
              <a:endCxn id="18" idx="1"/>
            </p:cNvCxnSpPr>
            <p:nvPr/>
          </p:nvCxnSpPr>
          <p:spPr>
            <a:xfrm>
              <a:off x="1871700" y="3609020"/>
              <a:ext cx="576063" cy="348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26" idx="1"/>
            </p:cNvCxnSpPr>
            <p:nvPr/>
          </p:nvCxnSpPr>
          <p:spPr>
            <a:xfrm>
              <a:off x="6516216" y="3596320"/>
              <a:ext cx="540060" cy="180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475656" y="1412776"/>
              <a:ext cx="1044116" cy="97210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天猫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239852" y="1160748"/>
              <a:ext cx="1044116" cy="9721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lt1"/>
                  </a:solidFill>
                </a:rPr>
                <a:t>一淘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727684" y="4977172"/>
              <a:ext cx="1044116" cy="97210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支付宝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768244" y="1520788"/>
              <a:ext cx="1044116" cy="9721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ICBU</a:t>
              </a:r>
              <a:endParaRPr lang="zh-CN" altLang="en-US" sz="1600" dirty="0" smtClean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056276" y="3128268"/>
              <a:ext cx="1044116" cy="9721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阿里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金融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912260" y="4689140"/>
              <a:ext cx="1044116" cy="9721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阿里云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184068" y="5121188"/>
              <a:ext cx="1044116" cy="97210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dk1"/>
                  </a:solidFill>
                </a:rPr>
                <a:t>CBU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311860" y="5121188"/>
              <a:ext cx="1044116" cy="97210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lt1"/>
                  </a:solidFill>
                </a:rPr>
                <a:t>CDO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040052" y="1160748"/>
              <a:ext cx="1044116" cy="97210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聚划算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2483768" y="2276872"/>
              <a:ext cx="324036" cy="2520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3" idx="2"/>
            </p:cNvCxnSpPr>
            <p:nvPr/>
          </p:nvCxnSpPr>
          <p:spPr>
            <a:xfrm flipH="1">
              <a:off x="3743908" y="2132856"/>
              <a:ext cx="18002" cy="3960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6336196" y="4545124"/>
              <a:ext cx="648072" cy="2160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28" idx="0"/>
            </p:cNvCxnSpPr>
            <p:nvPr/>
          </p:nvCxnSpPr>
          <p:spPr>
            <a:xfrm>
              <a:off x="5688124" y="4761148"/>
              <a:ext cx="18002" cy="3600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9" idx="0"/>
            </p:cNvCxnSpPr>
            <p:nvPr/>
          </p:nvCxnSpPr>
          <p:spPr>
            <a:xfrm>
              <a:off x="3815916" y="4761148"/>
              <a:ext cx="18002" cy="3600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4" idx="0"/>
            </p:cNvCxnSpPr>
            <p:nvPr/>
          </p:nvCxnSpPr>
          <p:spPr>
            <a:xfrm flipV="1">
              <a:off x="2249742" y="4617132"/>
              <a:ext cx="342038" cy="3600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2"/>
            </p:cNvCxnSpPr>
            <p:nvPr/>
          </p:nvCxnSpPr>
          <p:spPr>
            <a:xfrm>
              <a:off x="5562110" y="2132856"/>
              <a:ext cx="18002" cy="3600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6394020" y="2384884"/>
              <a:ext cx="374224" cy="21768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连接符 38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应用情况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267744" y="2060848"/>
          <a:ext cx="480357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应用情况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应用优点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827584" y="1484784"/>
          <a:ext cx="770485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078100" y="2598496"/>
            <a:ext cx="4587838" cy="2501152"/>
            <a:chOff x="1979712" y="2276872"/>
            <a:chExt cx="5148573" cy="2988332"/>
          </a:xfrm>
        </p:grpSpPr>
        <p:sp>
          <p:nvSpPr>
            <p:cNvPr id="27" name="圆角矩形 26"/>
            <p:cNvSpPr/>
            <p:nvPr/>
          </p:nvSpPr>
          <p:spPr>
            <a:xfrm>
              <a:off x="2911841" y="3065452"/>
              <a:ext cx="3321144" cy="1666266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DQC</a:t>
              </a:r>
              <a:endParaRPr lang="zh-CN" altLang="en-US" sz="28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/>
            <p:cNvCxnSpPr>
              <a:endCxn id="27" idx="1"/>
            </p:cNvCxnSpPr>
            <p:nvPr/>
          </p:nvCxnSpPr>
          <p:spPr>
            <a:xfrm flipV="1">
              <a:off x="1979712" y="3898586"/>
              <a:ext cx="932129" cy="164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7" idx="3"/>
            </p:cNvCxnSpPr>
            <p:nvPr/>
          </p:nvCxnSpPr>
          <p:spPr>
            <a:xfrm flipV="1">
              <a:off x="6232985" y="3879050"/>
              <a:ext cx="895300" cy="195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2515771" y="2494839"/>
              <a:ext cx="484855" cy="6022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833918" y="2276872"/>
              <a:ext cx="55606" cy="8202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6232985" y="4559650"/>
              <a:ext cx="727278" cy="3441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5748131" y="4731718"/>
              <a:ext cx="30003" cy="53348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3889524" y="4731718"/>
              <a:ext cx="16401" cy="53348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2321749" y="4559650"/>
              <a:ext cx="598067" cy="5615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5634117" y="2276872"/>
              <a:ext cx="33203" cy="73417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152176" y="2528900"/>
              <a:ext cx="688077" cy="5681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连接符 47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后续发展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917685" y="4979112"/>
            <a:ext cx="930400" cy="81362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支付宝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6409273" y="2086213"/>
            <a:ext cx="930400" cy="813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ICBU</a:t>
            </a:r>
            <a:endParaRPr lang="zh-CN" altLang="en-US" dirty="0" smtClean="0"/>
          </a:p>
        </p:txBody>
      </p:sp>
      <p:sp>
        <p:nvSpPr>
          <p:cNvPr id="90" name="圆角矩形 89"/>
          <p:cNvSpPr/>
          <p:nvPr/>
        </p:nvSpPr>
        <p:spPr>
          <a:xfrm>
            <a:off x="1115616" y="3550743"/>
            <a:ext cx="930400" cy="81362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淘宝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1661023" y="1983757"/>
            <a:ext cx="930400" cy="813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天猫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3281560" y="1772816"/>
            <a:ext cx="930400" cy="86409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一淘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6633852" y="3520609"/>
            <a:ext cx="930400" cy="81362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金融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505522" y="4725984"/>
            <a:ext cx="930400" cy="81362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阿里云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4965549" y="5087595"/>
            <a:ext cx="930400" cy="81362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CBU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3297245" y="5087595"/>
            <a:ext cx="930400" cy="81362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CDO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4837218" y="1772816"/>
            <a:ext cx="930400" cy="81362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聚划算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6" idx="3"/>
          </p:cNvCxnSpPr>
          <p:nvPr/>
        </p:nvCxnSpPr>
        <p:spPr>
          <a:xfrm flipV="1">
            <a:off x="3059832" y="4005064"/>
            <a:ext cx="1152128" cy="11881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691680" y="1700808"/>
            <a:ext cx="1368152" cy="7920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Hive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3032956"/>
            <a:ext cx="1368152" cy="7920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HDFS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12160" y="1628800"/>
            <a:ext cx="1368152" cy="7920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Shell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51920" y="1196752"/>
            <a:ext cx="1368152" cy="7920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MR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>
            <a:stCxn id="4" idx="3"/>
            <a:endCxn id="9" idx="1"/>
          </p:cNvCxnSpPr>
          <p:nvPr/>
        </p:nvCxnSpPr>
        <p:spPr>
          <a:xfrm>
            <a:off x="1979712" y="3429000"/>
            <a:ext cx="17281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3" idx="3"/>
          </p:cNvCxnSpPr>
          <p:nvPr/>
        </p:nvCxnSpPr>
        <p:spPr>
          <a:xfrm flipH="1" flipV="1">
            <a:off x="3059832" y="2096852"/>
            <a:ext cx="936104" cy="6840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流程图: 准备 8"/>
          <p:cNvSpPr/>
          <p:nvPr/>
        </p:nvSpPr>
        <p:spPr>
          <a:xfrm>
            <a:off x="3707904" y="2780928"/>
            <a:ext cx="1656184" cy="1296144"/>
          </a:xfrm>
          <a:prstGeom prst="flowChartPreparati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DQC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9" idx="0"/>
            <a:endCxn id="6" idx="2"/>
          </p:cNvCxnSpPr>
          <p:nvPr/>
        </p:nvCxnSpPr>
        <p:spPr>
          <a:xfrm flipV="1">
            <a:off x="4535996" y="1988840"/>
            <a:ext cx="0" cy="792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1"/>
          </p:cNvCxnSpPr>
          <p:nvPr/>
        </p:nvCxnSpPr>
        <p:spPr>
          <a:xfrm flipH="1">
            <a:off x="5004048" y="2024844"/>
            <a:ext cx="1008112" cy="7560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后续发展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14" name="直接连接符 13"/>
          <p:cNvCxnSpPr>
            <a:stCxn id="17" idx="1"/>
          </p:cNvCxnSpPr>
          <p:nvPr/>
        </p:nvCxnSpPr>
        <p:spPr>
          <a:xfrm flipH="1" flipV="1">
            <a:off x="5004048" y="4077072"/>
            <a:ext cx="936104" cy="11881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8" idx="1"/>
          </p:cNvCxnSpPr>
          <p:nvPr/>
        </p:nvCxnSpPr>
        <p:spPr>
          <a:xfrm flipH="1" flipV="1">
            <a:off x="5364088" y="3458915"/>
            <a:ext cx="1656184" cy="60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691680" y="4797152"/>
            <a:ext cx="1368152" cy="7920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其他离线处理平台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940152" y="4869160"/>
            <a:ext cx="1368152" cy="7920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多种数据传输通道</a:t>
            </a:r>
          </a:p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20272" y="3068960"/>
            <a:ext cx="1368152" cy="7920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多种数据库存储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 txBox="1">
            <a:spLocks/>
          </p:cNvSpPr>
          <p:nvPr/>
        </p:nvSpPr>
        <p:spPr>
          <a:xfrm>
            <a:off x="2203567" y="2708920"/>
            <a:ext cx="5104737" cy="12961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阿里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kumimoji="0" lang="zh-CN" altLang="en-US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数据中心</a:t>
            </a:r>
            <a:r>
              <a:rPr kumimoji="0" lang="en-US" altLang="zh-CN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CDO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后续发展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4" y="1761778"/>
            <a:ext cx="54726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智能阈值算法体系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可热插拔的规则与校验服务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默认监控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监控前移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sz="28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02920" y="1113256"/>
            <a:ext cx="8183880" cy="41879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新宋体" pitchFamily="49" charset="-122"/>
                <a:ea typeface="新宋体" pitchFamily="49" charset="-122"/>
              </a:rPr>
              <a:t>Q and A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5936" y="3861048"/>
            <a:ext cx="1728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Q and A?</a:t>
            </a:r>
            <a:endParaRPr lang="zh-CN" altLang="en-US" sz="2400" dirty="0"/>
          </a:p>
        </p:txBody>
      </p:sp>
      <p:pic>
        <p:nvPicPr>
          <p:cNvPr id="6" name="图片 5" descr="？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2420888"/>
            <a:ext cx="1080119" cy="978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88840"/>
            <a:ext cx="392284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951477" y="5075892"/>
            <a:ext cx="1745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Thanks 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04664"/>
            <a:ext cx="8280920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 txBox="1">
            <a:spLocks/>
          </p:cNvSpPr>
          <p:nvPr/>
        </p:nvSpPr>
        <p:spPr>
          <a:xfrm>
            <a:off x="2203567" y="2708920"/>
            <a:ext cx="5464777" cy="129614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zh-CN" altLang="zh-CN" sz="4200" dirty="0" smtClean="0">
                <a:latin typeface="华文楷体" pitchFamily="2" charset="-122"/>
                <a:ea typeface="华文楷体" pitchFamily="2" charset="-122"/>
              </a:rPr>
              <a:t>大数据时代的质量难题</a:t>
            </a:r>
            <a:endParaRPr lang="en-US" altLang="zh-CN" sz="4200" dirty="0" smtClean="0">
              <a:latin typeface="华文楷体" pitchFamily="2" charset="-122"/>
              <a:ea typeface="华文楷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3600" b="1" dirty="0" smtClean="0">
                <a:latin typeface="新宋体" pitchFamily="49" charset="-122"/>
                <a:ea typeface="新宋体" pitchFamily="49" charset="-122"/>
              </a:rPr>
              <a:t>质量难题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67544" y="1311151"/>
            <a:ext cx="7240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在数据处理流程中在那一部分数据出问题，不知道？ 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 rot="1535512">
            <a:off x="331402" y="3227931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不同系统间数据流通，是否有损失？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4581128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表记录数据波动，与上期同比波动或与固定数据一致性比较是否正常？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392376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字段平均值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2586" y="270892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字段最大值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85300" y="357301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字段最小值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5460" y="220486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字段汇总值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274926">
            <a:off x="4470282" y="556726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字段空值个数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5616" y="52919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字段重复值个数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9597449">
            <a:off x="6387733" y="524575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离散值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4358" y="594928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带业务过滤条件的数据波动，精确监控难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1844824"/>
            <a:ext cx="818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数据校验方法多样性难，平均值？方差？周期性？固定值？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41075" y="31409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字段的唯一值个数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313" y="1052736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新宋体" pitchFamily="49" charset="-122"/>
                <a:ea typeface="新宋体" pitchFamily="49" charset="-122"/>
              </a:rPr>
              <a:t>质量保证历程</a:t>
            </a:r>
            <a:endParaRPr lang="zh-CN" altLang="en-US" sz="3600" b="1" dirty="0">
              <a:latin typeface="新宋体" pitchFamily="49" charset="-122"/>
              <a:ea typeface="新宋体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51" y="1556792"/>
            <a:ext cx="8422321" cy="411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 txBox="1">
            <a:spLocks/>
          </p:cNvSpPr>
          <p:nvPr/>
        </p:nvSpPr>
        <p:spPr>
          <a:xfrm>
            <a:off x="1763688" y="2708920"/>
            <a:ext cx="5464777" cy="129614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zh-CN" altLang="zh-CN" sz="4200" dirty="0" smtClean="0">
                <a:latin typeface="华文楷体" pitchFamily="2" charset="-122"/>
                <a:ea typeface="华文楷体" pitchFamily="2" charset="-122"/>
              </a:rPr>
              <a:t>数据质量中心架构设计</a:t>
            </a:r>
            <a:endParaRPr lang="en-US" altLang="zh-CN" sz="42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3600" dirty="0" smtClean="0">
              <a:latin typeface="华文楷体" pitchFamily="2" charset="-122"/>
              <a:ea typeface="华文楷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755650" y="980728"/>
            <a:ext cx="72723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Calibri" pitchFamily="34" charset="0"/>
              </a:rPr>
              <a:t>数据质量中心</a:t>
            </a:r>
            <a:r>
              <a:rPr lang="en-US" altLang="zh-CN" sz="2400" b="1" dirty="0" smtClean="0">
                <a:latin typeface="Calibri" pitchFamily="34" charset="0"/>
              </a:rPr>
              <a:t>--</a:t>
            </a:r>
            <a:r>
              <a:rPr lang="en-US" altLang="zh-CN" sz="2400" dirty="0" smtClean="0"/>
              <a:t>Data Quality Center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DQC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8313" y="980728"/>
            <a:ext cx="8135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288" y="374749"/>
            <a:ext cx="5184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latin typeface="新宋体" pitchFamily="49" charset="-122"/>
                <a:ea typeface="新宋体" pitchFamily="49" charset="-122"/>
              </a:rPr>
              <a:t>产品介绍</a:t>
            </a:r>
            <a:endParaRPr lang="zh-CN" altLang="en-US" sz="3200" b="1" dirty="0">
              <a:latin typeface="新宋体" pitchFamily="49" charset="-122"/>
              <a:ea typeface="新宋体" pitchFamily="49" charset="-122"/>
            </a:endParaRPr>
          </a:p>
        </p:txBody>
      </p:sp>
      <p:pic>
        <p:nvPicPr>
          <p:cNvPr id="5" name="图片 4" descr="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631132"/>
            <a:ext cx="8496944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58</TotalTime>
  <Words>593</Words>
  <Application>Microsoft Office PowerPoint</Application>
  <PresentationFormat>全屏显示(4:3)</PresentationFormat>
  <Paragraphs>228</Paragraphs>
  <Slides>32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yuwen.xm</cp:lastModifiedBy>
  <cp:revision>73</cp:revision>
  <dcterms:created xsi:type="dcterms:W3CDTF">2013-06-14T07:54:17Z</dcterms:created>
  <dcterms:modified xsi:type="dcterms:W3CDTF">2013-07-15T09:05:52Z</dcterms:modified>
</cp:coreProperties>
</file>