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708920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TW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自动化测试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4328" y="383143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伽勒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23928" y="299695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谢谢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42091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0445" y="260648"/>
            <a:ext cx="4681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Robotium</a:t>
            </a:r>
            <a:endParaRPr kumimoji="1"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内容占位符 6"/>
          <p:cNvPicPr>
            <a:picLocks noChangeAspect="1"/>
          </p:cNvPicPr>
          <p:nvPr/>
        </p:nvPicPr>
        <p:blipFill>
          <a:blip r:embed="rId2"/>
          <a:srcRect l="1794" r="1794"/>
          <a:stretch>
            <a:fillRect/>
          </a:stretch>
        </p:blipFill>
        <p:spPr>
          <a:xfrm>
            <a:off x="701675" y="1752601"/>
            <a:ext cx="8042276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0445" y="260648"/>
            <a:ext cx="4681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遇到的问题</a:t>
            </a:r>
            <a:endParaRPr kumimoji="1"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程序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crash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导致剩余的用例无法执行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用例的修改都需要重新打包，用例越多打包越慢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每次调试都要重启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Activity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输出都打在</a:t>
            </a:r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logcat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，截屏在</a:t>
            </a:r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sdcard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里，定位问题不方便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在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android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里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Debug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很慢，特别是模拟器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没办法进行数据准备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0445" y="260648"/>
            <a:ext cx="4681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sword </a:t>
            </a:r>
            <a:r>
              <a:rPr kumimoji="1" lang="en-US" altLang="zh-TW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android</a:t>
            </a:r>
            <a:endParaRPr kumimoji="1"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4"/>
            <a:ext cx="6862761" cy="5137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0445" y="260648"/>
            <a:ext cx="4681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解决</a:t>
            </a:r>
            <a:r>
              <a:rPr kumimoji="1" lang="zh-TW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的问题</a:t>
            </a:r>
            <a:endParaRPr kumimoji="1"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测试用例在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PC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端，不需要打包安装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调试可以从中间开始，不用每次都重启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Activity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日志全部都在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PC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端，截屏可以直接保存到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PC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，方便直接定位问题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Debug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也在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PC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端，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JVM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里的调试非常快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可以在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PC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端进行数据准备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8625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0445" y="260648"/>
            <a:ext cx="4681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对象试图</a:t>
            </a:r>
          </a:p>
        </p:txBody>
      </p:sp>
      <p:pic>
        <p:nvPicPr>
          <p:cNvPr id="5" name="内容占位符 2"/>
          <p:cNvPicPr>
            <a:picLocks noChangeAspect="1"/>
          </p:cNvPicPr>
          <p:nvPr/>
        </p:nvPicPr>
        <p:blipFill>
          <a:blip r:embed="rId2"/>
          <a:srcRect t="11144" b="11144"/>
          <a:stretch>
            <a:fillRect/>
          </a:stretch>
        </p:blipFill>
        <p:spPr>
          <a:xfrm>
            <a:off x="899592" y="1700808"/>
            <a:ext cx="759984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75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0445" y="260648"/>
            <a:ext cx="4681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框架</a:t>
            </a:r>
            <a:r>
              <a:rPr kumimoji="1" lang="zh-TW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的问题</a:t>
            </a:r>
            <a:endParaRPr kumimoji="1"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如何支持跨进程应用的对象识别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采用了远程调用方式，如何让用例开发者更灵活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groove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 ？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beanshell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 ？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Jruby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？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6298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0445" y="260648"/>
            <a:ext cx="4681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自动化回归</a:t>
            </a:r>
            <a:endParaRPr kumimoji="1"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控制用例规模，覆盖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P0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P1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故障，主要目的测服务端的变化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以产品划分测试工程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产品不同版本的测试用例采用分支管理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测试工程的主干为产品最新版本的测试用例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Jenkins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持续集成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70641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0445" y="260648"/>
            <a:ext cx="4681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待解决问题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测试数据应该怎么造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P1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以下级别的故障是否需要覆盖，未来的维护成本、运行成本有多大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如何利用自动化脚本进行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Android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真机适配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摩天轮平台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26553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150</Words>
  <Application>Microsoft Macintosh PowerPoint</Application>
  <PresentationFormat>全屏显示(4:3)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jiale</cp:lastModifiedBy>
  <cp:revision>37</cp:revision>
  <dcterms:created xsi:type="dcterms:W3CDTF">2013-06-14T07:26:38Z</dcterms:created>
  <dcterms:modified xsi:type="dcterms:W3CDTF">2013-07-14T08:49:17Z</dcterms:modified>
</cp:coreProperties>
</file>