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9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024DA-70E5-42E4-8DA4-B9D721C8AD6D}" type="doc">
      <dgm:prSet loTypeId="urn:microsoft.com/office/officeart/2005/8/layout/funnel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17E1835-179C-4D19-AAFF-081D8DDB5156}">
      <dgm:prSet phldrT="[文本]"/>
      <dgm:spPr/>
      <dgm:t>
        <a:bodyPr/>
        <a:lstStyle/>
        <a:p>
          <a:endParaRPr lang="zh-CN" altLang="en-US" dirty="0"/>
        </a:p>
      </dgm:t>
    </dgm:pt>
    <dgm:pt modelId="{F71DAD88-DAD4-4A5B-AF03-CA636FB06B27}" type="sibTrans" cxnId="{7DCABC4E-1B46-43BB-B4C5-C1DFCDC5528C}">
      <dgm:prSet/>
      <dgm:spPr/>
      <dgm:t>
        <a:bodyPr/>
        <a:lstStyle/>
        <a:p>
          <a:endParaRPr lang="zh-CN" altLang="en-US"/>
        </a:p>
      </dgm:t>
    </dgm:pt>
    <dgm:pt modelId="{77359D20-C613-4AD8-8E9D-4C7FD2CF7A4A}" type="parTrans" cxnId="{7DCABC4E-1B46-43BB-B4C5-C1DFCDC5528C}">
      <dgm:prSet/>
      <dgm:spPr/>
      <dgm:t>
        <a:bodyPr/>
        <a:lstStyle/>
        <a:p>
          <a:endParaRPr lang="zh-CN" altLang="en-US"/>
        </a:p>
      </dgm:t>
    </dgm:pt>
    <dgm:pt modelId="{F2DE9937-FAEF-461B-8C39-E2D033BF4128}" type="pres">
      <dgm:prSet presAssocID="{58C024DA-70E5-42E4-8DA4-B9D721C8AD6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291FE2-DD21-4BFD-8156-FB8A5D3364DF}" type="pres">
      <dgm:prSet presAssocID="{58C024DA-70E5-42E4-8DA4-B9D721C8AD6D}" presName="ellipse" presStyleLbl="trBgShp" presStyleIdx="0" presStyleCnt="1"/>
      <dgm:spPr/>
      <dgm:t>
        <a:bodyPr/>
        <a:lstStyle/>
        <a:p>
          <a:endParaRPr lang="zh-CN" altLang="en-US"/>
        </a:p>
      </dgm:t>
    </dgm:pt>
    <dgm:pt modelId="{4431BB50-BF02-45C0-B3B1-BE2103526076}" type="pres">
      <dgm:prSet presAssocID="{58C024DA-70E5-42E4-8DA4-B9D721C8AD6D}" presName="arrow1" presStyleLbl="fgShp" presStyleIdx="0" presStyleCn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64EB29FF-43B5-4376-BCF9-241E0DDD9251}" type="pres">
      <dgm:prSet presAssocID="{58C024DA-70E5-42E4-8DA4-B9D721C8AD6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1B22C6-D5D6-4BD7-A543-38339AF7DAC7}" type="pres">
      <dgm:prSet presAssocID="{58C024DA-70E5-42E4-8DA4-B9D721C8AD6D}" presName="funnel" presStyleLbl="trAlignAcc1" presStyleIdx="0" presStyleCnt="1"/>
      <dgm:spPr>
        <a:ln w="38100">
          <a:solidFill>
            <a:schemeClr val="accent5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7DCABC4E-1B46-43BB-B4C5-C1DFCDC5528C}" srcId="{58C024DA-70E5-42E4-8DA4-B9D721C8AD6D}" destId="{017E1835-179C-4D19-AAFF-081D8DDB5156}" srcOrd="0" destOrd="0" parTransId="{77359D20-C613-4AD8-8E9D-4C7FD2CF7A4A}" sibTransId="{F71DAD88-DAD4-4A5B-AF03-CA636FB06B27}"/>
    <dgm:cxn modelId="{70D5D824-DE61-46A4-8A61-D70069F51EA9}" type="presOf" srcId="{58C024DA-70E5-42E4-8DA4-B9D721C8AD6D}" destId="{F2DE9937-FAEF-461B-8C39-E2D033BF4128}" srcOrd="0" destOrd="0" presId="urn:microsoft.com/office/officeart/2005/8/layout/funnel1"/>
    <dgm:cxn modelId="{54AA451A-E1D4-4735-8B72-D97ABDCE6D76}" type="presOf" srcId="{017E1835-179C-4D19-AAFF-081D8DDB5156}" destId="{64EB29FF-43B5-4376-BCF9-241E0DDD9251}" srcOrd="0" destOrd="0" presId="urn:microsoft.com/office/officeart/2005/8/layout/funnel1"/>
    <dgm:cxn modelId="{01168781-5AC8-4328-B48F-209FE0C2EC7F}" type="presParOf" srcId="{F2DE9937-FAEF-461B-8C39-E2D033BF4128}" destId="{85291FE2-DD21-4BFD-8156-FB8A5D3364DF}" srcOrd="0" destOrd="0" presId="urn:microsoft.com/office/officeart/2005/8/layout/funnel1"/>
    <dgm:cxn modelId="{1570D30A-746A-4841-990B-FFAC114D7A23}" type="presParOf" srcId="{F2DE9937-FAEF-461B-8C39-E2D033BF4128}" destId="{4431BB50-BF02-45C0-B3B1-BE2103526076}" srcOrd="1" destOrd="0" presId="urn:microsoft.com/office/officeart/2005/8/layout/funnel1"/>
    <dgm:cxn modelId="{7C88E169-660E-46B6-950C-AA9EA60414B6}" type="presParOf" srcId="{F2DE9937-FAEF-461B-8C39-E2D033BF4128}" destId="{64EB29FF-43B5-4376-BCF9-241E0DDD9251}" srcOrd="2" destOrd="0" presId="urn:microsoft.com/office/officeart/2005/8/layout/funnel1"/>
    <dgm:cxn modelId="{608510D8-C179-44B4-AE97-ECD45FEA7B4C}" type="presParOf" srcId="{F2DE9937-FAEF-461B-8C39-E2D033BF4128}" destId="{5C1B22C6-D5D6-4BD7-A543-38339AF7DAC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0229F-E6F2-49DA-8C35-10FC1D2D5AC8}" type="doc">
      <dgm:prSet loTypeId="urn:microsoft.com/office/officeart/2005/8/layout/gear1" loCatId="process" qsTypeId="urn:microsoft.com/office/officeart/2005/8/quickstyle/simple2" qsCatId="simple" csTypeId="urn:microsoft.com/office/officeart/2005/8/colors/colorful5" csCatId="colorful" phldr="1"/>
      <dgm:spPr/>
    </dgm:pt>
    <dgm:pt modelId="{5136E84F-62E5-4B28-893B-56771244912C}">
      <dgm:prSet phldrT="[文本]"/>
      <dgm:spPr/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Tree</a:t>
          </a:r>
        </a:p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Builder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9789E-F8EC-41E4-8DA0-BE8386C4B2A2}" type="parTrans" cxnId="{85546229-A86F-42F2-B893-F7FAAFE9DE7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8902CE-4ACC-402A-913A-5A2B1A2C1041}" type="sibTrans" cxnId="{85546229-A86F-42F2-B893-F7FAAFE9DE7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000ACA-3454-4C4C-AE64-19008B14C815}">
      <dgm:prSet phldrT="[文本]"/>
      <dgm:spPr/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Matcher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06A281-0610-47FA-9E2A-1CF4827685F5}" type="parTrans" cxnId="{B88EFCA4-3187-4E5E-A62E-4CB936626DFB}">
      <dgm:prSet/>
      <dgm:spPr/>
      <dgm:t>
        <a:bodyPr/>
        <a:lstStyle/>
        <a:p>
          <a:endParaRPr lang="zh-CN" altLang="en-US"/>
        </a:p>
      </dgm:t>
    </dgm:pt>
    <dgm:pt modelId="{DB33CDC3-8953-401A-BF6E-B55AF9701B77}" type="sibTrans" cxnId="{B88EFCA4-3187-4E5E-A62E-4CB936626DFB}">
      <dgm:prSet/>
      <dgm:spPr/>
      <dgm:t>
        <a:bodyPr/>
        <a:lstStyle/>
        <a:p>
          <a:endParaRPr lang="zh-CN" altLang="en-US"/>
        </a:p>
      </dgm:t>
    </dgm:pt>
    <dgm:pt modelId="{F3304CD0-2BFF-4213-A4DB-CF912A2A7FA8}">
      <dgm:prSet phldrT="[文本]"/>
      <dgm:spPr/>
      <dgm:t>
        <a:bodyPr/>
        <a:lstStyle/>
        <a:p>
          <a:r>
            <a:rPr lang="en-US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Colorizer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AF292F-0701-4236-A0D2-DBA649A30580}" type="parTrans" cxnId="{7F36014B-3DBE-4814-AFAC-A7EEB45248C5}">
      <dgm:prSet/>
      <dgm:spPr/>
      <dgm:t>
        <a:bodyPr/>
        <a:lstStyle/>
        <a:p>
          <a:endParaRPr lang="zh-CN" altLang="en-US"/>
        </a:p>
      </dgm:t>
    </dgm:pt>
    <dgm:pt modelId="{5B6794A7-3C9D-4ED5-9E43-F755863D3179}" type="sibTrans" cxnId="{7F36014B-3DBE-4814-AFAC-A7EEB45248C5}">
      <dgm:prSet/>
      <dgm:spPr/>
      <dgm:t>
        <a:bodyPr/>
        <a:lstStyle/>
        <a:p>
          <a:endParaRPr lang="zh-CN" altLang="en-US"/>
        </a:p>
      </dgm:t>
    </dgm:pt>
    <dgm:pt modelId="{EC0E9E15-60D6-44CF-B2AC-81F3EDAB5E5B}" type="pres">
      <dgm:prSet presAssocID="{C660229F-E6F2-49DA-8C35-10FC1D2D5AC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FF7E178-485F-4817-A456-245D97B8333C}" type="pres">
      <dgm:prSet presAssocID="{50000ACA-3454-4C4C-AE64-19008B14C81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BF5A48-3FBD-46E5-B4F2-3805A02F68CB}" type="pres">
      <dgm:prSet presAssocID="{50000ACA-3454-4C4C-AE64-19008B14C815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7F4B6065-38D9-478C-B5CD-CFCBECDAE3C0}" type="pres">
      <dgm:prSet presAssocID="{50000ACA-3454-4C4C-AE64-19008B14C815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AC0A042-8E43-4D73-BE53-B124173DE5CD}" type="pres">
      <dgm:prSet presAssocID="{5136E84F-62E5-4B28-893B-56771244912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B7BB2-A74C-4634-8521-E1F24913BCCB}" type="pres">
      <dgm:prSet presAssocID="{5136E84F-62E5-4B28-893B-56771244912C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A100F8BB-4FE3-404B-9A12-797C86903B25}" type="pres">
      <dgm:prSet presAssocID="{5136E84F-62E5-4B28-893B-56771244912C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4A5E3FC5-5CBF-4DBB-93BD-180722523D7A}" type="pres">
      <dgm:prSet presAssocID="{F3304CD0-2BFF-4213-A4DB-CF912A2A7FA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424F4D76-1473-4384-A2B9-5E52B9AC066A}" type="pres">
      <dgm:prSet presAssocID="{F3304CD0-2BFF-4213-A4DB-CF912A2A7FA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7902E-C829-4527-9C68-263680EF9E54}" type="pres">
      <dgm:prSet presAssocID="{F3304CD0-2BFF-4213-A4DB-CF912A2A7FA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D60E4BB4-7E09-49A1-BEB4-B4DE81437832}" type="pres">
      <dgm:prSet presAssocID="{F3304CD0-2BFF-4213-A4DB-CF912A2A7FA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00019DB-427F-45BD-B18D-5FC11CCB84B9}" type="pres">
      <dgm:prSet presAssocID="{DB33CDC3-8953-401A-BF6E-B55AF9701B7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55CA6400-EE3D-4A3F-803B-95DC3209EEF2}" type="pres">
      <dgm:prSet presAssocID="{518902CE-4ACC-402A-913A-5A2B1A2C1041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E2FEBBAA-07DB-44A4-B7A0-79A0FFF13D06}" type="pres">
      <dgm:prSet presAssocID="{5B6794A7-3C9D-4ED5-9E43-F755863D3179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BC72F13-4AED-4CB0-8022-038DE5138320}" type="presOf" srcId="{C660229F-E6F2-49DA-8C35-10FC1D2D5AC8}" destId="{EC0E9E15-60D6-44CF-B2AC-81F3EDAB5E5B}" srcOrd="0" destOrd="0" presId="urn:microsoft.com/office/officeart/2005/8/layout/gear1"/>
    <dgm:cxn modelId="{C7B15363-876B-4A37-A27C-42A98D1146E9}" type="presOf" srcId="{F3304CD0-2BFF-4213-A4DB-CF912A2A7FA8}" destId="{D60E4BB4-7E09-49A1-BEB4-B4DE81437832}" srcOrd="3" destOrd="0" presId="urn:microsoft.com/office/officeart/2005/8/layout/gear1"/>
    <dgm:cxn modelId="{698DC1FB-EDF5-430D-A47B-3C331584DF58}" type="presOf" srcId="{DB33CDC3-8953-401A-BF6E-B55AF9701B77}" destId="{800019DB-427F-45BD-B18D-5FC11CCB84B9}" srcOrd="0" destOrd="0" presId="urn:microsoft.com/office/officeart/2005/8/layout/gear1"/>
    <dgm:cxn modelId="{6D5250A8-6623-495E-A0EF-5F52D8B778E4}" type="presOf" srcId="{F3304CD0-2BFF-4213-A4DB-CF912A2A7FA8}" destId="{4A5E3FC5-5CBF-4DBB-93BD-180722523D7A}" srcOrd="0" destOrd="0" presId="urn:microsoft.com/office/officeart/2005/8/layout/gear1"/>
    <dgm:cxn modelId="{24AE49C9-B368-43E6-B817-96DF961EB55B}" type="presOf" srcId="{F3304CD0-2BFF-4213-A4DB-CF912A2A7FA8}" destId="{424F4D76-1473-4384-A2B9-5E52B9AC066A}" srcOrd="1" destOrd="0" presId="urn:microsoft.com/office/officeart/2005/8/layout/gear1"/>
    <dgm:cxn modelId="{7F36014B-3DBE-4814-AFAC-A7EEB45248C5}" srcId="{C660229F-E6F2-49DA-8C35-10FC1D2D5AC8}" destId="{F3304CD0-2BFF-4213-A4DB-CF912A2A7FA8}" srcOrd="2" destOrd="0" parTransId="{F0AF292F-0701-4236-A0D2-DBA649A30580}" sibTransId="{5B6794A7-3C9D-4ED5-9E43-F755863D3179}"/>
    <dgm:cxn modelId="{0DDEFB44-3454-4D44-A4B0-4D540240EF84}" type="presOf" srcId="{5B6794A7-3C9D-4ED5-9E43-F755863D3179}" destId="{E2FEBBAA-07DB-44A4-B7A0-79A0FFF13D06}" srcOrd="0" destOrd="0" presId="urn:microsoft.com/office/officeart/2005/8/layout/gear1"/>
    <dgm:cxn modelId="{676968C4-81B0-40AD-947D-62F44E283E6D}" type="presOf" srcId="{F3304CD0-2BFF-4213-A4DB-CF912A2A7FA8}" destId="{E037902E-C829-4527-9C68-263680EF9E54}" srcOrd="2" destOrd="0" presId="urn:microsoft.com/office/officeart/2005/8/layout/gear1"/>
    <dgm:cxn modelId="{B515BE0A-833C-433B-AC12-C6A3A5024BAA}" type="presOf" srcId="{5136E84F-62E5-4B28-893B-56771244912C}" destId="{0AC0A042-8E43-4D73-BE53-B124173DE5CD}" srcOrd="0" destOrd="0" presId="urn:microsoft.com/office/officeart/2005/8/layout/gear1"/>
    <dgm:cxn modelId="{260082A0-039A-4577-B48E-8978F4DB718A}" type="presOf" srcId="{50000ACA-3454-4C4C-AE64-19008B14C815}" destId="{BBBF5A48-3FBD-46E5-B4F2-3805A02F68CB}" srcOrd="1" destOrd="0" presId="urn:microsoft.com/office/officeart/2005/8/layout/gear1"/>
    <dgm:cxn modelId="{B88EFCA4-3187-4E5E-A62E-4CB936626DFB}" srcId="{C660229F-E6F2-49DA-8C35-10FC1D2D5AC8}" destId="{50000ACA-3454-4C4C-AE64-19008B14C815}" srcOrd="0" destOrd="0" parTransId="{BB06A281-0610-47FA-9E2A-1CF4827685F5}" sibTransId="{DB33CDC3-8953-401A-BF6E-B55AF9701B77}"/>
    <dgm:cxn modelId="{485034EA-2A58-433B-9782-A367517E8FA9}" type="presOf" srcId="{50000ACA-3454-4C4C-AE64-19008B14C815}" destId="{7F4B6065-38D9-478C-B5CD-CFCBECDAE3C0}" srcOrd="2" destOrd="0" presId="urn:microsoft.com/office/officeart/2005/8/layout/gear1"/>
    <dgm:cxn modelId="{CD7B2358-047E-4A16-B4D3-DF3759D3BAC3}" type="presOf" srcId="{5136E84F-62E5-4B28-893B-56771244912C}" destId="{A100F8BB-4FE3-404B-9A12-797C86903B25}" srcOrd="2" destOrd="0" presId="urn:microsoft.com/office/officeart/2005/8/layout/gear1"/>
    <dgm:cxn modelId="{523FD221-ADD2-4F93-83E1-2EDDD4157DA1}" type="presOf" srcId="{50000ACA-3454-4C4C-AE64-19008B14C815}" destId="{7FF7E178-485F-4817-A456-245D97B8333C}" srcOrd="0" destOrd="0" presId="urn:microsoft.com/office/officeart/2005/8/layout/gear1"/>
    <dgm:cxn modelId="{85546229-A86F-42F2-B893-F7FAAFE9DE72}" srcId="{C660229F-E6F2-49DA-8C35-10FC1D2D5AC8}" destId="{5136E84F-62E5-4B28-893B-56771244912C}" srcOrd="1" destOrd="0" parTransId="{8AB9789E-F8EC-41E4-8DA0-BE8386C4B2A2}" sibTransId="{518902CE-4ACC-402A-913A-5A2B1A2C1041}"/>
    <dgm:cxn modelId="{3F3288F8-89EE-4EB1-B2B6-C46021B90C98}" type="presOf" srcId="{518902CE-4ACC-402A-913A-5A2B1A2C1041}" destId="{55CA6400-EE3D-4A3F-803B-95DC3209EEF2}" srcOrd="0" destOrd="0" presId="urn:microsoft.com/office/officeart/2005/8/layout/gear1"/>
    <dgm:cxn modelId="{8E4727C5-1B6E-411D-A918-64C35586A9A1}" type="presOf" srcId="{5136E84F-62E5-4B28-893B-56771244912C}" destId="{A8FB7BB2-A74C-4634-8521-E1F24913BCCB}" srcOrd="1" destOrd="0" presId="urn:microsoft.com/office/officeart/2005/8/layout/gear1"/>
    <dgm:cxn modelId="{C076FC4E-1571-4359-9C50-3CE1FDE0C576}" type="presParOf" srcId="{EC0E9E15-60D6-44CF-B2AC-81F3EDAB5E5B}" destId="{7FF7E178-485F-4817-A456-245D97B8333C}" srcOrd="0" destOrd="0" presId="urn:microsoft.com/office/officeart/2005/8/layout/gear1"/>
    <dgm:cxn modelId="{EB9AF124-8025-45C6-BD43-0652E145DA81}" type="presParOf" srcId="{EC0E9E15-60D6-44CF-B2AC-81F3EDAB5E5B}" destId="{BBBF5A48-3FBD-46E5-B4F2-3805A02F68CB}" srcOrd="1" destOrd="0" presId="urn:microsoft.com/office/officeart/2005/8/layout/gear1"/>
    <dgm:cxn modelId="{735C90F3-B5FD-42B2-B8DE-83B37151AD94}" type="presParOf" srcId="{EC0E9E15-60D6-44CF-B2AC-81F3EDAB5E5B}" destId="{7F4B6065-38D9-478C-B5CD-CFCBECDAE3C0}" srcOrd="2" destOrd="0" presId="urn:microsoft.com/office/officeart/2005/8/layout/gear1"/>
    <dgm:cxn modelId="{C8274E1A-B4A5-4B05-A202-5DD5171E65C3}" type="presParOf" srcId="{EC0E9E15-60D6-44CF-B2AC-81F3EDAB5E5B}" destId="{0AC0A042-8E43-4D73-BE53-B124173DE5CD}" srcOrd="3" destOrd="0" presId="urn:microsoft.com/office/officeart/2005/8/layout/gear1"/>
    <dgm:cxn modelId="{4099C5C0-E5E7-46B2-B63A-A6949DDC2D0F}" type="presParOf" srcId="{EC0E9E15-60D6-44CF-B2AC-81F3EDAB5E5B}" destId="{A8FB7BB2-A74C-4634-8521-E1F24913BCCB}" srcOrd="4" destOrd="0" presId="urn:microsoft.com/office/officeart/2005/8/layout/gear1"/>
    <dgm:cxn modelId="{7A842FDE-37D0-4F76-9D94-56F501725725}" type="presParOf" srcId="{EC0E9E15-60D6-44CF-B2AC-81F3EDAB5E5B}" destId="{A100F8BB-4FE3-404B-9A12-797C86903B25}" srcOrd="5" destOrd="0" presId="urn:microsoft.com/office/officeart/2005/8/layout/gear1"/>
    <dgm:cxn modelId="{2E535939-3793-45A6-98D3-50EA79F8C146}" type="presParOf" srcId="{EC0E9E15-60D6-44CF-B2AC-81F3EDAB5E5B}" destId="{4A5E3FC5-5CBF-4DBB-93BD-180722523D7A}" srcOrd="6" destOrd="0" presId="urn:microsoft.com/office/officeart/2005/8/layout/gear1"/>
    <dgm:cxn modelId="{C95971D0-E87C-4401-8326-1BAABD89DD87}" type="presParOf" srcId="{EC0E9E15-60D6-44CF-B2AC-81F3EDAB5E5B}" destId="{424F4D76-1473-4384-A2B9-5E52B9AC066A}" srcOrd="7" destOrd="0" presId="urn:microsoft.com/office/officeart/2005/8/layout/gear1"/>
    <dgm:cxn modelId="{1FBAA65E-BD88-4887-B89D-077B57EE2CBD}" type="presParOf" srcId="{EC0E9E15-60D6-44CF-B2AC-81F3EDAB5E5B}" destId="{E037902E-C829-4527-9C68-263680EF9E54}" srcOrd="8" destOrd="0" presId="urn:microsoft.com/office/officeart/2005/8/layout/gear1"/>
    <dgm:cxn modelId="{4150A974-DEFD-4710-AC40-7ADC7298DD68}" type="presParOf" srcId="{EC0E9E15-60D6-44CF-B2AC-81F3EDAB5E5B}" destId="{D60E4BB4-7E09-49A1-BEB4-B4DE81437832}" srcOrd="9" destOrd="0" presId="urn:microsoft.com/office/officeart/2005/8/layout/gear1"/>
    <dgm:cxn modelId="{95F51AE1-A10C-44E0-9843-3672588A5F0C}" type="presParOf" srcId="{EC0E9E15-60D6-44CF-B2AC-81F3EDAB5E5B}" destId="{800019DB-427F-45BD-B18D-5FC11CCB84B9}" srcOrd="10" destOrd="0" presId="urn:microsoft.com/office/officeart/2005/8/layout/gear1"/>
    <dgm:cxn modelId="{64D98F56-4D80-4B6D-984F-FD88EAB5C040}" type="presParOf" srcId="{EC0E9E15-60D6-44CF-B2AC-81F3EDAB5E5B}" destId="{55CA6400-EE3D-4A3F-803B-95DC3209EEF2}" srcOrd="11" destOrd="0" presId="urn:microsoft.com/office/officeart/2005/8/layout/gear1"/>
    <dgm:cxn modelId="{6E148109-1C3D-42EA-8317-6BD9F8B55882}" type="presParOf" srcId="{EC0E9E15-60D6-44CF-B2AC-81F3EDAB5E5B}" destId="{E2FEBBAA-07DB-44A4-B7A0-79A0FFF13D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6D194-095C-461D-BB23-219F4BA66B08}" type="doc">
      <dgm:prSet loTypeId="urn:microsoft.com/office/officeart/2005/8/layout/vList6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4613C02-90FF-4921-91F8-F1EE2BE74600}">
      <dgm:prSet phldrT="[文本]" custT="1"/>
      <dgm:spPr/>
      <dgm:t>
        <a:bodyPr/>
        <a:lstStyle/>
        <a:p>
          <a:r>
            <a: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663889-19DB-423F-93B2-77692CDF7E6F}" type="parTrans" cxnId="{759ADE70-8ACC-4ED0-9DDE-1BF9A78AC5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2D6094-C829-4992-AB35-44ABEC87AA81}" type="sibTrans" cxnId="{759ADE70-8ACC-4ED0-9DDE-1BF9A78AC5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161BB0-641F-45CA-9076-D1635217DE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预处理访问日志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044E38-2519-4A08-9E7D-5C5FB0CEF9D2}" type="parTrans" cxnId="{A4A918BF-8941-4637-BF40-5161BF76C87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4F6F17-873F-4D8B-B31F-B624EAD2D529}" type="sibTrans" cxnId="{A4A918BF-8941-4637-BF40-5161BF76C87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D0E6-79AC-4DED-A23B-8A517A927B9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批量加载配置文件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2187FE-0ADE-43D1-9CFE-C043A9905E8E}" type="parTrans" cxnId="{09B8B794-D705-4F41-923E-8F40908198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08A35-71E2-4378-9E5C-E648F706E67B}" type="sibTrans" cxnId="{09B8B794-D705-4F41-923E-8F40908198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32E78-A47E-4033-B1F1-68569BCD4D14}">
      <dgm:prSet phldrT="[文本]" custT="1"/>
      <dgm:spPr/>
      <dgm:t>
        <a:bodyPr/>
        <a:lstStyle/>
        <a:p>
          <a:r>
            <a: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A817BC-C98F-478D-934B-61C17BAF617E}" type="parTrans" cxnId="{56718061-0FF1-4E59-A336-9C8B6E8829D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D14F17-36B9-4FA2-8A3A-D4CCF83C4C6E}" type="sibTrans" cxnId="{56718061-0FF1-4E59-A336-9C8B6E8829D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10C98C-592B-4947-A0B4-ADE8E984067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计算引擎分组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AABC52-DAAE-4690-9EBB-1B8945B18FCD}" type="parTrans" cxnId="{738E0434-74E3-4328-AAFE-41C65A9DE9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15235-2F63-4BB3-A044-3C9E48BBE37A}" type="sibTrans" cxnId="{738E0434-74E3-4328-AAFE-41C65A9DE9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FCE8B1-6947-46D6-BC90-044ACAAE4B6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数据抛弃策略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703E60-0C3E-46D5-A814-A675E4B5BF11}" type="parTrans" cxnId="{4B8622D1-ECF2-4250-9994-FF7668DD092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0902BA-9693-4116-925A-55716382F011}" type="sibTrans" cxnId="{4B8622D1-ECF2-4250-9994-FF7668DD092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CF24F-1968-4146-8284-AFC4C530C26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组内同类规则批量计算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76B05-04EA-403D-983D-00E28ABB3FD8}" type="parTrans" cxnId="{E1C7A236-EC03-4915-896F-BD8502609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B5113C-499A-4BF0-81C8-A406C3171737}" type="sibTrans" cxnId="{E1C7A236-EC03-4915-896F-BD8502609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0008C-81C0-4D16-BEBB-1CC56A00E1A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支持批量正则合并匹配的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DFA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引擎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F7ADD-5A77-417C-A894-8B9EC7E03BC9}" type="parTrans" cxnId="{7B5E7B7C-20C1-45BA-A21F-F9C519FB88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52DD88-D2F0-4255-8927-5B573C6AD917}" type="sibTrans" cxnId="{7B5E7B7C-20C1-45BA-A21F-F9C519FB88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DA1A56-213F-441E-8EE6-4932F6133CB8}" type="pres">
      <dgm:prSet presAssocID="{85D6D194-095C-461D-BB23-219F4BA66B0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877A78E-8363-4E54-A5BB-7F128757CF8C}" type="pres">
      <dgm:prSet presAssocID="{54613C02-90FF-4921-91F8-F1EE2BE74600}" presName="linNode" presStyleCnt="0"/>
      <dgm:spPr/>
    </dgm:pt>
    <dgm:pt modelId="{42061ED8-749F-477C-B521-2B92B32B5FD6}" type="pres">
      <dgm:prSet presAssocID="{54613C02-90FF-4921-91F8-F1EE2BE74600}" presName="parentShp" presStyleLbl="node1" presStyleIdx="0" presStyleCnt="2" custScaleX="66097" custScaleY="62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C605A-694C-45B0-9E06-B971F1728A7E}" type="pres">
      <dgm:prSet presAssocID="{54613C02-90FF-4921-91F8-F1EE2BE74600}" presName="childShp" presStyleLbl="bgAccFollowNode1" presStyleIdx="0" presStyleCnt="2" custScaleY="619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B827A-A006-48D3-AD81-728B98562F9E}" type="pres">
      <dgm:prSet presAssocID="{FA2D6094-C829-4992-AB35-44ABEC87AA81}" presName="spacing" presStyleCnt="0"/>
      <dgm:spPr/>
    </dgm:pt>
    <dgm:pt modelId="{761D2299-E6B8-4C43-B8A8-B86BC29B6A76}" type="pres">
      <dgm:prSet presAssocID="{AFF32E78-A47E-4033-B1F1-68569BCD4D14}" presName="linNode" presStyleCnt="0"/>
      <dgm:spPr/>
    </dgm:pt>
    <dgm:pt modelId="{94B73F12-CCD6-4D13-8132-EA9FE7191E53}" type="pres">
      <dgm:prSet presAssocID="{AFF32E78-A47E-4033-B1F1-68569BCD4D14}" presName="parentShp" presStyleLbl="node1" presStyleIdx="1" presStyleCnt="2" custScaleX="66097" custScaleY="627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C6E62E-1D7D-4E47-8A4C-7D4B35A02466}" type="pres">
      <dgm:prSet presAssocID="{AFF32E78-A47E-4033-B1F1-68569BCD4D14}" presName="childShp" presStyleLbl="bgAccFollowNode1" presStyleIdx="1" presStyleCnt="2" custScaleY="63713" custLinFactNeighborY="35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03BD79-D06E-47AC-850E-6F1DC41C7C39}" type="presOf" srcId="{85D6D194-095C-461D-BB23-219F4BA66B08}" destId="{56DA1A56-213F-441E-8EE6-4932F6133CB8}" srcOrd="0" destOrd="0" presId="urn:microsoft.com/office/officeart/2005/8/layout/vList6"/>
    <dgm:cxn modelId="{E1C7A236-EC03-4915-896F-BD8502609858}" srcId="{AFF32E78-A47E-4033-B1F1-68569BCD4D14}" destId="{BCACF24F-1968-4146-8284-AFC4C530C269}" srcOrd="1" destOrd="0" parTransId="{F7D76B05-04EA-403D-983D-00E28ABB3FD8}" sibTransId="{6FB5113C-499A-4BF0-81C8-A406C3171737}"/>
    <dgm:cxn modelId="{E15A9B25-661A-43FF-BD7E-E8CDD81443BA}" type="presOf" srcId="{3D10C98C-592B-4947-A0B4-ADE8E984067F}" destId="{FFC6E62E-1D7D-4E47-8A4C-7D4B35A02466}" srcOrd="0" destOrd="0" presId="urn:microsoft.com/office/officeart/2005/8/layout/vList6"/>
    <dgm:cxn modelId="{9B422C9D-BDD3-4D51-ADE1-814C0E1212FD}" type="presOf" srcId="{DAFCE8B1-6947-46D6-BC90-044ACAAE4B68}" destId="{2D6C605A-694C-45B0-9E06-B971F1728A7E}" srcOrd="0" destOrd="2" presId="urn:microsoft.com/office/officeart/2005/8/layout/vList6"/>
    <dgm:cxn modelId="{759ADE70-8ACC-4ED0-9DDE-1BF9A78AC563}" srcId="{85D6D194-095C-461D-BB23-219F4BA66B08}" destId="{54613C02-90FF-4921-91F8-F1EE2BE74600}" srcOrd="0" destOrd="0" parTransId="{D4663889-19DB-423F-93B2-77692CDF7E6F}" sibTransId="{FA2D6094-C829-4992-AB35-44ABEC87AA81}"/>
    <dgm:cxn modelId="{7B5E7B7C-20C1-45BA-A21F-F9C519FB88B1}" srcId="{AFF32E78-A47E-4033-B1F1-68569BCD4D14}" destId="{1220008C-81C0-4D16-BEBB-1CC56A00E1AA}" srcOrd="2" destOrd="0" parTransId="{3A6F7ADD-5A77-417C-A894-8B9EC7E03BC9}" sibTransId="{BA52DD88-D2F0-4255-8927-5B573C6AD917}"/>
    <dgm:cxn modelId="{738E0434-74E3-4328-AAFE-41C65A9DE973}" srcId="{AFF32E78-A47E-4033-B1F1-68569BCD4D14}" destId="{3D10C98C-592B-4947-A0B4-ADE8E984067F}" srcOrd="0" destOrd="0" parTransId="{82AABC52-DAAE-4690-9EBB-1B8945B18FCD}" sibTransId="{65D15235-2F63-4BB3-A044-3C9E48BBE37A}"/>
    <dgm:cxn modelId="{4B8622D1-ECF2-4250-9994-FF7668DD0920}" srcId="{54613C02-90FF-4921-91F8-F1EE2BE74600}" destId="{DAFCE8B1-6947-46D6-BC90-044ACAAE4B68}" srcOrd="2" destOrd="0" parTransId="{61703E60-0C3E-46D5-A814-A675E4B5BF11}" sibTransId="{B00902BA-9693-4116-925A-55716382F011}"/>
    <dgm:cxn modelId="{A3A876DC-695E-464A-8230-00F5CDE77835}" type="presOf" srcId="{BCACF24F-1968-4146-8284-AFC4C530C269}" destId="{FFC6E62E-1D7D-4E47-8A4C-7D4B35A02466}" srcOrd="0" destOrd="1" presId="urn:microsoft.com/office/officeart/2005/8/layout/vList6"/>
    <dgm:cxn modelId="{B84F9732-A6AF-43E0-9312-09D2F25D8C14}" type="presOf" srcId="{35161BB0-641F-45CA-9076-D1635217DE1D}" destId="{2D6C605A-694C-45B0-9E06-B971F1728A7E}" srcOrd="0" destOrd="0" presId="urn:microsoft.com/office/officeart/2005/8/layout/vList6"/>
    <dgm:cxn modelId="{09B8B794-D705-4F41-923E-8F40908198E6}" srcId="{54613C02-90FF-4921-91F8-F1EE2BE74600}" destId="{FA75D0E6-79AC-4DED-A23B-8A517A927B96}" srcOrd="1" destOrd="0" parTransId="{232187FE-0ADE-43D1-9CFE-C043A9905E8E}" sibTransId="{AC208A35-71E2-4378-9E5C-E648F706E67B}"/>
    <dgm:cxn modelId="{A503D834-5D2B-4B0D-A677-9E7C156805E2}" type="presOf" srcId="{1220008C-81C0-4D16-BEBB-1CC56A00E1AA}" destId="{FFC6E62E-1D7D-4E47-8A4C-7D4B35A02466}" srcOrd="0" destOrd="2" presId="urn:microsoft.com/office/officeart/2005/8/layout/vList6"/>
    <dgm:cxn modelId="{78B37971-659A-4CB7-B038-E1EDF8C60B0E}" type="presOf" srcId="{FA75D0E6-79AC-4DED-A23B-8A517A927B96}" destId="{2D6C605A-694C-45B0-9E06-B971F1728A7E}" srcOrd="0" destOrd="1" presId="urn:microsoft.com/office/officeart/2005/8/layout/vList6"/>
    <dgm:cxn modelId="{A4A918BF-8941-4637-BF40-5161BF76C871}" srcId="{54613C02-90FF-4921-91F8-F1EE2BE74600}" destId="{35161BB0-641F-45CA-9076-D1635217DE1D}" srcOrd="0" destOrd="0" parTransId="{CA044E38-2519-4A08-9E7D-5C5FB0CEF9D2}" sibTransId="{364F6F17-873F-4D8B-B31F-B624EAD2D529}"/>
    <dgm:cxn modelId="{FB75A12F-7311-494F-85B0-D87954E1FCEA}" type="presOf" srcId="{54613C02-90FF-4921-91F8-F1EE2BE74600}" destId="{42061ED8-749F-477C-B521-2B92B32B5FD6}" srcOrd="0" destOrd="0" presId="urn:microsoft.com/office/officeart/2005/8/layout/vList6"/>
    <dgm:cxn modelId="{1687B16F-93C8-4831-AB70-2D81FA7D94BE}" type="presOf" srcId="{AFF32E78-A47E-4033-B1F1-68569BCD4D14}" destId="{94B73F12-CCD6-4D13-8132-EA9FE7191E53}" srcOrd="0" destOrd="0" presId="urn:microsoft.com/office/officeart/2005/8/layout/vList6"/>
    <dgm:cxn modelId="{56718061-0FF1-4E59-A336-9C8B6E8829D7}" srcId="{85D6D194-095C-461D-BB23-219F4BA66B08}" destId="{AFF32E78-A47E-4033-B1F1-68569BCD4D14}" srcOrd="1" destOrd="0" parTransId="{E4A817BC-C98F-478D-934B-61C17BAF617E}" sibTransId="{35D14F17-36B9-4FA2-8A3A-D4CCF83C4C6E}"/>
    <dgm:cxn modelId="{D525488E-B399-4E92-B16E-5934C49E8301}" type="presParOf" srcId="{56DA1A56-213F-441E-8EE6-4932F6133CB8}" destId="{8877A78E-8363-4E54-A5BB-7F128757CF8C}" srcOrd="0" destOrd="0" presId="urn:microsoft.com/office/officeart/2005/8/layout/vList6"/>
    <dgm:cxn modelId="{C15E8A64-9F02-4E22-85CF-8C1E3F3BB3C3}" type="presParOf" srcId="{8877A78E-8363-4E54-A5BB-7F128757CF8C}" destId="{42061ED8-749F-477C-B521-2B92B32B5FD6}" srcOrd="0" destOrd="0" presId="urn:microsoft.com/office/officeart/2005/8/layout/vList6"/>
    <dgm:cxn modelId="{4082118D-3D42-49B5-8E05-82834D2D13DC}" type="presParOf" srcId="{8877A78E-8363-4E54-A5BB-7F128757CF8C}" destId="{2D6C605A-694C-45B0-9E06-B971F1728A7E}" srcOrd="1" destOrd="0" presId="urn:microsoft.com/office/officeart/2005/8/layout/vList6"/>
    <dgm:cxn modelId="{360D12DA-8307-478F-A004-95BD653626A8}" type="presParOf" srcId="{56DA1A56-213F-441E-8EE6-4932F6133CB8}" destId="{A20B827A-A006-48D3-AD81-728B98562F9E}" srcOrd="1" destOrd="0" presId="urn:microsoft.com/office/officeart/2005/8/layout/vList6"/>
    <dgm:cxn modelId="{A1C05580-2A5A-4B8D-83B4-E957368105FD}" type="presParOf" srcId="{56DA1A56-213F-441E-8EE6-4932F6133CB8}" destId="{761D2299-E6B8-4C43-B8A8-B86BC29B6A76}" srcOrd="2" destOrd="0" presId="urn:microsoft.com/office/officeart/2005/8/layout/vList6"/>
    <dgm:cxn modelId="{48E834B3-C6F5-4C78-89C1-A9C65BCE7267}" type="presParOf" srcId="{761D2299-E6B8-4C43-B8A8-B86BC29B6A76}" destId="{94B73F12-CCD6-4D13-8132-EA9FE7191E53}" srcOrd="0" destOrd="0" presId="urn:microsoft.com/office/officeart/2005/8/layout/vList6"/>
    <dgm:cxn modelId="{D0F20E33-ED7D-433B-8D42-0A0A72847A45}" type="presParOf" srcId="{761D2299-E6B8-4C43-B8A8-B86BC29B6A76}" destId="{FFC6E62E-1D7D-4E47-8A4C-7D4B35A024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291FE2-DD21-4BFD-8156-FB8A5D3364DF}">
      <dsp:nvSpPr>
        <dsp:cNvPr id="0" name=""/>
        <dsp:cNvSpPr/>
      </dsp:nvSpPr>
      <dsp:spPr>
        <a:xfrm>
          <a:off x="1360531" y="159917"/>
          <a:ext cx="3173752" cy="1102202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1BB50-BF02-45C0-B3B1-BE2103526076}">
      <dsp:nvSpPr>
        <dsp:cNvPr id="0" name=""/>
        <dsp:cNvSpPr/>
      </dsp:nvSpPr>
      <dsp:spPr>
        <a:xfrm>
          <a:off x="2644793" y="2858837"/>
          <a:ext cx="615068" cy="393643"/>
        </a:xfrm>
        <a:prstGeom prst="downArrow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4EB29FF-43B5-4376-BCF9-241E0DDD9251}">
      <dsp:nvSpPr>
        <dsp:cNvPr id="0" name=""/>
        <dsp:cNvSpPr/>
      </dsp:nvSpPr>
      <dsp:spPr>
        <a:xfrm>
          <a:off x="1476164" y="3173752"/>
          <a:ext cx="2952327" cy="73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 dirty="0"/>
        </a:p>
      </dsp:txBody>
      <dsp:txXfrm>
        <a:off x="1476164" y="3173752"/>
        <a:ext cx="2952327" cy="738081"/>
      </dsp:txXfrm>
    </dsp:sp>
    <dsp:sp modelId="{5C1B22C6-D5D6-4BD7-A543-38339AF7DAC7}">
      <dsp:nvSpPr>
        <dsp:cNvPr id="0" name=""/>
        <dsp:cNvSpPr/>
      </dsp:nvSpPr>
      <dsp:spPr>
        <a:xfrm>
          <a:off x="1230136" y="24602"/>
          <a:ext cx="3444382" cy="275550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F7E178-485F-4817-A456-245D97B8333C}">
      <dsp:nvSpPr>
        <dsp:cNvPr id="0" name=""/>
        <dsp:cNvSpPr/>
      </dsp:nvSpPr>
      <dsp:spPr>
        <a:xfrm>
          <a:off x="2385865" y="1533770"/>
          <a:ext cx="1874608" cy="1874608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Matcher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5865" y="1533770"/>
        <a:ext cx="1874608" cy="1874608"/>
      </dsp:txXfrm>
    </dsp:sp>
    <dsp:sp modelId="{0AC0A042-8E43-4D73-BE53-B124173DE5CD}">
      <dsp:nvSpPr>
        <dsp:cNvPr id="0" name=""/>
        <dsp:cNvSpPr/>
      </dsp:nvSpPr>
      <dsp:spPr>
        <a:xfrm>
          <a:off x="1295183" y="1090681"/>
          <a:ext cx="1363351" cy="1363351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Tree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Builder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95183" y="1090681"/>
        <a:ext cx="1363351" cy="1363351"/>
      </dsp:txXfrm>
    </dsp:sp>
    <dsp:sp modelId="{4A5E3FC5-5CBF-4DBB-93BD-180722523D7A}">
      <dsp:nvSpPr>
        <dsp:cNvPr id="0" name=""/>
        <dsp:cNvSpPr/>
      </dsp:nvSpPr>
      <dsp:spPr>
        <a:xfrm rot="20700000">
          <a:off x="2058799" y="150107"/>
          <a:ext cx="1335806" cy="1335806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Colorizer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1781" y="443089"/>
        <a:ext cx="749843" cy="749843"/>
      </dsp:txXfrm>
    </dsp:sp>
    <dsp:sp modelId="{800019DB-427F-45BD-B18D-5FC11CCB84B9}">
      <dsp:nvSpPr>
        <dsp:cNvPr id="0" name=""/>
        <dsp:cNvSpPr/>
      </dsp:nvSpPr>
      <dsp:spPr>
        <a:xfrm>
          <a:off x="2233283" y="1255661"/>
          <a:ext cx="2399498" cy="2399498"/>
        </a:xfrm>
        <a:prstGeom prst="circularArrow">
          <a:avLst>
            <a:gd name="adj1" fmla="val 4688"/>
            <a:gd name="adj2" fmla="val 299029"/>
            <a:gd name="adj3" fmla="val 2494067"/>
            <a:gd name="adj4" fmla="val 15909730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CA6400-EE3D-4A3F-803B-95DC3209EEF2}">
      <dsp:nvSpPr>
        <dsp:cNvPr id="0" name=""/>
        <dsp:cNvSpPr/>
      </dsp:nvSpPr>
      <dsp:spPr>
        <a:xfrm>
          <a:off x="1053736" y="792395"/>
          <a:ext cx="1743385" cy="17433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FEBBAA-07DB-44A4-B7A0-79A0FFF13D06}">
      <dsp:nvSpPr>
        <dsp:cNvPr id="0" name=""/>
        <dsp:cNvSpPr/>
      </dsp:nvSpPr>
      <dsp:spPr>
        <a:xfrm>
          <a:off x="1749814" y="-139111"/>
          <a:ext cx="1879721" cy="18797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6C605A-694C-45B0-9E06-B971F1728A7E}">
      <dsp:nvSpPr>
        <dsp:cNvPr id="0" name=""/>
        <dsp:cNvSpPr/>
      </dsp:nvSpPr>
      <dsp:spPr>
        <a:xfrm>
          <a:off x="2399923" y="8378"/>
          <a:ext cx="4334678" cy="19721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预处理访问日志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批量加载配置文件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数据抛弃策略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923" y="8378"/>
        <a:ext cx="4334678" cy="1972154"/>
      </dsp:txXfrm>
    </dsp:sp>
    <dsp:sp modelId="{42061ED8-749F-477C-B521-2B92B32B5FD6}">
      <dsp:nvSpPr>
        <dsp:cNvPr id="0" name=""/>
        <dsp:cNvSpPr/>
      </dsp:nvSpPr>
      <dsp:spPr>
        <a:xfrm>
          <a:off x="489862" y="210"/>
          <a:ext cx="1910061" cy="19884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9862" y="210"/>
        <a:ext cx="1910061" cy="1988490"/>
      </dsp:txXfrm>
    </dsp:sp>
    <dsp:sp modelId="{FFC6E62E-1D7D-4E47-8A4C-7D4B35A02466}">
      <dsp:nvSpPr>
        <dsp:cNvPr id="0" name=""/>
        <dsp:cNvSpPr/>
      </dsp:nvSpPr>
      <dsp:spPr>
        <a:xfrm>
          <a:off x="2399923" y="2307355"/>
          <a:ext cx="4334678" cy="20289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计算引擎分组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组内同类规则批量计算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支持批量正则合并匹配的</a:t>
          </a: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DFA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引擎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923" y="2307355"/>
        <a:ext cx="4334678" cy="2028901"/>
      </dsp:txXfrm>
    </dsp:sp>
    <dsp:sp modelId="{94B73F12-CCD6-4D13-8132-EA9FE7191E53}">
      <dsp:nvSpPr>
        <dsp:cNvPr id="0" name=""/>
        <dsp:cNvSpPr/>
      </dsp:nvSpPr>
      <dsp:spPr>
        <a:xfrm>
          <a:off x="489862" y="2322701"/>
          <a:ext cx="1910061" cy="19977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9862" y="2322701"/>
        <a:ext cx="1910061" cy="199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D448-9359-46C2-B06B-CE475BB2C4F8}" type="datetimeFigureOut">
              <a:rPr lang="zh-CN" altLang="en-US" smtClean="0"/>
              <a:pPr/>
              <a:t>2013/6/27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D705-8E0F-4D12-A94C-6257B82F2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大数据应用时代的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“月光宝盒”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张茂森、董鹏飞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3928" y="1957288"/>
            <a:ext cx="5904656" cy="3936437"/>
            <a:chOff x="3923928" y="1957288"/>
            <a:chExt cx="5904656" cy="3936437"/>
          </a:xfrm>
        </p:grpSpPr>
        <p:graphicFrame>
          <p:nvGraphicFramePr>
            <p:cNvPr id="19" name="图示 18"/>
            <p:cNvGraphicFramePr/>
            <p:nvPr>
              <p:extLst>
                <p:ext uri="{D42A27DB-BD31-4B8C-83A1-F6EECF244321}">
                  <p14:modId xmlns="" xmlns:p14="http://schemas.microsoft.com/office/powerpoint/2010/main" val="1511296608"/>
                </p:ext>
              </p:extLst>
            </p:nvPr>
          </p:nvGraphicFramePr>
          <p:xfrm>
            <a:off x="3923928" y="1957288"/>
            <a:ext cx="5904656" cy="39364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6084168" y="364502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Effect Owner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图示 6"/>
          <p:cNvGraphicFramePr/>
          <p:nvPr>
            <p:extLst>
              <p:ext uri="{D42A27DB-BD31-4B8C-83A1-F6EECF244321}">
                <p14:modId xmlns="" xmlns:p14="http://schemas.microsoft.com/office/powerpoint/2010/main" val="2080520744"/>
              </p:ext>
            </p:extLst>
          </p:nvPr>
        </p:nvGraphicFramePr>
        <p:xfrm>
          <a:off x="-684584" y="1397000"/>
          <a:ext cx="5112568" cy="340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19672" y="76470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离线计算引擎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5301208"/>
            <a:ext cx="1872208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4248" y="2297214"/>
            <a:ext cx="1622594" cy="62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标准业务库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1115616" y="4941168"/>
            <a:ext cx="504056" cy="288032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多文档 9"/>
          <p:cNvSpPr/>
          <p:nvPr/>
        </p:nvSpPr>
        <p:spPr>
          <a:xfrm>
            <a:off x="2699792" y="5301208"/>
            <a:ext cx="1152128" cy="79208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Config</a:t>
            </a:r>
            <a:r>
              <a:rPr lang="en-US" altLang="zh-CN" b="1" dirty="0" err="1"/>
              <a:t>s</a:t>
            </a:r>
            <a:endParaRPr lang="zh-CN" altLang="en-US" b="1" dirty="0"/>
          </a:p>
        </p:txBody>
      </p:sp>
      <p:sp>
        <p:nvSpPr>
          <p:cNvPr id="12" name="上箭头 11"/>
          <p:cNvSpPr/>
          <p:nvPr/>
        </p:nvSpPr>
        <p:spPr>
          <a:xfrm>
            <a:off x="3059832" y="4941168"/>
            <a:ext cx="504056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16"/>
          <p:cNvGrpSpPr/>
          <p:nvPr/>
        </p:nvGrpSpPr>
        <p:grpSpPr>
          <a:xfrm>
            <a:off x="4932040" y="1414103"/>
            <a:ext cx="1594463" cy="1800200"/>
            <a:chOff x="4355976" y="2060848"/>
            <a:chExt cx="2232248" cy="25202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="" xmlns:a14="http://schemas.microsoft.com/office/drawing/2010/main">
                    <a14:imgLayer r:embed="rId1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060848"/>
              <a:ext cx="1828800" cy="18288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424" y="2752328"/>
              <a:ext cx="1828800" cy="1828800"/>
            </a:xfrm>
            <a:prstGeom prst="rect">
              <a:avLst/>
            </a:prstGeom>
          </p:spPr>
        </p:pic>
      </p:grpSp>
      <p:sp>
        <p:nvSpPr>
          <p:cNvPr id="15" name="流程图: 多文档 14"/>
          <p:cNvSpPr/>
          <p:nvPr/>
        </p:nvSpPr>
        <p:spPr>
          <a:xfrm>
            <a:off x="6480372" y="1437639"/>
            <a:ext cx="1115964" cy="76722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Config</a:t>
            </a:r>
            <a:r>
              <a:rPr lang="en-US" altLang="zh-CN" b="1" dirty="0" err="1"/>
              <a:t>s</a:t>
            </a:r>
            <a:endParaRPr lang="zh-CN" altLang="en-US" b="1" dirty="0"/>
          </a:p>
        </p:txBody>
      </p:sp>
      <p:sp>
        <p:nvSpPr>
          <p:cNvPr id="20" name="右箭头 19"/>
          <p:cNvSpPr/>
          <p:nvPr/>
        </p:nvSpPr>
        <p:spPr>
          <a:xfrm>
            <a:off x="3341496" y="1908017"/>
            <a:ext cx="1224136" cy="57606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26"/>
          <p:cNvGrpSpPr/>
          <p:nvPr/>
        </p:nvGrpSpPr>
        <p:grpSpPr>
          <a:xfrm>
            <a:off x="5868144" y="5303312"/>
            <a:ext cx="2314130" cy="1150024"/>
            <a:chOff x="5407042" y="5383387"/>
            <a:chExt cx="2314130" cy="1150024"/>
          </a:xfrm>
        </p:grpSpPr>
        <p:sp>
          <p:nvSpPr>
            <p:cNvPr id="22" name="矩形 21"/>
            <p:cNvSpPr/>
            <p:nvPr/>
          </p:nvSpPr>
          <p:spPr>
            <a:xfrm>
              <a:off x="5407042" y="5383387"/>
              <a:ext cx="1622594" cy="6277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585183" y="5508876"/>
              <a:ext cx="1622594" cy="6277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63324" y="5653181"/>
              <a:ext cx="1622594" cy="6277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41465" y="5779431"/>
              <a:ext cx="1622594" cy="6277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8578" y="5905681"/>
              <a:ext cx="1622594" cy="6277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Effect Reports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89888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F7E178-485F-4817-A456-245D97B83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7FF7E178-485F-4817-A456-245D97B83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0019DB-427F-45BD-B18D-5FC11CCB8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800019DB-427F-45BD-B18D-5FC11CCB8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C0A042-8E43-4D73-BE53-B124173DE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0AC0A042-8E43-4D73-BE53-B124173DE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CA6400-EE3D-4A3F-803B-95DC3209E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55CA6400-EE3D-4A3F-803B-95DC3209EE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5E3FC5-5CBF-4DBB-93BD-18072252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4A5E3FC5-5CBF-4DBB-93BD-180722523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FEBBAA-07DB-44A4-B7A0-79A0FFF13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E2FEBBAA-07DB-44A4-B7A0-79A0FFF13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2" grpId="0" animBg="1"/>
      <p:bldP spid="8" grpId="0" animBg="1"/>
      <p:bldP spid="9" grpId="0" animBg="1"/>
      <p:bldP spid="10" grpId="0" animBg="1"/>
      <p:bldP spid="12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76470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高效计算优化策略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="" xmlns:p14="http://schemas.microsoft.com/office/powerpoint/2010/main" val="3374274061"/>
              </p:ext>
            </p:extLst>
          </p:nvPr>
        </p:nvGraphicFramePr>
        <p:xfrm>
          <a:off x="1091952" y="1685031"/>
          <a:ext cx="7224464" cy="433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67872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2061ED8-749F-477C-B521-2B92B32B5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42061ED8-749F-477C-B521-2B92B32B5F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4B73F12-CCD6-4D13-8132-EA9FE7191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4B73F12-CCD6-4D13-8132-EA9FE7191E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D6C605A-694C-45B0-9E06-B971F1728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2D6C605A-694C-45B0-9E06-B971F1728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C6E62E-1D7D-4E47-8A4C-7D4B35A0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FFC6E62E-1D7D-4E47-8A4C-7D4B35A02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551443"/>
            <a:ext cx="1847679" cy="541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访问日志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aplus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lz_acookie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…)</a:t>
            </a:r>
          </a:p>
        </p:txBody>
      </p:sp>
      <p:sp>
        <p:nvSpPr>
          <p:cNvPr id="4" name="矩形 3"/>
          <p:cNvSpPr/>
          <p:nvPr/>
        </p:nvSpPr>
        <p:spPr>
          <a:xfrm>
            <a:off x="2472098" y="5551443"/>
            <a:ext cx="2006819" cy="541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成交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收藏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购物车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9808" y="5551443"/>
            <a:ext cx="1847679" cy="541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搜索日志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8378" y="5551443"/>
            <a:ext cx="1847679" cy="541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476" y="5134358"/>
            <a:ext cx="6855654" cy="362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宝盒效果计算引擎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067" y="4308915"/>
            <a:ext cx="2416196" cy="645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用户店内全息访问树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807626"/>
            <a:ext cx="8496944" cy="224460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5307" y="1772816"/>
            <a:ext cx="1634485" cy="699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量子恒道店铺经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电商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9985" y="1564934"/>
            <a:ext cx="1908344" cy="44000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ISV</a:t>
            </a:r>
          </a:p>
        </p:txBody>
      </p:sp>
      <p:sp>
        <p:nvSpPr>
          <p:cNvPr id="12" name="矩形 11"/>
          <p:cNvSpPr/>
          <p:nvPr/>
        </p:nvSpPr>
        <p:spPr>
          <a:xfrm>
            <a:off x="3057436" y="1700808"/>
            <a:ext cx="1634485" cy="803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内部数据需求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网站，无线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Wap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65933" y="2081437"/>
            <a:ext cx="2866452" cy="5100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聚石塔御膳房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流量管理平台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3975988" y="2644052"/>
            <a:ext cx="781710" cy="28089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910211" y="4846046"/>
            <a:ext cx="781710" cy="271141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3341695" y="2954067"/>
            <a:ext cx="2264685" cy="278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效果 数据中心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8172400" y="3545856"/>
            <a:ext cx="497452" cy="27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…...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61429" y="3359566"/>
            <a:ext cx="2416196" cy="1438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店内全来源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效果数据中心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（含多天效果）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0067" y="3603948"/>
            <a:ext cx="2416196" cy="645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用户淘内全息访问树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0067" y="2893829"/>
            <a:ext cx="2416196" cy="645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用户全网全息访问树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9630" y="3356991"/>
            <a:ext cx="2416196" cy="1438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站外广告联盟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效果数据中心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（含多天效果）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7514" y="1911431"/>
            <a:ext cx="497452" cy="27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…...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19672" y="76470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正在实施中的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9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工作\个人\其它\2013062010_a5ec71b20e8779b0caa1n5aVwHF4lK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8690"/>
            <a:ext cx="9180512" cy="60007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从大数据到大数据应用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大数据的</a:t>
            </a:r>
            <a:r>
              <a:rPr lang="en-US" altLang="zh-CN" dirty="0" smtClean="0"/>
              <a:t>4V</a:t>
            </a:r>
          </a:p>
          <a:p>
            <a:pPr lvl="1"/>
            <a:r>
              <a:rPr lang="en-US" altLang="zh-CN" dirty="0" smtClean="0"/>
              <a:t>Volume</a:t>
            </a:r>
            <a:r>
              <a:rPr lang="zh-CN" altLang="en-US" dirty="0" smtClean="0"/>
              <a:t>（数据量）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Velocity</a:t>
            </a:r>
            <a:r>
              <a:rPr lang="zh-CN" altLang="en-US" dirty="0" smtClean="0"/>
              <a:t>（时效性）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Variety</a:t>
            </a:r>
            <a:r>
              <a:rPr lang="zh-CN" altLang="en-US" dirty="0" smtClean="0"/>
              <a:t>（多变性）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Variability</a:t>
            </a:r>
            <a:r>
              <a:rPr lang="zh-CN" altLang="en-US" dirty="0" smtClean="0"/>
              <a:t>（正确性）</a:t>
            </a:r>
            <a:endParaRPr lang="en-US" altLang="zh-CN" dirty="0" smtClean="0"/>
          </a:p>
          <a:p>
            <a:r>
              <a:rPr lang="zh-CN" altLang="en-US" dirty="0" smtClean="0"/>
              <a:t>大数据应用的</a:t>
            </a:r>
            <a:r>
              <a:rPr lang="en-US" altLang="zh-CN" dirty="0" smtClean="0"/>
              <a:t>4C</a:t>
            </a:r>
          </a:p>
          <a:p>
            <a:pPr lvl="1"/>
            <a:r>
              <a:rPr lang="en-US" altLang="zh-CN" dirty="0" smtClean="0"/>
              <a:t>Characterize</a:t>
            </a:r>
            <a:r>
              <a:rPr lang="zh-CN" altLang="en-US" dirty="0" smtClean="0"/>
              <a:t>（刻画）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Comprehensive</a:t>
            </a:r>
            <a:r>
              <a:rPr lang="zh-CN" altLang="en-US" dirty="0" smtClean="0"/>
              <a:t>（全面）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</a:t>
            </a:r>
            <a:r>
              <a:rPr lang="zh-CN" altLang="en-US" dirty="0" smtClean="0"/>
              <a:t>（联接）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Common</a:t>
            </a:r>
            <a:r>
              <a:rPr lang="zh-CN" altLang="en-US" dirty="0" smtClean="0"/>
              <a:t>（简单）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“月光宝盒”的前世今生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精准营销的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广告带来的效果是啥？广告费花的值不？</a:t>
            </a:r>
            <a:endParaRPr lang="en-US" altLang="zh-CN" dirty="0" smtClean="0"/>
          </a:p>
          <a:p>
            <a:r>
              <a:rPr lang="zh-CN" altLang="en-US" dirty="0" smtClean="0"/>
              <a:t>从电子交易到电子商务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以前是铺货渠道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现在是重要的</a:t>
            </a:r>
            <a:r>
              <a:rPr lang="en-US" altLang="zh-CN" dirty="0" err="1" smtClean="0"/>
              <a:t>Bussiness</a:t>
            </a:r>
            <a:r>
              <a:rPr lang="zh-CN" altLang="en-US" dirty="0" smtClean="0"/>
              <a:t>（数字营销、品牌维护、客户关系、商品企划、客服绩效、供销物流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5661248"/>
            <a:ext cx="6853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电子商务比起传统商务巨大的优势就是海量信息的数字化，</a:t>
            </a:r>
            <a:endParaRPr lang="en-US" altLang="zh-CN" sz="2000" dirty="0" smtClean="0"/>
          </a:p>
          <a:p>
            <a:r>
              <a:rPr lang="zh-CN" altLang="en-US" sz="2000" dirty="0" smtClean="0"/>
              <a:t>让我们可以更精准的进行定量分析</a:t>
            </a:r>
            <a:endParaRPr lang="en-US" altLang="zh-CN" sz="2000" dirty="0" smtClean="0"/>
          </a:p>
          <a:p>
            <a:r>
              <a:rPr lang="zh-CN" altLang="en-US" sz="2000" dirty="0" smtClean="0"/>
              <a:t>全息效果平台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月光宝盒应运而生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0769"/>
            <a:ext cx="91440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95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月光宝盒是什么？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打开宝盒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1920" y="6408712"/>
            <a:ext cx="223224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实时数据收集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5076056" y="5589240"/>
            <a:ext cx="187220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流量访问数据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5076056" y="4725144"/>
            <a:ext cx="360040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虫洞引擎（实时数据整合、流处理）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7092280" y="5589240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收藏数据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635896" y="5589240"/>
            <a:ext cx="129614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成交数据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2195736" y="5589240"/>
            <a:ext cx="129614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购买数据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2195736" y="4725144"/>
            <a:ext cx="2736304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云梯（离线分布式计算）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5076056" y="2996952"/>
            <a:ext cx="360040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实时效果计算引擎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2195736" y="2996952"/>
            <a:ext cx="273630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离线效果计算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2195736" y="2132856"/>
            <a:ext cx="64807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多维分析引擎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2195736" y="1268760"/>
            <a:ext cx="273630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多维报表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5076056" y="1268760"/>
            <a:ext cx="360040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效果热力图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683568" y="558924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页面位置标签管理</a:t>
            </a:r>
            <a:endParaRPr lang="zh-CN" altLang="en-US" sz="2000" b="1" dirty="0"/>
          </a:p>
        </p:txBody>
      </p:sp>
      <p:sp>
        <p:nvSpPr>
          <p:cNvPr id="19" name="矩形 18"/>
          <p:cNvSpPr/>
          <p:nvPr/>
        </p:nvSpPr>
        <p:spPr>
          <a:xfrm>
            <a:off x="683568" y="3861048"/>
            <a:ext cx="1296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效果规则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683568" y="1268760"/>
            <a:ext cx="129614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月光宝盒后台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2195736" y="3861048"/>
            <a:ext cx="648072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行为路径雨林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雨林算法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4395640" y="1628800"/>
            <a:ext cx="432048" cy="432048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3988024" y="2344068"/>
            <a:ext cx="432048" cy="432048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03268" y="2344068"/>
            <a:ext cx="432048" cy="43204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3498252" y="3065661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199212" y="3764745"/>
            <a:ext cx="432048" cy="432048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999656" y="3764745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528652" y="3805380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0"/>
          </p:cNvCxnSpPr>
          <p:nvPr/>
        </p:nvCxnSpPr>
        <p:spPr>
          <a:xfrm flipH="1">
            <a:off x="4204048" y="1997576"/>
            <a:ext cx="254864" cy="34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0"/>
          </p:cNvCxnSpPr>
          <p:nvPr/>
        </p:nvCxnSpPr>
        <p:spPr>
          <a:xfrm flipH="1">
            <a:off x="3714276" y="2712844"/>
            <a:ext cx="337020" cy="352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2615036" y="2506367"/>
            <a:ext cx="791821" cy="246864"/>
          </a:xfrm>
          <a:prstGeom prst="wedgeRectCallout">
            <a:avLst>
              <a:gd name="adj1" fmla="val 112258"/>
              <a:gd name="adj2" fmla="val 948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7" idx="3"/>
            <a:endCxn id="9" idx="0"/>
          </p:cNvCxnSpPr>
          <p:nvPr/>
        </p:nvCxnSpPr>
        <p:spPr>
          <a:xfrm flipH="1">
            <a:off x="3215680" y="3434437"/>
            <a:ext cx="345844" cy="33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0" idx="0"/>
          </p:cNvCxnSpPr>
          <p:nvPr/>
        </p:nvCxnSpPr>
        <p:spPr>
          <a:xfrm>
            <a:off x="3714276" y="3497709"/>
            <a:ext cx="30400" cy="30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4127204" y="3065661"/>
            <a:ext cx="432048" cy="432048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5" idx="4"/>
            <a:endCxn id="16" idx="0"/>
          </p:cNvCxnSpPr>
          <p:nvPr/>
        </p:nvCxnSpPr>
        <p:spPr>
          <a:xfrm>
            <a:off x="4204048" y="2776116"/>
            <a:ext cx="139180" cy="28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4"/>
            <a:endCxn id="8" idx="0"/>
          </p:cNvCxnSpPr>
          <p:nvPr/>
        </p:nvCxnSpPr>
        <p:spPr>
          <a:xfrm>
            <a:off x="4343228" y="3497709"/>
            <a:ext cx="72008" cy="26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标注 18"/>
          <p:cNvSpPr/>
          <p:nvPr/>
        </p:nvSpPr>
        <p:spPr>
          <a:xfrm>
            <a:off x="2411760" y="3308818"/>
            <a:ext cx="791821" cy="246864"/>
          </a:xfrm>
          <a:prstGeom prst="wedgeRectCallout">
            <a:avLst>
              <a:gd name="adj1" fmla="val 197265"/>
              <a:gd name="adj2" fmla="val 691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3921620" y="4544345"/>
            <a:ext cx="432048" cy="432048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8" idx="4"/>
            <a:endCxn id="20" idx="0"/>
          </p:cNvCxnSpPr>
          <p:nvPr/>
        </p:nvCxnSpPr>
        <p:spPr>
          <a:xfrm flipH="1">
            <a:off x="4137644" y="4196793"/>
            <a:ext cx="277592" cy="34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6" idx="0"/>
          </p:cNvCxnSpPr>
          <p:nvPr/>
        </p:nvCxnSpPr>
        <p:spPr>
          <a:xfrm>
            <a:off x="4764416" y="1997576"/>
            <a:ext cx="154876" cy="34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标注 22"/>
          <p:cNvSpPr/>
          <p:nvPr/>
        </p:nvSpPr>
        <p:spPr>
          <a:xfrm>
            <a:off x="5099445" y="1403005"/>
            <a:ext cx="791821" cy="246864"/>
          </a:xfrm>
          <a:prstGeom prst="wedgeRectCallout">
            <a:avLst>
              <a:gd name="adj1" fmla="val -83417"/>
              <a:gd name="adj2" fmla="val 2646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4991300" y="3065661"/>
            <a:ext cx="432048" cy="43204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6" idx="5"/>
            <a:endCxn id="24" idx="0"/>
          </p:cNvCxnSpPr>
          <p:nvPr/>
        </p:nvCxnSpPr>
        <p:spPr>
          <a:xfrm>
            <a:off x="5072044" y="2712844"/>
            <a:ext cx="135280" cy="352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标注 25"/>
          <p:cNvSpPr/>
          <p:nvPr/>
        </p:nvSpPr>
        <p:spPr>
          <a:xfrm>
            <a:off x="4640037" y="4297481"/>
            <a:ext cx="791821" cy="246864"/>
          </a:xfrm>
          <a:prstGeom prst="wedgeRectCallout">
            <a:avLst>
              <a:gd name="adj1" fmla="val -75398"/>
              <a:gd name="adj2" fmla="val 2594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弦形 26"/>
          <p:cNvSpPr/>
          <p:nvPr/>
        </p:nvSpPr>
        <p:spPr>
          <a:xfrm rot="6450207">
            <a:off x="4399061" y="5250608"/>
            <a:ext cx="488161" cy="468281"/>
          </a:xfrm>
          <a:prstGeom prst="chord">
            <a:avLst>
              <a:gd name="adj1" fmla="val 2700000"/>
              <a:gd name="adj2" fmla="val 1338606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弦形 27"/>
          <p:cNvSpPr/>
          <p:nvPr/>
        </p:nvSpPr>
        <p:spPr>
          <a:xfrm rot="17296527">
            <a:off x="4427310" y="5248531"/>
            <a:ext cx="455308" cy="484239"/>
          </a:xfrm>
          <a:prstGeom prst="chord">
            <a:avLst>
              <a:gd name="adj1" fmla="val 2700000"/>
              <a:gd name="adj2" fmla="val 1338606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0" idx="5"/>
          </p:cNvCxnSpPr>
          <p:nvPr/>
        </p:nvCxnSpPr>
        <p:spPr>
          <a:xfrm>
            <a:off x="4290396" y="4913121"/>
            <a:ext cx="268856" cy="36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弦形 29"/>
          <p:cNvSpPr/>
          <p:nvPr/>
        </p:nvSpPr>
        <p:spPr>
          <a:xfrm rot="6450207">
            <a:off x="4870231" y="5974910"/>
            <a:ext cx="488161" cy="468281"/>
          </a:xfrm>
          <a:prstGeom prst="chord">
            <a:avLst>
              <a:gd name="adj1" fmla="val 2700000"/>
              <a:gd name="adj2" fmla="val 1338606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30"/>
          <p:cNvSpPr/>
          <p:nvPr/>
        </p:nvSpPr>
        <p:spPr>
          <a:xfrm rot="17296527">
            <a:off x="4898480" y="5972833"/>
            <a:ext cx="455308" cy="484239"/>
          </a:xfrm>
          <a:prstGeom prst="chord">
            <a:avLst>
              <a:gd name="adj1" fmla="val 2700000"/>
              <a:gd name="adj2" fmla="val 1338606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784864" y="5649697"/>
            <a:ext cx="268856" cy="36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5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6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9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6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35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6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35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效果热力图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5517232"/>
            <a:ext cx="35702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永久被保存的“</a:t>
            </a:r>
            <a:r>
              <a:rPr lang="zh-CN" altLang="en-US" sz="3600" b="1" dirty="0" smtClean="0"/>
              <a:t>场景</a:t>
            </a:r>
            <a:r>
              <a:rPr lang="zh-CN" altLang="en-US" sz="2400" b="1" dirty="0" smtClean="0"/>
              <a:t>”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可控精度</a:t>
            </a:r>
            <a:r>
              <a:rPr lang="en-US" altLang="zh-CN" dirty="0" smtClean="0"/>
              <a:t>UV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pic>
        <p:nvPicPr>
          <p:cNvPr id="8" name="Picture 2" descr="http://www.fosu.edu.cn/hwx/geo/uploadfile/%E6%99%AF%E8%A7%82/%E4%BA%BA%E6%96%87%E6%99%AF%E8%A7%82/%E6%B0%91%E6%97%8F%E6%96%87%E5%8C%96%E6%9E%81%E5%85%B6%E8%BD%BD%E4%BD%93/%E4%B8%96%E7%95%8C/%E5%A4%A7%E5%92%8C%E6%B0%91%E6%97%8F/%E7%9B%B8%E6%89%91/%E7%9B%B8%E6%89%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15816" y="5517232"/>
            <a:ext cx="4076757" cy="8925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8k</a:t>
            </a:r>
            <a:r>
              <a:rPr lang="zh-CN" altLang="en-US" sz="2400" dirty="0" smtClean="0"/>
              <a:t>内存完成亿级别</a:t>
            </a:r>
            <a:r>
              <a:rPr lang="en-US" altLang="zh-CN" sz="2400" dirty="0" smtClean="0"/>
              <a:t>UV</a:t>
            </a:r>
            <a:r>
              <a:rPr lang="zh-CN" altLang="en-US" sz="2400" dirty="0" smtClean="0"/>
              <a:t>计算</a:t>
            </a:r>
            <a:endParaRPr lang="en-US" altLang="zh-CN" sz="2400" dirty="0" smtClean="0"/>
          </a:p>
          <a:p>
            <a:r>
              <a:rPr lang="zh-CN" altLang="en-US" sz="2400" dirty="0" smtClean="0"/>
              <a:t>消耗降低</a:t>
            </a:r>
            <a:r>
              <a:rPr lang="en-US" altLang="zh-CN" sz="2800" b="1" dirty="0" smtClean="0"/>
              <a:t>1500</a:t>
            </a:r>
            <a:r>
              <a:rPr lang="zh-CN" altLang="en-US" sz="2800" b="1" dirty="0" smtClean="0"/>
              <a:t>倍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9672" y="76470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离线计算系统架构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多文档 7"/>
          <p:cNvSpPr/>
          <p:nvPr/>
        </p:nvSpPr>
        <p:spPr>
          <a:xfrm>
            <a:off x="1619672" y="3140968"/>
            <a:ext cx="1152128" cy="79208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Config</a:t>
            </a:r>
            <a:r>
              <a:rPr lang="en-US" altLang="zh-CN" b="1" dirty="0" err="1"/>
              <a:t>s</a:t>
            </a:r>
            <a:endParaRPr lang="zh-CN" altLang="en-US" b="1" dirty="0"/>
          </a:p>
        </p:txBody>
      </p:sp>
      <p:grpSp>
        <p:nvGrpSpPr>
          <p:cNvPr id="2" name="组合 2"/>
          <p:cNvGrpSpPr/>
          <p:nvPr/>
        </p:nvGrpSpPr>
        <p:grpSpPr>
          <a:xfrm>
            <a:off x="3305942" y="2739006"/>
            <a:ext cx="1512168" cy="1122042"/>
            <a:chOff x="3305942" y="2739006"/>
            <a:chExt cx="1512168" cy="112204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942" y="2739006"/>
              <a:ext cx="762002" cy="7620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982" y="2924944"/>
              <a:ext cx="762002" cy="7620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108" y="3099046"/>
              <a:ext cx="762002" cy="762002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70922"/>
            <a:ext cx="2448272" cy="19215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839" y="4182173"/>
            <a:ext cx="932785" cy="8775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19" y="4251548"/>
            <a:ext cx="1686270" cy="40158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85361"/>
            <a:ext cx="1153815" cy="78464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44" y="2709492"/>
            <a:ext cx="924268" cy="47830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57" y="2482513"/>
            <a:ext cx="1343015" cy="10184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75" y="3885906"/>
            <a:ext cx="1614413" cy="1199278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1187624" y="3885906"/>
            <a:ext cx="432048" cy="55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043608" y="3470922"/>
            <a:ext cx="504056" cy="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87624" y="2739006"/>
            <a:ext cx="390126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2915816" y="3521969"/>
            <a:ext cx="288032" cy="195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034134" y="3536119"/>
            <a:ext cx="288032" cy="195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092280" y="3563361"/>
            <a:ext cx="288032" cy="195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1"/>
          <p:cNvGrpSpPr/>
          <p:nvPr/>
        </p:nvGrpSpPr>
        <p:grpSpPr>
          <a:xfrm>
            <a:off x="67870" y="2420888"/>
            <a:ext cx="1119754" cy="828092"/>
            <a:chOff x="67870" y="2420888"/>
            <a:chExt cx="1119754" cy="828092"/>
          </a:xfrm>
        </p:grpSpPr>
        <p:sp>
          <p:nvSpPr>
            <p:cNvPr id="7" name="流程图: 磁盘 6"/>
            <p:cNvSpPr/>
            <p:nvPr/>
          </p:nvSpPr>
          <p:spPr>
            <a:xfrm>
              <a:off x="67870" y="2420888"/>
              <a:ext cx="936104" cy="64807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141537" y="2530849"/>
              <a:ext cx="936104" cy="64807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41" name="流程图: 磁盘 40"/>
            <p:cNvSpPr/>
            <p:nvPr/>
          </p:nvSpPr>
          <p:spPr>
            <a:xfrm>
              <a:off x="251520" y="2600908"/>
              <a:ext cx="936104" cy="64807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DB</a:t>
              </a:r>
              <a:endParaRPr lang="zh-CN" altLang="en-US" b="1" dirty="0"/>
            </a:p>
          </p:txBody>
        </p:sp>
      </p:grpSp>
      <p:sp>
        <p:nvSpPr>
          <p:cNvPr id="42" name="圆角矩形 41"/>
          <p:cNvSpPr/>
          <p:nvPr/>
        </p:nvSpPr>
        <p:spPr>
          <a:xfrm>
            <a:off x="3245770" y="2636912"/>
            <a:ext cx="1830286" cy="12235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云形 42"/>
          <p:cNvSpPr/>
          <p:nvPr/>
        </p:nvSpPr>
        <p:spPr>
          <a:xfrm>
            <a:off x="59317" y="3429000"/>
            <a:ext cx="1014376" cy="62193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4321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8" grpId="0" animBg="1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1628</TotalTime>
  <Words>418</Words>
  <Application>Microsoft Office PowerPoint</Application>
  <PresentationFormat>全屏显示(4:3)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演示文稿1</vt:lpstr>
      <vt:lpstr>大数据应用时代的 “月光宝盒”</vt:lpstr>
      <vt:lpstr>从大数据到大数据应用</vt:lpstr>
      <vt:lpstr>“月光宝盒”的前世今生</vt:lpstr>
      <vt:lpstr>月光宝盒是什么？</vt:lpstr>
      <vt:lpstr>打开宝盒</vt:lpstr>
      <vt:lpstr>雨林算法</vt:lpstr>
      <vt:lpstr>效果热力图</vt:lpstr>
      <vt:lpstr>可控精度UV计算</vt:lpstr>
      <vt:lpstr>幻灯片 9</vt:lpstr>
      <vt:lpstr>幻灯片 10</vt:lpstr>
      <vt:lpstr>幻灯片 11</vt:lpstr>
      <vt:lpstr>幻灯片 12</vt:lpstr>
      <vt:lpstr>Q &amp; A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大数据时代的“月光宝盒”</dc:title>
  <dc:creator>zhangzhong</dc:creator>
  <cp:lastModifiedBy>zhangzhong</cp:lastModifiedBy>
  <cp:revision>63</cp:revision>
  <dcterms:created xsi:type="dcterms:W3CDTF">2013-06-24T01:48:54Z</dcterms:created>
  <dcterms:modified xsi:type="dcterms:W3CDTF">2013-06-27T06:28:01Z</dcterms:modified>
</cp:coreProperties>
</file>