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5156" autoAdjust="0"/>
  </p:normalViewPr>
  <p:slideViewPr>
    <p:cSldViewPr>
      <p:cViewPr varScale="1">
        <p:scale>
          <a:sx n="34" d="100"/>
          <a:sy n="34" d="100"/>
        </p:scale>
        <p:origin x="-22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8D030-3FE1-42F1-B1B1-90A5E0177D5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5895F0-0D2B-4179-A69D-AD28A29C4A26}">
      <dgm:prSet phldrT="[文本]"/>
      <dgm:spPr/>
      <dgm:t>
        <a:bodyPr/>
        <a:lstStyle/>
        <a:p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Ipad 4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0538B3E0-F080-468C-A8B9-531255E09C9A}" type="parTrans" cxnId="{B4B47D56-A4AF-452D-892B-8B1BDB4BA2F6}">
      <dgm:prSet/>
      <dgm:spPr/>
      <dgm:t>
        <a:bodyPr/>
        <a:lstStyle/>
        <a:p>
          <a:endParaRPr lang="zh-CN" altLang="en-US"/>
        </a:p>
      </dgm:t>
    </dgm:pt>
    <dgm:pt modelId="{CA2F7558-05C3-425A-8417-1500101BEEB1}" type="sibTrans" cxnId="{B4B47D56-A4AF-452D-892B-8B1BDB4BA2F6}">
      <dgm:prSet/>
      <dgm:spPr/>
      <dgm:t>
        <a:bodyPr/>
        <a:lstStyle/>
        <a:p>
          <a:endParaRPr lang="zh-CN" altLang="en-US"/>
        </a:p>
      </dgm:t>
    </dgm:pt>
    <dgm:pt modelId="{31071A55-81D0-4C53-B5B7-80F3D7CC7DC4}">
      <dgm:prSet phldrT="[文本]"/>
      <dgm:spPr/>
      <dgm:t>
        <a:bodyPr/>
        <a:lstStyle/>
        <a:p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Ipad4 </a:t>
          </a:r>
          <a:r>
            <a:rPr lang="en-US" altLang="zh-CN" b="1" smtClean="0">
              <a:latin typeface="微软雅黑" pitchFamily="34" charset="-122"/>
              <a:ea typeface="微软雅黑" pitchFamily="34" charset="-122"/>
            </a:rPr>
            <a:t>16G 3g</a:t>
          </a:r>
          <a:endParaRPr lang="zh-CN" altLang="en-US" b="1" dirty="0" smtClean="0">
            <a:latin typeface="微软雅黑" pitchFamily="34" charset="-122"/>
            <a:ea typeface="微软雅黑" pitchFamily="34" charset="-122"/>
          </a:endParaRPr>
        </a:p>
      </dgm:t>
    </dgm:pt>
    <dgm:pt modelId="{EABDE996-C217-4878-B486-930DBEF7E9AE}" type="parTrans" cxnId="{ACA36113-AE37-4BBC-8B6B-00F7B4C847F4}">
      <dgm:prSet/>
      <dgm:spPr/>
      <dgm:t>
        <a:bodyPr/>
        <a:lstStyle/>
        <a:p>
          <a:endParaRPr lang="zh-CN" altLang="en-US"/>
        </a:p>
      </dgm:t>
    </dgm:pt>
    <dgm:pt modelId="{DCD1B35A-843B-40A4-B891-F29765F327F7}" type="sibTrans" cxnId="{ACA36113-AE37-4BBC-8B6B-00F7B4C847F4}">
      <dgm:prSet/>
      <dgm:spPr/>
      <dgm:t>
        <a:bodyPr/>
        <a:lstStyle/>
        <a:p>
          <a:endParaRPr lang="zh-CN" altLang="en-US"/>
        </a:p>
      </dgm:t>
    </dgm:pt>
    <dgm:pt modelId="{2B50CB11-83FE-4E85-AA3D-13E794D5992C}">
      <dgm:prSet phldrT="[文本]"/>
      <dgm:spPr/>
      <dgm:t>
        <a:bodyPr/>
        <a:lstStyle/>
        <a:p>
          <a:r>
            <a:rPr lang="en-US" altLang="zh-CN" b="1" smtClean="0">
              <a:latin typeface="微软雅黑" pitchFamily="34" charset="-122"/>
              <a:ea typeface="微软雅黑" pitchFamily="34" charset="-122"/>
            </a:rPr>
            <a:t>Ipad4 32g wifi</a:t>
          </a:r>
          <a:endParaRPr lang="zh-CN" altLang="en-US" b="1" dirty="0" smtClean="0">
            <a:latin typeface="微软雅黑" pitchFamily="34" charset="-122"/>
            <a:ea typeface="微软雅黑" pitchFamily="34" charset="-122"/>
          </a:endParaRPr>
        </a:p>
      </dgm:t>
    </dgm:pt>
    <dgm:pt modelId="{19921E0C-FF25-428B-A6E7-BC01E9401D6B}" type="parTrans" cxnId="{6C0C29C2-B58F-4AA6-A73C-6949371DCC3E}">
      <dgm:prSet/>
      <dgm:spPr/>
      <dgm:t>
        <a:bodyPr/>
        <a:lstStyle/>
        <a:p>
          <a:endParaRPr lang="zh-CN" altLang="en-US"/>
        </a:p>
      </dgm:t>
    </dgm:pt>
    <dgm:pt modelId="{3318CD0D-E32F-4404-A249-E321D5E63C5A}" type="sibTrans" cxnId="{6C0C29C2-B58F-4AA6-A73C-6949371DCC3E}">
      <dgm:prSet/>
      <dgm:spPr/>
      <dgm:t>
        <a:bodyPr/>
        <a:lstStyle/>
        <a:p>
          <a:endParaRPr lang="zh-CN" altLang="en-US"/>
        </a:p>
      </dgm:t>
    </dgm:pt>
    <dgm:pt modelId="{F4A1CA91-320E-4BD4-B7A5-1953C7DB6C04}">
      <dgm:prSet phldrT="[文本]"/>
      <dgm:spPr/>
      <dgm:t>
        <a:bodyPr/>
        <a:lstStyle/>
        <a:p>
          <a:r>
            <a:rPr lang="en-US" altLang="zh-CN" b="1" smtClean="0">
              <a:latin typeface="微软雅黑" pitchFamily="34" charset="-122"/>
              <a:ea typeface="微软雅黑" pitchFamily="34" charset="-122"/>
            </a:rPr>
            <a:t>…</a:t>
          </a:r>
          <a:endParaRPr lang="zh-CN" altLang="en-US" b="1" dirty="0" smtClean="0">
            <a:latin typeface="微软雅黑" pitchFamily="34" charset="-122"/>
            <a:ea typeface="微软雅黑" pitchFamily="34" charset="-122"/>
          </a:endParaRPr>
        </a:p>
      </dgm:t>
    </dgm:pt>
    <dgm:pt modelId="{2D359E14-5456-47B3-906E-9D605258C7F0}" type="parTrans" cxnId="{7141DEE8-AEA4-4A8D-88B3-3005530108C5}">
      <dgm:prSet/>
      <dgm:spPr/>
      <dgm:t>
        <a:bodyPr/>
        <a:lstStyle/>
        <a:p>
          <a:endParaRPr lang="zh-CN" altLang="en-US"/>
        </a:p>
      </dgm:t>
    </dgm:pt>
    <dgm:pt modelId="{E478166D-C13D-41E7-AB09-C53A1711700B}" type="sibTrans" cxnId="{7141DEE8-AEA4-4A8D-88B3-3005530108C5}">
      <dgm:prSet/>
      <dgm:spPr/>
      <dgm:t>
        <a:bodyPr/>
        <a:lstStyle/>
        <a:p>
          <a:endParaRPr lang="zh-CN" altLang="en-US"/>
        </a:p>
      </dgm:t>
    </dgm:pt>
    <dgm:pt modelId="{77102FEC-99B5-4B92-B5C7-DACF501777CF}">
      <dgm:prSet phldrT="[文本]"/>
      <dgm:spPr/>
      <dgm:t>
        <a:bodyPr/>
        <a:lstStyle/>
        <a:p>
          <a:r>
            <a:rPr lang="en-US" altLang="zh-CN" b="1" smtClean="0">
              <a:latin typeface="微软雅黑" pitchFamily="34" charset="-122"/>
              <a:ea typeface="微软雅黑" pitchFamily="34" charset="-122"/>
            </a:rPr>
            <a:t>Ipad4 16G wifi</a:t>
          </a:r>
          <a:endParaRPr lang="zh-CN" altLang="en-US" b="1" dirty="0" smtClean="0">
            <a:latin typeface="微软雅黑" pitchFamily="34" charset="-122"/>
            <a:ea typeface="微软雅黑" pitchFamily="34" charset="-122"/>
          </a:endParaRPr>
        </a:p>
      </dgm:t>
    </dgm:pt>
    <dgm:pt modelId="{32FEB0DE-D3F9-4DE7-8D1F-684F0878B937}" type="parTrans" cxnId="{6F698679-5EEE-43C7-81A2-BED22E927425}">
      <dgm:prSet/>
      <dgm:spPr/>
      <dgm:t>
        <a:bodyPr/>
        <a:lstStyle/>
        <a:p>
          <a:endParaRPr lang="zh-CN" altLang="en-US"/>
        </a:p>
      </dgm:t>
    </dgm:pt>
    <dgm:pt modelId="{D62B5D13-7106-42DA-A4EE-01D41CD950D4}" type="sibTrans" cxnId="{6F698679-5EEE-43C7-81A2-BED22E927425}">
      <dgm:prSet/>
      <dgm:spPr/>
      <dgm:t>
        <a:bodyPr/>
        <a:lstStyle/>
        <a:p>
          <a:endParaRPr lang="zh-CN" altLang="en-US"/>
        </a:p>
      </dgm:t>
    </dgm:pt>
    <dgm:pt modelId="{39599A62-4322-4743-A137-796E10DD9209}">
      <dgm:prSet phldrT="[文本]"/>
      <dgm:spPr/>
      <dgm:t>
        <a:bodyPr/>
        <a:lstStyle/>
        <a:p>
          <a:r>
            <a:rPr lang="en-US" altLang="zh-CN" b="1" smtClean="0">
              <a:latin typeface="微软雅黑" pitchFamily="34" charset="-122"/>
              <a:ea typeface="微软雅黑" pitchFamily="34" charset="-122"/>
            </a:rPr>
            <a:t>Ipad 16g 3g </a:t>
          </a:r>
          <a:r>
            <a:rPr lang="zh-CN" altLang="en-US" b="1" smtClean="0">
              <a:latin typeface="微软雅黑" pitchFamily="34" charset="-122"/>
              <a:ea typeface="微软雅黑" pitchFamily="34" charset="-122"/>
            </a:rPr>
            <a:t>白色</a:t>
          </a:r>
          <a:endParaRPr lang="zh-CN" altLang="en-US" b="1" dirty="0" smtClean="0">
            <a:latin typeface="微软雅黑" pitchFamily="34" charset="-122"/>
            <a:ea typeface="微软雅黑" pitchFamily="34" charset="-122"/>
          </a:endParaRPr>
        </a:p>
      </dgm:t>
    </dgm:pt>
    <dgm:pt modelId="{2207DD3D-8669-4E53-8BD0-DD8C029A40A3}" type="parTrans" cxnId="{55FB6795-6B88-496A-AC75-1B8F0058A081}">
      <dgm:prSet/>
      <dgm:spPr/>
      <dgm:t>
        <a:bodyPr/>
        <a:lstStyle/>
        <a:p>
          <a:endParaRPr lang="zh-CN" altLang="en-US"/>
        </a:p>
      </dgm:t>
    </dgm:pt>
    <dgm:pt modelId="{AA8D108A-47E1-4E1A-AA20-EED0C5ABEF3A}" type="sibTrans" cxnId="{55FB6795-6B88-496A-AC75-1B8F0058A081}">
      <dgm:prSet/>
      <dgm:spPr/>
      <dgm:t>
        <a:bodyPr/>
        <a:lstStyle/>
        <a:p>
          <a:endParaRPr lang="zh-CN" altLang="en-US"/>
        </a:p>
      </dgm:t>
    </dgm:pt>
    <dgm:pt modelId="{BC6122E4-5AE6-4F54-A2B3-739A091F57A0}">
      <dgm:prSet phldrT="[文本]"/>
      <dgm:spPr/>
      <dgm:t>
        <a:bodyPr/>
        <a:lstStyle/>
        <a:p>
          <a:r>
            <a:rPr lang="en-US" altLang="zh-CN" b="1" smtClean="0">
              <a:latin typeface="微软雅黑" pitchFamily="34" charset="-122"/>
              <a:ea typeface="微软雅黑" pitchFamily="34" charset="-122"/>
            </a:rPr>
            <a:t>Ipad 16g 3g </a:t>
          </a:r>
          <a:r>
            <a:rPr lang="zh-CN" altLang="en-US" b="1" smtClean="0">
              <a:latin typeface="微软雅黑" pitchFamily="34" charset="-122"/>
              <a:ea typeface="微软雅黑" pitchFamily="34" charset="-122"/>
            </a:rPr>
            <a:t>黑色</a:t>
          </a:r>
          <a:endParaRPr lang="zh-CN" altLang="en-US" b="1" dirty="0" smtClean="0">
            <a:latin typeface="微软雅黑" pitchFamily="34" charset="-122"/>
            <a:ea typeface="微软雅黑" pitchFamily="34" charset="-122"/>
          </a:endParaRPr>
        </a:p>
      </dgm:t>
    </dgm:pt>
    <dgm:pt modelId="{9FC48963-2023-4983-B169-126CEA82849A}" type="parTrans" cxnId="{6A5C158E-15EC-414C-B14A-903A2CD134A0}">
      <dgm:prSet/>
      <dgm:spPr/>
      <dgm:t>
        <a:bodyPr/>
        <a:lstStyle/>
        <a:p>
          <a:endParaRPr lang="zh-CN" altLang="en-US"/>
        </a:p>
      </dgm:t>
    </dgm:pt>
    <dgm:pt modelId="{401ACDAD-68CF-4857-8960-F43646C15051}" type="sibTrans" cxnId="{6A5C158E-15EC-414C-B14A-903A2CD134A0}">
      <dgm:prSet/>
      <dgm:spPr/>
      <dgm:t>
        <a:bodyPr/>
        <a:lstStyle/>
        <a:p>
          <a:endParaRPr lang="zh-CN" altLang="en-US"/>
        </a:p>
      </dgm:t>
    </dgm:pt>
    <dgm:pt modelId="{0C97F83A-22D4-4363-90B6-05AC38D5BC51}" type="pres">
      <dgm:prSet presAssocID="{D628D030-3FE1-42F1-B1B1-90A5E0177D5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A543C7-977D-4ACA-848C-CE9A17C7D373}" type="pres">
      <dgm:prSet presAssocID="{D628D030-3FE1-42F1-B1B1-90A5E0177D59}" presName="hierFlow" presStyleCnt="0"/>
      <dgm:spPr/>
    </dgm:pt>
    <dgm:pt modelId="{15D585DF-B979-4B84-9EFD-01CC7E20AF40}" type="pres">
      <dgm:prSet presAssocID="{D628D030-3FE1-42F1-B1B1-90A5E0177D5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2EEF6D6-B479-4D96-9FE2-C9CA7CDFDA22}" type="pres">
      <dgm:prSet presAssocID="{305895F0-0D2B-4179-A69D-AD28A29C4A26}" presName="Name14" presStyleCnt="0"/>
      <dgm:spPr/>
    </dgm:pt>
    <dgm:pt modelId="{460B6BC5-2E8C-4126-960E-9C5582A4AAF9}" type="pres">
      <dgm:prSet presAssocID="{305895F0-0D2B-4179-A69D-AD28A29C4A2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F130AE-AA56-4E00-B06E-4173D14497E0}" type="pres">
      <dgm:prSet presAssocID="{305895F0-0D2B-4179-A69D-AD28A29C4A26}" presName="hierChild2" presStyleCnt="0"/>
      <dgm:spPr/>
    </dgm:pt>
    <dgm:pt modelId="{CEF8AE92-C823-4CE2-9C47-A6C6239C56AA}" type="pres">
      <dgm:prSet presAssocID="{32FEB0DE-D3F9-4DE7-8D1F-684F0878B937}" presName="Name19" presStyleLbl="parChTrans1D2" presStyleIdx="0" presStyleCnt="4"/>
      <dgm:spPr/>
      <dgm:t>
        <a:bodyPr/>
        <a:lstStyle/>
        <a:p>
          <a:endParaRPr lang="zh-CN" altLang="en-US"/>
        </a:p>
      </dgm:t>
    </dgm:pt>
    <dgm:pt modelId="{339AF31C-85AE-45C7-9703-FB0D814113E7}" type="pres">
      <dgm:prSet presAssocID="{77102FEC-99B5-4B92-B5C7-DACF501777CF}" presName="Name21" presStyleCnt="0"/>
      <dgm:spPr/>
    </dgm:pt>
    <dgm:pt modelId="{326E49C8-A179-4D57-8DA7-27CBF34EB9DD}" type="pres">
      <dgm:prSet presAssocID="{77102FEC-99B5-4B92-B5C7-DACF501777CF}" presName="level2Shape" presStyleLbl="node2" presStyleIdx="0" presStyleCnt="4"/>
      <dgm:spPr/>
      <dgm:t>
        <a:bodyPr/>
        <a:lstStyle/>
        <a:p>
          <a:endParaRPr lang="zh-CN" altLang="en-US"/>
        </a:p>
      </dgm:t>
    </dgm:pt>
    <dgm:pt modelId="{E8136E23-3BB7-4875-82E9-201626B9D68C}" type="pres">
      <dgm:prSet presAssocID="{77102FEC-99B5-4B92-B5C7-DACF501777CF}" presName="hierChild3" presStyleCnt="0"/>
      <dgm:spPr/>
    </dgm:pt>
    <dgm:pt modelId="{2A7723C4-FB1F-408C-8C02-06C234C1C70C}" type="pres">
      <dgm:prSet presAssocID="{EABDE996-C217-4878-B486-930DBEF7E9AE}" presName="Name19" presStyleLbl="parChTrans1D2" presStyleIdx="1" presStyleCnt="4"/>
      <dgm:spPr/>
      <dgm:t>
        <a:bodyPr/>
        <a:lstStyle/>
        <a:p>
          <a:endParaRPr lang="zh-CN" altLang="en-US"/>
        </a:p>
      </dgm:t>
    </dgm:pt>
    <dgm:pt modelId="{3619C704-3031-428E-9788-9F3EB2A8ABC4}" type="pres">
      <dgm:prSet presAssocID="{31071A55-81D0-4C53-B5B7-80F3D7CC7DC4}" presName="Name21" presStyleCnt="0"/>
      <dgm:spPr/>
    </dgm:pt>
    <dgm:pt modelId="{5EBFB22A-FCA7-4439-887F-9187999FBA36}" type="pres">
      <dgm:prSet presAssocID="{31071A55-81D0-4C53-B5B7-80F3D7CC7DC4}" presName="level2Shape" presStyleLbl="node2" presStyleIdx="1" presStyleCnt="4"/>
      <dgm:spPr/>
      <dgm:t>
        <a:bodyPr/>
        <a:lstStyle/>
        <a:p>
          <a:endParaRPr lang="zh-CN" altLang="en-US"/>
        </a:p>
      </dgm:t>
    </dgm:pt>
    <dgm:pt modelId="{065FBE8F-C1F7-4459-ADAA-AA5FFB989794}" type="pres">
      <dgm:prSet presAssocID="{31071A55-81D0-4C53-B5B7-80F3D7CC7DC4}" presName="hierChild3" presStyleCnt="0"/>
      <dgm:spPr/>
    </dgm:pt>
    <dgm:pt modelId="{0E2FC3CE-AD0D-4BEE-B48E-182A9D28D5F9}" type="pres">
      <dgm:prSet presAssocID="{2207DD3D-8669-4E53-8BD0-DD8C029A40A3}" presName="Name19" presStyleLbl="parChTrans1D3" presStyleIdx="0" presStyleCnt="2"/>
      <dgm:spPr/>
      <dgm:t>
        <a:bodyPr/>
        <a:lstStyle/>
        <a:p>
          <a:endParaRPr lang="zh-CN" altLang="en-US"/>
        </a:p>
      </dgm:t>
    </dgm:pt>
    <dgm:pt modelId="{A1BA7F7F-5569-4BF4-B52E-28948CD5A56F}" type="pres">
      <dgm:prSet presAssocID="{39599A62-4322-4743-A137-796E10DD9209}" presName="Name21" presStyleCnt="0"/>
      <dgm:spPr/>
    </dgm:pt>
    <dgm:pt modelId="{505D329D-AAA1-443F-9CF9-39BA877797B8}" type="pres">
      <dgm:prSet presAssocID="{39599A62-4322-4743-A137-796E10DD9209}" presName="level2Shape" presStyleLbl="node3" presStyleIdx="0" presStyleCnt="2"/>
      <dgm:spPr/>
      <dgm:t>
        <a:bodyPr/>
        <a:lstStyle/>
        <a:p>
          <a:endParaRPr lang="zh-CN" altLang="en-US"/>
        </a:p>
      </dgm:t>
    </dgm:pt>
    <dgm:pt modelId="{BA427842-02EB-42DC-92A5-248CF82DA25B}" type="pres">
      <dgm:prSet presAssocID="{39599A62-4322-4743-A137-796E10DD9209}" presName="hierChild3" presStyleCnt="0"/>
      <dgm:spPr/>
    </dgm:pt>
    <dgm:pt modelId="{AA2C0E7D-2DA9-4D09-BC77-2335E2AEC4BC}" type="pres">
      <dgm:prSet presAssocID="{9FC48963-2023-4983-B169-126CEA82849A}" presName="Name19" presStyleLbl="parChTrans1D3" presStyleIdx="1" presStyleCnt="2"/>
      <dgm:spPr/>
      <dgm:t>
        <a:bodyPr/>
        <a:lstStyle/>
        <a:p>
          <a:endParaRPr lang="zh-CN" altLang="en-US"/>
        </a:p>
      </dgm:t>
    </dgm:pt>
    <dgm:pt modelId="{A66DC9F1-AB51-4075-8F18-B21DD34713CE}" type="pres">
      <dgm:prSet presAssocID="{BC6122E4-5AE6-4F54-A2B3-739A091F57A0}" presName="Name21" presStyleCnt="0"/>
      <dgm:spPr/>
    </dgm:pt>
    <dgm:pt modelId="{7058A212-61A9-43A4-9D4F-DB5A9F17C026}" type="pres">
      <dgm:prSet presAssocID="{BC6122E4-5AE6-4F54-A2B3-739A091F57A0}" presName="level2Shape" presStyleLbl="node3" presStyleIdx="1" presStyleCnt="2"/>
      <dgm:spPr/>
      <dgm:t>
        <a:bodyPr/>
        <a:lstStyle/>
        <a:p>
          <a:endParaRPr lang="zh-CN" altLang="en-US"/>
        </a:p>
      </dgm:t>
    </dgm:pt>
    <dgm:pt modelId="{985857FF-8F8F-4F2A-A7C3-5A94232045CD}" type="pres">
      <dgm:prSet presAssocID="{BC6122E4-5AE6-4F54-A2B3-739A091F57A0}" presName="hierChild3" presStyleCnt="0"/>
      <dgm:spPr/>
    </dgm:pt>
    <dgm:pt modelId="{016A32A3-19F5-4222-816A-B0E9FAEE8E6F}" type="pres">
      <dgm:prSet presAssocID="{19921E0C-FF25-428B-A6E7-BC01E9401D6B}" presName="Name19" presStyleLbl="parChTrans1D2" presStyleIdx="2" presStyleCnt="4"/>
      <dgm:spPr/>
      <dgm:t>
        <a:bodyPr/>
        <a:lstStyle/>
        <a:p>
          <a:endParaRPr lang="zh-CN" altLang="en-US"/>
        </a:p>
      </dgm:t>
    </dgm:pt>
    <dgm:pt modelId="{F8C3F479-D650-4E0D-A0FB-B9847DD779CB}" type="pres">
      <dgm:prSet presAssocID="{2B50CB11-83FE-4E85-AA3D-13E794D5992C}" presName="Name21" presStyleCnt="0"/>
      <dgm:spPr/>
    </dgm:pt>
    <dgm:pt modelId="{97E73B8C-1365-4A53-87DD-B24FFD6BB125}" type="pres">
      <dgm:prSet presAssocID="{2B50CB11-83FE-4E85-AA3D-13E794D5992C}" presName="level2Shape" presStyleLbl="node2" presStyleIdx="2" presStyleCnt="4"/>
      <dgm:spPr/>
      <dgm:t>
        <a:bodyPr/>
        <a:lstStyle/>
        <a:p>
          <a:endParaRPr lang="zh-CN" altLang="en-US"/>
        </a:p>
      </dgm:t>
    </dgm:pt>
    <dgm:pt modelId="{79DF1DC1-B45F-46BD-9915-FE761873AB94}" type="pres">
      <dgm:prSet presAssocID="{2B50CB11-83FE-4E85-AA3D-13E794D5992C}" presName="hierChild3" presStyleCnt="0"/>
      <dgm:spPr/>
    </dgm:pt>
    <dgm:pt modelId="{DAF1AAAA-0611-4EEB-8AF8-58185AB3B53B}" type="pres">
      <dgm:prSet presAssocID="{2D359E14-5456-47B3-906E-9D605258C7F0}" presName="Name19" presStyleLbl="parChTrans1D2" presStyleIdx="3" presStyleCnt="4"/>
      <dgm:spPr/>
      <dgm:t>
        <a:bodyPr/>
        <a:lstStyle/>
        <a:p>
          <a:endParaRPr lang="zh-CN" altLang="en-US"/>
        </a:p>
      </dgm:t>
    </dgm:pt>
    <dgm:pt modelId="{44721072-2801-4A3F-B6A6-EF18AFB5A3C0}" type="pres">
      <dgm:prSet presAssocID="{F4A1CA91-320E-4BD4-B7A5-1953C7DB6C04}" presName="Name21" presStyleCnt="0"/>
      <dgm:spPr/>
    </dgm:pt>
    <dgm:pt modelId="{73791716-06E8-4D78-95F8-29D7CA38AEC3}" type="pres">
      <dgm:prSet presAssocID="{F4A1CA91-320E-4BD4-B7A5-1953C7DB6C04}" presName="level2Shape" presStyleLbl="node2" presStyleIdx="3" presStyleCnt="4"/>
      <dgm:spPr/>
      <dgm:t>
        <a:bodyPr/>
        <a:lstStyle/>
        <a:p>
          <a:endParaRPr lang="zh-CN" altLang="en-US"/>
        </a:p>
      </dgm:t>
    </dgm:pt>
    <dgm:pt modelId="{56554971-A189-4CDC-B3A8-40247C2E400E}" type="pres">
      <dgm:prSet presAssocID="{F4A1CA91-320E-4BD4-B7A5-1953C7DB6C04}" presName="hierChild3" presStyleCnt="0"/>
      <dgm:spPr/>
    </dgm:pt>
    <dgm:pt modelId="{3E1CD692-46B1-4E87-A66F-A96E400705F6}" type="pres">
      <dgm:prSet presAssocID="{D628D030-3FE1-42F1-B1B1-90A5E0177D59}" presName="bgShapesFlow" presStyleCnt="0"/>
      <dgm:spPr/>
    </dgm:pt>
  </dgm:ptLst>
  <dgm:cxnLst>
    <dgm:cxn modelId="{5FAC867E-D36C-46FB-A722-E6EB31A307B0}" type="presOf" srcId="{F4A1CA91-320E-4BD4-B7A5-1953C7DB6C04}" destId="{73791716-06E8-4D78-95F8-29D7CA38AEC3}" srcOrd="0" destOrd="0" presId="urn:microsoft.com/office/officeart/2005/8/layout/hierarchy6"/>
    <dgm:cxn modelId="{95171A35-8E62-49FA-8976-A9EB72B9BD7D}" type="presOf" srcId="{BC6122E4-5AE6-4F54-A2B3-739A091F57A0}" destId="{7058A212-61A9-43A4-9D4F-DB5A9F17C026}" srcOrd="0" destOrd="0" presId="urn:microsoft.com/office/officeart/2005/8/layout/hierarchy6"/>
    <dgm:cxn modelId="{6A5C158E-15EC-414C-B14A-903A2CD134A0}" srcId="{31071A55-81D0-4C53-B5B7-80F3D7CC7DC4}" destId="{BC6122E4-5AE6-4F54-A2B3-739A091F57A0}" srcOrd="1" destOrd="0" parTransId="{9FC48963-2023-4983-B169-126CEA82849A}" sibTransId="{401ACDAD-68CF-4857-8960-F43646C15051}"/>
    <dgm:cxn modelId="{6F698679-5EEE-43C7-81A2-BED22E927425}" srcId="{305895F0-0D2B-4179-A69D-AD28A29C4A26}" destId="{77102FEC-99B5-4B92-B5C7-DACF501777CF}" srcOrd="0" destOrd="0" parTransId="{32FEB0DE-D3F9-4DE7-8D1F-684F0878B937}" sibTransId="{D62B5D13-7106-42DA-A4EE-01D41CD950D4}"/>
    <dgm:cxn modelId="{7F4A2737-A4CD-4480-B269-8BAF797BDC02}" type="presOf" srcId="{305895F0-0D2B-4179-A69D-AD28A29C4A26}" destId="{460B6BC5-2E8C-4126-960E-9C5582A4AAF9}" srcOrd="0" destOrd="0" presId="urn:microsoft.com/office/officeart/2005/8/layout/hierarchy6"/>
    <dgm:cxn modelId="{7EDBF479-72A5-4E09-BE81-F7E5F195A82D}" type="presOf" srcId="{9FC48963-2023-4983-B169-126CEA82849A}" destId="{AA2C0E7D-2DA9-4D09-BC77-2335E2AEC4BC}" srcOrd="0" destOrd="0" presId="urn:microsoft.com/office/officeart/2005/8/layout/hierarchy6"/>
    <dgm:cxn modelId="{49BAD091-1C3D-4AB8-A5B4-77FD8BE356FF}" type="presOf" srcId="{31071A55-81D0-4C53-B5B7-80F3D7CC7DC4}" destId="{5EBFB22A-FCA7-4439-887F-9187999FBA36}" srcOrd="0" destOrd="0" presId="urn:microsoft.com/office/officeart/2005/8/layout/hierarchy6"/>
    <dgm:cxn modelId="{0EFD98BF-21C3-4FC6-87A8-648ED5E87E39}" type="presOf" srcId="{19921E0C-FF25-428B-A6E7-BC01E9401D6B}" destId="{016A32A3-19F5-4222-816A-B0E9FAEE8E6F}" srcOrd="0" destOrd="0" presId="urn:microsoft.com/office/officeart/2005/8/layout/hierarchy6"/>
    <dgm:cxn modelId="{9C894B20-6106-46AE-9E9C-C9EE50D6EC1E}" type="presOf" srcId="{2D359E14-5456-47B3-906E-9D605258C7F0}" destId="{DAF1AAAA-0611-4EEB-8AF8-58185AB3B53B}" srcOrd="0" destOrd="0" presId="urn:microsoft.com/office/officeart/2005/8/layout/hierarchy6"/>
    <dgm:cxn modelId="{ACA36113-AE37-4BBC-8B6B-00F7B4C847F4}" srcId="{305895F0-0D2B-4179-A69D-AD28A29C4A26}" destId="{31071A55-81D0-4C53-B5B7-80F3D7CC7DC4}" srcOrd="1" destOrd="0" parTransId="{EABDE996-C217-4878-B486-930DBEF7E9AE}" sibTransId="{DCD1B35A-843B-40A4-B891-F29765F327F7}"/>
    <dgm:cxn modelId="{36CAA960-61D7-4505-8D1C-4928B6BC8847}" type="presOf" srcId="{2207DD3D-8669-4E53-8BD0-DD8C029A40A3}" destId="{0E2FC3CE-AD0D-4BEE-B48E-182A9D28D5F9}" srcOrd="0" destOrd="0" presId="urn:microsoft.com/office/officeart/2005/8/layout/hierarchy6"/>
    <dgm:cxn modelId="{517991B0-E8E4-45D8-BF0A-C0256971EB09}" type="presOf" srcId="{2B50CB11-83FE-4E85-AA3D-13E794D5992C}" destId="{97E73B8C-1365-4A53-87DD-B24FFD6BB125}" srcOrd="0" destOrd="0" presId="urn:microsoft.com/office/officeart/2005/8/layout/hierarchy6"/>
    <dgm:cxn modelId="{55FB6795-6B88-496A-AC75-1B8F0058A081}" srcId="{31071A55-81D0-4C53-B5B7-80F3D7CC7DC4}" destId="{39599A62-4322-4743-A137-796E10DD9209}" srcOrd="0" destOrd="0" parTransId="{2207DD3D-8669-4E53-8BD0-DD8C029A40A3}" sibTransId="{AA8D108A-47E1-4E1A-AA20-EED0C5ABEF3A}"/>
    <dgm:cxn modelId="{6C0C29C2-B58F-4AA6-A73C-6949371DCC3E}" srcId="{305895F0-0D2B-4179-A69D-AD28A29C4A26}" destId="{2B50CB11-83FE-4E85-AA3D-13E794D5992C}" srcOrd="2" destOrd="0" parTransId="{19921E0C-FF25-428B-A6E7-BC01E9401D6B}" sibTransId="{3318CD0D-E32F-4404-A249-E321D5E63C5A}"/>
    <dgm:cxn modelId="{C4701EEA-6C4A-4A67-AF9D-50C60C2437FE}" type="presOf" srcId="{EABDE996-C217-4878-B486-930DBEF7E9AE}" destId="{2A7723C4-FB1F-408C-8C02-06C234C1C70C}" srcOrd="0" destOrd="0" presId="urn:microsoft.com/office/officeart/2005/8/layout/hierarchy6"/>
    <dgm:cxn modelId="{BBE65A7A-4F2D-4A55-8B66-69916001770B}" type="presOf" srcId="{77102FEC-99B5-4B92-B5C7-DACF501777CF}" destId="{326E49C8-A179-4D57-8DA7-27CBF34EB9DD}" srcOrd="0" destOrd="0" presId="urn:microsoft.com/office/officeart/2005/8/layout/hierarchy6"/>
    <dgm:cxn modelId="{7141DEE8-AEA4-4A8D-88B3-3005530108C5}" srcId="{305895F0-0D2B-4179-A69D-AD28A29C4A26}" destId="{F4A1CA91-320E-4BD4-B7A5-1953C7DB6C04}" srcOrd="3" destOrd="0" parTransId="{2D359E14-5456-47B3-906E-9D605258C7F0}" sibTransId="{E478166D-C13D-41E7-AB09-C53A1711700B}"/>
    <dgm:cxn modelId="{8766FBBD-DC41-4DCD-B9B6-262852DDE9B5}" type="presOf" srcId="{D628D030-3FE1-42F1-B1B1-90A5E0177D59}" destId="{0C97F83A-22D4-4363-90B6-05AC38D5BC51}" srcOrd="0" destOrd="0" presId="urn:microsoft.com/office/officeart/2005/8/layout/hierarchy6"/>
    <dgm:cxn modelId="{819A5E91-6795-4392-A0CD-5773BC4EF522}" type="presOf" srcId="{39599A62-4322-4743-A137-796E10DD9209}" destId="{505D329D-AAA1-443F-9CF9-39BA877797B8}" srcOrd="0" destOrd="0" presId="urn:microsoft.com/office/officeart/2005/8/layout/hierarchy6"/>
    <dgm:cxn modelId="{7CCA8F8F-4FC8-4E15-BE67-0F217830D104}" type="presOf" srcId="{32FEB0DE-D3F9-4DE7-8D1F-684F0878B937}" destId="{CEF8AE92-C823-4CE2-9C47-A6C6239C56AA}" srcOrd="0" destOrd="0" presId="urn:microsoft.com/office/officeart/2005/8/layout/hierarchy6"/>
    <dgm:cxn modelId="{B4B47D56-A4AF-452D-892B-8B1BDB4BA2F6}" srcId="{D628D030-3FE1-42F1-B1B1-90A5E0177D59}" destId="{305895F0-0D2B-4179-A69D-AD28A29C4A26}" srcOrd="0" destOrd="0" parTransId="{0538B3E0-F080-468C-A8B9-531255E09C9A}" sibTransId="{CA2F7558-05C3-425A-8417-1500101BEEB1}"/>
    <dgm:cxn modelId="{470801A1-3AF4-414F-801F-2A90F07A5F50}" type="presParOf" srcId="{0C97F83A-22D4-4363-90B6-05AC38D5BC51}" destId="{A4A543C7-977D-4ACA-848C-CE9A17C7D373}" srcOrd="0" destOrd="0" presId="urn:microsoft.com/office/officeart/2005/8/layout/hierarchy6"/>
    <dgm:cxn modelId="{6F761753-3203-4280-B7EA-D6AFF698049F}" type="presParOf" srcId="{A4A543C7-977D-4ACA-848C-CE9A17C7D373}" destId="{15D585DF-B979-4B84-9EFD-01CC7E20AF40}" srcOrd="0" destOrd="0" presId="urn:microsoft.com/office/officeart/2005/8/layout/hierarchy6"/>
    <dgm:cxn modelId="{581163B0-9A07-44F0-8A10-2A1A11CFF042}" type="presParOf" srcId="{15D585DF-B979-4B84-9EFD-01CC7E20AF40}" destId="{F2EEF6D6-B479-4D96-9FE2-C9CA7CDFDA22}" srcOrd="0" destOrd="0" presId="urn:microsoft.com/office/officeart/2005/8/layout/hierarchy6"/>
    <dgm:cxn modelId="{36BDDB7F-3239-42F7-B343-A6509CD8E8BF}" type="presParOf" srcId="{F2EEF6D6-B479-4D96-9FE2-C9CA7CDFDA22}" destId="{460B6BC5-2E8C-4126-960E-9C5582A4AAF9}" srcOrd="0" destOrd="0" presId="urn:microsoft.com/office/officeart/2005/8/layout/hierarchy6"/>
    <dgm:cxn modelId="{ED2FCD7A-CAF8-42AE-A707-4D7F43874F4A}" type="presParOf" srcId="{F2EEF6D6-B479-4D96-9FE2-C9CA7CDFDA22}" destId="{57F130AE-AA56-4E00-B06E-4173D14497E0}" srcOrd="1" destOrd="0" presId="urn:microsoft.com/office/officeart/2005/8/layout/hierarchy6"/>
    <dgm:cxn modelId="{2E1A7437-5A99-4429-B15A-968FA960F090}" type="presParOf" srcId="{57F130AE-AA56-4E00-B06E-4173D14497E0}" destId="{CEF8AE92-C823-4CE2-9C47-A6C6239C56AA}" srcOrd="0" destOrd="0" presId="urn:microsoft.com/office/officeart/2005/8/layout/hierarchy6"/>
    <dgm:cxn modelId="{3DBF4AE9-4F04-4DB7-B131-0470944A51F0}" type="presParOf" srcId="{57F130AE-AA56-4E00-B06E-4173D14497E0}" destId="{339AF31C-85AE-45C7-9703-FB0D814113E7}" srcOrd="1" destOrd="0" presId="urn:microsoft.com/office/officeart/2005/8/layout/hierarchy6"/>
    <dgm:cxn modelId="{A14C8DE8-3ED7-4401-B519-67C2107B6B4C}" type="presParOf" srcId="{339AF31C-85AE-45C7-9703-FB0D814113E7}" destId="{326E49C8-A179-4D57-8DA7-27CBF34EB9DD}" srcOrd="0" destOrd="0" presId="urn:microsoft.com/office/officeart/2005/8/layout/hierarchy6"/>
    <dgm:cxn modelId="{E82CAB24-0F86-4BA0-8A8C-6F32B541CC13}" type="presParOf" srcId="{339AF31C-85AE-45C7-9703-FB0D814113E7}" destId="{E8136E23-3BB7-4875-82E9-201626B9D68C}" srcOrd="1" destOrd="0" presId="urn:microsoft.com/office/officeart/2005/8/layout/hierarchy6"/>
    <dgm:cxn modelId="{37F26A97-50FE-4928-8356-4FD32C59663A}" type="presParOf" srcId="{57F130AE-AA56-4E00-B06E-4173D14497E0}" destId="{2A7723C4-FB1F-408C-8C02-06C234C1C70C}" srcOrd="2" destOrd="0" presId="urn:microsoft.com/office/officeart/2005/8/layout/hierarchy6"/>
    <dgm:cxn modelId="{7A8B92C4-56C7-43C0-B3FD-9909772BCA77}" type="presParOf" srcId="{57F130AE-AA56-4E00-B06E-4173D14497E0}" destId="{3619C704-3031-428E-9788-9F3EB2A8ABC4}" srcOrd="3" destOrd="0" presId="urn:microsoft.com/office/officeart/2005/8/layout/hierarchy6"/>
    <dgm:cxn modelId="{FF77FC5B-ADDB-47C8-A366-CABD732C46BF}" type="presParOf" srcId="{3619C704-3031-428E-9788-9F3EB2A8ABC4}" destId="{5EBFB22A-FCA7-4439-887F-9187999FBA36}" srcOrd="0" destOrd="0" presId="urn:microsoft.com/office/officeart/2005/8/layout/hierarchy6"/>
    <dgm:cxn modelId="{C1C91794-DE5A-4EE6-9315-E5E3AD86AFF8}" type="presParOf" srcId="{3619C704-3031-428E-9788-9F3EB2A8ABC4}" destId="{065FBE8F-C1F7-4459-ADAA-AA5FFB989794}" srcOrd="1" destOrd="0" presId="urn:microsoft.com/office/officeart/2005/8/layout/hierarchy6"/>
    <dgm:cxn modelId="{DE68B91E-5DAD-44A5-A600-4FF27A2AECC0}" type="presParOf" srcId="{065FBE8F-C1F7-4459-ADAA-AA5FFB989794}" destId="{0E2FC3CE-AD0D-4BEE-B48E-182A9D28D5F9}" srcOrd="0" destOrd="0" presId="urn:microsoft.com/office/officeart/2005/8/layout/hierarchy6"/>
    <dgm:cxn modelId="{425A8A3B-BBD3-40E6-8BA0-2CEDA52CB3A0}" type="presParOf" srcId="{065FBE8F-C1F7-4459-ADAA-AA5FFB989794}" destId="{A1BA7F7F-5569-4BF4-B52E-28948CD5A56F}" srcOrd="1" destOrd="0" presId="urn:microsoft.com/office/officeart/2005/8/layout/hierarchy6"/>
    <dgm:cxn modelId="{8DD193FC-EB24-4009-9A8F-E70FAA872DF9}" type="presParOf" srcId="{A1BA7F7F-5569-4BF4-B52E-28948CD5A56F}" destId="{505D329D-AAA1-443F-9CF9-39BA877797B8}" srcOrd="0" destOrd="0" presId="urn:microsoft.com/office/officeart/2005/8/layout/hierarchy6"/>
    <dgm:cxn modelId="{0170FB11-B486-4BA6-AF74-0E964935B393}" type="presParOf" srcId="{A1BA7F7F-5569-4BF4-B52E-28948CD5A56F}" destId="{BA427842-02EB-42DC-92A5-248CF82DA25B}" srcOrd="1" destOrd="0" presId="urn:microsoft.com/office/officeart/2005/8/layout/hierarchy6"/>
    <dgm:cxn modelId="{120F1638-BD05-437B-B678-033D37B525E1}" type="presParOf" srcId="{065FBE8F-C1F7-4459-ADAA-AA5FFB989794}" destId="{AA2C0E7D-2DA9-4D09-BC77-2335E2AEC4BC}" srcOrd="2" destOrd="0" presId="urn:microsoft.com/office/officeart/2005/8/layout/hierarchy6"/>
    <dgm:cxn modelId="{FCC01DFD-C319-4764-AC6E-742EFE4BCCDE}" type="presParOf" srcId="{065FBE8F-C1F7-4459-ADAA-AA5FFB989794}" destId="{A66DC9F1-AB51-4075-8F18-B21DD34713CE}" srcOrd="3" destOrd="0" presId="urn:microsoft.com/office/officeart/2005/8/layout/hierarchy6"/>
    <dgm:cxn modelId="{7B318E1E-F49A-4667-842F-7968DA1DFB76}" type="presParOf" srcId="{A66DC9F1-AB51-4075-8F18-B21DD34713CE}" destId="{7058A212-61A9-43A4-9D4F-DB5A9F17C026}" srcOrd="0" destOrd="0" presId="urn:microsoft.com/office/officeart/2005/8/layout/hierarchy6"/>
    <dgm:cxn modelId="{AA6D6A90-3B66-41E6-9F5E-733CEAB8C51E}" type="presParOf" srcId="{A66DC9F1-AB51-4075-8F18-B21DD34713CE}" destId="{985857FF-8F8F-4F2A-A7C3-5A94232045CD}" srcOrd="1" destOrd="0" presId="urn:microsoft.com/office/officeart/2005/8/layout/hierarchy6"/>
    <dgm:cxn modelId="{1C130A2A-1F2D-4A85-B767-149E48FB281B}" type="presParOf" srcId="{57F130AE-AA56-4E00-B06E-4173D14497E0}" destId="{016A32A3-19F5-4222-816A-B0E9FAEE8E6F}" srcOrd="4" destOrd="0" presId="urn:microsoft.com/office/officeart/2005/8/layout/hierarchy6"/>
    <dgm:cxn modelId="{2715070B-D09C-409C-AA05-74392F90D171}" type="presParOf" srcId="{57F130AE-AA56-4E00-B06E-4173D14497E0}" destId="{F8C3F479-D650-4E0D-A0FB-B9847DD779CB}" srcOrd="5" destOrd="0" presId="urn:microsoft.com/office/officeart/2005/8/layout/hierarchy6"/>
    <dgm:cxn modelId="{247762C0-8544-4843-9F32-3D29174A62A8}" type="presParOf" srcId="{F8C3F479-D650-4E0D-A0FB-B9847DD779CB}" destId="{97E73B8C-1365-4A53-87DD-B24FFD6BB125}" srcOrd="0" destOrd="0" presId="urn:microsoft.com/office/officeart/2005/8/layout/hierarchy6"/>
    <dgm:cxn modelId="{96ABB00A-CDBB-4EF3-8BA5-9B4599399936}" type="presParOf" srcId="{F8C3F479-D650-4E0D-A0FB-B9847DD779CB}" destId="{79DF1DC1-B45F-46BD-9915-FE761873AB94}" srcOrd="1" destOrd="0" presId="urn:microsoft.com/office/officeart/2005/8/layout/hierarchy6"/>
    <dgm:cxn modelId="{91917B8B-BFCD-43C3-832F-9D2E611CE4F5}" type="presParOf" srcId="{57F130AE-AA56-4E00-B06E-4173D14497E0}" destId="{DAF1AAAA-0611-4EEB-8AF8-58185AB3B53B}" srcOrd="6" destOrd="0" presId="urn:microsoft.com/office/officeart/2005/8/layout/hierarchy6"/>
    <dgm:cxn modelId="{F374AD8F-4E97-451E-BF20-D4A52D04F3BA}" type="presParOf" srcId="{57F130AE-AA56-4E00-B06E-4173D14497E0}" destId="{44721072-2801-4A3F-B6A6-EF18AFB5A3C0}" srcOrd="7" destOrd="0" presId="urn:microsoft.com/office/officeart/2005/8/layout/hierarchy6"/>
    <dgm:cxn modelId="{ACB5817C-6028-4AA9-A84B-30618252BAFB}" type="presParOf" srcId="{44721072-2801-4A3F-B6A6-EF18AFB5A3C0}" destId="{73791716-06E8-4D78-95F8-29D7CA38AEC3}" srcOrd="0" destOrd="0" presId="urn:microsoft.com/office/officeart/2005/8/layout/hierarchy6"/>
    <dgm:cxn modelId="{CB8D8FBF-F6E2-45DF-949A-A8E41F0D0D99}" type="presParOf" srcId="{44721072-2801-4A3F-B6A6-EF18AFB5A3C0}" destId="{56554971-A189-4CDC-B3A8-40247C2E400E}" srcOrd="1" destOrd="0" presId="urn:microsoft.com/office/officeart/2005/8/layout/hierarchy6"/>
    <dgm:cxn modelId="{B6810E55-C183-416A-9522-20183D2F6E1A}" type="presParOf" srcId="{0C97F83A-22D4-4363-90B6-05AC38D5BC51}" destId="{3E1CD692-46B1-4E87-A66F-A96E400705F6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0B6BC5-2E8C-4126-960E-9C5582A4AAF9}">
      <dsp:nvSpPr>
        <dsp:cNvPr id="0" name=""/>
        <dsp:cNvSpPr/>
      </dsp:nvSpPr>
      <dsp:spPr>
        <a:xfrm>
          <a:off x="2722060" y="791933"/>
          <a:ext cx="1394001" cy="929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微软雅黑" pitchFamily="34" charset="-122"/>
              <a:ea typeface="微软雅黑" pitchFamily="34" charset="-122"/>
            </a:rPr>
            <a:t>Ipad 4</a:t>
          </a:r>
          <a:endParaRPr lang="zh-CN" altLang="en-US" sz="18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722060" y="791933"/>
        <a:ext cx="1394001" cy="929334"/>
      </dsp:txXfrm>
    </dsp:sp>
    <dsp:sp modelId="{CEF8AE92-C823-4CE2-9C47-A6C6239C56AA}">
      <dsp:nvSpPr>
        <dsp:cNvPr id="0" name=""/>
        <dsp:cNvSpPr/>
      </dsp:nvSpPr>
      <dsp:spPr>
        <a:xfrm>
          <a:off x="700757" y="1721268"/>
          <a:ext cx="2718303" cy="371733"/>
        </a:xfrm>
        <a:custGeom>
          <a:avLst/>
          <a:gdLst/>
          <a:ahLst/>
          <a:cxnLst/>
          <a:rect l="0" t="0" r="0" b="0"/>
          <a:pathLst>
            <a:path>
              <a:moveTo>
                <a:pt x="2718303" y="0"/>
              </a:moveTo>
              <a:lnTo>
                <a:pt x="2718303" y="185866"/>
              </a:lnTo>
              <a:lnTo>
                <a:pt x="0" y="185866"/>
              </a:lnTo>
              <a:lnTo>
                <a:pt x="0" y="371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E49C8-A179-4D57-8DA7-27CBF34EB9DD}">
      <dsp:nvSpPr>
        <dsp:cNvPr id="0" name=""/>
        <dsp:cNvSpPr/>
      </dsp:nvSpPr>
      <dsp:spPr>
        <a:xfrm>
          <a:off x="3756" y="2093002"/>
          <a:ext cx="1394001" cy="929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smtClean="0">
              <a:latin typeface="微软雅黑" pitchFamily="34" charset="-122"/>
              <a:ea typeface="微软雅黑" pitchFamily="34" charset="-122"/>
            </a:rPr>
            <a:t>Ipad4 16G wifi</a:t>
          </a:r>
          <a:endParaRPr lang="zh-CN" altLang="en-US" sz="18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3756" y="2093002"/>
        <a:ext cx="1394001" cy="929334"/>
      </dsp:txXfrm>
    </dsp:sp>
    <dsp:sp modelId="{2A7723C4-FB1F-408C-8C02-06C234C1C70C}">
      <dsp:nvSpPr>
        <dsp:cNvPr id="0" name=""/>
        <dsp:cNvSpPr/>
      </dsp:nvSpPr>
      <dsp:spPr>
        <a:xfrm>
          <a:off x="2512959" y="1721268"/>
          <a:ext cx="906101" cy="371733"/>
        </a:xfrm>
        <a:custGeom>
          <a:avLst/>
          <a:gdLst/>
          <a:ahLst/>
          <a:cxnLst/>
          <a:rect l="0" t="0" r="0" b="0"/>
          <a:pathLst>
            <a:path>
              <a:moveTo>
                <a:pt x="906101" y="0"/>
              </a:moveTo>
              <a:lnTo>
                <a:pt x="906101" y="185866"/>
              </a:lnTo>
              <a:lnTo>
                <a:pt x="0" y="185866"/>
              </a:lnTo>
              <a:lnTo>
                <a:pt x="0" y="371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FB22A-FCA7-4439-887F-9187999FBA36}">
      <dsp:nvSpPr>
        <dsp:cNvPr id="0" name=""/>
        <dsp:cNvSpPr/>
      </dsp:nvSpPr>
      <dsp:spPr>
        <a:xfrm>
          <a:off x="1815958" y="2093002"/>
          <a:ext cx="1394001" cy="929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微软雅黑" pitchFamily="34" charset="-122"/>
              <a:ea typeface="微软雅黑" pitchFamily="34" charset="-122"/>
            </a:rPr>
            <a:t>Ipad4 </a:t>
          </a:r>
          <a:r>
            <a:rPr lang="en-US" altLang="zh-CN" sz="1800" b="1" kern="1200" smtClean="0">
              <a:latin typeface="微软雅黑" pitchFamily="34" charset="-122"/>
              <a:ea typeface="微软雅黑" pitchFamily="34" charset="-122"/>
            </a:rPr>
            <a:t>16G 3g</a:t>
          </a:r>
          <a:endParaRPr lang="zh-CN" altLang="en-US" sz="18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1815958" y="2093002"/>
        <a:ext cx="1394001" cy="929334"/>
      </dsp:txXfrm>
    </dsp:sp>
    <dsp:sp modelId="{0E2FC3CE-AD0D-4BEE-B48E-182A9D28D5F9}">
      <dsp:nvSpPr>
        <dsp:cNvPr id="0" name=""/>
        <dsp:cNvSpPr/>
      </dsp:nvSpPr>
      <dsp:spPr>
        <a:xfrm>
          <a:off x="1606858" y="3022336"/>
          <a:ext cx="906101" cy="371733"/>
        </a:xfrm>
        <a:custGeom>
          <a:avLst/>
          <a:gdLst/>
          <a:ahLst/>
          <a:cxnLst/>
          <a:rect l="0" t="0" r="0" b="0"/>
          <a:pathLst>
            <a:path>
              <a:moveTo>
                <a:pt x="906101" y="0"/>
              </a:moveTo>
              <a:lnTo>
                <a:pt x="906101" y="185866"/>
              </a:lnTo>
              <a:lnTo>
                <a:pt x="0" y="185866"/>
              </a:lnTo>
              <a:lnTo>
                <a:pt x="0" y="3717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D329D-AAA1-443F-9CF9-39BA877797B8}">
      <dsp:nvSpPr>
        <dsp:cNvPr id="0" name=""/>
        <dsp:cNvSpPr/>
      </dsp:nvSpPr>
      <dsp:spPr>
        <a:xfrm>
          <a:off x="909857" y="3394070"/>
          <a:ext cx="1394001" cy="929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smtClean="0">
              <a:latin typeface="微软雅黑" pitchFamily="34" charset="-122"/>
              <a:ea typeface="微软雅黑" pitchFamily="34" charset="-122"/>
            </a:rPr>
            <a:t>Ipad 16g 3g </a:t>
          </a:r>
          <a:r>
            <a:rPr lang="zh-CN" altLang="en-US" sz="1800" b="1" kern="1200" smtClean="0">
              <a:latin typeface="微软雅黑" pitchFamily="34" charset="-122"/>
              <a:ea typeface="微软雅黑" pitchFamily="34" charset="-122"/>
            </a:rPr>
            <a:t>白色</a:t>
          </a:r>
          <a:endParaRPr lang="zh-CN" altLang="en-US" sz="18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909857" y="3394070"/>
        <a:ext cx="1394001" cy="929334"/>
      </dsp:txXfrm>
    </dsp:sp>
    <dsp:sp modelId="{AA2C0E7D-2DA9-4D09-BC77-2335E2AEC4BC}">
      <dsp:nvSpPr>
        <dsp:cNvPr id="0" name=""/>
        <dsp:cNvSpPr/>
      </dsp:nvSpPr>
      <dsp:spPr>
        <a:xfrm>
          <a:off x="2512959" y="3022336"/>
          <a:ext cx="906101" cy="371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66"/>
              </a:lnTo>
              <a:lnTo>
                <a:pt x="906101" y="185866"/>
              </a:lnTo>
              <a:lnTo>
                <a:pt x="906101" y="3717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8A212-61A9-43A4-9D4F-DB5A9F17C026}">
      <dsp:nvSpPr>
        <dsp:cNvPr id="0" name=""/>
        <dsp:cNvSpPr/>
      </dsp:nvSpPr>
      <dsp:spPr>
        <a:xfrm>
          <a:off x="2722060" y="3394070"/>
          <a:ext cx="1394001" cy="929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smtClean="0">
              <a:latin typeface="微软雅黑" pitchFamily="34" charset="-122"/>
              <a:ea typeface="微软雅黑" pitchFamily="34" charset="-122"/>
            </a:rPr>
            <a:t>Ipad 16g 3g </a:t>
          </a:r>
          <a:r>
            <a:rPr lang="zh-CN" altLang="en-US" sz="1800" b="1" kern="1200" smtClean="0">
              <a:latin typeface="微软雅黑" pitchFamily="34" charset="-122"/>
              <a:ea typeface="微软雅黑" pitchFamily="34" charset="-122"/>
            </a:rPr>
            <a:t>黑色</a:t>
          </a:r>
          <a:endParaRPr lang="zh-CN" altLang="en-US" sz="18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722060" y="3394070"/>
        <a:ext cx="1394001" cy="929334"/>
      </dsp:txXfrm>
    </dsp:sp>
    <dsp:sp modelId="{016A32A3-19F5-4222-816A-B0E9FAEE8E6F}">
      <dsp:nvSpPr>
        <dsp:cNvPr id="0" name=""/>
        <dsp:cNvSpPr/>
      </dsp:nvSpPr>
      <dsp:spPr>
        <a:xfrm>
          <a:off x="3419061" y="1721268"/>
          <a:ext cx="906101" cy="371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66"/>
              </a:lnTo>
              <a:lnTo>
                <a:pt x="906101" y="185866"/>
              </a:lnTo>
              <a:lnTo>
                <a:pt x="906101" y="371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73B8C-1365-4A53-87DD-B24FFD6BB125}">
      <dsp:nvSpPr>
        <dsp:cNvPr id="0" name=""/>
        <dsp:cNvSpPr/>
      </dsp:nvSpPr>
      <dsp:spPr>
        <a:xfrm>
          <a:off x="3628161" y="2093002"/>
          <a:ext cx="1394001" cy="929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smtClean="0">
              <a:latin typeface="微软雅黑" pitchFamily="34" charset="-122"/>
              <a:ea typeface="微软雅黑" pitchFamily="34" charset="-122"/>
            </a:rPr>
            <a:t>Ipad4 32g wifi</a:t>
          </a:r>
          <a:endParaRPr lang="zh-CN" altLang="en-US" sz="18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3628161" y="2093002"/>
        <a:ext cx="1394001" cy="929334"/>
      </dsp:txXfrm>
    </dsp:sp>
    <dsp:sp modelId="{DAF1AAAA-0611-4EEB-8AF8-58185AB3B53B}">
      <dsp:nvSpPr>
        <dsp:cNvPr id="0" name=""/>
        <dsp:cNvSpPr/>
      </dsp:nvSpPr>
      <dsp:spPr>
        <a:xfrm>
          <a:off x="3419061" y="1721268"/>
          <a:ext cx="2718303" cy="371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66"/>
              </a:lnTo>
              <a:lnTo>
                <a:pt x="2718303" y="185866"/>
              </a:lnTo>
              <a:lnTo>
                <a:pt x="2718303" y="371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91716-06E8-4D78-95F8-29D7CA38AEC3}">
      <dsp:nvSpPr>
        <dsp:cNvPr id="0" name=""/>
        <dsp:cNvSpPr/>
      </dsp:nvSpPr>
      <dsp:spPr>
        <a:xfrm>
          <a:off x="5440363" y="2093002"/>
          <a:ext cx="1394001" cy="929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smtClean="0">
              <a:latin typeface="微软雅黑" pitchFamily="34" charset="-122"/>
              <a:ea typeface="微软雅黑" pitchFamily="34" charset="-122"/>
            </a:rPr>
            <a:t>…</a:t>
          </a:r>
          <a:endParaRPr lang="zh-CN" altLang="en-US" sz="18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5440363" y="2093002"/>
        <a:ext cx="1394001" cy="929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DE77B-4E8A-4AB2-AD68-6C8098E49482}" type="datetimeFigureOut">
              <a:rPr lang="zh-CN" altLang="en-US" smtClean="0"/>
              <a:t>2013-7-10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B4325-3B8D-4ECA-80F0-1EA64B6DE0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BD949-471B-4B03-B9EF-7F0416B891D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BD949-471B-4B03-B9EF-7F0416B891D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BD949-471B-4B03-B9EF-7F0416B891D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BD949-471B-4B03-B9EF-7F0416B891D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BD949-471B-4B03-B9EF-7F0416B891D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None/>
            </a:pPr>
            <a:endParaRPr lang="en-US" altLang="zh-CN" sz="2400" baseline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BD949-471B-4B03-B9EF-7F0416B891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pitchFamily="2" charset="2"/>
              <a:buNone/>
            </a:pPr>
            <a:endParaRPr lang="zh-CN" altLang="en-US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BD949-471B-4B03-B9EF-7F0416B891D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BD949-471B-4B03-B9EF-7F0416B891D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BD949-471B-4B03-B9EF-7F0416B891D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BD949-471B-4B03-B9EF-7F0416B891D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BD949-471B-4B03-B9EF-7F0416B891D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9" r:id="rId3"/>
    <p:sldLayoutId id="2147483660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708920"/>
            <a:ext cx="6013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商品聚合</a:t>
            </a:r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及在</a:t>
            </a:r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搜索中的应用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4328" y="383143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明湖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428860" y="5815000"/>
            <a:ext cx="3560805" cy="702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产品库技术概览</a:t>
            </a:r>
          </a:p>
        </p:txBody>
      </p:sp>
      <p:pic>
        <p:nvPicPr>
          <p:cNvPr id="1026" name="Picture 2" descr="F:\etao\pbase\产品库v0.7 (中文)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1214422"/>
            <a:ext cx="8934450" cy="4171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044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示 8"/>
          <p:cNvGraphicFramePr/>
          <p:nvPr/>
        </p:nvGraphicFramePr>
        <p:xfrm>
          <a:off x="2091596" y="1012689"/>
          <a:ext cx="6838122" cy="5115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标注 6"/>
          <p:cNvSpPr/>
          <p:nvPr/>
        </p:nvSpPr>
        <p:spPr>
          <a:xfrm>
            <a:off x="143537" y="1966843"/>
            <a:ext cx="1351722" cy="715618"/>
          </a:xfrm>
          <a:prstGeom prst="wedgeRectCallout">
            <a:avLst>
              <a:gd name="adj1" fmla="val 61520"/>
              <a:gd name="adj2" fmla="val -300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评论</a:t>
            </a:r>
            <a:endParaRPr lang="zh-CN" altLang="en-US" sz="280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130285" y="4590776"/>
            <a:ext cx="1351722" cy="715618"/>
          </a:xfrm>
          <a:prstGeom prst="wedgeRectCallout">
            <a:avLst>
              <a:gd name="adj1" fmla="val 61521"/>
              <a:gd name="adj2" fmla="val -31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库存</a:t>
            </a:r>
            <a:endParaRPr lang="zh-CN" altLang="en-US" sz="280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130285" y="3205923"/>
            <a:ext cx="1351722" cy="715618"/>
          </a:xfrm>
          <a:prstGeom prst="wedgeRectCallout">
            <a:avLst>
              <a:gd name="adj1" fmla="val 57599"/>
              <a:gd name="adj2" fmla="val -319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比价</a:t>
            </a:r>
            <a:endParaRPr lang="zh-CN" altLang="en-US" sz="280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72475" y="6165325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节点粒度分层</a:t>
            </a:r>
            <a:endParaRPr lang="zh-CN" altLang="en-US" sz="280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44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184626" y="6012645"/>
            <a:ext cx="5775383" cy="702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理解商品 </a:t>
            </a:r>
            <a:r>
              <a:rPr lang="en-US" altLang="zh-CN" sz="3200" b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b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产品信息可解释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285" y="1373499"/>
            <a:ext cx="757242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手机主屏：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1.8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英寸 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- (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导航、展示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…)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772723" y="2029712"/>
            <a:ext cx="7572428" cy="3817233"/>
            <a:chOff x="785786" y="3214686"/>
            <a:chExt cx="7572428" cy="3817233"/>
          </a:xfrm>
        </p:grpSpPr>
        <p:sp>
          <p:nvSpPr>
            <p:cNvPr id="8" name="TextBox 7"/>
            <p:cNvSpPr txBox="1"/>
            <p:nvPr/>
          </p:nvSpPr>
          <p:spPr>
            <a:xfrm>
              <a:off x="785786" y="4071942"/>
              <a:ext cx="7572428" cy="29599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3200" dirty="0" smtClean="0">
                  <a:latin typeface="微软雅黑" pitchFamily="34" charset="-122"/>
                  <a:ea typeface="微软雅黑" pitchFamily="34" charset="-122"/>
                </a:rPr>
                <a:t>小屏</a:t>
              </a:r>
              <a:endParaRPr lang="en-US" altLang="zh-CN" sz="3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28600" indent="-22860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3200" dirty="0" smtClean="0">
                  <a:latin typeface="微软雅黑" pitchFamily="34" charset="-122"/>
                  <a:ea typeface="微软雅黑" pitchFamily="34" charset="-122"/>
                </a:rPr>
                <a:t>主流手机屏幕大小平均为</a:t>
              </a:r>
              <a:r>
                <a:rPr lang="en-US" altLang="zh-CN" sz="3200" dirty="0" smtClean="0">
                  <a:latin typeface="微软雅黑" pitchFamily="34" charset="-122"/>
                  <a:ea typeface="微软雅黑" pitchFamily="34" charset="-122"/>
                </a:rPr>
                <a:t>”4</a:t>
              </a:r>
              <a:r>
                <a:rPr lang="zh-CN" altLang="en-US" sz="3200" dirty="0" smtClean="0">
                  <a:latin typeface="微软雅黑" pitchFamily="34" charset="-122"/>
                  <a:ea typeface="微软雅黑" pitchFamily="34" charset="-122"/>
                </a:rPr>
                <a:t>英寸</a:t>
              </a:r>
              <a:r>
                <a:rPr lang="en-US" altLang="zh-CN" sz="3200" dirty="0" smtClean="0">
                  <a:latin typeface="微软雅黑" pitchFamily="34" charset="-122"/>
                  <a:ea typeface="微软雅黑" pitchFamily="34" charset="-122"/>
                </a:rPr>
                <a:t>”</a:t>
              </a:r>
            </a:p>
            <a:p>
              <a:pPr marL="228600" indent="-22860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3200" dirty="0" smtClean="0">
                  <a:latin typeface="微软雅黑" pitchFamily="34" charset="-122"/>
                  <a:ea typeface="微软雅黑" pitchFamily="34" charset="-122"/>
                </a:rPr>
                <a:t>超过</a:t>
              </a:r>
              <a:r>
                <a:rPr lang="en-US" altLang="zh-CN" sz="3200" dirty="0" smtClean="0">
                  <a:latin typeface="微软雅黑" pitchFamily="34" charset="-122"/>
                  <a:ea typeface="微软雅黑" pitchFamily="34" charset="-122"/>
                </a:rPr>
                <a:t>4.5</a:t>
              </a:r>
              <a:r>
                <a:rPr lang="zh-CN" altLang="en-US" sz="3200" dirty="0" smtClean="0">
                  <a:latin typeface="微软雅黑" pitchFamily="34" charset="-122"/>
                  <a:ea typeface="微软雅黑" pitchFamily="34" charset="-122"/>
                </a:rPr>
                <a:t>英寸为大屏幕手机</a:t>
              </a:r>
              <a:endParaRPr lang="en-US" altLang="zh-CN" sz="3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28600" indent="-22860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3200" dirty="0" smtClean="0">
                  <a:latin typeface="微软雅黑" pitchFamily="34" charset="-122"/>
                  <a:ea typeface="微软雅黑" pitchFamily="34" charset="-122"/>
                </a:rPr>
                <a:t>女性购买</a:t>
              </a:r>
              <a:r>
                <a:rPr lang="en-US" altLang="zh-CN" sz="3200" dirty="0" smtClean="0">
                  <a:latin typeface="微软雅黑" pitchFamily="34" charset="-122"/>
                  <a:ea typeface="微软雅黑" pitchFamily="34" charset="-122"/>
                </a:rPr>
                <a:t>1.8</a:t>
              </a:r>
              <a:r>
                <a:rPr lang="zh-CN" altLang="en-US" sz="3200" dirty="0" smtClean="0">
                  <a:latin typeface="微软雅黑" pitchFamily="34" charset="-122"/>
                  <a:ea typeface="微软雅黑" pitchFamily="34" charset="-122"/>
                </a:rPr>
                <a:t>英寸手机的比例为</a:t>
              </a:r>
              <a:r>
                <a:rPr lang="en-US" altLang="zh-CN" sz="3200" dirty="0" smtClean="0">
                  <a:latin typeface="微软雅黑" pitchFamily="34" charset="-122"/>
                  <a:ea typeface="微软雅黑" pitchFamily="34" charset="-122"/>
                </a:rPr>
                <a:t>10%</a:t>
              </a:r>
              <a:endParaRPr lang="zh-CN" altLang="en-US" sz="3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 rot="5400000">
              <a:off x="4214810" y="3286124"/>
              <a:ext cx="714380" cy="5715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90447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57224" y="1745103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T1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928662" y="3316739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85720" y="2459483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714480" y="2388045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285984" y="3316739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42844" y="3316739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T4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16" idx="2"/>
          </p:cNvCxnSpPr>
          <p:nvPr/>
        </p:nvCxnSpPr>
        <p:spPr>
          <a:xfrm rot="5400000">
            <a:off x="535753" y="1923698"/>
            <a:ext cx="357190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2"/>
            <a:endCxn id="20" idx="0"/>
          </p:cNvCxnSpPr>
          <p:nvPr/>
        </p:nvCxnSpPr>
        <p:spPr>
          <a:xfrm rot="16200000" flipH="1">
            <a:off x="1357290" y="1816541"/>
            <a:ext cx="285752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9" idx="2"/>
            <a:endCxn id="22" idx="0"/>
          </p:cNvCxnSpPr>
          <p:nvPr/>
        </p:nvCxnSpPr>
        <p:spPr>
          <a:xfrm rot="5400000">
            <a:off x="178563" y="2995268"/>
            <a:ext cx="50006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9" idx="2"/>
            <a:endCxn id="18" idx="0"/>
          </p:cNvCxnSpPr>
          <p:nvPr/>
        </p:nvCxnSpPr>
        <p:spPr>
          <a:xfrm rot="16200000" flipH="1">
            <a:off x="571472" y="2745235"/>
            <a:ext cx="500066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0" idx="2"/>
            <a:endCxn id="21" idx="0"/>
          </p:cNvCxnSpPr>
          <p:nvPr/>
        </p:nvCxnSpPr>
        <p:spPr>
          <a:xfrm rot="16200000" flipH="1">
            <a:off x="1928794" y="2745235"/>
            <a:ext cx="571504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联系 39"/>
          <p:cNvSpPr/>
          <p:nvPr/>
        </p:nvSpPr>
        <p:spPr>
          <a:xfrm>
            <a:off x="3214678" y="2102293"/>
            <a:ext cx="642942" cy="57150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7000892" y="887847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072330" y="2459483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6429388" y="1602227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858148" y="1530789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429652" y="2459483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T6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286512" y="2459483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T4</a:t>
            </a:r>
            <a:endParaRPr lang="zh-CN" altLang="en-US" dirty="0"/>
          </a:p>
        </p:txBody>
      </p:sp>
      <p:cxnSp>
        <p:nvCxnSpPr>
          <p:cNvPr id="49" name="直接连接符 48"/>
          <p:cNvCxnSpPr>
            <a:stCxn id="43" idx="2"/>
          </p:cNvCxnSpPr>
          <p:nvPr/>
        </p:nvCxnSpPr>
        <p:spPr>
          <a:xfrm rot="5400000">
            <a:off x="6679421" y="1066442"/>
            <a:ext cx="357190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3" idx="2"/>
            <a:endCxn id="46" idx="0"/>
          </p:cNvCxnSpPr>
          <p:nvPr/>
        </p:nvCxnSpPr>
        <p:spPr>
          <a:xfrm rot="16200000" flipH="1">
            <a:off x="7500958" y="959285"/>
            <a:ext cx="285752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5" idx="2"/>
            <a:endCxn id="48" idx="0"/>
          </p:cNvCxnSpPr>
          <p:nvPr/>
        </p:nvCxnSpPr>
        <p:spPr>
          <a:xfrm rot="5400000">
            <a:off x="6322231" y="2138012"/>
            <a:ext cx="50006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5" idx="2"/>
            <a:endCxn id="44" idx="0"/>
          </p:cNvCxnSpPr>
          <p:nvPr/>
        </p:nvCxnSpPr>
        <p:spPr>
          <a:xfrm rot="16200000" flipH="1">
            <a:off x="6715140" y="1887979"/>
            <a:ext cx="500066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6" idx="2"/>
            <a:endCxn id="47" idx="0"/>
          </p:cNvCxnSpPr>
          <p:nvPr/>
        </p:nvCxnSpPr>
        <p:spPr>
          <a:xfrm rot="16200000" flipH="1">
            <a:off x="8072462" y="1887979"/>
            <a:ext cx="571504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144" idx="7"/>
          </p:cNvCxnSpPr>
          <p:nvPr/>
        </p:nvCxnSpPr>
        <p:spPr>
          <a:xfrm rot="5400000">
            <a:off x="5768959" y="2882880"/>
            <a:ext cx="798075" cy="66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8" idx="2"/>
          </p:cNvCxnSpPr>
          <p:nvPr/>
        </p:nvCxnSpPr>
        <p:spPr>
          <a:xfrm rot="5400000">
            <a:off x="6072198" y="3173865"/>
            <a:ext cx="785820" cy="7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4" idx="2"/>
            <a:endCxn id="146" idx="0"/>
          </p:cNvCxnSpPr>
          <p:nvPr/>
        </p:nvCxnSpPr>
        <p:spPr>
          <a:xfrm rot="16200000" flipH="1">
            <a:off x="7054470" y="3048846"/>
            <a:ext cx="642942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7" idx="2"/>
          </p:cNvCxnSpPr>
          <p:nvPr/>
        </p:nvCxnSpPr>
        <p:spPr>
          <a:xfrm rot="5400000">
            <a:off x="8143899" y="3245302"/>
            <a:ext cx="92869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联系 139"/>
          <p:cNvSpPr/>
          <p:nvPr/>
        </p:nvSpPr>
        <p:spPr>
          <a:xfrm>
            <a:off x="4143372" y="2102293"/>
            <a:ext cx="642942" cy="57150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P2</a:t>
            </a:r>
            <a:endParaRPr lang="zh-CN" altLang="en-US" dirty="0" smtClean="0"/>
          </a:p>
        </p:txBody>
      </p:sp>
      <p:sp>
        <p:nvSpPr>
          <p:cNvPr id="142" name="流程图: 联系 141"/>
          <p:cNvSpPr/>
          <p:nvPr/>
        </p:nvSpPr>
        <p:spPr>
          <a:xfrm>
            <a:off x="3286116" y="2959549"/>
            <a:ext cx="642942" cy="57150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P3</a:t>
            </a:r>
            <a:endParaRPr lang="zh-CN" altLang="en-US" dirty="0" smtClean="0"/>
          </a:p>
        </p:txBody>
      </p:sp>
      <p:sp>
        <p:nvSpPr>
          <p:cNvPr id="143" name="流程图: 联系 142"/>
          <p:cNvSpPr/>
          <p:nvPr/>
        </p:nvSpPr>
        <p:spPr>
          <a:xfrm>
            <a:off x="4143372" y="2959549"/>
            <a:ext cx="642942" cy="57150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P4</a:t>
            </a:r>
            <a:endParaRPr lang="zh-CN" altLang="en-US" dirty="0" smtClean="0"/>
          </a:p>
        </p:txBody>
      </p:sp>
      <p:sp>
        <p:nvSpPr>
          <p:cNvPr id="144" name="流程图: 联系 143"/>
          <p:cNvSpPr/>
          <p:nvPr/>
        </p:nvSpPr>
        <p:spPr>
          <a:xfrm>
            <a:off x="5286380" y="3531053"/>
            <a:ext cx="642942" cy="57150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</a:t>
            </a:r>
            <a:endParaRPr lang="zh-CN" altLang="en-US" dirty="0" smtClean="0"/>
          </a:p>
        </p:txBody>
      </p:sp>
      <p:sp>
        <p:nvSpPr>
          <p:cNvPr id="145" name="流程图: 联系 144"/>
          <p:cNvSpPr/>
          <p:nvPr/>
        </p:nvSpPr>
        <p:spPr>
          <a:xfrm>
            <a:off x="6143636" y="3531053"/>
            <a:ext cx="642942" cy="57150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P2</a:t>
            </a:r>
            <a:endParaRPr lang="zh-CN" altLang="en-US" dirty="0" smtClean="0"/>
          </a:p>
        </p:txBody>
      </p:sp>
      <p:sp>
        <p:nvSpPr>
          <p:cNvPr id="146" name="流程图: 联系 145"/>
          <p:cNvSpPr/>
          <p:nvPr/>
        </p:nvSpPr>
        <p:spPr>
          <a:xfrm>
            <a:off x="7143768" y="3459615"/>
            <a:ext cx="642942" cy="57150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P3</a:t>
            </a:r>
            <a:endParaRPr lang="zh-CN" altLang="en-US" dirty="0" smtClean="0"/>
          </a:p>
        </p:txBody>
      </p:sp>
      <p:sp>
        <p:nvSpPr>
          <p:cNvPr id="147" name="流程图: 联系 146"/>
          <p:cNvSpPr/>
          <p:nvPr/>
        </p:nvSpPr>
        <p:spPr>
          <a:xfrm>
            <a:off x="8215338" y="3459615"/>
            <a:ext cx="642942" cy="57150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P4</a:t>
            </a:r>
            <a:endParaRPr lang="zh-CN" altLang="en-US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2643174" y="2459483"/>
            <a:ext cx="50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+</a:t>
            </a:r>
            <a:endParaRPr lang="zh-CN" altLang="en-US" sz="4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5286380" y="2459483"/>
            <a:ext cx="50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=</a:t>
            </a:r>
            <a:endParaRPr lang="zh-CN" altLang="en-US" sz="4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12651" y="4417300"/>
            <a:ext cx="1775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 : Tag</a:t>
            </a:r>
          </a:p>
          <a:p>
            <a:r>
              <a:rPr lang="en-US" altLang="zh-CN" sz="2800" dirty="0" smtClean="0"/>
              <a:t>P : Product</a:t>
            </a:r>
            <a:endParaRPr lang="zh-CN" altLang="en-US" sz="2800" dirty="0"/>
          </a:p>
        </p:txBody>
      </p:sp>
      <p:cxnSp>
        <p:nvCxnSpPr>
          <p:cNvPr id="156" name="直接连接符 155"/>
          <p:cNvCxnSpPr>
            <a:stCxn id="18" idx="3"/>
            <a:endCxn id="20" idx="2"/>
          </p:cNvCxnSpPr>
          <p:nvPr/>
        </p:nvCxnSpPr>
        <p:spPr>
          <a:xfrm flipV="1">
            <a:off x="1357290" y="2745235"/>
            <a:ext cx="571504" cy="75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44" idx="3"/>
            <a:endCxn id="46" idx="2"/>
          </p:cNvCxnSpPr>
          <p:nvPr/>
        </p:nvCxnSpPr>
        <p:spPr>
          <a:xfrm flipV="1">
            <a:off x="7500958" y="1887979"/>
            <a:ext cx="571504" cy="75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rot="10800000">
            <a:off x="714348" y="2638079"/>
            <a:ext cx="1500198" cy="75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47" idx="1"/>
            <a:endCxn id="45" idx="3"/>
          </p:cNvCxnSpPr>
          <p:nvPr/>
        </p:nvCxnSpPr>
        <p:spPr>
          <a:xfrm rot="10800000">
            <a:off x="6858016" y="1780822"/>
            <a:ext cx="1571636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标题 1"/>
          <p:cNvSpPr txBox="1">
            <a:spLocks/>
          </p:cNvSpPr>
          <p:nvPr/>
        </p:nvSpPr>
        <p:spPr>
          <a:xfrm>
            <a:off x="1184626" y="5536993"/>
            <a:ext cx="5775383" cy="702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理解商品 </a:t>
            </a:r>
            <a:r>
              <a:rPr lang="en-US" altLang="zh-CN" sz="3200" b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b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产品信息可关联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44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116" y="3071810"/>
            <a:ext cx="1928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mtClean="0"/>
              <a:t>Thanks</a:t>
            </a:r>
            <a:endParaRPr lang="zh-CN" altLang="en-US" sz="4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316480" y="6155497"/>
            <a:ext cx="3779520" cy="702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etao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搜索：产品和商品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-32" y="1285860"/>
            <a:ext cx="9144000" cy="5214974"/>
            <a:chOff x="0" y="742936"/>
            <a:chExt cx="9144000" cy="5214974"/>
          </a:xfrm>
        </p:grpSpPr>
        <p:pic>
          <p:nvPicPr>
            <p:cNvPr id="15" name="图片 14" descr="详情页-ipadmini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46158"/>
              <a:ext cx="9144000" cy="482600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71438" y="742936"/>
              <a:ext cx="9001156" cy="2500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1438" y="3386142"/>
              <a:ext cx="7643834" cy="257176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标注 17"/>
            <p:cNvSpPr/>
            <p:nvPr/>
          </p:nvSpPr>
          <p:spPr>
            <a:xfrm>
              <a:off x="7500958" y="4457712"/>
              <a:ext cx="1571636" cy="642942"/>
            </a:xfrm>
            <a:prstGeom prst="wedgeRoundRectCallout">
              <a:avLst>
                <a:gd name="adj1" fmla="val -96013"/>
                <a:gd name="adj2" fmla="val 48425"/>
                <a:gd name="adj3" fmla="val 16667"/>
              </a:avLst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mtClean="0">
                  <a:latin typeface="微软雅黑" pitchFamily="34" charset="-122"/>
                  <a:ea typeface="微软雅黑" pitchFamily="34" charset="-122"/>
                </a:rPr>
                <a:t>下挂商品</a:t>
              </a:r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圆角矩形标注 18"/>
            <p:cNvSpPr/>
            <p:nvPr/>
          </p:nvSpPr>
          <p:spPr>
            <a:xfrm>
              <a:off x="7429520" y="3600456"/>
              <a:ext cx="1687216" cy="571504"/>
            </a:xfrm>
            <a:prstGeom prst="wedgeRoundRectCallout">
              <a:avLst>
                <a:gd name="adj1" fmla="val -52486"/>
                <a:gd name="adj2" fmla="val -130494"/>
                <a:gd name="adj3" fmla="val 16667"/>
              </a:avLst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mtClean="0">
                  <a:latin typeface="微软雅黑" pitchFamily="34" charset="-122"/>
                  <a:ea typeface="微软雅黑" pitchFamily="34" charset="-122"/>
                </a:rPr>
                <a:t>产品信息</a:t>
              </a: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0" y="1285860"/>
            <a:ext cx="9144000" cy="4714908"/>
            <a:chOff x="0" y="928670"/>
            <a:chExt cx="9144000" cy="4714908"/>
          </a:xfrm>
        </p:grpSpPr>
        <p:pic>
          <p:nvPicPr>
            <p:cNvPr id="9" name="图片 8" descr="product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75142"/>
              <a:ext cx="9144000" cy="3768436"/>
            </a:xfrm>
            <a:prstGeom prst="rect">
              <a:avLst/>
            </a:prstGeom>
          </p:spPr>
        </p:pic>
        <p:sp>
          <p:nvSpPr>
            <p:cNvPr id="10" name="圆角矩形标注 9"/>
            <p:cNvSpPr/>
            <p:nvPr/>
          </p:nvSpPr>
          <p:spPr>
            <a:xfrm>
              <a:off x="1098834" y="928670"/>
              <a:ext cx="1687216" cy="571504"/>
            </a:xfrm>
            <a:prstGeom prst="wedgeRoundRectCallout">
              <a:avLst>
                <a:gd name="adj1" fmla="val -34155"/>
                <a:gd name="adj2" fmla="val 107151"/>
                <a:gd name="adj3" fmla="val 16667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产品信息</a:t>
              </a:r>
            </a:p>
          </p:txBody>
        </p:sp>
        <p:sp>
          <p:nvSpPr>
            <p:cNvPr id="12" name="圆角矩形标注 11"/>
            <p:cNvSpPr/>
            <p:nvPr/>
          </p:nvSpPr>
          <p:spPr>
            <a:xfrm>
              <a:off x="4786314" y="1000108"/>
              <a:ext cx="1687216" cy="571504"/>
            </a:xfrm>
            <a:prstGeom prst="wedgeRoundRectCallout">
              <a:avLst>
                <a:gd name="adj1" fmla="val -2275"/>
                <a:gd name="adj2" fmla="val 93033"/>
                <a:gd name="adj3" fmla="val 16667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商品信息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1438" y="1875142"/>
              <a:ext cx="4339197" cy="376843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563035" y="1875142"/>
              <a:ext cx="4339197" cy="3768436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90447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7158" y="1833643"/>
            <a:ext cx="84296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zh-CN" altLang="en-US" sz="480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聚合点，作为比价，评论，排行目标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480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搜索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结果多样性，导航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480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库存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作为库存单位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480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商品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修正商品属性，修正商家上挂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1334" y="126777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产品库的应用</a:t>
            </a:r>
            <a:endParaRPr lang="zh-CN" altLang="en-US" sz="360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44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828814" y="635023"/>
          <a:ext cx="6773005" cy="5719762"/>
        </p:xfrm>
        <a:graphic>
          <a:graphicData uri="http://schemas.openxmlformats.org/presentationml/2006/ole">
            <p:oleObj spid="_x0000_s1026" name="Visio" r:id="rId3" imgW="6798283" imgH="6342033" progId="">
              <p:embed/>
            </p:oleObj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1811388" y="6298397"/>
            <a:ext cx="4428757" cy="702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商品匹配</a:t>
            </a:r>
            <a:r>
              <a:rPr lang="en-US" altLang="zh-CN" sz="3200" b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离线词典构建</a:t>
            </a:r>
            <a:endParaRPr lang="zh-CN" altLang="en-US" sz="3200" b="1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>
            <a:spLocks/>
          </p:cNvSpPr>
          <p:nvPr/>
        </p:nvSpPr>
        <p:spPr>
          <a:xfrm>
            <a:off x="2367453" y="6047492"/>
            <a:ext cx="3835633" cy="702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商品匹配</a:t>
            </a:r>
            <a:r>
              <a:rPr lang="en-US" altLang="zh-CN" sz="3200" b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在线流程</a:t>
            </a:r>
            <a:endParaRPr lang="zh-CN" altLang="en-US" sz="3200" b="1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273199" y="214290"/>
          <a:ext cx="6799263" cy="5672138"/>
        </p:xfrm>
        <a:graphic>
          <a:graphicData uri="http://schemas.openxmlformats.org/presentationml/2006/ole">
            <p:oleObj spid="_x0000_s2050" name="Visio" r:id="rId4" imgW="7131177" imgH="6131052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04476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1406" y="1571612"/>
            <a:ext cx="214310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2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搜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引擎</a:t>
            </a:r>
          </a:p>
        </p:txBody>
      </p:sp>
      <p:sp>
        <p:nvSpPr>
          <p:cNvPr id="8" name="矩形 7"/>
          <p:cNvSpPr/>
          <p:nvPr/>
        </p:nvSpPr>
        <p:spPr>
          <a:xfrm>
            <a:off x="6286512" y="1643050"/>
            <a:ext cx="221457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商品搜引擎</a:t>
            </a:r>
          </a:p>
        </p:txBody>
      </p:sp>
      <p:sp>
        <p:nvSpPr>
          <p:cNvPr id="9" name="矩形 8"/>
          <p:cNvSpPr/>
          <p:nvPr/>
        </p:nvSpPr>
        <p:spPr>
          <a:xfrm>
            <a:off x="3143208" y="3627272"/>
            <a:ext cx="2000264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产品匹配</a:t>
            </a: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(Pidmatch)</a:t>
            </a:r>
            <a:endPara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9508" y="5572140"/>
            <a:ext cx="2069352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产品库构建</a:t>
            </a: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(Pbuilder)</a:t>
            </a:r>
            <a:endPara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流程图: 磁盘 13"/>
          <p:cNvSpPr/>
          <p:nvPr/>
        </p:nvSpPr>
        <p:spPr>
          <a:xfrm>
            <a:off x="6627660" y="3723524"/>
            <a:ext cx="1571636" cy="85725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商品库</a:t>
            </a:r>
          </a:p>
        </p:txBody>
      </p:sp>
      <p:sp>
        <p:nvSpPr>
          <p:cNvPr id="15" name="矩形 14"/>
          <p:cNvSpPr/>
          <p:nvPr/>
        </p:nvSpPr>
        <p:spPr>
          <a:xfrm>
            <a:off x="3214646" y="785794"/>
            <a:ext cx="1928826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Etao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搜索</a:t>
            </a:r>
          </a:p>
        </p:txBody>
      </p:sp>
      <p:cxnSp>
        <p:nvCxnSpPr>
          <p:cNvPr id="18" name="直接箭头连接符 17"/>
          <p:cNvCxnSpPr>
            <a:stCxn id="9" idx="3"/>
            <a:endCxn id="14" idx="2"/>
          </p:cNvCxnSpPr>
          <p:nvPr/>
        </p:nvCxnSpPr>
        <p:spPr>
          <a:xfrm>
            <a:off x="5143472" y="4127338"/>
            <a:ext cx="1484188" cy="24814"/>
          </a:xfrm>
          <a:prstGeom prst="straightConnector1">
            <a:avLst/>
          </a:prstGeom>
          <a:ln w="88900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磁盘 27"/>
          <p:cNvSpPr/>
          <p:nvPr/>
        </p:nvSpPr>
        <p:spPr>
          <a:xfrm>
            <a:off x="359508" y="3390599"/>
            <a:ext cx="1571636" cy="146716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产品库</a:t>
            </a: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(Pbase)</a:t>
            </a:r>
            <a:endPara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>
            <a:stCxn id="28" idx="4"/>
            <a:endCxn id="9" idx="1"/>
          </p:cNvCxnSpPr>
          <p:nvPr/>
        </p:nvCxnSpPr>
        <p:spPr>
          <a:xfrm>
            <a:off x="1931144" y="4124180"/>
            <a:ext cx="1212064" cy="3158"/>
          </a:xfrm>
          <a:prstGeom prst="straightConnector1">
            <a:avLst/>
          </a:prstGeom>
          <a:ln w="88900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56445" y="3357562"/>
            <a:ext cx="5272811" cy="3357586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71406" y="2786058"/>
            <a:ext cx="9001188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272376" y="2252955"/>
            <a:ext cx="80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在线</a:t>
            </a:r>
            <a:endParaRPr lang="en-US" altLang="zh-CN" sz="2400" b="1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272375" y="289589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离线</a:t>
            </a:r>
            <a:endParaRPr lang="en-US" altLang="zh-CN" sz="2400" b="1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箭头连接符 20"/>
          <p:cNvCxnSpPr>
            <a:endCxn id="28" idx="3"/>
          </p:cNvCxnSpPr>
          <p:nvPr/>
        </p:nvCxnSpPr>
        <p:spPr>
          <a:xfrm rot="5400000" flipH="1" flipV="1">
            <a:off x="786953" y="5213767"/>
            <a:ext cx="714380" cy="2366"/>
          </a:xfrm>
          <a:prstGeom prst="straightConnector1">
            <a:avLst/>
          </a:prstGeom>
          <a:ln w="88900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4" idx="1"/>
            <a:endCxn id="8" idx="2"/>
          </p:cNvCxnSpPr>
          <p:nvPr/>
        </p:nvCxnSpPr>
        <p:spPr>
          <a:xfrm rot="16200000" flipV="1">
            <a:off x="6649155" y="2959200"/>
            <a:ext cx="1508970" cy="19677"/>
          </a:xfrm>
          <a:prstGeom prst="straightConnector1">
            <a:avLst/>
          </a:prstGeom>
          <a:ln w="88900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形状 54"/>
          <p:cNvCxnSpPr>
            <a:stCxn id="8" idx="0"/>
            <a:endCxn id="15" idx="3"/>
          </p:cNvCxnSpPr>
          <p:nvPr/>
        </p:nvCxnSpPr>
        <p:spPr>
          <a:xfrm rot="16200000" flipV="1">
            <a:off x="5982885" y="232133"/>
            <a:ext cx="571504" cy="2250329"/>
          </a:xfrm>
          <a:prstGeom prst="bentConnector2">
            <a:avLst/>
          </a:prstGeom>
          <a:ln w="88900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8" idx="1"/>
            <a:endCxn id="7" idx="2"/>
          </p:cNvCxnSpPr>
          <p:nvPr/>
        </p:nvCxnSpPr>
        <p:spPr>
          <a:xfrm rot="16200000" flipV="1">
            <a:off x="520402" y="2765675"/>
            <a:ext cx="1247483" cy="2366"/>
          </a:xfrm>
          <a:prstGeom prst="straightConnector1">
            <a:avLst/>
          </a:prstGeom>
          <a:ln w="88900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形状 59"/>
          <p:cNvCxnSpPr>
            <a:stCxn id="7" idx="0"/>
          </p:cNvCxnSpPr>
          <p:nvPr/>
        </p:nvCxnSpPr>
        <p:spPr>
          <a:xfrm rot="5400000" flipH="1" flipV="1">
            <a:off x="1893052" y="321456"/>
            <a:ext cx="500065" cy="2000248"/>
          </a:xfrm>
          <a:prstGeom prst="bentConnector2">
            <a:avLst/>
          </a:prstGeom>
          <a:ln w="88900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04476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43748" y="1756559"/>
            <a:ext cx="7109639" cy="2923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zh-CN" altLang="en-US" sz="400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数据需求</a:t>
            </a:r>
            <a:r>
              <a:rPr lang="en-US" altLang="zh-CN" sz="400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准确</a:t>
            </a:r>
            <a:r>
              <a:rPr lang="en-US" altLang="zh-CN" sz="3600" smtClean="0">
                <a:solidFill>
                  <a:schemeClr val="bg1">
                    <a:lumMod val="65000"/>
                  </a:schemeClr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3600" smtClean="0">
                <a:solidFill>
                  <a:schemeClr val="bg1">
                    <a:lumMod val="65000"/>
                  </a:schemeClr>
                </a:solidFill>
                <a:latin typeface="幼圆" pitchFamily="49" charset="-122"/>
                <a:ea typeface="幼圆" pitchFamily="49" charset="-122"/>
              </a:rPr>
              <a:t>面向匹配</a:t>
            </a:r>
            <a:r>
              <a:rPr lang="en-US" altLang="zh-CN" sz="3600" smtClean="0">
                <a:solidFill>
                  <a:schemeClr val="bg1">
                    <a:lumMod val="65000"/>
                  </a:schemeClr>
                </a:solidFill>
                <a:latin typeface="幼圆" pitchFamily="49" charset="-122"/>
                <a:ea typeface="幼圆" pitchFamily="49" charset="-122"/>
              </a:rPr>
              <a:t>;</a:t>
            </a:r>
            <a:r>
              <a:rPr lang="zh-CN" altLang="en-US" sz="3600" smtClean="0">
                <a:solidFill>
                  <a:schemeClr val="bg1">
                    <a:lumMod val="65000"/>
                  </a:schemeClr>
                </a:solidFill>
                <a:latin typeface="幼圆" pitchFamily="49" charset="-122"/>
                <a:ea typeface="幼圆" pitchFamily="49" charset="-122"/>
              </a:rPr>
              <a:t>同义标杆</a:t>
            </a:r>
            <a:r>
              <a:rPr lang="en-US" altLang="zh-CN" sz="3600" smtClean="0">
                <a:solidFill>
                  <a:schemeClr val="bg1">
                    <a:lumMod val="65000"/>
                  </a:schemeClr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3600" smtClean="0">
                <a:solidFill>
                  <a:schemeClr val="bg1">
                    <a:lumMod val="65000"/>
                  </a:schemeClr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en-US" altLang="zh-CN" sz="3600" smtClean="0">
              <a:solidFill>
                <a:schemeClr val="bg1">
                  <a:lumMod val="6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粒度</a:t>
            </a:r>
            <a:r>
              <a:rPr lang="en-US" altLang="zh-CN" sz="3600" smtClean="0">
                <a:solidFill>
                  <a:schemeClr val="bg1">
                    <a:lumMod val="65000"/>
                  </a:schemeClr>
                </a:solidFill>
                <a:latin typeface="幼圆" pitchFamily="49" charset="-122"/>
                <a:ea typeface="幼圆" pitchFamily="49" charset="-122"/>
              </a:rPr>
              <a:t>(ipad4 16G</a:t>
            </a:r>
            <a:r>
              <a:rPr lang="zh-CN" altLang="en-US" sz="3600" smtClean="0">
                <a:solidFill>
                  <a:schemeClr val="bg1">
                    <a:lumMod val="65000"/>
                  </a:schemeClr>
                </a:solidFill>
                <a:latin typeface="幼圆" pitchFamily="49" charset="-122"/>
                <a:ea typeface="幼圆" pitchFamily="49" charset="-122"/>
              </a:rPr>
              <a:t>和</a:t>
            </a:r>
            <a:r>
              <a:rPr lang="en-US" altLang="zh-CN" sz="3600" smtClean="0">
                <a:solidFill>
                  <a:schemeClr val="bg1">
                    <a:lumMod val="65000"/>
                  </a:schemeClr>
                </a:solidFill>
                <a:latin typeface="幼圆" pitchFamily="49" charset="-122"/>
                <a:ea typeface="幼圆" pitchFamily="49" charset="-122"/>
              </a:rPr>
              <a:t>ipad4 16G wif)</a:t>
            </a:r>
          </a:p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覆盖</a:t>
            </a:r>
            <a:r>
              <a:rPr lang="en-US" altLang="zh-CN" sz="3600" smtClean="0">
                <a:solidFill>
                  <a:schemeClr val="bg1">
                    <a:lumMod val="65000"/>
                  </a:schemeClr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3600" smtClean="0">
                <a:solidFill>
                  <a:schemeClr val="bg1">
                    <a:lumMod val="65000"/>
                  </a:schemeClr>
                </a:solidFill>
                <a:latin typeface="幼圆" pitchFamily="49" charset="-122"/>
                <a:ea typeface="幼圆" pitchFamily="49" charset="-122"/>
              </a:rPr>
              <a:t>节点</a:t>
            </a:r>
            <a:r>
              <a:rPr lang="en-US" altLang="zh-CN" sz="3600" smtClean="0">
                <a:solidFill>
                  <a:schemeClr val="bg1">
                    <a:lumMod val="65000"/>
                  </a:schemeClr>
                </a:solidFill>
                <a:latin typeface="幼圆" pitchFamily="49" charset="-122"/>
                <a:ea typeface="幼圆" pitchFamily="49" charset="-122"/>
              </a:rPr>
              <a:t>;</a:t>
            </a:r>
            <a:r>
              <a:rPr lang="zh-CN" altLang="en-US" sz="3600" smtClean="0">
                <a:solidFill>
                  <a:schemeClr val="bg1">
                    <a:lumMod val="65000"/>
                  </a:schemeClr>
                </a:solidFill>
                <a:latin typeface="幼圆" pitchFamily="49" charset="-122"/>
                <a:ea typeface="幼圆" pitchFamily="49" charset="-122"/>
              </a:rPr>
              <a:t>属性</a:t>
            </a:r>
            <a:r>
              <a:rPr lang="en-US" altLang="zh-CN" sz="3600" smtClean="0">
                <a:solidFill>
                  <a:schemeClr val="bg1">
                    <a:lumMod val="65000"/>
                  </a:schemeClr>
                </a:solidFill>
                <a:latin typeface="幼圆" pitchFamily="49" charset="-122"/>
                <a:ea typeface="幼圆" pitchFamily="49" charset="-122"/>
              </a:rPr>
              <a:t>) </a:t>
            </a:r>
          </a:p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时效</a:t>
            </a:r>
            <a:r>
              <a:rPr lang="en-US" altLang="zh-CN" sz="3600" smtClean="0">
                <a:solidFill>
                  <a:schemeClr val="bg1">
                    <a:lumMod val="65000"/>
                  </a:schemeClr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3600" smtClean="0">
                <a:solidFill>
                  <a:schemeClr val="bg1">
                    <a:lumMod val="65000"/>
                  </a:schemeClr>
                </a:solidFill>
                <a:latin typeface="幼圆" pitchFamily="49" charset="-122"/>
                <a:ea typeface="幼圆" pitchFamily="49" charset="-122"/>
              </a:rPr>
              <a:t>及时</a:t>
            </a:r>
            <a:r>
              <a:rPr lang="en-US" altLang="zh-CN" sz="3600" smtClean="0">
                <a:solidFill>
                  <a:schemeClr val="bg1">
                    <a:lumMod val="65000"/>
                  </a:schemeClr>
                </a:solidFill>
                <a:latin typeface="幼圆" pitchFamily="49" charset="-122"/>
                <a:ea typeface="幼圆" pitchFamily="49" charset="-122"/>
              </a:rPr>
              <a:t>;</a:t>
            </a:r>
            <a:r>
              <a:rPr lang="zh-CN" altLang="en-US" sz="3600" smtClean="0">
                <a:solidFill>
                  <a:schemeClr val="bg1">
                    <a:lumMod val="65000"/>
                  </a:schemeClr>
                </a:solidFill>
                <a:latin typeface="幼圆" pitchFamily="49" charset="-122"/>
                <a:ea typeface="幼圆" pitchFamily="49" charset="-122"/>
              </a:rPr>
              <a:t>持续</a:t>
            </a:r>
            <a:r>
              <a:rPr lang="en-US" altLang="zh-CN" sz="3600" smtClean="0">
                <a:solidFill>
                  <a:schemeClr val="bg1">
                    <a:lumMod val="65000"/>
                  </a:schemeClr>
                </a:solidFill>
                <a:latin typeface="幼圆" pitchFamily="49" charset="-122"/>
                <a:ea typeface="幼圆" pitchFamily="49" charset="-122"/>
              </a:rPr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流程图: 磁盘 44"/>
          <p:cNvSpPr/>
          <p:nvPr/>
        </p:nvSpPr>
        <p:spPr>
          <a:xfrm>
            <a:off x="2294611" y="5385566"/>
            <a:ext cx="1643074" cy="119397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产品知识库</a:t>
            </a:r>
            <a:endParaRPr lang="en-US" altLang="zh-CN" sz="2000" b="1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PKdb</a:t>
            </a:r>
          </a:p>
        </p:txBody>
      </p:sp>
      <p:sp>
        <p:nvSpPr>
          <p:cNvPr id="56" name="矩形 55"/>
          <p:cNvSpPr/>
          <p:nvPr/>
        </p:nvSpPr>
        <p:spPr>
          <a:xfrm>
            <a:off x="5271694" y="5733354"/>
            <a:ext cx="121444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知识挖掘</a:t>
            </a:r>
            <a:endParaRPr lang="en-US" altLang="zh-CN" sz="2000" b="1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箭头连接符 33"/>
          <p:cNvCxnSpPr>
            <a:stCxn id="38" idx="3"/>
            <a:endCxn id="69" idx="2"/>
          </p:cNvCxnSpPr>
          <p:nvPr/>
        </p:nvCxnSpPr>
        <p:spPr>
          <a:xfrm flipV="1">
            <a:off x="6666981" y="2284007"/>
            <a:ext cx="1039486" cy="1170"/>
          </a:xfrm>
          <a:prstGeom prst="straightConnector1">
            <a:avLst/>
          </a:prstGeom>
          <a:ln w="88900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多文档 39"/>
          <p:cNvSpPr/>
          <p:nvPr/>
        </p:nvSpPr>
        <p:spPr>
          <a:xfrm>
            <a:off x="513757" y="4055900"/>
            <a:ext cx="1439818" cy="571504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数据源</a:t>
            </a:r>
          </a:p>
        </p:txBody>
      </p:sp>
      <p:cxnSp>
        <p:nvCxnSpPr>
          <p:cNvPr id="46" name="直接箭头连接符 45"/>
          <p:cNvCxnSpPr>
            <a:stCxn id="45" idx="1"/>
          </p:cNvCxnSpPr>
          <p:nvPr/>
        </p:nvCxnSpPr>
        <p:spPr>
          <a:xfrm rot="16200000" flipV="1">
            <a:off x="2875203" y="5144621"/>
            <a:ext cx="481097" cy="794"/>
          </a:xfrm>
          <a:prstGeom prst="straightConnector1">
            <a:avLst/>
          </a:prstGeom>
          <a:ln w="88900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90" idx="4"/>
            <a:endCxn id="38" idx="1"/>
          </p:cNvCxnSpPr>
          <p:nvPr/>
        </p:nvCxnSpPr>
        <p:spPr>
          <a:xfrm>
            <a:off x="4277443" y="2285177"/>
            <a:ext cx="746464" cy="1588"/>
          </a:xfrm>
          <a:prstGeom prst="straightConnector1">
            <a:avLst/>
          </a:prstGeom>
          <a:ln w="88900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6" idx="1"/>
            <a:endCxn id="45" idx="4"/>
          </p:cNvCxnSpPr>
          <p:nvPr/>
        </p:nvCxnSpPr>
        <p:spPr>
          <a:xfrm rot="10800000">
            <a:off x="3937686" y="5982555"/>
            <a:ext cx="1334009" cy="833"/>
          </a:xfrm>
          <a:prstGeom prst="straightConnector1">
            <a:avLst/>
          </a:prstGeom>
          <a:ln w="88900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45" idx="2"/>
          </p:cNvCxnSpPr>
          <p:nvPr/>
        </p:nvCxnSpPr>
        <p:spPr>
          <a:xfrm>
            <a:off x="1516918" y="5982554"/>
            <a:ext cx="777693" cy="1588"/>
          </a:xfrm>
          <a:prstGeom prst="straightConnector1">
            <a:avLst/>
          </a:prstGeom>
          <a:ln w="88900">
            <a:solidFill>
              <a:srgbClr val="FFC00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磁盘 89"/>
          <p:cNvSpPr/>
          <p:nvPr/>
        </p:nvSpPr>
        <p:spPr>
          <a:xfrm>
            <a:off x="3132053" y="1698924"/>
            <a:ext cx="1145390" cy="117250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产品库</a:t>
            </a:r>
            <a:endParaRPr lang="en-US" altLang="zh-CN" sz="2000" b="1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Pbase</a:t>
            </a:r>
          </a:p>
        </p:txBody>
      </p:sp>
      <p:cxnSp>
        <p:nvCxnSpPr>
          <p:cNvPr id="91" name="直接箭头连接符 90"/>
          <p:cNvCxnSpPr>
            <a:endCxn id="90" idx="3"/>
          </p:cNvCxnSpPr>
          <p:nvPr/>
        </p:nvCxnSpPr>
        <p:spPr>
          <a:xfrm rot="5400000" flipH="1" flipV="1">
            <a:off x="3261514" y="3314662"/>
            <a:ext cx="886466" cy="1"/>
          </a:xfrm>
          <a:prstGeom prst="straightConnector1">
            <a:avLst/>
          </a:prstGeom>
          <a:ln w="88900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023907" y="1934210"/>
            <a:ext cx="1643074" cy="701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产品匹配</a:t>
            </a:r>
            <a:endParaRPr lang="en-US" altLang="zh-CN" sz="2000" b="1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Pidmatch</a:t>
            </a:r>
          </a:p>
        </p:txBody>
      </p:sp>
      <p:sp>
        <p:nvSpPr>
          <p:cNvPr id="134" name="矩形 133"/>
          <p:cNvSpPr/>
          <p:nvPr/>
        </p:nvSpPr>
        <p:spPr>
          <a:xfrm>
            <a:off x="7729779" y="400303"/>
            <a:ext cx="1191134" cy="701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商品搜引擎</a:t>
            </a:r>
            <a:endParaRPr lang="en-US" altLang="zh-CN" sz="2000" b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2928926" y="355181"/>
            <a:ext cx="1571636" cy="701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产品搜引擎</a:t>
            </a:r>
            <a:endParaRPr lang="en-US" altLang="zh-CN" sz="2000" b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流程图: 磁盘 68"/>
          <p:cNvSpPr/>
          <p:nvPr/>
        </p:nvSpPr>
        <p:spPr>
          <a:xfrm>
            <a:off x="7706467" y="1926817"/>
            <a:ext cx="1214446" cy="71438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商品库</a:t>
            </a:r>
            <a:endParaRPr lang="en-US" altLang="zh-CN" sz="2000" b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" name="直接箭头连接符 70"/>
          <p:cNvCxnSpPr>
            <a:stCxn id="69" idx="1"/>
            <a:endCxn id="134" idx="2"/>
          </p:cNvCxnSpPr>
          <p:nvPr/>
        </p:nvCxnSpPr>
        <p:spPr>
          <a:xfrm rot="5400000" flipH="1" flipV="1">
            <a:off x="7907228" y="1508699"/>
            <a:ext cx="824580" cy="11656"/>
          </a:xfrm>
          <a:prstGeom prst="straightConnector1">
            <a:avLst/>
          </a:prstGeom>
          <a:ln w="88900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90" idx="1"/>
            <a:endCxn id="138" idx="2"/>
          </p:cNvCxnSpPr>
          <p:nvPr/>
        </p:nvCxnSpPr>
        <p:spPr>
          <a:xfrm rot="5400000" flipH="1" flipV="1">
            <a:off x="3388842" y="1373022"/>
            <a:ext cx="641809" cy="9996"/>
          </a:xfrm>
          <a:prstGeom prst="straightConnector1">
            <a:avLst/>
          </a:prstGeom>
          <a:ln w="88900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形状 86"/>
          <p:cNvCxnSpPr>
            <a:stCxn id="90" idx="2"/>
            <a:endCxn id="40" idx="0"/>
          </p:cNvCxnSpPr>
          <p:nvPr/>
        </p:nvCxnSpPr>
        <p:spPr>
          <a:xfrm rot="10800000" flipV="1">
            <a:off x="1332721" y="2285176"/>
            <a:ext cx="1799333" cy="1770723"/>
          </a:xfrm>
          <a:prstGeom prst="bentConnector2">
            <a:avLst/>
          </a:prstGeom>
          <a:ln w="88900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形状 92"/>
          <p:cNvCxnSpPr>
            <a:stCxn id="69" idx="3"/>
            <a:endCxn id="89" idx="3"/>
          </p:cNvCxnSpPr>
          <p:nvPr/>
        </p:nvCxnSpPr>
        <p:spPr>
          <a:xfrm rot="5400000">
            <a:off x="6623119" y="2652976"/>
            <a:ext cx="1702350" cy="1678793"/>
          </a:xfrm>
          <a:prstGeom prst="bentConnector2">
            <a:avLst/>
          </a:prstGeom>
          <a:ln w="88900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40" idx="3"/>
            <a:endCxn id="89" idx="1"/>
          </p:cNvCxnSpPr>
          <p:nvPr/>
        </p:nvCxnSpPr>
        <p:spPr>
          <a:xfrm>
            <a:off x="1953575" y="4341652"/>
            <a:ext cx="537918" cy="1895"/>
          </a:xfrm>
          <a:prstGeom prst="straightConnector1">
            <a:avLst/>
          </a:prstGeom>
          <a:ln w="88900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51"/>
          <p:cNvGrpSpPr/>
          <p:nvPr/>
        </p:nvGrpSpPr>
        <p:grpSpPr>
          <a:xfrm>
            <a:off x="2491493" y="3757895"/>
            <a:ext cx="4143404" cy="1171303"/>
            <a:chOff x="2491493" y="3641329"/>
            <a:chExt cx="4143404" cy="1171303"/>
          </a:xfrm>
        </p:grpSpPr>
        <p:sp>
          <p:nvSpPr>
            <p:cNvPr id="80" name="矩形 79"/>
            <p:cNvSpPr/>
            <p:nvPr/>
          </p:nvSpPr>
          <p:spPr>
            <a:xfrm>
              <a:off x="2629191" y="3826379"/>
              <a:ext cx="1214446" cy="500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rPr>
                <a:t>属性切分</a:t>
              </a:r>
              <a:endParaRPr lang="en-US" altLang="zh-CN" sz="200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349013" y="3827967"/>
              <a:ext cx="1214446" cy="500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rPr>
                <a:t>节点聚类</a:t>
              </a:r>
              <a:endParaRPr lang="en-US" altLang="zh-CN" sz="2000" b="1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991691" y="3826379"/>
              <a:ext cx="1214446" cy="500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rPr>
                <a:t>属性归一</a:t>
              </a:r>
              <a:endParaRPr lang="en-US" altLang="zh-CN" sz="2000" b="1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491493" y="3641329"/>
              <a:ext cx="4143404" cy="1171303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3125838" y="4387793"/>
              <a:ext cx="27318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产品库构建</a:t>
              </a:r>
              <a:r>
                <a:rPr lang="en-US" altLang="zh-CN" sz="2000" b="1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(Pbuilder)</a:t>
              </a:r>
            </a:p>
          </p:txBody>
        </p:sp>
      </p:grpSp>
      <p:sp>
        <p:nvSpPr>
          <p:cNvPr id="112" name="矩形 111"/>
          <p:cNvSpPr/>
          <p:nvPr/>
        </p:nvSpPr>
        <p:spPr>
          <a:xfrm>
            <a:off x="428596" y="1428736"/>
            <a:ext cx="6878788" cy="5214974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右弧形箭头 115"/>
          <p:cNvSpPr/>
          <p:nvPr/>
        </p:nvSpPr>
        <p:spPr>
          <a:xfrm>
            <a:off x="6492229" y="2928934"/>
            <a:ext cx="508663" cy="7143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右弧形箭头 116"/>
          <p:cNvSpPr/>
          <p:nvPr/>
        </p:nvSpPr>
        <p:spPr>
          <a:xfrm>
            <a:off x="2214546" y="2857496"/>
            <a:ext cx="508663" cy="7143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763" y="392156"/>
            <a:ext cx="1092310" cy="103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3" name="肘形连接符 132"/>
          <p:cNvCxnSpPr>
            <a:stCxn id="130" idx="2"/>
          </p:cNvCxnSpPr>
          <p:nvPr/>
        </p:nvCxnSpPr>
        <p:spPr>
          <a:xfrm rot="16200000" flipH="1">
            <a:off x="2063399" y="882255"/>
            <a:ext cx="505474" cy="1598436"/>
          </a:xfrm>
          <a:prstGeom prst="bentConnector2">
            <a:avLst/>
          </a:prstGeom>
          <a:ln w="88900">
            <a:solidFill>
              <a:srgbClr val="FFC00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94" y="5429264"/>
            <a:ext cx="1092310" cy="103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74" y="392156"/>
            <a:ext cx="1092310" cy="103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0" name="形状 139"/>
          <p:cNvCxnSpPr>
            <a:stCxn id="137" idx="1"/>
          </p:cNvCxnSpPr>
          <p:nvPr/>
        </p:nvCxnSpPr>
        <p:spPr>
          <a:xfrm rot="10800000" flipV="1">
            <a:off x="5752884" y="910446"/>
            <a:ext cx="462190" cy="1060738"/>
          </a:xfrm>
          <a:prstGeom prst="bentConnector2">
            <a:avLst/>
          </a:prstGeom>
          <a:ln w="88900">
            <a:solidFill>
              <a:srgbClr val="FFC00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endCxn id="56" idx="3"/>
          </p:cNvCxnSpPr>
          <p:nvPr/>
        </p:nvCxnSpPr>
        <p:spPr>
          <a:xfrm rot="10800000" flipV="1">
            <a:off x="6486140" y="4341651"/>
            <a:ext cx="1839206" cy="1641735"/>
          </a:xfrm>
          <a:prstGeom prst="bentConnector3">
            <a:avLst>
              <a:gd name="adj1" fmla="val 732"/>
            </a:avLst>
          </a:prstGeom>
          <a:ln w="88900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7429520" y="38576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445877" y="55721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知识</a:t>
            </a:r>
          </a:p>
        </p:txBody>
      </p:sp>
      <p:cxnSp>
        <p:nvCxnSpPr>
          <p:cNvPr id="181" name="直接箭头连接符 180"/>
          <p:cNvCxnSpPr>
            <a:endCxn id="40" idx="1"/>
          </p:cNvCxnSpPr>
          <p:nvPr/>
        </p:nvCxnSpPr>
        <p:spPr>
          <a:xfrm flipV="1">
            <a:off x="0" y="4341652"/>
            <a:ext cx="513757" cy="1896"/>
          </a:xfrm>
          <a:prstGeom prst="straightConnector1">
            <a:avLst/>
          </a:prstGeom>
          <a:ln w="88900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04476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890022" y="5850505"/>
            <a:ext cx="5775383" cy="702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数据构建流程</a:t>
            </a:r>
            <a:endParaRPr lang="zh-CN" altLang="en-US" sz="3200" b="1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158" y="669861"/>
            <a:ext cx="74295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属性拆分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i="1" smtClean="0">
                <a:latin typeface="微软雅黑" pitchFamily="34" charset="-122"/>
                <a:ea typeface="微软雅黑" pitchFamily="34" charset="-122"/>
              </a:rPr>
              <a:t>分词 </a:t>
            </a:r>
            <a:r>
              <a:rPr lang="en-US" altLang="zh-CN" sz="2400" i="1" smtClean="0"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2400" i="1" smtClean="0">
                <a:latin typeface="微软雅黑" pitchFamily="34" charset="-122"/>
                <a:ea typeface="微软雅黑" pitchFamily="34" charset="-122"/>
              </a:rPr>
              <a:t>去噪 </a:t>
            </a:r>
            <a:r>
              <a:rPr lang="en-US" altLang="zh-CN" sz="2400" i="1" smtClean="0"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2400" i="1" smtClean="0">
                <a:latin typeface="微软雅黑" pitchFamily="34" charset="-122"/>
                <a:ea typeface="微软雅黑" pitchFamily="34" charset="-122"/>
              </a:rPr>
              <a:t>识别 </a:t>
            </a:r>
            <a:r>
              <a:rPr lang="en-US" altLang="zh-CN" sz="2400" i="1" smtClean="0"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2400" i="1" smtClean="0">
                <a:latin typeface="微软雅黑" pitchFamily="34" charset="-122"/>
                <a:ea typeface="微软雅黑" pitchFamily="34" charset="-122"/>
              </a:rPr>
              <a:t>消歧 </a:t>
            </a:r>
            <a:r>
              <a:rPr lang="en-US" altLang="zh-CN" sz="2400" i="1" smtClean="0"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2400" i="1" smtClean="0">
                <a:latin typeface="微软雅黑" pitchFamily="34" charset="-122"/>
                <a:ea typeface="微软雅黑" pitchFamily="34" charset="-122"/>
              </a:rPr>
              <a:t>合并</a:t>
            </a:r>
            <a:endParaRPr lang="en-US" altLang="zh-CN" sz="2400" i="1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i="1" smtClean="0">
                <a:latin typeface="微软雅黑" pitchFamily="34" charset="-122"/>
                <a:ea typeface="微软雅黑" pitchFamily="34" charset="-122"/>
              </a:rPr>
              <a:t>行业</a:t>
            </a:r>
            <a:r>
              <a:rPr lang="en-US" altLang="zh-CN" sz="2400" i="1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400" i="1" smtClean="0">
                <a:latin typeface="微软雅黑" pitchFamily="34" charset="-122"/>
                <a:ea typeface="微软雅黑" pitchFamily="34" charset="-122"/>
              </a:rPr>
              <a:t>拆分目标</a:t>
            </a:r>
            <a:r>
              <a:rPr lang="en-US" altLang="zh-CN" sz="2400" i="1" smtClean="0"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zh-CN" altLang="en-US" sz="2400" i="1" smtClean="0">
                <a:latin typeface="微软雅黑" pitchFamily="34" charset="-122"/>
                <a:ea typeface="微软雅黑" pitchFamily="34" charset="-122"/>
              </a:rPr>
              <a:t>词表挖掘</a:t>
            </a:r>
            <a:r>
              <a:rPr lang="en-US" altLang="zh-CN" sz="2400" i="1" smtClean="0"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zh-CN" altLang="en-US" sz="2400" i="1" smtClean="0">
                <a:latin typeface="微软雅黑" pitchFamily="34" charset="-122"/>
                <a:ea typeface="微软雅黑" pitchFamily="34" charset="-122"/>
              </a:rPr>
              <a:t>抽取</a:t>
            </a:r>
            <a:r>
              <a:rPr lang="en-US" altLang="zh-CN" sz="2400" i="1" smtClean="0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zh-CN" altLang="en-US" sz="2400" i="1" smtClean="0">
                <a:latin typeface="微软雅黑" pitchFamily="34" charset="-122"/>
                <a:ea typeface="微软雅黑" pitchFamily="34" charset="-122"/>
              </a:rPr>
              <a:t>去噪</a:t>
            </a:r>
            <a:endParaRPr lang="en-US" altLang="zh-CN" sz="2400" i="1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聚类消重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i="1" smtClean="0">
                <a:latin typeface="微软雅黑" pitchFamily="34" charset="-122"/>
                <a:ea typeface="微软雅黑" pitchFamily="34" charset="-122"/>
              </a:rPr>
              <a:t>边界校正</a:t>
            </a:r>
            <a:r>
              <a:rPr lang="en-US" altLang="zh-CN" sz="2400" i="1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400" i="1" smtClean="0">
                <a:latin typeface="微软雅黑" pitchFamily="34" charset="-122"/>
                <a:ea typeface="微软雅黑" pitchFamily="34" charset="-122"/>
              </a:rPr>
              <a:t>属性补全</a:t>
            </a:r>
            <a:r>
              <a:rPr lang="en-US" altLang="zh-CN" sz="2400" i="1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i="1" smtClean="0">
                <a:latin typeface="微软雅黑" pitchFamily="34" charset="-122"/>
                <a:ea typeface="微软雅黑" pitchFamily="34" charset="-122"/>
              </a:rPr>
              <a:t>冗余属性去除</a:t>
            </a:r>
            <a:endParaRPr lang="en-US" altLang="zh-CN" sz="2400" i="1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精确增量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i="1" smtClean="0">
                <a:latin typeface="微软雅黑" pitchFamily="34" charset="-122"/>
                <a:ea typeface="微软雅黑" pitchFamily="34" charset="-122"/>
              </a:rPr>
              <a:t>Epid</a:t>
            </a:r>
            <a:r>
              <a:rPr lang="zh-CN" altLang="en-US" sz="2400" i="1" smtClean="0">
                <a:latin typeface="微软雅黑" pitchFamily="34" charset="-122"/>
                <a:ea typeface="微软雅黑" pitchFamily="34" charset="-122"/>
              </a:rPr>
              <a:t>保持不变</a:t>
            </a:r>
            <a:endParaRPr lang="en-US" altLang="zh-CN" sz="2400" i="1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变化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i="1" smtClean="0">
                <a:latin typeface="微软雅黑" pitchFamily="34" charset="-122"/>
                <a:ea typeface="微软雅黑" pitchFamily="34" charset="-122"/>
              </a:rPr>
              <a:t>节点状态</a:t>
            </a:r>
            <a:r>
              <a:rPr lang="en-US" altLang="zh-CN" sz="2400" i="1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i="1" smtClean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sz="2400" i="1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i="1" smtClean="0">
                <a:latin typeface="微软雅黑" pitchFamily="34" charset="-122"/>
                <a:ea typeface="微软雅黑" pitchFamily="34" charset="-122"/>
              </a:rPr>
              <a:t>类目</a:t>
            </a:r>
            <a:r>
              <a:rPr lang="en-US" altLang="zh-CN" sz="2400" i="1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i="1" smtClean="0">
                <a:latin typeface="微软雅黑" pitchFamily="34" charset="-122"/>
                <a:ea typeface="微软雅黑" pitchFamily="34" charset="-122"/>
              </a:rPr>
              <a:t>数据源</a:t>
            </a:r>
            <a:endParaRPr lang="en-US" altLang="zh-CN" sz="2400" i="1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i="1" smtClean="0">
                <a:latin typeface="微软雅黑" pitchFamily="34" charset="-122"/>
                <a:ea typeface="微软雅黑" pitchFamily="34" charset="-122"/>
              </a:rPr>
              <a:t>追踪</a:t>
            </a:r>
            <a:r>
              <a:rPr lang="en-US" altLang="zh-CN" sz="2400" i="1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i="1" smtClean="0">
                <a:latin typeface="微软雅黑" pitchFamily="34" charset="-122"/>
                <a:ea typeface="微软雅黑" pitchFamily="34" charset="-122"/>
              </a:rPr>
              <a:t>锁定</a:t>
            </a:r>
            <a:endParaRPr lang="en-US" altLang="zh-CN" sz="2400" i="1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44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364</Words>
  <Application>Microsoft Office PowerPoint</Application>
  <PresentationFormat>全屏显示(4:3)</PresentationFormat>
  <Paragraphs>113</Paragraphs>
  <Slides>14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miaomang</cp:lastModifiedBy>
  <cp:revision>17</cp:revision>
  <dcterms:created xsi:type="dcterms:W3CDTF">2013-06-14T07:26:38Z</dcterms:created>
  <dcterms:modified xsi:type="dcterms:W3CDTF">2013-07-10T09:55:04Z</dcterms:modified>
</cp:coreProperties>
</file>