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66" r:id="rId9"/>
    <p:sldId id="267" r:id="rId10"/>
    <p:sldId id="268" r:id="rId11"/>
    <p:sldId id="263" r:id="rId12"/>
    <p:sldId id="269" r:id="rId13"/>
  </p:sldIdLst>
  <p:sldSz cx="9144000" cy="5715000" type="screen16x10"/>
  <p:notesSz cx="6858000" cy="9144000"/>
  <p:embeddedFontLst>
    <p:embeddedFont>
      <p:font typeface="微软雅黑" pitchFamily="34" charset="-122"/>
      <p:regular r:id="rId15"/>
      <p:bold r:id="rId16"/>
    </p:embeddedFont>
    <p:embeddedFont>
      <p:font typeface="方正舒体" pitchFamily="2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黑体" pitchFamily="49" charset="-122"/>
      <p:regular r:id="rId22"/>
    </p:embeddedFont>
    <p:embeddedFont>
      <p:font typeface="华文新魏" pitchFamily="2" charset="-122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75" autoAdjust="0"/>
  </p:normalViewPr>
  <p:slideViewPr>
    <p:cSldViewPr>
      <p:cViewPr>
        <p:scale>
          <a:sx n="124" d="100"/>
          <a:sy n="124" d="100"/>
        </p:scale>
        <p:origin x="174" y="151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48537-923D-4AE1-ACD0-79882A8F781D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459FE-3970-4E75-AA91-17BD1E90D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73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59FE-3970-4E75-AA91-17BD1E90D3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491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备注：</a:t>
            </a:r>
            <a:r>
              <a:rPr lang="en-US" altLang="zh-CN" dirty="0" smtClean="0"/>
              <a:t>STC</a:t>
            </a:r>
            <a:r>
              <a:rPr lang="zh-CN" altLang="en-US" dirty="0" smtClean="0"/>
              <a:t>平台： </a:t>
            </a:r>
            <a:r>
              <a:rPr lang="en-US" altLang="zh-CN" dirty="0" smtClean="0"/>
              <a:t>http://kelude.taobao.net/stc3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59FE-3970-4E75-AA91-17BD1E90D3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备注：</a:t>
            </a:r>
            <a:r>
              <a:rPr lang="en-US" altLang="zh-CN" dirty="0" smtClean="0"/>
              <a:t>STC</a:t>
            </a:r>
            <a:r>
              <a:rPr lang="zh-CN" altLang="en-US" dirty="0" smtClean="0"/>
              <a:t>平台： 代码变更安全监控</a:t>
            </a:r>
            <a:endParaRPr lang="en-US" altLang="zh-CN" dirty="0" smtClean="0"/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绣花针：  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安全扫描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日志分析扫描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59FE-3970-4E75-AA91-17BD1E90D3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http://code.alibabatech.com/wiki/display/Druid/WallFilter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459FE-3970-4E75-AA91-17BD1E90D3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ogle-caj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:\关于工作\3D小人分享\网络通讯小人概念分享5\网络通讯二\猫眼视觉 (19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23" y="743005"/>
            <a:ext cx="4900577" cy="4900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2804" y="27739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基于第三方云计算平台安全讨论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9652" y="2786062"/>
            <a:ext cx="429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5720" y="2162180"/>
            <a:ext cx="4572032" cy="62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8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舒体" pitchFamily="2" charset="-122"/>
                <a:ea typeface="方正舒体" pitchFamily="2" charset="-122"/>
              </a:rPr>
              <a:t>淘宝云应用安全</a:t>
            </a:r>
            <a:endParaRPr lang="en-US" altLang="zh-CN" sz="4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298" y="360039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淘宝网：风良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9103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679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第三方厂商漏洞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57158" y="1408133"/>
            <a:ext cx="7924800" cy="387825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浏览器</a:t>
            </a:r>
            <a:r>
              <a:rPr lang="en-US" altLang="zh-CN" dirty="0" smtClean="0"/>
              <a:t>(utf-7/</a:t>
            </a:r>
            <a:r>
              <a:rPr lang="en-US" altLang="zh-CN" dirty="0" err="1" smtClean="0"/>
              <a:t>mhtml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xss</a:t>
            </a:r>
            <a:r>
              <a:rPr lang="en-US" altLang="zh-CN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hlinkClick r:id="rId2"/>
              </a:rPr>
              <a:t>http://code.google.com/p/google-caja/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http://quercus.caucho.com/  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more……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2768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0890" y="2786062"/>
            <a:ext cx="2475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7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37338" y="4000508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10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1000112"/>
            <a:ext cx="3357585" cy="41969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5155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3781" y="-71458"/>
            <a:ext cx="4040251" cy="5715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8954" y="2091164"/>
            <a:ext cx="56303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600" b="1" cap="none" spc="50" dirty="0" smtClean="0">
                <a:ln w="1143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elveticaExtObl-Heavy" pitchFamily="2" charset="0"/>
              </a:rPr>
              <a:t>THANK YOU</a:t>
            </a:r>
            <a:endParaRPr lang="zh-CN" altLang="en-US" sz="6600" b="1" cap="none" spc="50" dirty="0">
              <a:ln w="1143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elveticaExtObl-Heav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85786" y="841276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讨论概要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85786" y="155235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762000" y="2000244"/>
            <a:ext cx="7524776" cy="306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背景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安全方案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自动化安全测试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安全框架、产品安全测试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第三方厂商软件漏洞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61953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679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3300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71472" y="1428740"/>
            <a:ext cx="8143932" cy="35004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TAE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Taobao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App Engine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）是基于云计算的淘宝第三方应用平台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我们的用户？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、品牌站、合作伙伴等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给用户带来的价值！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40083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714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安全方案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71436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5497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3679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自动化安全测试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28728" y="2000244"/>
            <a:ext cx="5857916" cy="3214710"/>
            <a:chOff x="1285852" y="571480"/>
            <a:chExt cx="5857916" cy="3214710"/>
          </a:xfrm>
        </p:grpSpPr>
        <p:sp>
          <p:nvSpPr>
            <p:cNvPr id="13" name="流程图: 过程 12"/>
            <p:cNvSpPr/>
            <p:nvPr/>
          </p:nvSpPr>
          <p:spPr>
            <a:xfrm>
              <a:off x="3571868" y="1785926"/>
              <a:ext cx="1500198" cy="57150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执行扫描</a:t>
              </a:r>
              <a:endParaRPr lang="zh-CN" altLang="en-US" dirty="0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643570" y="1714488"/>
              <a:ext cx="1500198" cy="57150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审核完成</a:t>
              </a:r>
              <a:endParaRPr lang="zh-CN" altLang="en-US" dirty="0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1428728" y="571480"/>
              <a:ext cx="1357322" cy="428628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ISV</a:t>
              </a:r>
              <a:r>
                <a:rPr lang="zh-CN" altLang="en-US" dirty="0" smtClean="0"/>
                <a:t>提交</a:t>
              </a:r>
              <a:r>
                <a:rPr lang="en-US" altLang="zh-CN" dirty="0" smtClean="0"/>
                <a:t>APP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85852" y="1500174"/>
              <a:ext cx="1714512" cy="13573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n>
                  <a:solidFill>
                    <a:schemeClr val="tx1"/>
                  </a:solidFill>
                  <a:prstDash val="sysDot"/>
                </a:ln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1357290" y="2214554"/>
              <a:ext cx="1500198" cy="571504"/>
            </a:xfrm>
            <a:prstGeom prst="flowChartProcess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绣花针</a:t>
              </a:r>
              <a:endParaRPr lang="zh-CN" altLang="en-US" dirty="0"/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1357290" y="1571612"/>
              <a:ext cx="1500198" cy="571504"/>
            </a:xfrm>
            <a:prstGeom prst="flowChartProcess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STC</a:t>
              </a:r>
              <a:endParaRPr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928794" y="1071546"/>
              <a:ext cx="214314" cy="357190"/>
            </a:xfrm>
            <a:prstGeom prst="down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2066" y="171448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143372" y="2428868"/>
              <a:ext cx="285752" cy="500066"/>
            </a:xfrm>
            <a:prstGeom prst="down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3929058" y="2928934"/>
              <a:ext cx="785818" cy="57150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Fixed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2500306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未通过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071802" y="1928802"/>
              <a:ext cx="428628" cy="21431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5143504" y="1928802"/>
              <a:ext cx="428628" cy="21431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上箭头 25"/>
            <p:cNvSpPr/>
            <p:nvPr/>
          </p:nvSpPr>
          <p:spPr>
            <a:xfrm>
              <a:off x="3929058" y="2357430"/>
              <a:ext cx="1214446" cy="1428760"/>
            </a:xfrm>
            <a:prstGeom prst="bent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0628" y="2786058"/>
              <a:ext cx="369332" cy="5000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54619" y="113084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应用上线前的安全测试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48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3679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自动化安全测试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54619" y="113084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应用上线后的安全保障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se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2" y="1785930"/>
            <a:ext cx="7205690" cy="3429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48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67956"/>
            <a:ext cx="4514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安全框架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产品测试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7829576" cy="406243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安全框架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 XSS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CSRF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URL</a:t>
            </a:r>
            <a:r>
              <a:rPr lang="zh-CN" altLang="en-US" dirty="0" smtClean="0"/>
              <a:t>跳转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文件包含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上传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http header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More…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SQLI</a:t>
            </a:r>
            <a:r>
              <a:rPr lang="zh-CN" altLang="en-US" dirty="0" smtClean="0"/>
              <a:t>防范 （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安全 （</a:t>
            </a:r>
            <a:r>
              <a:rPr lang="en-US" altLang="zh-CN" dirty="0" smtClean="0"/>
              <a:t>CAJA</a:t>
            </a:r>
            <a:r>
              <a:rPr lang="zh-CN" altLang="en-US" dirty="0" smtClean="0"/>
              <a:t>）</a:t>
            </a:r>
          </a:p>
        </p:txBody>
      </p:sp>
      <p:pic>
        <p:nvPicPr>
          <p:cNvPr id="17" name="图片 16" descr="8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5" y="142856"/>
            <a:ext cx="3714775" cy="52546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2768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67956"/>
            <a:ext cx="4514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安全框架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产品测试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6509" y="113084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测试中遇到的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case…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2843" y="1571616"/>
            <a:ext cx="5500727" cy="3429024"/>
            <a:chOff x="142843" y="1571616"/>
            <a:chExt cx="4822065" cy="3214710"/>
          </a:xfrm>
        </p:grpSpPr>
        <p:pic>
          <p:nvPicPr>
            <p:cNvPr id="18" name="图片 17" descr="url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43" y="1571616"/>
              <a:ext cx="4822065" cy="321471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14414" y="4055428"/>
              <a:ext cx="32861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&lt;a class="</a:t>
              </a:r>
              <a:r>
                <a:rPr lang="en-US" altLang="zh-CN" sz="900" dirty="0" err="1" smtClean="0"/>
                <a:t>alink</a:t>
              </a:r>
              <a:r>
                <a:rPr lang="en-US" altLang="zh-CN" sz="900" dirty="0" smtClean="0"/>
                <a:t>" dir="http://www.baidu.com" </a:t>
              </a:r>
              <a:r>
                <a:rPr lang="en-US" altLang="zh-CN" sz="900" dirty="0" err="1" smtClean="0"/>
                <a:t>href</a:t>
              </a:r>
              <a:r>
                <a:rPr lang="en-US" altLang="zh-CN" sz="900" dirty="0" smtClean="0"/>
                <a:t>="#"&gt;test&lt;/a&gt;</a:t>
              </a:r>
              <a:endParaRPr lang="zh-CN" altLang="en-US" sz="900" dirty="0"/>
            </a:p>
          </p:txBody>
        </p:sp>
      </p:grpSp>
      <p:pic>
        <p:nvPicPr>
          <p:cNvPr id="21" name="图片 20" descr="sq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1643056"/>
            <a:ext cx="4786346" cy="3784746"/>
          </a:xfrm>
          <a:prstGeom prst="rect">
            <a:avLst/>
          </a:prstGeom>
        </p:spPr>
      </p:pic>
      <p:pic>
        <p:nvPicPr>
          <p:cNvPr id="24" name="图片 23" descr="l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1714492"/>
            <a:ext cx="6937393" cy="3286149"/>
          </a:xfrm>
          <a:prstGeom prst="rect">
            <a:avLst/>
          </a:prstGeom>
        </p:spPr>
      </p:pic>
      <p:pic>
        <p:nvPicPr>
          <p:cNvPr id="25" name="图片 24" descr="sql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529" y="2327533"/>
            <a:ext cx="6934801" cy="1345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27681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07904" y="-17915"/>
            <a:ext cx="936104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" y="5449788"/>
            <a:ext cx="9143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367956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系统安全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61292" y="1079037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14282" y="1345160"/>
            <a:ext cx="8311774" cy="3576796"/>
            <a:chOff x="214282" y="1345160"/>
            <a:chExt cx="8311774" cy="3576796"/>
          </a:xfrm>
        </p:grpSpPr>
        <p:pic>
          <p:nvPicPr>
            <p:cNvPr id="11" name="图片 10" descr="iptalbl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82" y="1714492"/>
              <a:ext cx="8311774" cy="320746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85720" y="134516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网络隔离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图片 16" descr="0d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012" y="2214558"/>
            <a:ext cx="8570268" cy="22858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5155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240</Words>
  <Application>Microsoft Office PowerPoint</Application>
  <PresentationFormat>全屏显示(16:10)</PresentationFormat>
  <Paragraphs>61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微软雅黑</vt:lpstr>
      <vt:lpstr>方正舒体</vt:lpstr>
      <vt:lpstr>Calibri</vt:lpstr>
      <vt:lpstr>黑体</vt:lpstr>
      <vt:lpstr>华文新魏</vt:lpstr>
      <vt:lpstr>Wingdings</vt:lpstr>
      <vt:lpstr>HelveticaExtObl-Heavy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fengliang.lyh</dc:creator>
  <cp:lastModifiedBy>join.liuj</cp:lastModifiedBy>
  <cp:revision>58</cp:revision>
  <dcterms:created xsi:type="dcterms:W3CDTF">2012-10-13T02:48:13Z</dcterms:created>
  <dcterms:modified xsi:type="dcterms:W3CDTF">2013-07-30T08:59:36Z</dcterms:modified>
</cp:coreProperties>
</file>