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258" r:id="rId4"/>
    <p:sldId id="292" r:id="rId5"/>
    <p:sldId id="299" r:id="rId6"/>
    <p:sldId id="293" r:id="rId7"/>
    <p:sldId id="294" r:id="rId8"/>
    <p:sldId id="295" r:id="rId9"/>
    <p:sldId id="300" r:id="rId10"/>
    <p:sldId id="301" r:id="rId11"/>
    <p:sldId id="261" r:id="rId12"/>
    <p:sldId id="277" r:id="rId13"/>
    <p:sldId id="288" r:id="rId14"/>
    <p:sldId id="287" r:id="rId15"/>
    <p:sldId id="302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CC0000"/>
    <a:srgbClr val="CC0066"/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anjiu.ff\Desktop\2013-07&#32479;&#35745;&#25968;&#2545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anjiu.ff\Desktop\2013-07&#32479;&#35745;&#25968;&#2545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anjiu.ff\Desktop\2013-07&#32479;&#35745;&#25968;&#25454;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/>
              <a:t>平台测试资产统计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脚本</c:v>
          </c:tx>
          <c:val>
            <c:numRef>
              <c:f>脚本按月统计!$B$5:$B$22</c:f>
              <c:numCache>
                <c:formatCode>General</c:formatCode>
                <c:ptCount val="18"/>
                <c:pt idx="0">
                  <c:v>27</c:v>
                </c:pt>
                <c:pt idx="1">
                  <c:v>33</c:v>
                </c:pt>
                <c:pt idx="2">
                  <c:v>174</c:v>
                </c:pt>
                <c:pt idx="3">
                  <c:v>109</c:v>
                </c:pt>
                <c:pt idx="4">
                  <c:v>173</c:v>
                </c:pt>
                <c:pt idx="5">
                  <c:v>152</c:v>
                </c:pt>
                <c:pt idx="6">
                  <c:v>222</c:v>
                </c:pt>
                <c:pt idx="7">
                  <c:v>138</c:v>
                </c:pt>
                <c:pt idx="8">
                  <c:v>155</c:v>
                </c:pt>
                <c:pt idx="9">
                  <c:v>444</c:v>
                </c:pt>
                <c:pt idx="10">
                  <c:v>333</c:v>
                </c:pt>
                <c:pt idx="11">
                  <c:v>243</c:v>
                </c:pt>
                <c:pt idx="12">
                  <c:v>234</c:v>
                </c:pt>
                <c:pt idx="13">
                  <c:v>90</c:v>
                </c:pt>
                <c:pt idx="14">
                  <c:v>306</c:v>
                </c:pt>
                <c:pt idx="15">
                  <c:v>354</c:v>
                </c:pt>
                <c:pt idx="16">
                  <c:v>324</c:v>
                </c:pt>
                <c:pt idx="17">
                  <c:v>248</c:v>
                </c:pt>
              </c:numCache>
            </c:numRef>
          </c:val>
        </c:ser>
        <c:ser>
          <c:idx val="0"/>
          <c:order val="1"/>
          <c:tx>
            <c:v>场景</c:v>
          </c:tx>
          <c:cat>
            <c:strRef>
              <c:f>场景按月统计!$A$6:$A$23</c:f>
              <c:strCache>
                <c:ptCount val="18"/>
                <c:pt idx="0">
                  <c:v>2012-01</c:v>
                </c:pt>
                <c:pt idx="1">
                  <c:v>2012-02</c:v>
                </c:pt>
                <c:pt idx="2">
                  <c:v>2012-03</c:v>
                </c:pt>
                <c:pt idx="3">
                  <c:v>2012-04</c:v>
                </c:pt>
                <c:pt idx="4">
                  <c:v>2012-05</c:v>
                </c:pt>
                <c:pt idx="5">
                  <c:v>2012-06</c:v>
                </c:pt>
                <c:pt idx="6">
                  <c:v>2012-07</c:v>
                </c:pt>
                <c:pt idx="7">
                  <c:v>2012-08</c:v>
                </c:pt>
                <c:pt idx="8">
                  <c:v>2012-09</c:v>
                </c:pt>
                <c:pt idx="9">
                  <c:v>2012-10</c:v>
                </c:pt>
                <c:pt idx="10">
                  <c:v>2012-11</c:v>
                </c:pt>
                <c:pt idx="11">
                  <c:v>2012-12</c:v>
                </c:pt>
                <c:pt idx="12">
                  <c:v>2013-01</c:v>
                </c:pt>
                <c:pt idx="13">
                  <c:v>2013-02</c:v>
                </c:pt>
                <c:pt idx="14">
                  <c:v>2013-03</c:v>
                </c:pt>
                <c:pt idx="15">
                  <c:v>2013-04</c:v>
                </c:pt>
                <c:pt idx="16">
                  <c:v>2013-05</c:v>
                </c:pt>
                <c:pt idx="17">
                  <c:v>2013-06</c:v>
                </c:pt>
              </c:strCache>
            </c:strRef>
          </c:cat>
          <c:val>
            <c:numRef>
              <c:f>场景按月统计!$B$6:$B$23</c:f>
              <c:numCache>
                <c:formatCode>General</c:formatCode>
                <c:ptCount val="18"/>
                <c:pt idx="0">
                  <c:v>29</c:v>
                </c:pt>
                <c:pt idx="1">
                  <c:v>36</c:v>
                </c:pt>
                <c:pt idx="2">
                  <c:v>181</c:v>
                </c:pt>
                <c:pt idx="3">
                  <c:v>114</c:v>
                </c:pt>
                <c:pt idx="4">
                  <c:v>190</c:v>
                </c:pt>
                <c:pt idx="5">
                  <c:v>230</c:v>
                </c:pt>
                <c:pt idx="6">
                  <c:v>221</c:v>
                </c:pt>
                <c:pt idx="7">
                  <c:v>174</c:v>
                </c:pt>
                <c:pt idx="8">
                  <c:v>166</c:v>
                </c:pt>
                <c:pt idx="9">
                  <c:v>315</c:v>
                </c:pt>
                <c:pt idx="10">
                  <c:v>276</c:v>
                </c:pt>
                <c:pt idx="11">
                  <c:v>182</c:v>
                </c:pt>
                <c:pt idx="12">
                  <c:v>208</c:v>
                </c:pt>
                <c:pt idx="13">
                  <c:v>59</c:v>
                </c:pt>
                <c:pt idx="14">
                  <c:v>251</c:v>
                </c:pt>
                <c:pt idx="15">
                  <c:v>272</c:v>
                </c:pt>
                <c:pt idx="16">
                  <c:v>251</c:v>
                </c:pt>
                <c:pt idx="17">
                  <c:v>198</c:v>
                </c:pt>
              </c:numCache>
            </c:numRef>
          </c:val>
        </c:ser>
        <c:ser>
          <c:idx val="2"/>
          <c:order val="2"/>
          <c:tx>
            <c:v>任务</c:v>
          </c:tx>
          <c:val>
            <c:numRef>
              <c:f>任务按月统计!$B$7:$B$24</c:f>
              <c:numCache>
                <c:formatCode>General</c:formatCode>
                <c:ptCount val="18"/>
                <c:pt idx="0">
                  <c:v>38</c:v>
                </c:pt>
                <c:pt idx="1">
                  <c:v>43</c:v>
                </c:pt>
                <c:pt idx="2">
                  <c:v>249</c:v>
                </c:pt>
                <c:pt idx="3">
                  <c:v>158</c:v>
                </c:pt>
                <c:pt idx="4">
                  <c:v>198</c:v>
                </c:pt>
                <c:pt idx="5">
                  <c:v>222</c:v>
                </c:pt>
                <c:pt idx="6">
                  <c:v>195</c:v>
                </c:pt>
                <c:pt idx="7">
                  <c:v>193</c:v>
                </c:pt>
                <c:pt idx="8">
                  <c:v>182</c:v>
                </c:pt>
                <c:pt idx="9">
                  <c:v>338</c:v>
                </c:pt>
                <c:pt idx="10">
                  <c:v>296</c:v>
                </c:pt>
                <c:pt idx="11">
                  <c:v>206</c:v>
                </c:pt>
                <c:pt idx="12">
                  <c:v>239</c:v>
                </c:pt>
                <c:pt idx="13">
                  <c:v>77</c:v>
                </c:pt>
                <c:pt idx="14">
                  <c:v>259</c:v>
                </c:pt>
                <c:pt idx="15">
                  <c:v>292</c:v>
                </c:pt>
                <c:pt idx="16">
                  <c:v>270</c:v>
                </c:pt>
                <c:pt idx="17">
                  <c:v>239</c:v>
                </c:pt>
              </c:numCache>
            </c:numRef>
          </c:val>
        </c:ser>
        <c:marker val="1"/>
        <c:axId val="89572096"/>
        <c:axId val="89573632"/>
      </c:lineChart>
      <c:lineChart>
        <c:grouping val="standard"/>
        <c:ser>
          <c:idx val="3"/>
          <c:order val="3"/>
          <c:tx>
            <c:v>结果</c:v>
          </c:tx>
          <c:val>
            <c:numRef>
              <c:f>结果按月统计!$B$6:$B$23</c:f>
              <c:numCache>
                <c:formatCode>General</c:formatCode>
                <c:ptCount val="18"/>
                <c:pt idx="0">
                  <c:v>520</c:v>
                </c:pt>
                <c:pt idx="1">
                  <c:v>441</c:v>
                </c:pt>
                <c:pt idx="2">
                  <c:v>1890</c:v>
                </c:pt>
                <c:pt idx="3">
                  <c:v>1669</c:v>
                </c:pt>
                <c:pt idx="4">
                  <c:v>2412</c:v>
                </c:pt>
                <c:pt idx="5">
                  <c:v>3517</c:v>
                </c:pt>
                <c:pt idx="6">
                  <c:v>2454</c:v>
                </c:pt>
                <c:pt idx="7">
                  <c:v>2608</c:v>
                </c:pt>
                <c:pt idx="8">
                  <c:v>1857</c:v>
                </c:pt>
                <c:pt idx="9">
                  <c:v>3605</c:v>
                </c:pt>
                <c:pt idx="10">
                  <c:v>3862</c:v>
                </c:pt>
                <c:pt idx="11">
                  <c:v>1792</c:v>
                </c:pt>
                <c:pt idx="12">
                  <c:v>2588</c:v>
                </c:pt>
                <c:pt idx="13">
                  <c:v>917</c:v>
                </c:pt>
                <c:pt idx="14">
                  <c:v>3647</c:v>
                </c:pt>
                <c:pt idx="15">
                  <c:v>3440</c:v>
                </c:pt>
                <c:pt idx="16">
                  <c:v>2790</c:v>
                </c:pt>
                <c:pt idx="17">
                  <c:v>2695</c:v>
                </c:pt>
              </c:numCache>
            </c:numRef>
          </c:val>
        </c:ser>
        <c:marker val="1"/>
        <c:axId val="89606400"/>
        <c:axId val="89604864"/>
      </c:lineChart>
      <c:catAx>
        <c:axId val="89572096"/>
        <c:scaling>
          <c:orientation val="minMax"/>
        </c:scaling>
        <c:axPos val="b"/>
        <c:majorTickMark val="none"/>
        <c:tickLblPos val="nextTo"/>
        <c:crossAx val="89573632"/>
        <c:crosses val="autoZero"/>
        <c:auto val="1"/>
        <c:lblAlgn val="ctr"/>
        <c:lblOffset val="100"/>
      </c:catAx>
      <c:valAx>
        <c:axId val="895736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/>
                  <a:t>数量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9572096"/>
        <c:crosses val="autoZero"/>
        <c:crossBetween val="between"/>
      </c:valAx>
      <c:valAx>
        <c:axId val="89604864"/>
        <c:scaling>
          <c:orientation val="minMax"/>
        </c:scaling>
        <c:axPos val="r"/>
        <c:numFmt formatCode="General" sourceLinked="1"/>
        <c:tickLblPos val="nextTo"/>
        <c:crossAx val="89606400"/>
        <c:crosses val="max"/>
        <c:crossBetween val="between"/>
      </c:valAx>
      <c:catAx>
        <c:axId val="89606400"/>
        <c:scaling>
          <c:orientation val="minMax"/>
        </c:scaling>
        <c:delete val="1"/>
        <c:axPos val="b"/>
        <c:tickLblPos val="none"/>
        <c:crossAx val="89604864"/>
        <c:crosses val="autoZero"/>
        <c:auto val="1"/>
        <c:lblAlgn val="ctr"/>
        <c:lblOffset val="100"/>
      </c:cat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view3D>
      <c:rotX val="75"/>
      <c:perspective val="30"/>
    </c:view3D>
    <c:plotArea>
      <c:layout/>
      <c:pie3DChart>
        <c:varyColors val="1"/>
        <c:ser>
          <c:idx val="0"/>
          <c:order val="0"/>
          <c:tx>
            <c:v>脚本类型统计</c:v>
          </c:tx>
          <c:dLbls>
            <c:showVal val="1"/>
            <c:showPercent val="1"/>
            <c:showLeaderLines val="1"/>
          </c:dLbls>
          <c:cat>
            <c:strRef>
              <c:f>脚本总数量!$A$2:$A$4</c:f>
              <c:strCache>
                <c:ptCount val="3"/>
                <c:pt idx="0">
                  <c:v>HSF</c:v>
                </c:pt>
                <c:pt idx="1">
                  <c:v>HTTP</c:v>
                </c:pt>
                <c:pt idx="2">
                  <c:v>JAVA</c:v>
                </c:pt>
              </c:strCache>
            </c:strRef>
          </c:cat>
          <c:val>
            <c:numRef>
              <c:f>脚本总数量!$B$2:$B$4</c:f>
              <c:numCache>
                <c:formatCode>General</c:formatCode>
                <c:ptCount val="3"/>
                <c:pt idx="0">
                  <c:v>860</c:v>
                </c:pt>
                <c:pt idx="1">
                  <c:v>3074</c:v>
                </c:pt>
                <c:pt idx="2">
                  <c:v>112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en-US"/>
              <a:t>平台用户数统计</a:t>
            </a:r>
            <a:endParaRPr lang="en-US" altLang="zh-CN"/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cat>
            <c:strRef>
              <c:f>截止每个月用户累计数!$A$1:$A$19</c:f>
              <c:strCache>
                <c:ptCount val="19"/>
                <c:pt idx="0">
                  <c:v>2012-01</c:v>
                </c:pt>
                <c:pt idx="1">
                  <c:v>2012-02</c:v>
                </c:pt>
                <c:pt idx="2">
                  <c:v>2012-03</c:v>
                </c:pt>
                <c:pt idx="3">
                  <c:v>2012-04</c:v>
                </c:pt>
                <c:pt idx="4">
                  <c:v>2012-05</c:v>
                </c:pt>
                <c:pt idx="5">
                  <c:v>2012-06</c:v>
                </c:pt>
                <c:pt idx="6">
                  <c:v>2012-07</c:v>
                </c:pt>
                <c:pt idx="7">
                  <c:v>2012-08</c:v>
                </c:pt>
                <c:pt idx="8">
                  <c:v>2012-09</c:v>
                </c:pt>
                <c:pt idx="9">
                  <c:v>2012-10</c:v>
                </c:pt>
                <c:pt idx="10">
                  <c:v>2012-11</c:v>
                </c:pt>
                <c:pt idx="11">
                  <c:v>2012-12</c:v>
                </c:pt>
                <c:pt idx="12">
                  <c:v>2013-01</c:v>
                </c:pt>
                <c:pt idx="13">
                  <c:v>2013-02</c:v>
                </c:pt>
                <c:pt idx="14">
                  <c:v>2013-03</c:v>
                </c:pt>
                <c:pt idx="15">
                  <c:v>2013-04</c:v>
                </c:pt>
                <c:pt idx="16">
                  <c:v>2013-05</c:v>
                </c:pt>
                <c:pt idx="17">
                  <c:v>2013-06</c:v>
                </c:pt>
                <c:pt idx="18">
                  <c:v>2013-07</c:v>
                </c:pt>
              </c:strCache>
            </c:strRef>
          </c:cat>
          <c:val>
            <c:numRef>
              <c:f>截止每个月用户累计数!$B$1:$B$19</c:f>
              <c:numCache>
                <c:formatCode>General</c:formatCode>
                <c:ptCount val="19"/>
                <c:pt idx="0">
                  <c:v>58</c:v>
                </c:pt>
                <c:pt idx="1">
                  <c:v>66</c:v>
                </c:pt>
                <c:pt idx="2">
                  <c:v>74</c:v>
                </c:pt>
                <c:pt idx="3">
                  <c:v>102</c:v>
                </c:pt>
                <c:pt idx="4">
                  <c:v>116</c:v>
                </c:pt>
                <c:pt idx="5">
                  <c:v>131</c:v>
                </c:pt>
                <c:pt idx="6">
                  <c:v>142</c:v>
                </c:pt>
                <c:pt idx="7">
                  <c:v>181</c:v>
                </c:pt>
                <c:pt idx="8">
                  <c:v>206</c:v>
                </c:pt>
                <c:pt idx="9">
                  <c:v>234</c:v>
                </c:pt>
                <c:pt idx="10">
                  <c:v>270</c:v>
                </c:pt>
                <c:pt idx="11">
                  <c:v>301</c:v>
                </c:pt>
                <c:pt idx="12">
                  <c:v>332</c:v>
                </c:pt>
                <c:pt idx="13">
                  <c:v>360</c:v>
                </c:pt>
                <c:pt idx="14">
                  <c:v>369</c:v>
                </c:pt>
                <c:pt idx="15">
                  <c:v>394</c:v>
                </c:pt>
                <c:pt idx="16">
                  <c:v>426</c:v>
                </c:pt>
                <c:pt idx="17">
                  <c:v>475</c:v>
                </c:pt>
                <c:pt idx="18">
                  <c:v>518</c:v>
                </c:pt>
              </c:numCache>
            </c:numRef>
          </c:val>
        </c:ser>
        <c:gapWidth val="55"/>
        <c:overlap val="100"/>
        <c:axId val="59531648"/>
        <c:axId val="59535360"/>
      </c:barChart>
      <c:catAx>
        <c:axId val="59531648"/>
        <c:scaling>
          <c:orientation val="minMax"/>
        </c:scaling>
        <c:axPos val="b"/>
        <c:majorTickMark val="none"/>
        <c:tickLblPos val="nextTo"/>
        <c:crossAx val="59535360"/>
        <c:crosses val="autoZero"/>
        <c:auto val="1"/>
        <c:lblAlgn val="ctr"/>
        <c:lblOffset val="100"/>
      </c:catAx>
      <c:valAx>
        <c:axId val="5953536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59531648"/>
        <c:crosses val="autoZero"/>
        <c:crossBetween val="between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82F4F-E2CC-470F-A4C8-C51FBC29546B}" type="doc">
      <dgm:prSet loTypeId="urn:microsoft.com/office/officeart/2005/8/layout/hierarchy3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CE531B5-2C61-47B9-9E30-95BAA9D98FDF}">
      <dgm:prSet phldrT="[文本]"/>
      <dgm:spPr/>
      <dgm:t>
        <a:bodyPr/>
        <a:lstStyle/>
        <a:p>
          <a:r>
            <a:rPr lang="zh-CN" altLang="en-US" dirty="0" smtClean="0"/>
            <a:t>哈勃</a:t>
          </a:r>
          <a:endParaRPr lang="zh-CN" altLang="en-US" dirty="0"/>
        </a:p>
      </dgm:t>
    </dgm:pt>
    <dgm:pt modelId="{3524BF10-1652-4059-99CB-4399D41820ED}" type="parTrans" cxnId="{2B8FCE08-801C-4A8A-ABE7-363DB5D7DD52}">
      <dgm:prSet/>
      <dgm:spPr/>
      <dgm:t>
        <a:bodyPr/>
        <a:lstStyle/>
        <a:p>
          <a:endParaRPr lang="zh-CN" altLang="en-US"/>
        </a:p>
      </dgm:t>
    </dgm:pt>
    <dgm:pt modelId="{BC2E7B7E-2AC4-46FE-9CBC-AA3D375B1D65}" type="sibTrans" cxnId="{2B8FCE08-801C-4A8A-ABE7-363DB5D7DD52}">
      <dgm:prSet/>
      <dgm:spPr/>
      <dgm:t>
        <a:bodyPr/>
        <a:lstStyle/>
        <a:p>
          <a:endParaRPr lang="zh-CN" altLang="en-US"/>
        </a:p>
      </dgm:t>
    </dgm:pt>
    <dgm:pt modelId="{455D7118-B38C-4872-9C82-77C069E82982}">
      <dgm:prSet phldrT="[文本]"/>
      <dgm:spPr/>
      <dgm:t>
        <a:bodyPr/>
        <a:lstStyle/>
        <a:p>
          <a:r>
            <a:rPr lang="zh-CN" altLang="en-US" dirty="0" smtClean="0"/>
            <a:t>业务数据</a:t>
          </a:r>
          <a:endParaRPr lang="zh-CN" altLang="en-US" dirty="0"/>
        </a:p>
      </dgm:t>
    </dgm:pt>
    <dgm:pt modelId="{3B1F918C-F6A5-4826-8B9E-08D318F5405D}" type="parTrans" cxnId="{D0C851FE-B15B-4A82-82F7-A4151F036532}">
      <dgm:prSet/>
      <dgm:spPr/>
      <dgm:t>
        <a:bodyPr/>
        <a:lstStyle/>
        <a:p>
          <a:endParaRPr lang="zh-CN" altLang="en-US"/>
        </a:p>
      </dgm:t>
    </dgm:pt>
    <dgm:pt modelId="{7A84DECD-F4A4-4B8B-8DEC-10F6AB80BA28}" type="sibTrans" cxnId="{D0C851FE-B15B-4A82-82F7-A4151F036532}">
      <dgm:prSet/>
      <dgm:spPr/>
      <dgm:t>
        <a:bodyPr/>
        <a:lstStyle/>
        <a:p>
          <a:endParaRPr lang="zh-CN" altLang="en-US"/>
        </a:p>
      </dgm:t>
    </dgm:pt>
    <dgm:pt modelId="{3552C294-AD14-438F-BAC0-B25AA28BF905}">
      <dgm:prSet phldrT="[文本]"/>
      <dgm:spPr/>
      <dgm:t>
        <a:bodyPr/>
        <a:lstStyle/>
        <a:p>
          <a:r>
            <a:rPr lang="zh-CN" altLang="en-US" dirty="0" smtClean="0"/>
            <a:t>应用数据</a:t>
          </a:r>
          <a:endParaRPr lang="zh-CN" altLang="en-US" dirty="0"/>
        </a:p>
      </dgm:t>
    </dgm:pt>
    <dgm:pt modelId="{35576C7A-747C-40C3-A1FE-C8A56AA515DB}" type="parTrans" cxnId="{9AFEA8ED-9F55-4507-817D-9D43F508FA05}">
      <dgm:prSet/>
      <dgm:spPr/>
      <dgm:t>
        <a:bodyPr/>
        <a:lstStyle/>
        <a:p>
          <a:endParaRPr lang="zh-CN" altLang="en-US"/>
        </a:p>
      </dgm:t>
    </dgm:pt>
    <dgm:pt modelId="{7B595D34-E142-4551-9468-0F4176BBBDA2}" type="sibTrans" cxnId="{9AFEA8ED-9F55-4507-817D-9D43F508FA05}">
      <dgm:prSet/>
      <dgm:spPr/>
      <dgm:t>
        <a:bodyPr/>
        <a:lstStyle/>
        <a:p>
          <a:endParaRPr lang="zh-CN" altLang="en-US"/>
        </a:p>
      </dgm:t>
    </dgm:pt>
    <dgm:pt modelId="{FBA4C9DA-044D-43C6-A828-7CDB3B247A42}">
      <dgm:prSet phldrT="[文本]"/>
      <dgm:spPr/>
      <dgm:t>
        <a:bodyPr/>
        <a:lstStyle/>
        <a:p>
          <a:r>
            <a:rPr lang="en-US" altLang="zh-CN" dirty="0" smtClean="0"/>
            <a:t>CSP</a:t>
          </a:r>
          <a:endParaRPr lang="zh-CN" altLang="en-US" dirty="0"/>
        </a:p>
      </dgm:t>
    </dgm:pt>
    <dgm:pt modelId="{B1AACBE4-1A91-4536-9740-AD47B3B66ACE}" type="parTrans" cxnId="{ADF85EE4-6872-4FF2-AA9A-C370B3E8C22A}">
      <dgm:prSet/>
      <dgm:spPr/>
      <dgm:t>
        <a:bodyPr/>
        <a:lstStyle/>
        <a:p>
          <a:endParaRPr lang="zh-CN" altLang="en-US"/>
        </a:p>
      </dgm:t>
    </dgm:pt>
    <dgm:pt modelId="{08CD3472-CFB9-4DDD-A8D4-F38D864D3237}" type="sibTrans" cxnId="{ADF85EE4-6872-4FF2-AA9A-C370B3E8C22A}">
      <dgm:prSet/>
      <dgm:spPr/>
      <dgm:t>
        <a:bodyPr/>
        <a:lstStyle/>
        <a:p>
          <a:endParaRPr lang="zh-CN" altLang="en-US"/>
        </a:p>
      </dgm:t>
    </dgm:pt>
    <dgm:pt modelId="{30A22C8C-2074-4E6C-A4FC-9E2FD92045D5}">
      <dgm:prSet phldrT="[文本]"/>
      <dgm:spPr/>
      <dgm:t>
        <a:bodyPr/>
        <a:lstStyle/>
        <a:p>
          <a:r>
            <a:rPr lang="zh-CN" altLang="en-US" dirty="0" smtClean="0"/>
            <a:t>应用数据</a:t>
          </a:r>
          <a:endParaRPr lang="zh-CN" altLang="en-US" dirty="0"/>
        </a:p>
      </dgm:t>
    </dgm:pt>
    <dgm:pt modelId="{B783C7E9-1E2E-478F-B93F-F231C91695B7}" type="parTrans" cxnId="{53F44501-BEFB-4A58-A166-A80A6D79B243}">
      <dgm:prSet/>
      <dgm:spPr/>
      <dgm:t>
        <a:bodyPr/>
        <a:lstStyle/>
        <a:p>
          <a:endParaRPr lang="zh-CN" altLang="en-US"/>
        </a:p>
      </dgm:t>
    </dgm:pt>
    <dgm:pt modelId="{C2241EA7-2D9D-456A-92E5-8700336AFB99}" type="sibTrans" cxnId="{53F44501-BEFB-4A58-A166-A80A6D79B243}">
      <dgm:prSet/>
      <dgm:spPr/>
      <dgm:t>
        <a:bodyPr/>
        <a:lstStyle/>
        <a:p>
          <a:endParaRPr lang="zh-CN" altLang="en-US"/>
        </a:p>
      </dgm:t>
    </dgm:pt>
    <dgm:pt modelId="{21504A35-48A5-4E46-AA54-EDC75A3D8CAF}">
      <dgm:prSet phldrT="[文本]"/>
      <dgm:spPr/>
      <dgm:t>
        <a:bodyPr/>
        <a:lstStyle/>
        <a:p>
          <a:r>
            <a:rPr lang="zh-CN" altLang="en-US" dirty="0" smtClean="0"/>
            <a:t>依赖监控</a:t>
          </a:r>
          <a:endParaRPr lang="en-US" altLang="zh-CN" dirty="0" smtClean="0"/>
        </a:p>
      </dgm:t>
    </dgm:pt>
    <dgm:pt modelId="{B78246DE-2387-4942-8172-33B069B8D274}" type="parTrans" cxnId="{9D92A764-4F2C-42B1-8F6E-9632B921DF6E}">
      <dgm:prSet/>
      <dgm:spPr/>
      <dgm:t>
        <a:bodyPr/>
        <a:lstStyle/>
        <a:p>
          <a:endParaRPr lang="zh-CN" altLang="en-US"/>
        </a:p>
      </dgm:t>
    </dgm:pt>
    <dgm:pt modelId="{A314FBAE-885B-4F33-B5AD-12EF58C0BD2B}" type="sibTrans" cxnId="{9D92A764-4F2C-42B1-8F6E-9632B921DF6E}">
      <dgm:prSet/>
      <dgm:spPr/>
      <dgm:t>
        <a:bodyPr/>
        <a:lstStyle/>
        <a:p>
          <a:endParaRPr lang="zh-CN" altLang="en-US"/>
        </a:p>
      </dgm:t>
    </dgm:pt>
    <dgm:pt modelId="{636F78CF-6FA2-4233-995C-75796FEAA094}">
      <dgm:prSet phldrT="[文本]"/>
      <dgm:spPr/>
      <dgm:t>
        <a:bodyPr/>
        <a:lstStyle/>
        <a:p>
          <a:r>
            <a:rPr lang="en-US" altLang="zh-CN" dirty="0" smtClean="0"/>
            <a:t>Hotspot</a:t>
          </a:r>
          <a:endParaRPr lang="zh-CN" altLang="en-US" dirty="0"/>
        </a:p>
      </dgm:t>
    </dgm:pt>
    <dgm:pt modelId="{B1A1C72E-E9D4-435D-8E47-4BAE9D948BDE}" type="parTrans" cxnId="{B50AB9C6-0244-4C10-905F-B86731C794E1}">
      <dgm:prSet/>
      <dgm:spPr/>
      <dgm:t>
        <a:bodyPr/>
        <a:lstStyle/>
        <a:p>
          <a:endParaRPr lang="zh-CN" altLang="en-US"/>
        </a:p>
      </dgm:t>
    </dgm:pt>
    <dgm:pt modelId="{9708688E-4C23-457C-9048-4EAC2FEEEE0E}" type="sibTrans" cxnId="{B50AB9C6-0244-4C10-905F-B86731C794E1}">
      <dgm:prSet/>
      <dgm:spPr/>
      <dgm:t>
        <a:bodyPr/>
        <a:lstStyle/>
        <a:p>
          <a:endParaRPr lang="zh-CN" altLang="en-US"/>
        </a:p>
      </dgm:t>
    </dgm:pt>
    <dgm:pt modelId="{331D2255-419F-435C-BBBC-1B12073BA016}">
      <dgm:prSet phldrT="[文本]"/>
      <dgm:spPr/>
      <dgm:t>
        <a:bodyPr/>
        <a:lstStyle/>
        <a:p>
          <a:r>
            <a:rPr lang="zh-CN" altLang="en-US" dirty="0" smtClean="0"/>
            <a:t>应用数据</a:t>
          </a:r>
          <a:endParaRPr lang="zh-CN" altLang="en-US" dirty="0"/>
        </a:p>
      </dgm:t>
    </dgm:pt>
    <dgm:pt modelId="{0431BD06-032E-4A29-897C-8F0548B13CDF}" type="parTrans" cxnId="{DF7C17E8-5C76-4D47-9605-27EC41DBDE06}">
      <dgm:prSet/>
      <dgm:spPr/>
      <dgm:t>
        <a:bodyPr/>
        <a:lstStyle/>
        <a:p>
          <a:endParaRPr lang="zh-CN" altLang="en-US"/>
        </a:p>
      </dgm:t>
    </dgm:pt>
    <dgm:pt modelId="{72D9A0B1-6925-4FCD-A0B2-E83FCFD973BB}" type="sibTrans" cxnId="{DF7C17E8-5C76-4D47-9605-27EC41DBDE06}">
      <dgm:prSet/>
      <dgm:spPr/>
      <dgm:t>
        <a:bodyPr/>
        <a:lstStyle/>
        <a:p>
          <a:endParaRPr lang="zh-CN" altLang="en-US"/>
        </a:p>
      </dgm:t>
    </dgm:pt>
    <dgm:pt modelId="{A0C4DFE8-2774-40E7-BA48-6A0C1D00A682}">
      <dgm:prSet phldrT="[文本]"/>
      <dgm:spPr/>
      <dgm:t>
        <a:bodyPr/>
        <a:lstStyle/>
        <a:p>
          <a:r>
            <a:rPr lang="zh-CN" altLang="en-US" dirty="0" smtClean="0"/>
            <a:t>性能剖析</a:t>
          </a:r>
          <a:endParaRPr lang="zh-CN" altLang="en-US" dirty="0"/>
        </a:p>
      </dgm:t>
    </dgm:pt>
    <dgm:pt modelId="{5758756E-BD68-4B36-AA0B-6FF3002F8EEB}" type="parTrans" cxnId="{D6AE5378-EA9E-491C-9922-A25E2F17CB54}">
      <dgm:prSet/>
      <dgm:spPr/>
      <dgm:t>
        <a:bodyPr/>
        <a:lstStyle/>
        <a:p>
          <a:endParaRPr lang="zh-CN" altLang="en-US"/>
        </a:p>
      </dgm:t>
    </dgm:pt>
    <dgm:pt modelId="{FC6368FE-747A-4D72-83CB-46EFF943E4CE}" type="sibTrans" cxnId="{D6AE5378-EA9E-491C-9922-A25E2F17CB54}">
      <dgm:prSet/>
      <dgm:spPr/>
      <dgm:t>
        <a:bodyPr/>
        <a:lstStyle/>
        <a:p>
          <a:endParaRPr lang="zh-CN" altLang="en-US"/>
        </a:p>
      </dgm:t>
    </dgm:pt>
    <dgm:pt modelId="{975A98C8-343D-464A-A586-379A75BBB1D6}">
      <dgm:prSet phldrT="[文本]"/>
      <dgm:spPr/>
      <dgm:t>
        <a:bodyPr/>
        <a:lstStyle/>
        <a:p>
          <a:r>
            <a:rPr lang="en-US" altLang="zh-CN" dirty="0" err="1" smtClean="0"/>
            <a:t>Alimonitor</a:t>
          </a:r>
          <a:endParaRPr lang="zh-CN" altLang="en-US" dirty="0"/>
        </a:p>
      </dgm:t>
    </dgm:pt>
    <dgm:pt modelId="{14740D62-E25A-4BE1-BB29-44B6D753D23A}" type="parTrans" cxnId="{773666CC-9C95-4C0E-855C-F2049DFB02AB}">
      <dgm:prSet/>
      <dgm:spPr/>
      <dgm:t>
        <a:bodyPr/>
        <a:lstStyle/>
        <a:p>
          <a:endParaRPr lang="zh-CN" altLang="en-US"/>
        </a:p>
      </dgm:t>
    </dgm:pt>
    <dgm:pt modelId="{2A93BA00-6737-4A41-9249-C18779DC1FF5}" type="sibTrans" cxnId="{773666CC-9C95-4C0E-855C-F2049DFB02AB}">
      <dgm:prSet/>
      <dgm:spPr/>
      <dgm:t>
        <a:bodyPr/>
        <a:lstStyle/>
        <a:p>
          <a:endParaRPr lang="zh-CN" altLang="en-US"/>
        </a:p>
      </dgm:t>
    </dgm:pt>
    <dgm:pt modelId="{9146CC77-AD22-48A9-A595-D48C7187C5DA}">
      <dgm:prSet phldrT="[文本]"/>
      <dgm:spPr/>
      <dgm:t>
        <a:bodyPr/>
        <a:lstStyle/>
        <a:p>
          <a:r>
            <a:rPr lang="en-US" altLang="zh-CN" dirty="0" err="1" smtClean="0"/>
            <a:t>Alibench</a:t>
          </a:r>
          <a:endParaRPr lang="zh-CN" altLang="en-US" dirty="0"/>
        </a:p>
      </dgm:t>
    </dgm:pt>
    <dgm:pt modelId="{1A3EBDB8-52B4-48D9-995E-8E2B7FE915B1}" type="parTrans" cxnId="{F8116B5C-3171-43D7-AF1A-65C76B30706D}">
      <dgm:prSet/>
      <dgm:spPr/>
      <dgm:t>
        <a:bodyPr/>
        <a:lstStyle/>
        <a:p>
          <a:endParaRPr lang="zh-CN" altLang="en-US"/>
        </a:p>
      </dgm:t>
    </dgm:pt>
    <dgm:pt modelId="{B0D4BD87-A538-4679-BDE7-588894B0664D}" type="sibTrans" cxnId="{F8116B5C-3171-43D7-AF1A-65C76B30706D}">
      <dgm:prSet/>
      <dgm:spPr/>
      <dgm:t>
        <a:bodyPr/>
        <a:lstStyle/>
        <a:p>
          <a:endParaRPr lang="zh-CN" altLang="en-US"/>
        </a:p>
      </dgm:t>
    </dgm:pt>
    <dgm:pt modelId="{4EA23808-F411-4832-B8A1-8EE849651E49}">
      <dgm:prSet phldrT="[文本]"/>
      <dgm:spPr/>
      <dgm:t>
        <a:bodyPr/>
        <a:lstStyle/>
        <a:p>
          <a:r>
            <a:rPr lang="zh-CN" altLang="en-US" dirty="0" smtClean="0"/>
            <a:t>鱼眼</a:t>
          </a:r>
          <a:endParaRPr lang="zh-CN" altLang="en-US" dirty="0"/>
        </a:p>
      </dgm:t>
    </dgm:pt>
    <dgm:pt modelId="{6CD38EF6-09DA-4446-BDF0-4103D25A67D9}" type="parTrans" cxnId="{ABFC28A2-1603-4628-8A7A-9E48F9814598}">
      <dgm:prSet/>
      <dgm:spPr/>
      <dgm:t>
        <a:bodyPr/>
        <a:lstStyle/>
        <a:p>
          <a:endParaRPr lang="zh-CN" altLang="en-US"/>
        </a:p>
      </dgm:t>
    </dgm:pt>
    <dgm:pt modelId="{F008458A-A868-4A6B-B512-A27AB8F11D5B}" type="sibTrans" cxnId="{ABFC28A2-1603-4628-8A7A-9E48F9814598}">
      <dgm:prSet/>
      <dgm:spPr/>
      <dgm:t>
        <a:bodyPr/>
        <a:lstStyle/>
        <a:p>
          <a:endParaRPr lang="zh-CN" altLang="en-US"/>
        </a:p>
      </dgm:t>
    </dgm:pt>
    <dgm:pt modelId="{7DAE67AC-1101-4B10-AB73-514A7DC2A64F}">
      <dgm:prSet phldrT="[文本]"/>
      <dgm:spPr/>
      <dgm:t>
        <a:bodyPr/>
        <a:lstStyle/>
        <a:p>
          <a:r>
            <a:rPr lang="zh-CN" altLang="en-US" dirty="0" smtClean="0"/>
            <a:t>北斗</a:t>
          </a:r>
          <a:endParaRPr lang="zh-CN" altLang="en-US" dirty="0"/>
        </a:p>
      </dgm:t>
    </dgm:pt>
    <dgm:pt modelId="{8AED0410-EFA2-481B-BA21-EC044D34B2A8}" type="parTrans" cxnId="{C51183F2-BAA2-4924-8D0C-EC17307EB8C4}">
      <dgm:prSet/>
      <dgm:spPr/>
      <dgm:t>
        <a:bodyPr/>
        <a:lstStyle/>
        <a:p>
          <a:endParaRPr lang="zh-CN" altLang="en-US"/>
        </a:p>
      </dgm:t>
    </dgm:pt>
    <dgm:pt modelId="{0965983A-7A96-40B5-839B-795E5EA73ADD}" type="sibTrans" cxnId="{C51183F2-BAA2-4924-8D0C-EC17307EB8C4}">
      <dgm:prSet/>
      <dgm:spPr/>
      <dgm:t>
        <a:bodyPr/>
        <a:lstStyle/>
        <a:p>
          <a:endParaRPr lang="zh-CN" altLang="en-US"/>
        </a:p>
      </dgm:t>
    </dgm:pt>
    <dgm:pt modelId="{0289214C-B19E-4BDC-BBD0-DC5DF8546618}">
      <dgm:prSet phldrT="[文本]"/>
      <dgm:spPr/>
      <dgm:t>
        <a:bodyPr/>
        <a:lstStyle/>
        <a:p>
          <a:r>
            <a:rPr lang="zh-CN" altLang="en-US" dirty="0" smtClean="0"/>
            <a:t>天机</a:t>
          </a:r>
          <a:endParaRPr lang="zh-CN" altLang="en-US" dirty="0"/>
        </a:p>
      </dgm:t>
    </dgm:pt>
    <dgm:pt modelId="{23043C17-811B-4F9E-948E-7A603DCF1893}" type="parTrans" cxnId="{B23E6635-1DA5-42A9-9B4B-013EEC413C7A}">
      <dgm:prSet/>
      <dgm:spPr/>
      <dgm:t>
        <a:bodyPr/>
        <a:lstStyle/>
        <a:p>
          <a:endParaRPr lang="zh-CN" altLang="en-US"/>
        </a:p>
      </dgm:t>
    </dgm:pt>
    <dgm:pt modelId="{D0AE915E-DB77-4327-B80E-2CEDC6C1F94A}" type="sibTrans" cxnId="{B23E6635-1DA5-42A9-9B4B-013EEC413C7A}">
      <dgm:prSet/>
      <dgm:spPr/>
      <dgm:t>
        <a:bodyPr/>
        <a:lstStyle/>
        <a:p>
          <a:endParaRPr lang="zh-CN" altLang="en-US"/>
        </a:p>
      </dgm:t>
    </dgm:pt>
    <dgm:pt modelId="{569DE415-57C6-4A24-9249-7E84E3BBE3C6}">
      <dgm:prSet phldrT="[文本]"/>
      <dgm:spPr/>
      <dgm:t>
        <a:bodyPr/>
        <a:lstStyle/>
        <a:p>
          <a:r>
            <a:rPr lang="zh-CN" altLang="en-US" dirty="0" smtClean="0"/>
            <a:t>鹰眼</a:t>
          </a:r>
          <a:endParaRPr lang="zh-CN" altLang="en-US" dirty="0"/>
        </a:p>
      </dgm:t>
    </dgm:pt>
    <dgm:pt modelId="{F968A468-DEC1-45F8-8A59-6A544787087F}" type="parTrans" cxnId="{8AB6E06C-7C66-40F9-B46B-8C86708CD442}">
      <dgm:prSet/>
      <dgm:spPr/>
      <dgm:t>
        <a:bodyPr/>
        <a:lstStyle/>
        <a:p>
          <a:endParaRPr lang="zh-CN" altLang="en-US"/>
        </a:p>
      </dgm:t>
    </dgm:pt>
    <dgm:pt modelId="{67C0E3AF-CD4E-4BA7-95FC-25278B818053}" type="sibTrans" cxnId="{8AB6E06C-7C66-40F9-B46B-8C86708CD442}">
      <dgm:prSet/>
      <dgm:spPr/>
      <dgm:t>
        <a:bodyPr/>
        <a:lstStyle/>
        <a:p>
          <a:endParaRPr lang="zh-CN" altLang="en-US"/>
        </a:p>
      </dgm:t>
    </dgm:pt>
    <dgm:pt modelId="{B628085D-B432-44C5-809A-23EEFC0E64D8}">
      <dgm:prSet phldrT="[文本]"/>
      <dgm:spPr/>
      <dgm:t>
        <a:bodyPr/>
        <a:lstStyle/>
        <a:p>
          <a:r>
            <a:rPr lang="zh-CN" altLang="en-US" dirty="0" smtClean="0"/>
            <a:t>监控告警</a:t>
          </a:r>
          <a:endParaRPr lang="zh-CN" altLang="en-US" dirty="0"/>
        </a:p>
      </dgm:t>
    </dgm:pt>
    <dgm:pt modelId="{FEA81CAD-E367-4C72-B889-099EF475BF4A}" type="parTrans" cxnId="{665C41A9-359B-44A3-8A60-E6FC4CE7240A}">
      <dgm:prSet/>
      <dgm:spPr/>
      <dgm:t>
        <a:bodyPr/>
        <a:lstStyle/>
        <a:p>
          <a:endParaRPr lang="zh-CN" altLang="en-US"/>
        </a:p>
      </dgm:t>
    </dgm:pt>
    <dgm:pt modelId="{7DA95248-1EBC-48E3-B280-B9B7ABA7CDA0}" type="sibTrans" cxnId="{665C41A9-359B-44A3-8A60-E6FC4CE7240A}">
      <dgm:prSet/>
      <dgm:spPr/>
      <dgm:t>
        <a:bodyPr/>
        <a:lstStyle/>
        <a:p>
          <a:endParaRPr lang="zh-CN" altLang="en-US"/>
        </a:p>
      </dgm:t>
    </dgm:pt>
    <dgm:pt modelId="{0C7EB158-993C-4D2A-8370-E90096FACFFB}">
      <dgm:prSet phldrT="[文本]"/>
      <dgm:spPr/>
      <dgm:t>
        <a:bodyPr/>
        <a:lstStyle/>
        <a:p>
          <a:r>
            <a:rPr lang="zh-CN" altLang="en-US" dirty="0" smtClean="0"/>
            <a:t>依赖监控</a:t>
          </a:r>
          <a:endParaRPr lang="zh-CN" altLang="en-US" dirty="0"/>
        </a:p>
      </dgm:t>
    </dgm:pt>
    <dgm:pt modelId="{54744CF3-7263-4CEA-802B-42136E9DD2B4}" type="parTrans" cxnId="{5B85C6A8-283C-43A2-8A54-A250B35C6A2D}">
      <dgm:prSet/>
      <dgm:spPr/>
      <dgm:t>
        <a:bodyPr/>
        <a:lstStyle/>
        <a:p>
          <a:endParaRPr lang="zh-CN" altLang="en-US"/>
        </a:p>
      </dgm:t>
    </dgm:pt>
    <dgm:pt modelId="{F997315A-BFBF-47B8-A33B-BB92AD228309}" type="sibTrans" cxnId="{5B85C6A8-283C-43A2-8A54-A250B35C6A2D}">
      <dgm:prSet/>
      <dgm:spPr/>
      <dgm:t>
        <a:bodyPr/>
        <a:lstStyle/>
        <a:p>
          <a:endParaRPr lang="zh-CN" altLang="en-US"/>
        </a:p>
      </dgm:t>
    </dgm:pt>
    <dgm:pt modelId="{F65634DA-381D-42CD-9A98-0F0BF26C5E9B}">
      <dgm:prSet phldrT="[文本]"/>
      <dgm:spPr/>
      <dgm:t>
        <a:bodyPr/>
        <a:lstStyle/>
        <a:p>
          <a:r>
            <a:rPr lang="zh-CN" altLang="en-US" dirty="0" smtClean="0"/>
            <a:t>页面监控</a:t>
          </a:r>
          <a:endParaRPr lang="zh-CN" altLang="en-US" dirty="0"/>
        </a:p>
      </dgm:t>
    </dgm:pt>
    <dgm:pt modelId="{96592CEB-BC83-4C3E-8AF7-EC46B6E1329B}" type="parTrans" cxnId="{D9F7A547-27D4-4A96-99BF-6536E0414DFF}">
      <dgm:prSet/>
      <dgm:spPr/>
      <dgm:t>
        <a:bodyPr/>
        <a:lstStyle/>
        <a:p>
          <a:endParaRPr lang="zh-CN" altLang="en-US"/>
        </a:p>
      </dgm:t>
    </dgm:pt>
    <dgm:pt modelId="{C2BBCDEC-04B2-4580-9682-6EC5DA7D7A63}" type="sibTrans" cxnId="{D9F7A547-27D4-4A96-99BF-6536E0414DFF}">
      <dgm:prSet/>
      <dgm:spPr/>
      <dgm:t>
        <a:bodyPr/>
        <a:lstStyle/>
        <a:p>
          <a:endParaRPr lang="zh-CN" altLang="en-US"/>
        </a:p>
      </dgm:t>
    </dgm:pt>
    <dgm:pt modelId="{8FD60E70-60F7-446B-8AFD-E522A906C8C4}">
      <dgm:prSet phldrT="[文本]"/>
      <dgm:spPr/>
      <dgm:t>
        <a:bodyPr/>
        <a:lstStyle/>
        <a:p>
          <a:r>
            <a:rPr lang="zh-CN" altLang="en-US" dirty="0" smtClean="0"/>
            <a:t>系统指标</a:t>
          </a:r>
          <a:endParaRPr lang="zh-CN" altLang="en-US" dirty="0"/>
        </a:p>
      </dgm:t>
    </dgm:pt>
    <dgm:pt modelId="{FDA04EB2-C95B-4A3E-BC3F-222606354A2E}" type="parTrans" cxnId="{CDC3DB5D-03E5-42E2-86B4-EA368ACF1A51}">
      <dgm:prSet/>
      <dgm:spPr/>
      <dgm:t>
        <a:bodyPr/>
        <a:lstStyle/>
        <a:p>
          <a:endParaRPr lang="zh-CN" altLang="en-US"/>
        </a:p>
      </dgm:t>
    </dgm:pt>
    <dgm:pt modelId="{C5F0F95C-4E7B-4AAB-9523-261007DDDA31}" type="sibTrans" cxnId="{CDC3DB5D-03E5-42E2-86B4-EA368ACF1A51}">
      <dgm:prSet/>
      <dgm:spPr/>
      <dgm:t>
        <a:bodyPr/>
        <a:lstStyle/>
        <a:p>
          <a:endParaRPr lang="zh-CN" altLang="en-US"/>
        </a:p>
      </dgm:t>
    </dgm:pt>
    <dgm:pt modelId="{9840F234-4F8D-4CD4-B184-86E91F6FB4A9}">
      <dgm:prSet phldrT="[文本]"/>
      <dgm:spPr/>
      <dgm:t>
        <a:bodyPr/>
        <a:lstStyle/>
        <a:p>
          <a:r>
            <a:rPr lang="zh-CN" altLang="en-US" dirty="0" smtClean="0"/>
            <a:t>用户体验</a:t>
          </a:r>
          <a:endParaRPr lang="zh-CN" altLang="en-US" dirty="0"/>
        </a:p>
      </dgm:t>
    </dgm:pt>
    <dgm:pt modelId="{CF74AB22-0E05-417F-958C-B19CE8EED35F}" type="parTrans" cxnId="{DB7656E7-1F7C-43EF-8368-4485FD116044}">
      <dgm:prSet/>
      <dgm:spPr/>
      <dgm:t>
        <a:bodyPr/>
        <a:lstStyle/>
        <a:p>
          <a:endParaRPr lang="zh-CN" altLang="en-US"/>
        </a:p>
      </dgm:t>
    </dgm:pt>
    <dgm:pt modelId="{93F6FC12-1C61-480E-AC1D-1C147A2EA82C}" type="sibTrans" cxnId="{DB7656E7-1F7C-43EF-8368-4485FD116044}">
      <dgm:prSet/>
      <dgm:spPr/>
      <dgm:t>
        <a:bodyPr/>
        <a:lstStyle/>
        <a:p>
          <a:endParaRPr lang="zh-CN" altLang="en-US"/>
        </a:p>
      </dgm:t>
    </dgm:pt>
    <dgm:pt modelId="{951CCAA9-8660-4531-A948-B70FE63E317B}">
      <dgm:prSet phldrT="[文本]"/>
      <dgm:spPr/>
      <dgm:t>
        <a:bodyPr/>
        <a:lstStyle/>
        <a:p>
          <a:r>
            <a:rPr lang="zh-CN" altLang="en-US" dirty="0" smtClean="0"/>
            <a:t>拓扑结构</a:t>
          </a:r>
          <a:endParaRPr lang="en-US" altLang="zh-CN" dirty="0" smtClean="0"/>
        </a:p>
      </dgm:t>
    </dgm:pt>
    <dgm:pt modelId="{764811E1-50BF-4C51-B7C1-CA6B89484F78}" type="parTrans" cxnId="{C33C19ED-D02E-463B-8BE1-D81DFC5F1539}">
      <dgm:prSet/>
      <dgm:spPr/>
      <dgm:t>
        <a:bodyPr/>
        <a:lstStyle/>
        <a:p>
          <a:endParaRPr lang="zh-CN" altLang="en-US"/>
        </a:p>
      </dgm:t>
    </dgm:pt>
    <dgm:pt modelId="{07140EC4-9CAC-4445-B1DD-3C555E19ED3D}" type="sibTrans" cxnId="{C33C19ED-D02E-463B-8BE1-D81DFC5F1539}">
      <dgm:prSet/>
      <dgm:spPr/>
      <dgm:t>
        <a:bodyPr/>
        <a:lstStyle/>
        <a:p>
          <a:endParaRPr lang="zh-CN" altLang="en-US"/>
        </a:p>
      </dgm:t>
    </dgm:pt>
    <dgm:pt modelId="{EB893CDC-4BBA-489A-920D-62B37A6533D3}">
      <dgm:prSet phldrT="[文本]"/>
      <dgm:spPr/>
      <dgm:t>
        <a:bodyPr/>
        <a:lstStyle/>
        <a:p>
          <a:r>
            <a:rPr lang="zh-CN" altLang="en-US" dirty="0" smtClean="0"/>
            <a:t>线上压测</a:t>
          </a:r>
          <a:endParaRPr lang="en-US" altLang="zh-CN" dirty="0" smtClean="0"/>
        </a:p>
      </dgm:t>
    </dgm:pt>
    <dgm:pt modelId="{C0D9EBE9-B3C9-41A2-B7D9-108CA6B48A6F}" type="parTrans" cxnId="{2C85870F-52CA-444E-8E47-C99A5225D7F0}">
      <dgm:prSet/>
      <dgm:spPr/>
      <dgm:t>
        <a:bodyPr/>
        <a:lstStyle/>
        <a:p>
          <a:endParaRPr lang="zh-CN" altLang="en-US"/>
        </a:p>
      </dgm:t>
    </dgm:pt>
    <dgm:pt modelId="{5B1B3DFE-5E06-4697-B439-D630F90D4D3E}" type="sibTrans" cxnId="{2C85870F-52CA-444E-8E47-C99A5225D7F0}">
      <dgm:prSet/>
      <dgm:spPr/>
      <dgm:t>
        <a:bodyPr/>
        <a:lstStyle/>
        <a:p>
          <a:endParaRPr lang="zh-CN" altLang="en-US"/>
        </a:p>
      </dgm:t>
    </dgm:pt>
    <dgm:pt modelId="{17DA583E-3EFD-44D7-B56F-49D64EACC108}">
      <dgm:prSet phldrT="[文本]"/>
      <dgm:spPr/>
      <dgm:t>
        <a:bodyPr/>
        <a:lstStyle/>
        <a:p>
          <a:r>
            <a:rPr lang="zh-CN" altLang="en-US" dirty="0" smtClean="0"/>
            <a:t>容量规划</a:t>
          </a:r>
          <a:endParaRPr lang="en-US" altLang="zh-CN" dirty="0" smtClean="0"/>
        </a:p>
      </dgm:t>
    </dgm:pt>
    <dgm:pt modelId="{6E372961-0654-4EED-8AB7-4229CC556715}" type="parTrans" cxnId="{B6787A07-893D-49DF-8E03-FB94FB426E7E}">
      <dgm:prSet/>
      <dgm:spPr/>
      <dgm:t>
        <a:bodyPr/>
        <a:lstStyle/>
        <a:p>
          <a:endParaRPr lang="zh-CN" altLang="en-US"/>
        </a:p>
      </dgm:t>
    </dgm:pt>
    <dgm:pt modelId="{442B2B52-FF14-4C81-A4A2-1EE977A663CC}" type="sibTrans" cxnId="{B6787A07-893D-49DF-8E03-FB94FB426E7E}">
      <dgm:prSet/>
      <dgm:spPr/>
      <dgm:t>
        <a:bodyPr/>
        <a:lstStyle/>
        <a:p>
          <a:endParaRPr lang="zh-CN" altLang="en-US"/>
        </a:p>
      </dgm:t>
    </dgm:pt>
    <dgm:pt modelId="{B76BC2E7-793C-4022-85BD-333A4C23E321}">
      <dgm:prSet phldrT="[文本]"/>
      <dgm:spPr/>
      <dgm:t>
        <a:bodyPr/>
        <a:lstStyle/>
        <a:p>
          <a:r>
            <a:rPr lang="zh-CN" altLang="en-US" dirty="0" smtClean="0"/>
            <a:t>监控告警</a:t>
          </a:r>
          <a:endParaRPr lang="zh-CN" altLang="en-US" dirty="0"/>
        </a:p>
      </dgm:t>
    </dgm:pt>
    <dgm:pt modelId="{8E670E14-58C6-4BBB-BC59-3C8D122FFF5F}" type="parTrans" cxnId="{1981686A-6E5D-4CC2-8CD8-A90599C77BA3}">
      <dgm:prSet/>
      <dgm:spPr/>
      <dgm:t>
        <a:bodyPr/>
        <a:lstStyle/>
        <a:p>
          <a:endParaRPr lang="zh-CN" altLang="en-US"/>
        </a:p>
      </dgm:t>
    </dgm:pt>
    <dgm:pt modelId="{0D32805C-DB05-4C17-9454-2C649F0DC161}" type="sibTrans" cxnId="{1981686A-6E5D-4CC2-8CD8-A90599C77BA3}">
      <dgm:prSet/>
      <dgm:spPr/>
      <dgm:t>
        <a:bodyPr/>
        <a:lstStyle/>
        <a:p>
          <a:endParaRPr lang="zh-CN" altLang="en-US"/>
        </a:p>
      </dgm:t>
    </dgm:pt>
    <dgm:pt modelId="{73F44E93-B90B-408C-A5E0-A80893130F39}">
      <dgm:prSet phldrT="[文本]"/>
      <dgm:spPr/>
      <dgm:t>
        <a:bodyPr/>
        <a:lstStyle/>
        <a:p>
          <a:r>
            <a:rPr lang="zh-CN" altLang="en-US" dirty="0" smtClean="0"/>
            <a:t>设备监控</a:t>
          </a:r>
          <a:endParaRPr lang="zh-CN" altLang="en-US" dirty="0"/>
        </a:p>
      </dgm:t>
    </dgm:pt>
    <dgm:pt modelId="{FE12AC8C-0466-4711-9D7D-0B2059C715FF}" type="parTrans" cxnId="{33061E40-6E17-47E8-8A1C-BE5F5B8E9347}">
      <dgm:prSet/>
      <dgm:spPr/>
      <dgm:t>
        <a:bodyPr/>
        <a:lstStyle/>
        <a:p>
          <a:endParaRPr lang="zh-CN" altLang="en-US"/>
        </a:p>
      </dgm:t>
    </dgm:pt>
    <dgm:pt modelId="{28C43C01-A9D7-4F7C-892C-2278A00B5CEA}" type="sibTrans" cxnId="{33061E40-6E17-47E8-8A1C-BE5F5B8E9347}">
      <dgm:prSet/>
      <dgm:spPr/>
      <dgm:t>
        <a:bodyPr/>
        <a:lstStyle/>
        <a:p>
          <a:endParaRPr lang="zh-CN" altLang="en-US"/>
        </a:p>
      </dgm:t>
    </dgm:pt>
    <dgm:pt modelId="{9B00ECB8-85C7-4789-A880-E0BC0BCAEFD9}">
      <dgm:prSet phldrT="[文本]"/>
      <dgm:spPr/>
      <dgm:t>
        <a:bodyPr/>
        <a:lstStyle/>
        <a:p>
          <a:r>
            <a:rPr lang="zh-CN" altLang="en-US" dirty="0" smtClean="0"/>
            <a:t>页面监控</a:t>
          </a:r>
          <a:endParaRPr lang="zh-CN" altLang="en-US" dirty="0"/>
        </a:p>
      </dgm:t>
    </dgm:pt>
    <dgm:pt modelId="{BE670ECE-0319-4596-B2B8-9B1F39822438}" type="parTrans" cxnId="{508CB8E1-5DD8-4C5F-BB09-D4110AAC89F1}">
      <dgm:prSet/>
      <dgm:spPr/>
      <dgm:t>
        <a:bodyPr/>
        <a:lstStyle/>
        <a:p>
          <a:endParaRPr lang="zh-CN" altLang="en-US"/>
        </a:p>
      </dgm:t>
    </dgm:pt>
    <dgm:pt modelId="{4DDAA644-A326-4EBA-9603-8FADE6D120D5}" type="sibTrans" cxnId="{508CB8E1-5DD8-4C5F-BB09-D4110AAC89F1}">
      <dgm:prSet/>
      <dgm:spPr/>
      <dgm:t>
        <a:bodyPr/>
        <a:lstStyle/>
        <a:p>
          <a:endParaRPr lang="zh-CN" altLang="en-US"/>
        </a:p>
      </dgm:t>
    </dgm:pt>
    <dgm:pt modelId="{88D9AEB8-09D0-46B5-9237-F061645768D1}">
      <dgm:prSet phldrT="[文本]"/>
      <dgm:spPr/>
      <dgm:t>
        <a:bodyPr/>
        <a:lstStyle/>
        <a:p>
          <a:r>
            <a:rPr lang="zh-CN" altLang="en-US" dirty="0" smtClean="0"/>
            <a:t>页面剖析</a:t>
          </a:r>
          <a:endParaRPr lang="zh-CN" altLang="en-US" dirty="0"/>
        </a:p>
      </dgm:t>
    </dgm:pt>
    <dgm:pt modelId="{CDFA2775-3677-4449-966D-9B826152E90A}" type="parTrans" cxnId="{9BD69C11-920B-4184-B0B9-14C15010CE3D}">
      <dgm:prSet/>
      <dgm:spPr/>
      <dgm:t>
        <a:bodyPr/>
        <a:lstStyle/>
        <a:p>
          <a:endParaRPr lang="zh-CN" altLang="en-US"/>
        </a:p>
      </dgm:t>
    </dgm:pt>
    <dgm:pt modelId="{D2A007FE-C7AA-4EC4-83B4-8FBEEDBA3844}" type="sibTrans" cxnId="{9BD69C11-920B-4184-B0B9-14C15010CE3D}">
      <dgm:prSet/>
      <dgm:spPr/>
      <dgm:t>
        <a:bodyPr/>
        <a:lstStyle/>
        <a:p>
          <a:endParaRPr lang="zh-CN" altLang="en-US"/>
        </a:p>
      </dgm:t>
    </dgm:pt>
    <dgm:pt modelId="{07F85B65-9B39-4477-804F-45A4D0915350}">
      <dgm:prSet phldrT="[文本]"/>
      <dgm:spPr/>
      <dgm:t>
        <a:bodyPr/>
        <a:lstStyle/>
        <a:p>
          <a:r>
            <a:rPr lang="zh-CN" altLang="en-US" dirty="0" smtClean="0"/>
            <a:t>系统指标</a:t>
          </a:r>
          <a:endParaRPr lang="zh-CN" altLang="en-US" dirty="0"/>
        </a:p>
      </dgm:t>
    </dgm:pt>
    <dgm:pt modelId="{20C5B5FA-5B38-4F3D-A778-B6704474A903}" type="parTrans" cxnId="{B6D31BE5-2821-43FE-911B-592EBDD28995}">
      <dgm:prSet/>
      <dgm:spPr/>
      <dgm:t>
        <a:bodyPr/>
        <a:lstStyle/>
        <a:p>
          <a:endParaRPr lang="zh-CN" altLang="en-US"/>
        </a:p>
      </dgm:t>
    </dgm:pt>
    <dgm:pt modelId="{03841B83-68F8-4FBF-A2EA-1363DAFF6AB6}" type="sibTrans" cxnId="{B6D31BE5-2821-43FE-911B-592EBDD28995}">
      <dgm:prSet/>
      <dgm:spPr/>
      <dgm:t>
        <a:bodyPr/>
        <a:lstStyle/>
        <a:p>
          <a:endParaRPr lang="zh-CN" altLang="en-US"/>
        </a:p>
      </dgm:t>
    </dgm:pt>
    <dgm:pt modelId="{C2E84CCB-2EEB-4DFB-B220-30768E579F4A}">
      <dgm:prSet phldrT="[文本]"/>
      <dgm:spPr/>
      <dgm:t>
        <a:bodyPr/>
        <a:lstStyle/>
        <a:p>
          <a:r>
            <a:rPr lang="zh-CN" altLang="en-US" dirty="0" smtClean="0"/>
            <a:t>数据库指标</a:t>
          </a:r>
          <a:endParaRPr lang="zh-CN" altLang="en-US" dirty="0"/>
        </a:p>
      </dgm:t>
    </dgm:pt>
    <dgm:pt modelId="{3BBEE8C7-70C0-4E57-B1A5-E8E19E3427F2}" type="parTrans" cxnId="{33FD413F-8049-47D0-90E0-2A98C8F4E15D}">
      <dgm:prSet/>
      <dgm:spPr/>
      <dgm:t>
        <a:bodyPr/>
        <a:lstStyle/>
        <a:p>
          <a:endParaRPr lang="zh-CN" altLang="en-US"/>
        </a:p>
      </dgm:t>
    </dgm:pt>
    <dgm:pt modelId="{0950780D-F2C9-4373-89E7-23F61DE86C6D}" type="sibTrans" cxnId="{33FD413F-8049-47D0-90E0-2A98C8F4E15D}">
      <dgm:prSet/>
      <dgm:spPr/>
      <dgm:t>
        <a:bodyPr/>
        <a:lstStyle/>
        <a:p>
          <a:endParaRPr lang="zh-CN" altLang="en-US"/>
        </a:p>
      </dgm:t>
    </dgm:pt>
    <dgm:pt modelId="{F2BCEA4B-ED6B-4996-97FD-F1D6D6C0E2BE}">
      <dgm:prSet phldrT="[文本]"/>
      <dgm:spPr/>
      <dgm:t>
        <a:bodyPr/>
        <a:lstStyle/>
        <a:p>
          <a:r>
            <a:rPr lang="zh-CN" altLang="en-US" dirty="0" smtClean="0"/>
            <a:t>系统指标</a:t>
          </a:r>
          <a:endParaRPr lang="zh-CN" altLang="en-US" dirty="0"/>
        </a:p>
      </dgm:t>
    </dgm:pt>
    <dgm:pt modelId="{6D4337C9-74F3-467F-B9DB-C4027D77CA83}" type="parTrans" cxnId="{FAE1DEC7-C73E-4E9E-9529-4884DDA930FB}">
      <dgm:prSet/>
      <dgm:spPr/>
      <dgm:t>
        <a:bodyPr/>
        <a:lstStyle/>
        <a:p>
          <a:endParaRPr lang="zh-CN" altLang="en-US"/>
        </a:p>
      </dgm:t>
    </dgm:pt>
    <dgm:pt modelId="{C1D823A4-3CA2-4F78-B75E-B358E86611BD}" type="sibTrans" cxnId="{FAE1DEC7-C73E-4E9E-9529-4884DDA930FB}">
      <dgm:prSet/>
      <dgm:spPr/>
      <dgm:t>
        <a:bodyPr/>
        <a:lstStyle/>
        <a:p>
          <a:endParaRPr lang="zh-CN" altLang="en-US"/>
        </a:p>
      </dgm:t>
    </dgm:pt>
    <dgm:pt modelId="{5B322536-9A0B-4243-A81A-3FE284C0F928}">
      <dgm:prSet phldrT="[文本]"/>
      <dgm:spPr/>
      <dgm:t>
        <a:bodyPr/>
        <a:lstStyle/>
        <a:p>
          <a:r>
            <a:rPr lang="zh-CN" altLang="en-US" dirty="0" smtClean="0"/>
            <a:t>数据库指标</a:t>
          </a:r>
          <a:endParaRPr lang="zh-CN" altLang="en-US" dirty="0"/>
        </a:p>
      </dgm:t>
    </dgm:pt>
    <dgm:pt modelId="{BDCC01A0-A9EB-4E72-95A7-06820F9C641F}" type="parTrans" cxnId="{145DC15A-0EFC-4CDD-B184-3FCBD11BE05D}">
      <dgm:prSet/>
      <dgm:spPr/>
      <dgm:t>
        <a:bodyPr/>
        <a:lstStyle/>
        <a:p>
          <a:endParaRPr lang="zh-CN" altLang="en-US"/>
        </a:p>
      </dgm:t>
    </dgm:pt>
    <dgm:pt modelId="{37AD08CB-D51F-4015-97D2-EE763069C74C}" type="sibTrans" cxnId="{145DC15A-0EFC-4CDD-B184-3FCBD11BE05D}">
      <dgm:prSet/>
      <dgm:spPr/>
      <dgm:t>
        <a:bodyPr/>
        <a:lstStyle/>
        <a:p>
          <a:endParaRPr lang="zh-CN" altLang="en-US"/>
        </a:p>
      </dgm:t>
    </dgm:pt>
    <dgm:pt modelId="{4D251A66-0F97-4B16-A699-85BF827FB799}">
      <dgm:prSet phldrT="[文本]"/>
      <dgm:spPr/>
      <dgm:t>
        <a:bodyPr/>
        <a:lstStyle/>
        <a:p>
          <a:r>
            <a:rPr lang="en-US" altLang="zh-CN" dirty="0" smtClean="0"/>
            <a:t>Dragoon</a:t>
          </a:r>
          <a:endParaRPr lang="zh-CN" altLang="en-US" dirty="0"/>
        </a:p>
      </dgm:t>
    </dgm:pt>
    <dgm:pt modelId="{BBE11865-40E5-4261-8BC9-C6F171C3CA2A}" type="parTrans" cxnId="{C86AEF72-97F0-4F02-9301-E3BA1D0C7617}">
      <dgm:prSet/>
      <dgm:spPr/>
      <dgm:t>
        <a:bodyPr/>
        <a:lstStyle/>
        <a:p>
          <a:endParaRPr lang="zh-CN" altLang="en-US"/>
        </a:p>
      </dgm:t>
    </dgm:pt>
    <dgm:pt modelId="{B4604065-1216-4900-A1C2-C697880648E1}" type="sibTrans" cxnId="{C86AEF72-97F0-4F02-9301-E3BA1D0C7617}">
      <dgm:prSet/>
      <dgm:spPr/>
      <dgm:t>
        <a:bodyPr/>
        <a:lstStyle/>
        <a:p>
          <a:endParaRPr lang="zh-CN" altLang="en-US"/>
        </a:p>
      </dgm:t>
    </dgm:pt>
    <dgm:pt modelId="{4737DCEB-A559-461F-9CC1-3C666A7449B7}">
      <dgm:prSet phldrT="[文本]"/>
      <dgm:spPr/>
      <dgm:t>
        <a:bodyPr/>
        <a:lstStyle/>
        <a:p>
          <a:r>
            <a:rPr lang="zh-CN" altLang="en-US" dirty="0" smtClean="0"/>
            <a:t>应用监控</a:t>
          </a:r>
          <a:endParaRPr lang="zh-CN" altLang="en-US" dirty="0"/>
        </a:p>
      </dgm:t>
    </dgm:pt>
    <dgm:pt modelId="{17DE7716-F73B-4FAD-A431-C4B78C3D6004}" type="parTrans" cxnId="{EC7E781A-F5E9-4EAE-894C-01A52039E50C}">
      <dgm:prSet/>
      <dgm:spPr/>
      <dgm:t>
        <a:bodyPr/>
        <a:lstStyle/>
        <a:p>
          <a:endParaRPr lang="zh-CN" altLang="en-US"/>
        </a:p>
      </dgm:t>
    </dgm:pt>
    <dgm:pt modelId="{96E0D42F-36EE-4139-BD8C-AEDA7AE3AE24}" type="sibTrans" cxnId="{EC7E781A-F5E9-4EAE-894C-01A52039E50C}">
      <dgm:prSet/>
      <dgm:spPr/>
      <dgm:t>
        <a:bodyPr/>
        <a:lstStyle/>
        <a:p>
          <a:endParaRPr lang="zh-CN" altLang="en-US"/>
        </a:p>
      </dgm:t>
    </dgm:pt>
    <dgm:pt modelId="{E394605B-AA41-4418-A1B1-EA0C3FAB9EF3}">
      <dgm:prSet phldrT="[文本]"/>
      <dgm:spPr/>
      <dgm:t>
        <a:bodyPr/>
        <a:lstStyle/>
        <a:p>
          <a:r>
            <a:rPr lang="zh-CN" altLang="en-US" dirty="0" smtClean="0"/>
            <a:t>分层监控</a:t>
          </a:r>
          <a:endParaRPr lang="zh-CN" altLang="en-US" dirty="0"/>
        </a:p>
      </dgm:t>
    </dgm:pt>
    <dgm:pt modelId="{A8552A82-0589-40E0-9473-63E5A083C014}" type="parTrans" cxnId="{60DDA841-BF90-419D-B04A-50549BA2A28D}">
      <dgm:prSet/>
      <dgm:spPr/>
      <dgm:t>
        <a:bodyPr/>
        <a:lstStyle/>
        <a:p>
          <a:endParaRPr lang="zh-CN" altLang="en-US"/>
        </a:p>
      </dgm:t>
    </dgm:pt>
    <dgm:pt modelId="{D564E83B-0981-469A-9275-8FC38B5F500A}" type="sibTrans" cxnId="{60DDA841-BF90-419D-B04A-50549BA2A28D}">
      <dgm:prSet/>
      <dgm:spPr/>
      <dgm:t>
        <a:bodyPr/>
        <a:lstStyle/>
        <a:p>
          <a:endParaRPr lang="zh-CN" altLang="en-US"/>
        </a:p>
      </dgm:t>
    </dgm:pt>
    <dgm:pt modelId="{7A111B63-0B17-4B87-A10E-E06516398B46}">
      <dgm:prSet phldrT="[文本]"/>
      <dgm:spPr/>
      <dgm:t>
        <a:bodyPr/>
        <a:lstStyle/>
        <a:p>
          <a:r>
            <a:rPr lang="zh-CN" altLang="en-US" dirty="0" smtClean="0"/>
            <a:t>监控告警</a:t>
          </a:r>
          <a:endParaRPr lang="zh-CN" altLang="en-US" dirty="0"/>
        </a:p>
      </dgm:t>
    </dgm:pt>
    <dgm:pt modelId="{51F8909D-12CE-4A80-B024-9D1C2EFA0A6E}" type="parTrans" cxnId="{A6E264EF-CFE8-42FE-A618-C3D5505EB44F}">
      <dgm:prSet/>
      <dgm:spPr/>
      <dgm:t>
        <a:bodyPr/>
        <a:lstStyle/>
        <a:p>
          <a:endParaRPr lang="zh-CN" altLang="en-US"/>
        </a:p>
      </dgm:t>
    </dgm:pt>
    <dgm:pt modelId="{2095DCF3-1225-43F8-A04F-F3D2001A5358}" type="sibTrans" cxnId="{A6E264EF-CFE8-42FE-A618-C3D5505EB44F}">
      <dgm:prSet/>
      <dgm:spPr/>
      <dgm:t>
        <a:bodyPr/>
        <a:lstStyle/>
        <a:p>
          <a:endParaRPr lang="zh-CN" altLang="en-US"/>
        </a:p>
      </dgm:t>
    </dgm:pt>
    <dgm:pt modelId="{2BD35575-D04B-4EED-A6DC-827175157592}" type="pres">
      <dgm:prSet presAssocID="{14182F4F-E2CC-470F-A4C8-C51FBC2954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5F6C4D6-11DB-4FB3-8EF0-A15955B3B4C6}" type="pres">
      <dgm:prSet presAssocID="{FCE531B5-2C61-47B9-9E30-95BAA9D98FDF}" presName="root" presStyleCnt="0"/>
      <dgm:spPr/>
    </dgm:pt>
    <dgm:pt modelId="{206BF1F9-C2A0-4D0F-8BAE-EFF3461DBE0A}" type="pres">
      <dgm:prSet presAssocID="{FCE531B5-2C61-47B9-9E30-95BAA9D98FDF}" presName="rootComposite" presStyleCnt="0"/>
      <dgm:spPr/>
    </dgm:pt>
    <dgm:pt modelId="{B91A4128-A3AB-4DDC-B672-C10F114A7C76}" type="pres">
      <dgm:prSet presAssocID="{FCE531B5-2C61-47B9-9E30-95BAA9D98FDF}" presName="rootText" presStyleLbl="node1" presStyleIdx="0" presStyleCnt="10"/>
      <dgm:spPr/>
      <dgm:t>
        <a:bodyPr/>
        <a:lstStyle/>
        <a:p>
          <a:endParaRPr lang="zh-CN" altLang="en-US"/>
        </a:p>
      </dgm:t>
    </dgm:pt>
    <dgm:pt modelId="{B771A499-9726-4BF5-A52E-8EF9C9536198}" type="pres">
      <dgm:prSet presAssocID="{FCE531B5-2C61-47B9-9E30-95BAA9D98FDF}" presName="rootConnector" presStyleLbl="node1" presStyleIdx="0" presStyleCnt="10"/>
      <dgm:spPr/>
      <dgm:t>
        <a:bodyPr/>
        <a:lstStyle/>
        <a:p>
          <a:endParaRPr lang="zh-CN" altLang="en-US"/>
        </a:p>
      </dgm:t>
    </dgm:pt>
    <dgm:pt modelId="{817E4009-2C90-4436-990B-ECB19A628775}" type="pres">
      <dgm:prSet presAssocID="{FCE531B5-2C61-47B9-9E30-95BAA9D98FDF}" presName="childShape" presStyleCnt="0"/>
      <dgm:spPr/>
    </dgm:pt>
    <dgm:pt modelId="{9DF36C77-F967-44BA-AF1C-3807133F9715}" type="pres">
      <dgm:prSet presAssocID="{3B1F918C-F6A5-4826-8B9E-08D318F5405D}" presName="Name13" presStyleLbl="parChTrans1D2" presStyleIdx="0" presStyleCnt="25"/>
      <dgm:spPr/>
      <dgm:t>
        <a:bodyPr/>
        <a:lstStyle/>
        <a:p>
          <a:endParaRPr lang="zh-CN" altLang="en-US"/>
        </a:p>
      </dgm:t>
    </dgm:pt>
    <dgm:pt modelId="{B631506A-721E-40FE-94F4-447930E98037}" type="pres">
      <dgm:prSet presAssocID="{455D7118-B38C-4872-9C82-77C069E82982}" presName="childText" presStyleLbl="bgAcc1" presStyleIdx="0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9780E4-730B-4771-9395-E2DE453619EB}" type="pres">
      <dgm:prSet presAssocID="{35576C7A-747C-40C3-A1FE-C8A56AA515DB}" presName="Name13" presStyleLbl="parChTrans1D2" presStyleIdx="1" presStyleCnt="25"/>
      <dgm:spPr/>
      <dgm:t>
        <a:bodyPr/>
        <a:lstStyle/>
        <a:p>
          <a:endParaRPr lang="zh-CN" altLang="en-US"/>
        </a:p>
      </dgm:t>
    </dgm:pt>
    <dgm:pt modelId="{CB5E7DC2-4A33-4BB9-BC76-003DC33993BB}" type="pres">
      <dgm:prSet presAssocID="{3552C294-AD14-438F-BAC0-B25AA28BF905}" presName="childText" presStyleLbl="bgAcc1" presStyleIdx="1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A99FE9-4608-4373-ABEA-903C8A9A1FC7}" type="pres">
      <dgm:prSet presAssocID="{FEA81CAD-E367-4C72-B889-099EF475BF4A}" presName="Name13" presStyleLbl="parChTrans1D2" presStyleIdx="2" presStyleCnt="25"/>
      <dgm:spPr/>
      <dgm:t>
        <a:bodyPr/>
        <a:lstStyle/>
        <a:p>
          <a:endParaRPr lang="zh-CN" altLang="en-US"/>
        </a:p>
      </dgm:t>
    </dgm:pt>
    <dgm:pt modelId="{8B085D48-2808-4A5E-9C73-A5A9D1779D54}" type="pres">
      <dgm:prSet presAssocID="{B628085D-B432-44C5-809A-23EEFC0E64D8}" presName="childText" presStyleLbl="bgAcc1" presStyleIdx="2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D2CF50-D8E1-4D9B-8855-ACFB6889FFB6}" type="pres">
      <dgm:prSet presAssocID="{54744CF3-7263-4CEA-802B-42136E9DD2B4}" presName="Name13" presStyleLbl="parChTrans1D2" presStyleIdx="3" presStyleCnt="25"/>
      <dgm:spPr/>
      <dgm:t>
        <a:bodyPr/>
        <a:lstStyle/>
        <a:p>
          <a:endParaRPr lang="zh-CN" altLang="en-US"/>
        </a:p>
      </dgm:t>
    </dgm:pt>
    <dgm:pt modelId="{0B27E5E7-EBE2-4291-A3CE-1EA6EF339AF1}" type="pres">
      <dgm:prSet presAssocID="{0C7EB158-993C-4D2A-8370-E90096FACFFB}" presName="childText" presStyleLbl="bgAcc1" presStyleIdx="3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AEE237-F3EB-4837-ADB3-A74C75F6802E}" type="pres">
      <dgm:prSet presAssocID="{FBA4C9DA-044D-43C6-A828-7CDB3B247A42}" presName="root" presStyleCnt="0"/>
      <dgm:spPr/>
    </dgm:pt>
    <dgm:pt modelId="{D18B41C3-E72C-4883-88DC-6D3FABFA0531}" type="pres">
      <dgm:prSet presAssocID="{FBA4C9DA-044D-43C6-A828-7CDB3B247A42}" presName="rootComposite" presStyleCnt="0"/>
      <dgm:spPr/>
    </dgm:pt>
    <dgm:pt modelId="{AD029CE1-D8E7-4C1A-88A2-39F85DF3D896}" type="pres">
      <dgm:prSet presAssocID="{FBA4C9DA-044D-43C6-A828-7CDB3B247A42}" presName="rootText" presStyleLbl="node1" presStyleIdx="1" presStyleCnt="10"/>
      <dgm:spPr/>
      <dgm:t>
        <a:bodyPr/>
        <a:lstStyle/>
        <a:p>
          <a:endParaRPr lang="zh-CN" altLang="en-US"/>
        </a:p>
      </dgm:t>
    </dgm:pt>
    <dgm:pt modelId="{CD277D84-5C10-429F-8F94-3B68773FE0D8}" type="pres">
      <dgm:prSet presAssocID="{FBA4C9DA-044D-43C6-A828-7CDB3B247A42}" presName="rootConnector" presStyleLbl="node1" presStyleIdx="1" presStyleCnt="10"/>
      <dgm:spPr/>
      <dgm:t>
        <a:bodyPr/>
        <a:lstStyle/>
        <a:p>
          <a:endParaRPr lang="zh-CN" altLang="en-US"/>
        </a:p>
      </dgm:t>
    </dgm:pt>
    <dgm:pt modelId="{D3598BDB-79E9-4E33-80F6-A8E936575A20}" type="pres">
      <dgm:prSet presAssocID="{FBA4C9DA-044D-43C6-A828-7CDB3B247A42}" presName="childShape" presStyleCnt="0"/>
      <dgm:spPr/>
    </dgm:pt>
    <dgm:pt modelId="{59C85C38-4903-4679-8BA3-FBB69D67C198}" type="pres">
      <dgm:prSet presAssocID="{B783C7E9-1E2E-478F-B93F-F231C91695B7}" presName="Name13" presStyleLbl="parChTrans1D2" presStyleIdx="4" presStyleCnt="25"/>
      <dgm:spPr/>
      <dgm:t>
        <a:bodyPr/>
        <a:lstStyle/>
        <a:p>
          <a:endParaRPr lang="zh-CN" altLang="en-US"/>
        </a:p>
      </dgm:t>
    </dgm:pt>
    <dgm:pt modelId="{9280CB62-0C67-403D-8BE8-BAE7D3DBEFE0}" type="pres">
      <dgm:prSet presAssocID="{30A22C8C-2074-4E6C-A4FC-9E2FD92045D5}" presName="childText" presStyleLbl="bgAcc1" presStyleIdx="4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B718B7-0AFD-4678-913F-F5E41B1FAB43}" type="pres">
      <dgm:prSet presAssocID="{B78246DE-2387-4942-8172-33B069B8D274}" presName="Name13" presStyleLbl="parChTrans1D2" presStyleIdx="5" presStyleCnt="25"/>
      <dgm:spPr/>
      <dgm:t>
        <a:bodyPr/>
        <a:lstStyle/>
        <a:p>
          <a:endParaRPr lang="zh-CN" altLang="en-US"/>
        </a:p>
      </dgm:t>
    </dgm:pt>
    <dgm:pt modelId="{5342518C-4925-4848-B2D4-58A27AD93A0F}" type="pres">
      <dgm:prSet presAssocID="{21504A35-48A5-4E46-AA54-EDC75A3D8CAF}" presName="childText" presStyleLbl="bgAcc1" presStyleIdx="5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D175FE-543E-47AA-A9C2-376A86AD2D43}" type="pres">
      <dgm:prSet presAssocID="{764811E1-50BF-4C51-B7C1-CA6B89484F78}" presName="Name13" presStyleLbl="parChTrans1D2" presStyleIdx="6" presStyleCnt="25"/>
      <dgm:spPr/>
      <dgm:t>
        <a:bodyPr/>
        <a:lstStyle/>
        <a:p>
          <a:endParaRPr lang="zh-CN" altLang="en-US"/>
        </a:p>
      </dgm:t>
    </dgm:pt>
    <dgm:pt modelId="{DC85E81D-0777-4892-AE87-8780073EE693}" type="pres">
      <dgm:prSet presAssocID="{951CCAA9-8660-4531-A948-B70FE63E317B}" presName="childText" presStyleLbl="bgAcc1" presStyleIdx="6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E09312-9AF6-422B-B12E-33DE39B48F14}" type="pres">
      <dgm:prSet presAssocID="{C0D9EBE9-B3C9-41A2-B7D9-108CA6B48A6F}" presName="Name13" presStyleLbl="parChTrans1D2" presStyleIdx="7" presStyleCnt="25"/>
      <dgm:spPr/>
      <dgm:t>
        <a:bodyPr/>
        <a:lstStyle/>
        <a:p>
          <a:endParaRPr lang="zh-CN" altLang="en-US"/>
        </a:p>
      </dgm:t>
    </dgm:pt>
    <dgm:pt modelId="{5C22648A-EB5F-4587-A6CE-A5C6A8E15C11}" type="pres">
      <dgm:prSet presAssocID="{EB893CDC-4BBA-489A-920D-62B37A6533D3}" presName="childText" presStyleLbl="bgAcc1" presStyleIdx="7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BFD185-AFF2-4007-B479-419E6567FA5B}" type="pres">
      <dgm:prSet presAssocID="{6E372961-0654-4EED-8AB7-4229CC556715}" presName="Name13" presStyleLbl="parChTrans1D2" presStyleIdx="8" presStyleCnt="25"/>
      <dgm:spPr/>
      <dgm:t>
        <a:bodyPr/>
        <a:lstStyle/>
        <a:p>
          <a:endParaRPr lang="zh-CN" altLang="en-US"/>
        </a:p>
      </dgm:t>
    </dgm:pt>
    <dgm:pt modelId="{2AA28DFF-8349-42AE-8A0B-4EA522CB708D}" type="pres">
      <dgm:prSet presAssocID="{17DA583E-3EFD-44D7-B56F-49D64EACC108}" presName="childText" presStyleLbl="bgAcc1" presStyleIdx="8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3FF67-A3EA-43D6-8B34-83239CA607D9}" type="pres">
      <dgm:prSet presAssocID="{636F78CF-6FA2-4233-995C-75796FEAA094}" presName="root" presStyleCnt="0"/>
      <dgm:spPr/>
    </dgm:pt>
    <dgm:pt modelId="{38F54803-C3A1-43C1-8CAE-DB3BF016A56D}" type="pres">
      <dgm:prSet presAssocID="{636F78CF-6FA2-4233-995C-75796FEAA094}" presName="rootComposite" presStyleCnt="0"/>
      <dgm:spPr/>
    </dgm:pt>
    <dgm:pt modelId="{55907078-6544-44ED-8698-65F92AE4DC0F}" type="pres">
      <dgm:prSet presAssocID="{636F78CF-6FA2-4233-995C-75796FEAA094}" presName="rootText" presStyleLbl="node1" presStyleIdx="2" presStyleCnt="10"/>
      <dgm:spPr/>
      <dgm:t>
        <a:bodyPr/>
        <a:lstStyle/>
        <a:p>
          <a:endParaRPr lang="zh-CN" altLang="en-US"/>
        </a:p>
      </dgm:t>
    </dgm:pt>
    <dgm:pt modelId="{D2862BB7-2DDC-4898-8D25-869BD331B690}" type="pres">
      <dgm:prSet presAssocID="{636F78CF-6FA2-4233-995C-75796FEAA094}" presName="rootConnector" presStyleLbl="node1" presStyleIdx="2" presStyleCnt="10"/>
      <dgm:spPr/>
      <dgm:t>
        <a:bodyPr/>
        <a:lstStyle/>
        <a:p>
          <a:endParaRPr lang="zh-CN" altLang="en-US"/>
        </a:p>
      </dgm:t>
    </dgm:pt>
    <dgm:pt modelId="{35FB9836-4B13-4E94-943B-3FA456EF384B}" type="pres">
      <dgm:prSet presAssocID="{636F78CF-6FA2-4233-995C-75796FEAA094}" presName="childShape" presStyleCnt="0"/>
      <dgm:spPr/>
    </dgm:pt>
    <dgm:pt modelId="{DCF935B0-D6DC-4255-91DA-D0AE70C0F559}" type="pres">
      <dgm:prSet presAssocID="{0431BD06-032E-4A29-897C-8F0548B13CDF}" presName="Name13" presStyleLbl="parChTrans1D2" presStyleIdx="9" presStyleCnt="25"/>
      <dgm:spPr/>
      <dgm:t>
        <a:bodyPr/>
        <a:lstStyle/>
        <a:p>
          <a:endParaRPr lang="zh-CN" altLang="en-US"/>
        </a:p>
      </dgm:t>
    </dgm:pt>
    <dgm:pt modelId="{C9B39A72-6978-463A-B984-F75CE3D24790}" type="pres">
      <dgm:prSet presAssocID="{331D2255-419F-435C-BBBC-1B12073BA016}" presName="childText" presStyleLbl="bgAcc1" presStyleIdx="9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117E38-8A1D-45C9-B91C-47541AB3AE9F}" type="pres">
      <dgm:prSet presAssocID="{5758756E-BD68-4B36-AA0B-6FF3002F8EEB}" presName="Name13" presStyleLbl="parChTrans1D2" presStyleIdx="10" presStyleCnt="25"/>
      <dgm:spPr/>
      <dgm:t>
        <a:bodyPr/>
        <a:lstStyle/>
        <a:p>
          <a:endParaRPr lang="zh-CN" altLang="en-US"/>
        </a:p>
      </dgm:t>
    </dgm:pt>
    <dgm:pt modelId="{07773EB1-AD80-43EE-A225-2D52DED1CC57}" type="pres">
      <dgm:prSet presAssocID="{A0C4DFE8-2774-40E7-BA48-6A0C1D00A682}" presName="childText" presStyleLbl="bgAcc1" presStyleIdx="10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2E66D2-4461-4AB7-8622-9C46C4C687E6}" type="pres">
      <dgm:prSet presAssocID="{96592CEB-BC83-4C3E-8AF7-EC46B6E1329B}" presName="Name13" presStyleLbl="parChTrans1D2" presStyleIdx="11" presStyleCnt="25"/>
      <dgm:spPr/>
      <dgm:t>
        <a:bodyPr/>
        <a:lstStyle/>
        <a:p>
          <a:endParaRPr lang="zh-CN" altLang="en-US"/>
        </a:p>
      </dgm:t>
    </dgm:pt>
    <dgm:pt modelId="{14AC271F-E4F4-45EA-B85D-35DDB09DFC49}" type="pres">
      <dgm:prSet presAssocID="{F65634DA-381D-42CD-9A98-0F0BF26C5E9B}" presName="childText" presStyleLbl="bgAcc1" presStyleIdx="11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EDD5F-7A0D-42D2-AB43-DCA68FCB128A}" type="pres">
      <dgm:prSet presAssocID="{975A98C8-343D-464A-A586-379A75BBB1D6}" presName="root" presStyleCnt="0"/>
      <dgm:spPr/>
    </dgm:pt>
    <dgm:pt modelId="{98F8F81E-7E25-448B-ABEA-BAEDED597336}" type="pres">
      <dgm:prSet presAssocID="{975A98C8-343D-464A-A586-379A75BBB1D6}" presName="rootComposite" presStyleCnt="0"/>
      <dgm:spPr/>
    </dgm:pt>
    <dgm:pt modelId="{CD07F02F-C97F-4A51-A106-482981C3121C}" type="pres">
      <dgm:prSet presAssocID="{975A98C8-343D-464A-A586-379A75BBB1D6}" presName="rootText" presStyleLbl="node1" presStyleIdx="3" presStyleCnt="10"/>
      <dgm:spPr/>
      <dgm:t>
        <a:bodyPr/>
        <a:lstStyle/>
        <a:p>
          <a:endParaRPr lang="zh-CN" altLang="en-US"/>
        </a:p>
      </dgm:t>
    </dgm:pt>
    <dgm:pt modelId="{CA06EB53-4062-4911-9113-88ACC9392B9B}" type="pres">
      <dgm:prSet presAssocID="{975A98C8-343D-464A-A586-379A75BBB1D6}" presName="rootConnector" presStyleLbl="node1" presStyleIdx="3" presStyleCnt="10"/>
      <dgm:spPr/>
      <dgm:t>
        <a:bodyPr/>
        <a:lstStyle/>
        <a:p>
          <a:endParaRPr lang="zh-CN" altLang="en-US"/>
        </a:p>
      </dgm:t>
    </dgm:pt>
    <dgm:pt modelId="{138A86E3-535C-4425-8434-34E4717DB084}" type="pres">
      <dgm:prSet presAssocID="{975A98C8-343D-464A-A586-379A75BBB1D6}" presName="childShape" presStyleCnt="0"/>
      <dgm:spPr/>
    </dgm:pt>
    <dgm:pt modelId="{6A486048-7C3D-4DB9-9280-480CC44B1350}" type="pres">
      <dgm:prSet presAssocID="{FDA04EB2-C95B-4A3E-BC3F-222606354A2E}" presName="Name13" presStyleLbl="parChTrans1D2" presStyleIdx="12" presStyleCnt="25"/>
      <dgm:spPr/>
      <dgm:t>
        <a:bodyPr/>
        <a:lstStyle/>
        <a:p>
          <a:endParaRPr lang="zh-CN" altLang="en-US"/>
        </a:p>
      </dgm:t>
    </dgm:pt>
    <dgm:pt modelId="{CDD4B49A-94BD-4077-B937-DFE830996554}" type="pres">
      <dgm:prSet presAssocID="{8FD60E70-60F7-446B-8AFD-E522A906C8C4}" presName="childText" presStyleLbl="bgAcc1" presStyleIdx="12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F1279-6286-4796-B894-1E1FEF17EB09}" type="pres">
      <dgm:prSet presAssocID="{9146CC77-AD22-48A9-A595-D48C7187C5DA}" presName="root" presStyleCnt="0"/>
      <dgm:spPr/>
    </dgm:pt>
    <dgm:pt modelId="{265A3387-1B81-4F0F-BF98-F6B1E3FF7ECD}" type="pres">
      <dgm:prSet presAssocID="{9146CC77-AD22-48A9-A595-D48C7187C5DA}" presName="rootComposite" presStyleCnt="0"/>
      <dgm:spPr/>
    </dgm:pt>
    <dgm:pt modelId="{48FD1638-763B-4C7D-9575-BCC55086941B}" type="pres">
      <dgm:prSet presAssocID="{9146CC77-AD22-48A9-A595-D48C7187C5DA}" presName="rootText" presStyleLbl="node1" presStyleIdx="4" presStyleCnt="10"/>
      <dgm:spPr/>
      <dgm:t>
        <a:bodyPr/>
        <a:lstStyle/>
        <a:p>
          <a:endParaRPr lang="zh-CN" altLang="en-US"/>
        </a:p>
      </dgm:t>
    </dgm:pt>
    <dgm:pt modelId="{5F13C6C4-88B9-43E6-82E5-73D0C577DC13}" type="pres">
      <dgm:prSet presAssocID="{9146CC77-AD22-48A9-A595-D48C7187C5DA}" presName="rootConnector" presStyleLbl="node1" presStyleIdx="4" presStyleCnt="10"/>
      <dgm:spPr/>
      <dgm:t>
        <a:bodyPr/>
        <a:lstStyle/>
        <a:p>
          <a:endParaRPr lang="zh-CN" altLang="en-US"/>
        </a:p>
      </dgm:t>
    </dgm:pt>
    <dgm:pt modelId="{287CEBB7-5ACB-4BB0-8AA9-B68967E2497C}" type="pres">
      <dgm:prSet presAssocID="{9146CC77-AD22-48A9-A595-D48C7187C5DA}" presName="childShape" presStyleCnt="0"/>
      <dgm:spPr/>
    </dgm:pt>
    <dgm:pt modelId="{24770788-3C5B-49EC-B47F-D068C52B1A14}" type="pres">
      <dgm:prSet presAssocID="{CF74AB22-0E05-417F-958C-B19CE8EED35F}" presName="Name13" presStyleLbl="parChTrans1D2" presStyleIdx="13" presStyleCnt="25"/>
      <dgm:spPr/>
      <dgm:t>
        <a:bodyPr/>
        <a:lstStyle/>
        <a:p>
          <a:endParaRPr lang="zh-CN" altLang="en-US"/>
        </a:p>
      </dgm:t>
    </dgm:pt>
    <dgm:pt modelId="{6798FA1B-C1B8-4D47-9F9A-84EF3E162865}" type="pres">
      <dgm:prSet presAssocID="{9840F234-4F8D-4CD4-B184-86E91F6FB4A9}" presName="childText" presStyleLbl="bgAcc1" presStyleIdx="13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81BAC-49A0-4A5E-82EA-1E41B1E0CCBE}" type="pres">
      <dgm:prSet presAssocID="{4D251A66-0F97-4B16-A699-85BF827FB799}" presName="root" presStyleCnt="0"/>
      <dgm:spPr/>
    </dgm:pt>
    <dgm:pt modelId="{8C672272-668B-4003-BBE5-64A39CBE2AE6}" type="pres">
      <dgm:prSet presAssocID="{4D251A66-0F97-4B16-A699-85BF827FB799}" presName="rootComposite" presStyleCnt="0"/>
      <dgm:spPr/>
    </dgm:pt>
    <dgm:pt modelId="{B0F4EE63-C553-4CFB-AD5E-C59461D45C73}" type="pres">
      <dgm:prSet presAssocID="{4D251A66-0F97-4B16-A699-85BF827FB799}" presName="rootText" presStyleLbl="node1" presStyleIdx="5" presStyleCnt="10"/>
      <dgm:spPr/>
      <dgm:t>
        <a:bodyPr/>
        <a:lstStyle/>
        <a:p>
          <a:endParaRPr lang="zh-CN" altLang="en-US"/>
        </a:p>
      </dgm:t>
    </dgm:pt>
    <dgm:pt modelId="{13D1C128-4E35-40F5-BF8E-FDF173D981E2}" type="pres">
      <dgm:prSet presAssocID="{4D251A66-0F97-4B16-A699-85BF827FB799}" presName="rootConnector" presStyleLbl="node1" presStyleIdx="5" presStyleCnt="10"/>
      <dgm:spPr/>
      <dgm:t>
        <a:bodyPr/>
        <a:lstStyle/>
        <a:p>
          <a:endParaRPr lang="zh-CN" altLang="en-US"/>
        </a:p>
      </dgm:t>
    </dgm:pt>
    <dgm:pt modelId="{8555BC6A-7127-4C13-BFA7-31CD2F2F3346}" type="pres">
      <dgm:prSet presAssocID="{4D251A66-0F97-4B16-A699-85BF827FB799}" presName="childShape" presStyleCnt="0"/>
      <dgm:spPr/>
    </dgm:pt>
    <dgm:pt modelId="{0158D3B9-1983-4492-B547-C05E587FD93F}" type="pres">
      <dgm:prSet presAssocID="{17DE7716-F73B-4FAD-A431-C4B78C3D6004}" presName="Name13" presStyleLbl="parChTrans1D2" presStyleIdx="14" presStyleCnt="25"/>
      <dgm:spPr/>
      <dgm:t>
        <a:bodyPr/>
        <a:lstStyle/>
        <a:p>
          <a:endParaRPr lang="zh-CN" altLang="en-US"/>
        </a:p>
      </dgm:t>
    </dgm:pt>
    <dgm:pt modelId="{67E8CAB0-D5B1-429D-8F38-EF141C19164E}" type="pres">
      <dgm:prSet presAssocID="{4737DCEB-A559-461F-9CC1-3C666A7449B7}" presName="childText" presStyleLbl="bgAcc1" presStyleIdx="14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6AF4F5-F26F-49EB-82EB-DB8C3727C6E2}" type="pres">
      <dgm:prSet presAssocID="{A8552A82-0589-40E0-9473-63E5A083C014}" presName="Name13" presStyleLbl="parChTrans1D2" presStyleIdx="15" presStyleCnt="25"/>
      <dgm:spPr/>
      <dgm:t>
        <a:bodyPr/>
        <a:lstStyle/>
        <a:p>
          <a:endParaRPr lang="zh-CN" altLang="en-US"/>
        </a:p>
      </dgm:t>
    </dgm:pt>
    <dgm:pt modelId="{511F199A-9227-410B-9EC8-8238DBFC5F36}" type="pres">
      <dgm:prSet presAssocID="{E394605B-AA41-4418-A1B1-EA0C3FAB9EF3}" presName="childText" presStyleLbl="bgAcc1" presStyleIdx="15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EE7285-A3D7-4707-A0CB-B84E2225F622}" type="pres">
      <dgm:prSet presAssocID="{51F8909D-12CE-4A80-B024-9D1C2EFA0A6E}" presName="Name13" presStyleLbl="parChTrans1D2" presStyleIdx="16" presStyleCnt="25"/>
      <dgm:spPr/>
      <dgm:t>
        <a:bodyPr/>
        <a:lstStyle/>
        <a:p>
          <a:endParaRPr lang="zh-CN" altLang="en-US"/>
        </a:p>
      </dgm:t>
    </dgm:pt>
    <dgm:pt modelId="{F41D3D46-21C8-4E28-8C54-A431CA52888E}" type="pres">
      <dgm:prSet presAssocID="{7A111B63-0B17-4B87-A10E-E06516398B46}" presName="childText" presStyleLbl="bgAcc1" presStyleIdx="16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69695B-6C2A-46EF-9504-262638A753AB}" type="pres">
      <dgm:prSet presAssocID="{569DE415-57C6-4A24-9249-7E84E3BBE3C6}" presName="root" presStyleCnt="0"/>
      <dgm:spPr/>
    </dgm:pt>
    <dgm:pt modelId="{F8D50BAC-84DC-463A-BB6C-B695864E92B7}" type="pres">
      <dgm:prSet presAssocID="{569DE415-57C6-4A24-9249-7E84E3BBE3C6}" presName="rootComposite" presStyleCnt="0"/>
      <dgm:spPr/>
    </dgm:pt>
    <dgm:pt modelId="{7C441A52-0667-407B-ABB5-55C09700F154}" type="pres">
      <dgm:prSet presAssocID="{569DE415-57C6-4A24-9249-7E84E3BBE3C6}" presName="rootText" presStyleLbl="node1" presStyleIdx="6" presStyleCnt="10"/>
      <dgm:spPr/>
      <dgm:t>
        <a:bodyPr/>
        <a:lstStyle/>
        <a:p>
          <a:endParaRPr lang="zh-CN" altLang="en-US"/>
        </a:p>
      </dgm:t>
    </dgm:pt>
    <dgm:pt modelId="{01E3822C-E52A-4043-B961-DE9473D5B2E5}" type="pres">
      <dgm:prSet presAssocID="{569DE415-57C6-4A24-9249-7E84E3BBE3C6}" presName="rootConnector" presStyleLbl="node1" presStyleIdx="6" presStyleCnt="10"/>
      <dgm:spPr/>
      <dgm:t>
        <a:bodyPr/>
        <a:lstStyle/>
        <a:p>
          <a:endParaRPr lang="zh-CN" altLang="en-US"/>
        </a:p>
      </dgm:t>
    </dgm:pt>
    <dgm:pt modelId="{DD575770-0998-44A1-8D23-A5317FAB5CD2}" type="pres">
      <dgm:prSet presAssocID="{569DE415-57C6-4A24-9249-7E84E3BBE3C6}" presName="childShape" presStyleCnt="0"/>
      <dgm:spPr/>
    </dgm:pt>
    <dgm:pt modelId="{A9FDA1F7-C668-4051-B15E-B177D7849BEB}" type="pres">
      <dgm:prSet presAssocID="{8E670E14-58C6-4BBB-BC59-3C8D122FFF5F}" presName="Name13" presStyleLbl="parChTrans1D2" presStyleIdx="17" presStyleCnt="25"/>
      <dgm:spPr/>
      <dgm:t>
        <a:bodyPr/>
        <a:lstStyle/>
        <a:p>
          <a:endParaRPr lang="zh-CN" altLang="en-US"/>
        </a:p>
      </dgm:t>
    </dgm:pt>
    <dgm:pt modelId="{7B9CFE7D-63A2-43D8-A88F-4428375E2E5A}" type="pres">
      <dgm:prSet presAssocID="{B76BC2E7-793C-4022-85BD-333A4C23E321}" presName="childText" presStyleLbl="bgAcc1" presStyleIdx="17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E837D-5620-4587-9238-363846683E44}" type="pres">
      <dgm:prSet presAssocID="{FE12AC8C-0466-4711-9D7D-0B2059C715FF}" presName="Name13" presStyleLbl="parChTrans1D2" presStyleIdx="18" presStyleCnt="25"/>
      <dgm:spPr/>
      <dgm:t>
        <a:bodyPr/>
        <a:lstStyle/>
        <a:p>
          <a:endParaRPr lang="zh-CN" altLang="en-US"/>
        </a:p>
      </dgm:t>
    </dgm:pt>
    <dgm:pt modelId="{E4B95558-4F5B-45A9-A02D-91F383FB3540}" type="pres">
      <dgm:prSet presAssocID="{73F44E93-B90B-408C-A5E0-A80893130F39}" presName="childText" presStyleLbl="bgAcc1" presStyleIdx="18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2AFB4C-C1DE-435E-BB9F-1324AECF956A}" type="pres">
      <dgm:prSet presAssocID="{4EA23808-F411-4832-B8A1-8EE849651E49}" presName="root" presStyleCnt="0"/>
      <dgm:spPr/>
    </dgm:pt>
    <dgm:pt modelId="{2D78AF9A-780C-476D-BF7B-BD343FFB489E}" type="pres">
      <dgm:prSet presAssocID="{4EA23808-F411-4832-B8A1-8EE849651E49}" presName="rootComposite" presStyleCnt="0"/>
      <dgm:spPr/>
    </dgm:pt>
    <dgm:pt modelId="{F43BE225-3469-46B1-8942-3EC85024ADA7}" type="pres">
      <dgm:prSet presAssocID="{4EA23808-F411-4832-B8A1-8EE849651E49}" presName="rootText" presStyleLbl="node1" presStyleIdx="7" presStyleCnt="10"/>
      <dgm:spPr/>
      <dgm:t>
        <a:bodyPr/>
        <a:lstStyle/>
        <a:p>
          <a:endParaRPr lang="zh-CN" altLang="en-US"/>
        </a:p>
      </dgm:t>
    </dgm:pt>
    <dgm:pt modelId="{FAAF1FF2-2B39-4FFA-B52B-09370151AA5D}" type="pres">
      <dgm:prSet presAssocID="{4EA23808-F411-4832-B8A1-8EE849651E49}" presName="rootConnector" presStyleLbl="node1" presStyleIdx="7" presStyleCnt="10"/>
      <dgm:spPr/>
      <dgm:t>
        <a:bodyPr/>
        <a:lstStyle/>
        <a:p>
          <a:endParaRPr lang="zh-CN" altLang="en-US"/>
        </a:p>
      </dgm:t>
    </dgm:pt>
    <dgm:pt modelId="{65A2B667-47C4-4117-9ADA-F8D4C57788D0}" type="pres">
      <dgm:prSet presAssocID="{4EA23808-F411-4832-B8A1-8EE849651E49}" presName="childShape" presStyleCnt="0"/>
      <dgm:spPr/>
    </dgm:pt>
    <dgm:pt modelId="{76F446E1-9182-46EC-A979-3E03EE49520E}" type="pres">
      <dgm:prSet presAssocID="{BE670ECE-0319-4596-B2B8-9B1F39822438}" presName="Name13" presStyleLbl="parChTrans1D2" presStyleIdx="19" presStyleCnt="25"/>
      <dgm:spPr/>
      <dgm:t>
        <a:bodyPr/>
        <a:lstStyle/>
        <a:p>
          <a:endParaRPr lang="zh-CN" altLang="en-US"/>
        </a:p>
      </dgm:t>
    </dgm:pt>
    <dgm:pt modelId="{27C2EB8F-0142-48FF-ADE1-09E7F54D6F69}" type="pres">
      <dgm:prSet presAssocID="{9B00ECB8-85C7-4789-A880-E0BC0BCAEFD9}" presName="childText" presStyleLbl="bgAcc1" presStyleIdx="19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3ED059-A198-4F2C-A009-F22B0559E380}" type="pres">
      <dgm:prSet presAssocID="{CDFA2775-3677-4449-966D-9B826152E90A}" presName="Name13" presStyleLbl="parChTrans1D2" presStyleIdx="20" presStyleCnt="25"/>
      <dgm:spPr/>
      <dgm:t>
        <a:bodyPr/>
        <a:lstStyle/>
        <a:p>
          <a:endParaRPr lang="zh-CN" altLang="en-US"/>
        </a:p>
      </dgm:t>
    </dgm:pt>
    <dgm:pt modelId="{3156ACBF-B1CD-4ACA-AD71-8A845B20AB55}" type="pres">
      <dgm:prSet presAssocID="{88D9AEB8-09D0-46B5-9237-F061645768D1}" presName="childText" presStyleLbl="bgAcc1" presStyleIdx="20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DD1F0-A447-4A51-AC89-D1199F4E72BD}" type="pres">
      <dgm:prSet presAssocID="{7DAE67AC-1101-4B10-AB73-514A7DC2A64F}" presName="root" presStyleCnt="0"/>
      <dgm:spPr/>
    </dgm:pt>
    <dgm:pt modelId="{530E5046-6B8D-408C-8686-2B4DEE1677F4}" type="pres">
      <dgm:prSet presAssocID="{7DAE67AC-1101-4B10-AB73-514A7DC2A64F}" presName="rootComposite" presStyleCnt="0"/>
      <dgm:spPr/>
    </dgm:pt>
    <dgm:pt modelId="{46EA3EF9-A352-4DB2-829A-975771616DEC}" type="pres">
      <dgm:prSet presAssocID="{7DAE67AC-1101-4B10-AB73-514A7DC2A64F}" presName="rootText" presStyleLbl="node1" presStyleIdx="8" presStyleCnt="10"/>
      <dgm:spPr/>
      <dgm:t>
        <a:bodyPr/>
        <a:lstStyle/>
        <a:p>
          <a:endParaRPr lang="zh-CN" altLang="en-US"/>
        </a:p>
      </dgm:t>
    </dgm:pt>
    <dgm:pt modelId="{2EF6C4A9-92AC-4D24-8B77-C1185EA90B76}" type="pres">
      <dgm:prSet presAssocID="{7DAE67AC-1101-4B10-AB73-514A7DC2A64F}" presName="rootConnector" presStyleLbl="node1" presStyleIdx="8" presStyleCnt="10"/>
      <dgm:spPr/>
      <dgm:t>
        <a:bodyPr/>
        <a:lstStyle/>
        <a:p>
          <a:endParaRPr lang="zh-CN" altLang="en-US"/>
        </a:p>
      </dgm:t>
    </dgm:pt>
    <dgm:pt modelId="{577E3FCD-1737-497F-AFC0-381BAB9C4144}" type="pres">
      <dgm:prSet presAssocID="{7DAE67AC-1101-4B10-AB73-514A7DC2A64F}" presName="childShape" presStyleCnt="0"/>
      <dgm:spPr/>
    </dgm:pt>
    <dgm:pt modelId="{1A8B627F-C136-4AAE-B42C-B0385BAB0C4D}" type="pres">
      <dgm:prSet presAssocID="{20C5B5FA-5B38-4F3D-A778-B6704474A903}" presName="Name13" presStyleLbl="parChTrans1D2" presStyleIdx="21" presStyleCnt="25"/>
      <dgm:spPr/>
      <dgm:t>
        <a:bodyPr/>
        <a:lstStyle/>
        <a:p>
          <a:endParaRPr lang="zh-CN" altLang="en-US"/>
        </a:p>
      </dgm:t>
    </dgm:pt>
    <dgm:pt modelId="{B3DA96BB-7D83-44FA-9D53-46763B6D481C}" type="pres">
      <dgm:prSet presAssocID="{07F85B65-9B39-4477-804F-45A4D0915350}" presName="childText" presStyleLbl="bgAcc1" presStyleIdx="21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F560C2-D1D4-4360-A647-417FBE52E874}" type="pres">
      <dgm:prSet presAssocID="{3BBEE8C7-70C0-4E57-B1A5-E8E19E3427F2}" presName="Name13" presStyleLbl="parChTrans1D2" presStyleIdx="22" presStyleCnt="25"/>
      <dgm:spPr/>
      <dgm:t>
        <a:bodyPr/>
        <a:lstStyle/>
        <a:p>
          <a:endParaRPr lang="zh-CN" altLang="en-US"/>
        </a:p>
      </dgm:t>
    </dgm:pt>
    <dgm:pt modelId="{37CEAE84-5256-49AB-8E0F-FF6F3D97C54B}" type="pres">
      <dgm:prSet presAssocID="{C2E84CCB-2EEB-4DFB-B220-30768E579F4A}" presName="childText" presStyleLbl="bgAcc1" presStyleIdx="22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8B2A65-C268-4DB7-AAEF-4F1AB437B3E9}" type="pres">
      <dgm:prSet presAssocID="{0289214C-B19E-4BDC-BBD0-DC5DF8546618}" presName="root" presStyleCnt="0"/>
      <dgm:spPr/>
    </dgm:pt>
    <dgm:pt modelId="{75BBEB94-7359-42E7-AEF1-29D32600AF0C}" type="pres">
      <dgm:prSet presAssocID="{0289214C-B19E-4BDC-BBD0-DC5DF8546618}" presName="rootComposite" presStyleCnt="0"/>
      <dgm:spPr/>
    </dgm:pt>
    <dgm:pt modelId="{AA59840A-25B8-45EA-9BFE-A0FE35F586E7}" type="pres">
      <dgm:prSet presAssocID="{0289214C-B19E-4BDC-BBD0-DC5DF8546618}" presName="rootText" presStyleLbl="node1" presStyleIdx="9" presStyleCnt="10"/>
      <dgm:spPr/>
      <dgm:t>
        <a:bodyPr/>
        <a:lstStyle/>
        <a:p>
          <a:endParaRPr lang="zh-CN" altLang="en-US"/>
        </a:p>
      </dgm:t>
    </dgm:pt>
    <dgm:pt modelId="{0ACE1FC8-9907-467A-B6D0-706B41E1FBFF}" type="pres">
      <dgm:prSet presAssocID="{0289214C-B19E-4BDC-BBD0-DC5DF8546618}" presName="rootConnector" presStyleLbl="node1" presStyleIdx="9" presStyleCnt="10"/>
      <dgm:spPr/>
      <dgm:t>
        <a:bodyPr/>
        <a:lstStyle/>
        <a:p>
          <a:endParaRPr lang="zh-CN" altLang="en-US"/>
        </a:p>
      </dgm:t>
    </dgm:pt>
    <dgm:pt modelId="{968B6DC0-9026-4FD5-B4F9-4203ACDC3A4A}" type="pres">
      <dgm:prSet presAssocID="{0289214C-B19E-4BDC-BBD0-DC5DF8546618}" presName="childShape" presStyleCnt="0"/>
      <dgm:spPr/>
    </dgm:pt>
    <dgm:pt modelId="{CB5D2F10-4568-4DA2-87F8-14C2E9657548}" type="pres">
      <dgm:prSet presAssocID="{6D4337C9-74F3-467F-B9DB-C4027D77CA83}" presName="Name13" presStyleLbl="parChTrans1D2" presStyleIdx="23" presStyleCnt="25"/>
      <dgm:spPr/>
      <dgm:t>
        <a:bodyPr/>
        <a:lstStyle/>
        <a:p>
          <a:endParaRPr lang="zh-CN" altLang="en-US"/>
        </a:p>
      </dgm:t>
    </dgm:pt>
    <dgm:pt modelId="{C6374234-334A-4552-927A-3230D506001C}" type="pres">
      <dgm:prSet presAssocID="{F2BCEA4B-ED6B-4996-97FD-F1D6D6C0E2BE}" presName="childText" presStyleLbl="bgAcc1" presStyleIdx="23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5DE483-E00A-41DC-B673-FB802F84257B}" type="pres">
      <dgm:prSet presAssocID="{BDCC01A0-A9EB-4E72-95A7-06820F9C641F}" presName="Name13" presStyleLbl="parChTrans1D2" presStyleIdx="24" presStyleCnt="25"/>
      <dgm:spPr/>
      <dgm:t>
        <a:bodyPr/>
        <a:lstStyle/>
        <a:p>
          <a:endParaRPr lang="zh-CN" altLang="en-US"/>
        </a:p>
      </dgm:t>
    </dgm:pt>
    <dgm:pt modelId="{9613EF66-F283-4357-9388-16E7A8F6AFD2}" type="pres">
      <dgm:prSet presAssocID="{5B322536-9A0B-4243-A81A-3FE284C0F928}" presName="childText" presStyleLbl="bgAcc1" presStyleIdx="24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2B2F04-BD59-4E29-B2DD-A28293C6A4EA}" type="presOf" srcId="{BE670ECE-0319-4596-B2B8-9B1F39822438}" destId="{76F446E1-9182-46EC-A979-3E03EE49520E}" srcOrd="0" destOrd="0" presId="urn:microsoft.com/office/officeart/2005/8/layout/hierarchy3"/>
    <dgm:cxn modelId="{F13001CE-BF10-499D-BE71-DEA0BD75D095}" type="presOf" srcId="{CF74AB22-0E05-417F-958C-B19CE8EED35F}" destId="{24770788-3C5B-49EC-B47F-D068C52B1A14}" srcOrd="0" destOrd="0" presId="urn:microsoft.com/office/officeart/2005/8/layout/hierarchy3"/>
    <dgm:cxn modelId="{26C9C8FC-8CB7-4280-B511-FECCB05286F1}" type="presOf" srcId="{0C7EB158-993C-4D2A-8370-E90096FACFFB}" destId="{0B27E5E7-EBE2-4291-A3CE-1EA6EF339AF1}" srcOrd="0" destOrd="0" presId="urn:microsoft.com/office/officeart/2005/8/layout/hierarchy3"/>
    <dgm:cxn modelId="{C51183F2-BAA2-4924-8D0C-EC17307EB8C4}" srcId="{14182F4F-E2CC-470F-A4C8-C51FBC29546B}" destId="{7DAE67AC-1101-4B10-AB73-514A7DC2A64F}" srcOrd="8" destOrd="0" parTransId="{8AED0410-EFA2-481B-BA21-EC044D34B2A8}" sibTransId="{0965983A-7A96-40B5-839B-795E5EA73ADD}"/>
    <dgm:cxn modelId="{E4036768-0D42-49A4-9499-20A6A174FC83}" type="presOf" srcId="{B783C7E9-1E2E-478F-B93F-F231C91695B7}" destId="{59C85C38-4903-4679-8BA3-FBB69D67C198}" srcOrd="0" destOrd="0" presId="urn:microsoft.com/office/officeart/2005/8/layout/hierarchy3"/>
    <dgm:cxn modelId="{BCFB3C61-5FD1-44A7-A84F-236A6DCFDD50}" type="presOf" srcId="{0289214C-B19E-4BDC-BBD0-DC5DF8546618}" destId="{0ACE1FC8-9907-467A-B6D0-706B41E1FBFF}" srcOrd="1" destOrd="0" presId="urn:microsoft.com/office/officeart/2005/8/layout/hierarchy3"/>
    <dgm:cxn modelId="{ADF85EE4-6872-4FF2-AA9A-C370B3E8C22A}" srcId="{14182F4F-E2CC-470F-A4C8-C51FBC29546B}" destId="{FBA4C9DA-044D-43C6-A828-7CDB3B247A42}" srcOrd="1" destOrd="0" parTransId="{B1AACBE4-1A91-4536-9740-AD47B3B66ACE}" sibTransId="{08CD3472-CFB9-4DDD-A8D4-F38D864D3237}"/>
    <dgm:cxn modelId="{909C2985-1420-4637-BFDF-A79EFA7964BB}" type="presOf" srcId="{9146CC77-AD22-48A9-A595-D48C7187C5DA}" destId="{48FD1638-763B-4C7D-9575-BCC55086941B}" srcOrd="0" destOrd="0" presId="urn:microsoft.com/office/officeart/2005/8/layout/hierarchy3"/>
    <dgm:cxn modelId="{8BC96963-3BA4-4620-8C56-307AFDE7FA42}" type="presOf" srcId="{0431BD06-032E-4A29-897C-8F0548B13CDF}" destId="{DCF935B0-D6DC-4255-91DA-D0AE70C0F559}" srcOrd="0" destOrd="0" presId="urn:microsoft.com/office/officeart/2005/8/layout/hierarchy3"/>
    <dgm:cxn modelId="{DE37F06D-A6EA-4094-ABB4-2E8B81C80536}" type="presOf" srcId="{FBA4C9DA-044D-43C6-A828-7CDB3B247A42}" destId="{CD277D84-5C10-429F-8F94-3B68773FE0D8}" srcOrd="1" destOrd="0" presId="urn:microsoft.com/office/officeart/2005/8/layout/hierarchy3"/>
    <dgm:cxn modelId="{418C4C89-EF2A-46C1-801D-4C998B532101}" type="presOf" srcId="{4737DCEB-A559-461F-9CC1-3C666A7449B7}" destId="{67E8CAB0-D5B1-429D-8F38-EF141C19164E}" srcOrd="0" destOrd="0" presId="urn:microsoft.com/office/officeart/2005/8/layout/hierarchy3"/>
    <dgm:cxn modelId="{8406ACA8-1017-4A94-BC0A-B053C3F910BF}" type="presOf" srcId="{6E372961-0654-4EED-8AB7-4229CC556715}" destId="{16BFD185-AFF2-4007-B479-419E6567FA5B}" srcOrd="0" destOrd="0" presId="urn:microsoft.com/office/officeart/2005/8/layout/hierarchy3"/>
    <dgm:cxn modelId="{A6E264EF-CFE8-42FE-A618-C3D5505EB44F}" srcId="{4D251A66-0F97-4B16-A699-85BF827FB799}" destId="{7A111B63-0B17-4B87-A10E-E06516398B46}" srcOrd="2" destOrd="0" parTransId="{51F8909D-12CE-4A80-B024-9D1C2EFA0A6E}" sibTransId="{2095DCF3-1225-43F8-A04F-F3D2001A5358}"/>
    <dgm:cxn modelId="{9D92A764-4F2C-42B1-8F6E-9632B921DF6E}" srcId="{FBA4C9DA-044D-43C6-A828-7CDB3B247A42}" destId="{21504A35-48A5-4E46-AA54-EDC75A3D8CAF}" srcOrd="1" destOrd="0" parTransId="{B78246DE-2387-4942-8172-33B069B8D274}" sibTransId="{A314FBAE-885B-4F33-B5AD-12EF58C0BD2B}"/>
    <dgm:cxn modelId="{B944FB99-C4C0-45BC-A326-100D64804F90}" type="presOf" srcId="{FEA81CAD-E367-4C72-B889-099EF475BF4A}" destId="{98A99FE9-4608-4373-ABEA-903C8A9A1FC7}" srcOrd="0" destOrd="0" presId="urn:microsoft.com/office/officeart/2005/8/layout/hierarchy3"/>
    <dgm:cxn modelId="{F79AB950-77E9-48FA-8EB7-04B4E23D8CB5}" type="presOf" srcId="{4D251A66-0F97-4B16-A699-85BF827FB799}" destId="{B0F4EE63-C553-4CFB-AD5E-C59461D45C73}" srcOrd="0" destOrd="0" presId="urn:microsoft.com/office/officeart/2005/8/layout/hierarchy3"/>
    <dgm:cxn modelId="{1977AC8A-A561-447E-9EC5-07D85E916911}" type="presOf" srcId="{88D9AEB8-09D0-46B5-9237-F061645768D1}" destId="{3156ACBF-B1CD-4ACA-AD71-8A845B20AB55}" srcOrd="0" destOrd="0" presId="urn:microsoft.com/office/officeart/2005/8/layout/hierarchy3"/>
    <dgm:cxn modelId="{B50AB9C6-0244-4C10-905F-B86731C794E1}" srcId="{14182F4F-E2CC-470F-A4C8-C51FBC29546B}" destId="{636F78CF-6FA2-4233-995C-75796FEAA094}" srcOrd="2" destOrd="0" parTransId="{B1A1C72E-E9D4-435D-8E47-4BAE9D948BDE}" sibTransId="{9708688E-4C23-457C-9048-4EAC2FEEEE0E}"/>
    <dgm:cxn modelId="{C86AEF72-97F0-4F02-9301-E3BA1D0C7617}" srcId="{14182F4F-E2CC-470F-A4C8-C51FBC29546B}" destId="{4D251A66-0F97-4B16-A699-85BF827FB799}" srcOrd="5" destOrd="0" parTransId="{BBE11865-40E5-4261-8BC9-C6F171C3CA2A}" sibTransId="{B4604065-1216-4900-A1C2-C697880648E1}"/>
    <dgm:cxn modelId="{F77E2A85-EC38-4341-8D89-A8DE2BD7191F}" type="presOf" srcId="{21504A35-48A5-4E46-AA54-EDC75A3D8CAF}" destId="{5342518C-4925-4848-B2D4-58A27AD93A0F}" srcOrd="0" destOrd="0" presId="urn:microsoft.com/office/officeart/2005/8/layout/hierarchy3"/>
    <dgm:cxn modelId="{B23E6635-1DA5-42A9-9B4B-013EEC413C7A}" srcId="{14182F4F-E2CC-470F-A4C8-C51FBC29546B}" destId="{0289214C-B19E-4BDC-BBD0-DC5DF8546618}" srcOrd="9" destOrd="0" parTransId="{23043C17-811B-4F9E-948E-7A603DCF1893}" sibTransId="{D0AE915E-DB77-4327-B80E-2CEDC6C1F94A}"/>
    <dgm:cxn modelId="{D9F7A547-27D4-4A96-99BF-6536E0414DFF}" srcId="{636F78CF-6FA2-4233-995C-75796FEAA094}" destId="{F65634DA-381D-42CD-9A98-0F0BF26C5E9B}" srcOrd="2" destOrd="0" parTransId="{96592CEB-BC83-4C3E-8AF7-EC46B6E1329B}" sibTransId="{C2BBCDEC-04B2-4580-9682-6EC5DA7D7A63}"/>
    <dgm:cxn modelId="{3557CD4E-85EA-4F20-9C75-BF68E0681367}" type="presOf" srcId="{7A111B63-0B17-4B87-A10E-E06516398B46}" destId="{F41D3D46-21C8-4E28-8C54-A431CA52888E}" srcOrd="0" destOrd="0" presId="urn:microsoft.com/office/officeart/2005/8/layout/hierarchy3"/>
    <dgm:cxn modelId="{7DF689F0-2466-421B-AEA6-86142EBC31F3}" type="presOf" srcId="{C0D9EBE9-B3C9-41A2-B7D9-108CA6B48A6F}" destId="{25E09312-9AF6-422B-B12E-33DE39B48F14}" srcOrd="0" destOrd="0" presId="urn:microsoft.com/office/officeart/2005/8/layout/hierarchy3"/>
    <dgm:cxn modelId="{80C410FC-928F-4895-B8EC-D66AB66511C0}" type="presOf" srcId="{EB893CDC-4BBA-489A-920D-62B37A6533D3}" destId="{5C22648A-EB5F-4587-A6CE-A5C6A8E15C11}" srcOrd="0" destOrd="0" presId="urn:microsoft.com/office/officeart/2005/8/layout/hierarchy3"/>
    <dgm:cxn modelId="{7DFE32C8-7F8E-4270-98D0-930C8F516813}" type="presOf" srcId="{51F8909D-12CE-4A80-B024-9D1C2EFA0A6E}" destId="{F4EE7285-A3D7-4707-A0CB-B84E2225F622}" srcOrd="0" destOrd="0" presId="urn:microsoft.com/office/officeart/2005/8/layout/hierarchy3"/>
    <dgm:cxn modelId="{D0C851FE-B15B-4A82-82F7-A4151F036532}" srcId="{FCE531B5-2C61-47B9-9E30-95BAA9D98FDF}" destId="{455D7118-B38C-4872-9C82-77C069E82982}" srcOrd="0" destOrd="0" parTransId="{3B1F918C-F6A5-4826-8B9E-08D318F5405D}" sibTransId="{7A84DECD-F4A4-4B8B-8DEC-10F6AB80BA28}"/>
    <dgm:cxn modelId="{3DCD2DE5-AB63-4D1E-9D5B-8848D2B914EE}" type="presOf" srcId="{5758756E-BD68-4B36-AA0B-6FF3002F8EEB}" destId="{BC117E38-8A1D-45C9-B91C-47541AB3AE9F}" srcOrd="0" destOrd="0" presId="urn:microsoft.com/office/officeart/2005/8/layout/hierarchy3"/>
    <dgm:cxn modelId="{9BD69C11-920B-4184-B0B9-14C15010CE3D}" srcId="{4EA23808-F411-4832-B8A1-8EE849651E49}" destId="{88D9AEB8-09D0-46B5-9237-F061645768D1}" srcOrd="1" destOrd="0" parTransId="{CDFA2775-3677-4449-966D-9B826152E90A}" sibTransId="{D2A007FE-C7AA-4EC4-83B4-8FBEEDBA3844}"/>
    <dgm:cxn modelId="{8AB6E06C-7C66-40F9-B46B-8C86708CD442}" srcId="{14182F4F-E2CC-470F-A4C8-C51FBC29546B}" destId="{569DE415-57C6-4A24-9249-7E84E3BBE3C6}" srcOrd="6" destOrd="0" parTransId="{F968A468-DEC1-45F8-8A59-6A544787087F}" sibTransId="{67C0E3AF-CD4E-4BA7-95FC-25278B818053}"/>
    <dgm:cxn modelId="{E92CA661-5BE1-4937-BC2D-B2F4B1E5D2C3}" type="presOf" srcId="{C2E84CCB-2EEB-4DFB-B220-30768E579F4A}" destId="{37CEAE84-5256-49AB-8E0F-FF6F3D97C54B}" srcOrd="0" destOrd="0" presId="urn:microsoft.com/office/officeart/2005/8/layout/hierarchy3"/>
    <dgm:cxn modelId="{647D48ED-61C7-4637-9D3B-23DAC89D97EC}" type="presOf" srcId="{54744CF3-7263-4CEA-802B-42136E9DD2B4}" destId="{4ED2CF50-D8E1-4D9B-8855-ACFB6889FFB6}" srcOrd="0" destOrd="0" presId="urn:microsoft.com/office/officeart/2005/8/layout/hierarchy3"/>
    <dgm:cxn modelId="{C703446A-99A2-472F-8AF9-BF67AF50D92D}" type="presOf" srcId="{8FD60E70-60F7-446B-8AFD-E522A906C8C4}" destId="{CDD4B49A-94BD-4077-B937-DFE830996554}" srcOrd="0" destOrd="0" presId="urn:microsoft.com/office/officeart/2005/8/layout/hierarchy3"/>
    <dgm:cxn modelId="{C33C19ED-D02E-463B-8BE1-D81DFC5F1539}" srcId="{FBA4C9DA-044D-43C6-A828-7CDB3B247A42}" destId="{951CCAA9-8660-4531-A948-B70FE63E317B}" srcOrd="2" destOrd="0" parTransId="{764811E1-50BF-4C51-B7C1-CA6B89484F78}" sibTransId="{07140EC4-9CAC-4445-B1DD-3C555E19ED3D}"/>
    <dgm:cxn modelId="{06906DB6-3447-4B6E-B6C2-AE6E81BB29DC}" type="presOf" srcId="{6D4337C9-74F3-467F-B9DB-C4027D77CA83}" destId="{CB5D2F10-4568-4DA2-87F8-14C2E9657548}" srcOrd="0" destOrd="0" presId="urn:microsoft.com/office/officeart/2005/8/layout/hierarchy3"/>
    <dgm:cxn modelId="{8BACB18E-3413-4ABB-9AF9-1F38AAF407A8}" type="presOf" srcId="{4EA23808-F411-4832-B8A1-8EE849651E49}" destId="{F43BE225-3469-46B1-8942-3EC85024ADA7}" srcOrd="0" destOrd="0" presId="urn:microsoft.com/office/officeart/2005/8/layout/hierarchy3"/>
    <dgm:cxn modelId="{CDC3DB5D-03E5-42E2-86B4-EA368ACF1A51}" srcId="{975A98C8-343D-464A-A586-379A75BBB1D6}" destId="{8FD60E70-60F7-446B-8AFD-E522A906C8C4}" srcOrd="0" destOrd="0" parTransId="{FDA04EB2-C95B-4A3E-BC3F-222606354A2E}" sibTransId="{C5F0F95C-4E7B-4AAB-9523-261007DDDA31}"/>
    <dgm:cxn modelId="{81B06D6E-4742-4E52-B425-819B7023CAE7}" type="presOf" srcId="{636F78CF-6FA2-4233-995C-75796FEAA094}" destId="{55907078-6544-44ED-8698-65F92AE4DC0F}" srcOrd="0" destOrd="0" presId="urn:microsoft.com/office/officeart/2005/8/layout/hierarchy3"/>
    <dgm:cxn modelId="{FAC7E595-B8DF-47E8-8F12-C545AB524473}" type="presOf" srcId="{636F78CF-6FA2-4233-995C-75796FEAA094}" destId="{D2862BB7-2DDC-4898-8D25-869BD331B690}" srcOrd="1" destOrd="0" presId="urn:microsoft.com/office/officeart/2005/8/layout/hierarchy3"/>
    <dgm:cxn modelId="{410449A0-6839-4389-B72F-2B4315B96D72}" type="presOf" srcId="{F2BCEA4B-ED6B-4996-97FD-F1D6D6C0E2BE}" destId="{C6374234-334A-4552-927A-3230D506001C}" srcOrd="0" destOrd="0" presId="urn:microsoft.com/office/officeart/2005/8/layout/hierarchy3"/>
    <dgm:cxn modelId="{D9373013-F7FB-4B8D-8E23-916B35E9B5C8}" type="presOf" srcId="{FBA4C9DA-044D-43C6-A828-7CDB3B247A42}" destId="{AD029CE1-D8E7-4C1A-88A2-39F85DF3D896}" srcOrd="0" destOrd="0" presId="urn:microsoft.com/office/officeart/2005/8/layout/hierarchy3"/>
    <dgm:cxn modelId="{8825AF54-4616-49AA-B814-C8AC0666AB4C}" type="presOf" srcId="{4EA23808-F411-4832-B8A1-8EE849651E49}" destId="{FAAF1FF2-2B39-4FFA-B52B-09370151AA5D}" srcOrd="1" destOrd="0" presId="urn:microsoft.com/office/officeart/2005/8/layout/hierarchy3"/>
    <dgm:cxn modelId="{B6787A07-893D-49DF-8E03-FB94FB426E7E}" srcId="{FBA4C9DA-044D-43C6-A828-7CDB3B247A42}" destId="{17DA583E-3EFD-44D7-B56F-49D64EACC108}" srcOrd="4" destOrd="0" parTransId="{6E372961-0654-4EED-8AB7-4229CC556715}" sibTransId="{442B2B52-FF14-4C81-A4A2-1EE977A663CC}"/>
    <dgm:cxn modelId="{CF13021F-F036-4729-BD96-9DE14F3DA5D5}" type="presOf" srcId="{3552C294-AD14-438F-BAC0-B25AA28BF905}" destId="{CB5E7DC2-4A33-4BB9-BC76-003DC33993BB}" srcOrd="0" destOrd="0" presId="urn:microsoft.com/office/officeart/2005/8/layout/hierarchy3"/>
    <dgm:cxn modelId="{EA0ACCBD-FFF6-418A-AA3A-5EAEDA76FB01}" type="presOf" srcId="{A0C4DFE8-2774-40E7-BA48-6A0C1D00A682}" destId="{07773EB1-AD80-43EE-A225-2D52DED1CC57}" srcOrd="0" destOrd="0" presId="urn:microsoft.com/office/officeart/2005/8/layout/hierarchy3"/>
    <dgm:cxn modelId="{9CA1E8A4-79B2-4606-9D0A-5C32417B4EA4}" type="presOf" srcId="{35576C7A-747C-40C3-A1FE-C8A56AA515DB}" destId="{919780E4-730B-4771-9395-E2DE453619EB}" srcOrd="0" destOrd="0" presId="urn:microsoft.com/office/officeart/2005/8/layout/hierarchy3"/>
    <dgm:cxn modelId="{666D378D-61E8-4AC8-98CE-DB09510CD7FA}" type="presOf" srcId="{B76BC2E7-793C-4022-85BD-333A4C23E321}" destId="{7B9CFE7D-63A2-43D8-A88F-4428375E2E5A}" srcOrd="0" destOrd="0" presId="urn:microsoft.com/office/officeart/2005/8/layout/hierarchy3"/>
    <dgm:cxn modelId="{03EF7AE5-D655-4473-92B0-23275CB4DC8D}" type="presOf" srcId="{FCE531B5-2C61-47B9-9E30-95BAA9D98FDF}" destId="{B91A4128-A3AB-4DDC-B672-C10F114A7C76}" srcOrd="0" destOrd="0" presId="urn:microsoft.com/office/officeart/2005/8/layout/hierarchy3"/>
    <dgm:cxn modelId="{F69EC3D5-4BBE-4095-9299-0190935070B4}" type="presOf" srcId="{7DAE67AC-1101-4B10-AB73-514A7DC2A64F}" destId="{46EA3EF9-A352-4DB2-829A-975771616DEC}" srcOrd="0" destOrd="0" presId="urn:microsoft.com/office/officeart/2005/8/layout/hierarchy3"/>
    <dgm:cxn modelId="{804D6E58-DFA3-4C60-9E08-6B528E262ED5}" type="presOf" srcId="{5B322536-9A0B-4243-A81A-3FE284C0F928}" destId="{9613EF66-F283-4357-9388-16E7A8F6AFD2}" srcOrd="0" destOrd="0" presId="urn:microsoft.com/office/officeart/2005/8/layout/hierarchy3"/>
    <dgm:cxn modelId="{7DC44EAA-D08E-43D0-8EA1-59C73A2F7748}" type="presOf" srcId="{A8552A82-0589-40E0-9473-63E5A083C014}" destId="{5C6AF4F5-F26F-49EB-82EB-DB8C3727C6E2}" srcOrd="0" destOrd="0" presId="urn:microsoft.com/office/officeart/2005/8/layout/hierarchy3"/>
    <dgm:cxn modelId="{FBD46986-C42B-43FA-B1C5-E27C304B7222}" type="presOf" srcId="{30A22C8C-2074-4E6C-A4FC-9E2FD92045D5}" destId="{9280CB62-0C67-403D-8BE8-BAE7D3DBEFE0}" srcOrd="0" destOrd="0" presId="urn:microsoft.com/office/officeart/2005/8/layout/hierarchy3"/>
    <dgm:cxn modelId="{EBA8247A-3F4F-4539-9BC5-CB265E880EAF}" type="presOf" srcId="{B78246DE-2387-4942-8172-33B069B8D274}" destId="{A1B718B7-0AFD-4678-913F-F5E41B1FAB43}" srcOrd="0" destOrd="0" presId="urn:microsoft.com/office/officeart/2005/8/layout/hierarchy3"/>
    <dgm:cxn modelId="{DF7C17E8-5C76-4D47-9605-27EC41DBDE06}" srcId="{636F78CF-6FA2-4233-995C-75796FEAA094}" destId="{331D2255-419F-435C-BBBC-1B12073BA016}" srcOrd="0" destOrd="0" parTransId="{0431BD06-032E-4A29-897C-8F0548B13CDF}" sibTransId="{72D9A0B1-6925-4FCD-A0B2-E83FCFD973BB}"/>
    <dgm:cxn modelId="{1981686A-6E5D-4CC2-8CD8-A90599C77BA3}" srcId="{569DE415-57C6-4A24-9249-7E84E3BBE3C6}" destId="{B76BC2E7-793C-4022-85BD-333A4C23E321}" srcOrd="0" destOrd="0" parTransId="{8E670E14-58C6-4BBB-BC59-3C8D122FFF5F}" sibTransId="{0D32805C-DB05-4C17-9454-2C649F0DC161}"/>
    <dgm:cxn modelId="{665C41A9-359B-44A3-8A60-E6FC4CE7240A}" srcId="{FCE531B5-2C61-47B9-9E30-95BAA9D98FDF}" destId="{B628085D-B432-44C5-809A-23EEFC0E64D8}" srcOrd="2" destOrd="0" parTransId="{FEA81CAD-E367-4C72-B889-099EF475BF4A}" sibTransId="{7DA95248-1EBC-48E3-B280-B9B7ABA7CDA0}"/>
    <dgm:cxn modelId="{B6D31BE5-2821-43FE-911B-592EBDD28995}" srcId="{7DAE67AC-1101-4B10-AB73-514A7DC2A64F}" destId="{07F85B65-9B39-4477-804F-45A4D0915350}" srcOrd="0" destOrd="0" parTransId="{20C5B5FA-5B38-4F3D-A778-B6704474A903}" sibTransId="{03841B83-68F8-4FBF-A2EA-1363DAFF6AB6}"/>
    <dgm:cxn modelId="{DA903E32-5F71-4F35-997E-A752D4419B44}" type="presOf" srcId="{8E670E14-58C6-4BBB-BC59-3C8D122FFF5F}" destId="{A9FDA1F7-C668-4051-B15E-B177D7849BEB}" srcOrd="0" destOrd="0" presId="urn:microsoft.com/office/officeart/2005/8/layout/hierarchy3"/>
    <dgm:cxn modelId="{145DC15A-0EFC-4CDD-B184-3FCBD11BE05D}" srcId="{0289214C-B19E-4BDC-BBD0-DC5DF8546618}" destId="{5B322536-9A0B-4243-A81A-3FE284C0F928}" srcOrd="1" destOrd="0" parTransId="{BDCC01A0-A9EB-4E72-95A7-06820F9C641F}" sibTransId="{37AD08CB-D51F-4015-97D2-EE763069C74C}"/>
    <dgm:cxn modelId="{38B74F80-7E87-4FB3-B196-0557BC003E91}" type="presOf" srcId="{9840F234-4F8D-4CD4-B184-86E91F6FB4A9}" destId="{6798FA1B-C1B8-4D47-9F9A-84EF3E162865}" srcOrd="0" destOrd="0" presId="urn:microsoft.com/office/officeart/2005/8/layout/hierarchy3"/>
    <dgm:cxn modelId="{E8731936-8476-4BD1-9513-DE0B250CCE2C}" type="presOf" srcId="{455D7118-B38C-4872-9C82-77C069E82982}" destId="{B631506A-721E-40FE-94F4-447930E98037}" srcOrd="0" destOrd="0" presId="urn:microsoft.com/office/officeart/2005/8/layout/hierarchy3"/>
    <dgm:cxn modelId="{EA562887-840F-4D29-AE22-E03F6213A62B}" type="presOf" srcId="{FDA04EB2-C95B-4A3E-BC3F-222606354A2E}" destId="{6A486048-7C3D-4DB9-9280-480CC44B1350}" srcOrd="0" destOrd="0" presId="urn:microsoft.com/office/officeart/2005/8/layout/hierarchy3"/>
    <dgm:cxn modelId="{DC620E30-AFFF-413F-8C5D-53BAAB50E1E0}" type="presOf" srcId="{331D2255-419F-435C-BBBC-1B12073BA016}" destId="{C9B39A72-6978-463A-B984-F75CE3D24790}" srcOrd="0" destOrd="0" presId="urn:microsoft.com/office/officeart/2005/8/layout/hierarchy3"/>
    <dgm:cxn modelId="{142A9E4E-B40E-472C-BD4B-F8BA7FB017F1}" type="presOf" srcId="{73F44E93-B90B-408C-A5E0-A80893130F39}" destId="{E4B95558-4F5B-45A9-A02D-91F383FB3540}" srcOrd="0" destOrd="0" presId="urn:microsoft.com/office/officeart/2005/8/layout/hierarchy3"/>
    <dgm:cxn modelId="{3280EF7F-0876-4943-A1DC-C9D0958CAE23}" type="presOf" srcId="{569DE415-57C6-4A24-9249-7E84E3BBE3C6}" destId="{7C441A52-0667-407B-ABB5-55C09700F154}" srcOrd="0" destOrd="0" presId="urn:microsoft.com/office/officeart/2005/8/layout/hierarchy3"/>
    <dgm:cxn modelId="{7B19344B-0CD4-484B-AECC-B1A8187CFF29}" type="presOf" srcId="{FCE531B5-2C61-47B9-9E30-95BAA9D98FDF}" destId="{B771A499-9726-4BF5-A52E-8EF9C9536198}" srcOrd="1" destOrd="0" presId="urn:microsoft.com/office/officeart/2005/8/layout/hierarchy3"/>
    <dgm:cxn modelId="{AE41A837-4564-4C84-8E69-347855835181}" type="presOf" srcId="{17DE7716-F73B-4FAD-A431-C4B78C3D6004}" destId="{0158D3B9-1983-4492-B547-C05E587FD93F}" srcOrd="0" destOrd="0" presId="urn:microsoft.com/office/officeart/2005/8/layout/hierarchy3"/>
    <dgm:cxn modelId="{506C07BE-ABDD-4187-B0CB-ECD0BD0CE88A}" type="presOf" srcId="{B628085D-B432-44C5-809A-23EEFC0E64D8}" destId="{8B085D48-2808-4A5E-9C73-A5A9D1779D54}" srcOrd="0" destOrd="0" presId="urn:microsoft.com/office/officeart/2005/8/layout/hierarchy3"/>
    <dgm:cxn modelId="{2C85870F-52CA-444E-8E47-C99A5225D7F0}" srcId="{FBA4C9DA-044D-43C6-A828-7CDB3B247A42}" destId="{EB893CDC-4BBA-489A-920D-62B37A6533D3}" srcOrd="3" destOrd="0" parTransId="{C0D9EBE9-B3C9-41A2-B7D9-108CA6B48A6F}" sibTransId="{5B1B3DFE-5E06-4697-B439-D630F90D4D3E}"/>
    <dgm:cxn modelId="{FAE1DEC7-C73E-4E9E-9529-4884DDA930FB}" srcId="{0289214C-B19E-4BDC-BBD0-DC5DF8546618}" destId="{F2BCEA4B-ED6B-4996-97FD-F1D6D6C0E2BE}" srcOrd="0" destOrd="0" parTransId="{6D4337C9-74F3-467F-B9DB-C4027D77CA83}" sibTransId="{C1D823A4-3CA2-4F78-B75E-B358E86611BD}"/>
    <dgm:cxn modelId="{634CEEFA-8537-40BD-8BB4-C60E31206150}" type="presOf" srcId="{FE12AC8C-0466-4711-9D7D-0B2059C715FF}" destId="{E2EE837D-5620-4587-9238-363846683E44}" srcOrd="0" destOrd="0" presId="urn:microsoft.com/office/officeart/2005/8/layout/hierarchy3"/>
    <dgm:cxn modelId="{508CB8E1-5DD8-4C5F-BB09-D4110AAC89F1}" srcId="{4EA23808-F411-4832-B8A1-8EE849651E49}" destId="{9B00ECB8-85C7-4789-A880-E0BC0BCAEFD9}" srcOrd="0" destOrd="0" parTransId="{BE670ECE-0319-4596-B2B8-9B1F39822438}" sibTransId="{4DDAA644-A326-4EBA-9603-8FADE6D120D5}"/>
    <dgm:cxn modelId="{F8116B5C-3171-43D7-AF1A-65C76B30706D}" srcId="{14182F4F-E2CC-470F-A4C8-C51FBC29546B}" destId="{9146CC77-AD22-48A9-A595-D48C7187C5DA}" srcOrd="4" destOrd="0" parTransId="{1A3EBDB8-52B4-48D9-995E-8E2B7FE915B1}" sibTransId="{B0D4BD87-A538-4679-BDE7-588894B0664D}"/>
    <dgm:cxn modelId="{FF73F065-38D4-4288-A4E9-0D66937F34F8}" type="presOf" srcId="{14182F4F-E2CC-470F-A4C8-C51FBC29546B}" destId="{2BD35575-D04B-4EED-A6DC-827175157592}" srcOrd="0" destOrd="0" presId="urn:microsoft.com/office/officeart/2005/8/layout/hierarchy3"/>
    <dgm:cxn modelId="{06A06D91-E49E-4AE6-AAD4-E7B20B8C5640}" type="presOf" srcId="{9B00ECB8-85C7-4789-A880-E0BC0BCAEFD9}" destId="{27C2EB8F-0142-48FF-ADE1-09E7F54D6F69}" srcOrd="0" destOrd="0" presId="urn:microsoft.com/office/officeart/2005/8/layout/hierarchy3"/>
    <dgm:cxn modelId="{33FD413F-8049-47D0-90E0-2A98C8F4E15D}" srcId="{7DAE67AC-1101-4B10-AB73-514A7DC2A64F}" destId="{C2E84CCB-2EEB-4DFB-B220-30768E579F4A}" srcOrd="1" destOrd="0" parTransId="{3BBEE8C7-70C0-4E57-B1A5-E8E19E3427F2}" sibTransId="{0950780D-F2C9-4373-89E7-23F61DE86C6D}"/>
    <dgm:cxn modelId="{8446EEDE-B7EA-45DB-88CB-554FB5CD0B92}" type="presOf" srcId="{9146CC77-AD22-48A9-A595-D48C7187C5DA}" destId="{5F13C6C4-88B9-43E6-82E5-73D0C577DC13}" srcOrd="1" destOrd="0" presId="urn:microsoft.com/office/officeart/2005/8/layout/hierarchy3"/>
    <dgm:cxn modelId="{768B8A54-B7BD-4F90-9135-114C0FBBBEF5}" type="presOf" srcId="{F65634DA-381D-42CD-9A98-0F0BF26C5E9B}" destId="{14AC271F-E4F4-45EA-B85D-35DDB09DFC49}" srcOrd="0" destOrd="0" presId="urn:microsoft.com/office/officeart/2005/8/layout/hierarchy3"/>
    <dgm:cxn modelId="{FC5A875E-F364-4C70-BE6B-EFC642937DEE}" type="presOf" srcId="{E394605B-AA41-4418-A1B1-EA0C3FAB9EF3}" destId="{511F199A-9227-410B-9EC8-8238DBFC5F36}" srcOrd="0" destOrd="0" presId="urn:microsoft.com/office/officeart/2005/8/layout/hierarchy3"/>
    <dgm:cxn modelId="{773666CC-9C95-4C0E-855C-F2049DFB02AB}" srcId="{14182F4F-E2CC-470F-A4C8-C51FBC29546B}" destId="{975A98C8-343D-464A-A586-379A75BBB1D6}" srcOrd="3" destOrd="0" parTransId="{14740D62-E25A-4BE1-BB29-44B6D753D23A}" sibTransId="{2A93BA00-6737-4A41-9249-C18779DC1FF5}"/>
    <dgm:cxn modelId="{DA004C5B-AB9C-46CA-B252-E9305F4C0132}" type="presOf" srcId="{951CCAA9-8660-4531-A948-B70FE63E317B}" destId="{DC85E81D-0777-4892-AE87-8780073EE693}" srcOrd="0" destOrd="0" presId="urn:microsoft.com/office/officeart/2005/8/layout/hierarchy3"/>
    <dgm:cxn modelId="{D4050B73-87C7-451B-9735-11DC21F820DE}" type="presOf" srcId="{20C5B5FA-5B38-4F3D-A778-B6704474A903}" destId="{1A8B627F-C136-4AAE-B42C-B0385BAB0C4D}" srcOrd="0" destOrd="0" presId="urn:microsoft.com/office/officeart/2005/8/layout/hierarchy3"/>
    <dgm:cxn modelId="{EC7E781A-F5E9-4EAE-894C-01A52039E50C}" srcId="{4D251A66-0F97-4B16-A699-85BF827FB799}" destId="{4737DCEB-A559-461F-9CC1-3C666A7449B7}" srcOrd="0" destOrd="0" parTransId="{17DE7716-F73B-4FAD-A431-C4B78C3D6004}" sibTransId="{96E0D42F-36EE-4139-BD8C-AEDA7AE3AE24}"/>
    <dgm:cxn modelId="{33061E40-6E17-47E8-8A1C-BE5F5B8E9347}" srcId="{569DE415-57C6-4A24-9249-7E84E3BBE3C6}" destId="{73F44E93-B90B-408C-A5E0-A80893130F39}" srcOrd="1" destOrd="0" parTransId="{FE12AC8C-0466-4711-9D7D-0B2059C715FF}" sibTransId="{28C43C01-A9D7-4F7C-892C-2278A00B5CEA}"/>
    <dgm:cxn modelId="{12E2DEA7-2CBB-4F6D-AD1C-7502FC5D79F5}" type="presOf" srcId="{17DA583E-3EFD-44D7-B56F-49D64EACC108}" destId="{2AA28DFF-8349-42AE-8A0B-4EA522CB708D}" srcOrd="0" destOrd="0" presId="urn:microsoft.com/office/officeart/2005/8/layout/hierarchy3"/>
    <dgm:cxn modelId="{D6AE5378-EA9E-491C-9922-A25E2F17CB54}" srcId="{636F78CF-6FA2-4233-995C-75796FEAA094}" destId="{A0C4DFE8-2774-40E7-BA48-6A0C1D00A682}" srcOrd="1" destOrd="0" parTransId="{5758756E-BD68-4B36-AA0B-6FF3002F8EEB}" sibTransId="{FC6368FE-747A-4D72-83CB-46EFF943E4CE}"/>
    <dgm:cxn modelId="{5B85C6A8-283C-43A2-8A54-A250B35C6A2D}" srcId="{FCE531B5-2C61-47B9-9E30-95BAA9D98FDF}" destId="{0C7EB158-993C-4D2A-8370-E90096FACFFB}" srcOrd="3" destOrd="0" parTransId="{54744CF3-7263-4CEA-802B-42136E9DD2B4}" sibTransId="{F997315A-BFBF-47B8-A33B-BB92AD228309}"/>
    <dgm:cxn modelId="{4227292E-78E1-4F85-A13C-22A8B0F709BD}" type="presOf" srcId="{BDCC01A0-A9EB-4E72-95A7-06820F9C641F}" destId="{1B5DE483-E00A-41DC-B673-FB802F84257B}" srcOrd="0" destOrd="0" presId="urn:microsoft.com/office/officeart/2005/8/layout/hierarchy3"/>
    <dgm:cxn modelId="{53F44501-BEFB-4A58-A166-A80A6D79B243}" srcId="{FBA4C9DA-044D-43C6-A828-7CDB3B247A42}" destId="{30A22C8C-2074-4E6C-A4FC-9E2FD92045D5}" srcOrd="0" destOrd="0" parTransId="{B783C7E9-1E2E-478F-B93F-F231C91695B7}" sibTransId="{C2241EA7-2D9D-456A-92E5-8700336AFB99}"/>
    <dgm:cxn modelId="{D813A275-DA3B-407F-847B-73777FFBB8C7}" type="presOf" srcId="{96592CEB-BC83-4C3E-8AF7-EC46B6E1329B}" destId="{372E66D2-4461-4AB7-8622-9C46C4C687E6}" srcOrd="0" destOrd="0" presId="urn:microsoft.com/office/officeart/2005/8/layout/hierarchy3"/>
    <dgm:cxn modelId="{60DDA841-BF90-419D-B04A-50549BA2A28D}" srcId="{4D251A66-0F97-4B16-A699-85BF827FB799}" destId="{E394605B-AA41-4418-A1B1-EA0C3FAB9EF3}" srcOrd="1" destOrd="0" parTransId="{A8552A82-0589-40E0-9473-63E5A083C014}" sibTransId="{D564E83B-0981-469A-9275-8FC38B5F500A}"/>
    <dgm:cxn modelId="{CB491743-13B3-4A83-8856-801AD5D533A4}" type="presOf" srcId="{CDFA2775-3677-4449-966D-9B826152E90A}" destId="{923ED059-A198-4F2C-A009-F22B0559E380}" srcOrd="0" destOrd="0" presId="urn:microsoft.com/office/officeart/2005/8/layout/hierarchy3"/>
    <dgm:cxn modelId="{3151EB85-B033-4130-956C-42BDE282A96D}" type="presOf" srcId="{0289214C-B19E-4BDC-BBD0-DC5DF8546618}" destId="{AA59840A-25B8-45EA-9BFE-A0FE35F586E7}" srcOrd="0" destOrd="0" presId="urn:microsoft.com/office/officeart/2005/8/layout/hierarchy3"/>
    <dgm:cxn modelId="{8317D140-0571-4D48-9E3C-E3FB3E7DC758}" type="presOf" srcId="{07F85B65-9B39-4477-804F-45A4D0915350}" destId="{B3DA96BB-7D83-44FA-9D53-46763B6D481C}" srcOrd="0" destOrd="0" presId="urn:microsoft.com/office/officeart/2005/8/layout/hierarchy3"/>
    <dgm:cxn modelId="{2B8FCE08-801C-4A8A-ABE7-363DB5D7DD52}" srcId="{14182F4F-E2CC-470F-A4C8-C51FBC29546B}" destId="{FCE531B5-2C61-47B9-9E30-95BAA9D98FDF}" srcOrd="0" destOrd="0" parTransId="{3524BF10-1652-4059-99CB-4399D41820ED}" sibTransId="{BC2E7B7E-2AC4-46FE-9CBC-AA3D375B1D65}"/>
    <dgm:cxn modelId="{DB7656E7-1F7C-43EF-8368-4485FD116044}" srcId="{9146CC77-AD22-48A9-A595-D48C7187C5DA}" destId="{9840F234-4F8D-4CD4-B184-86E91F6FB4A9}" srcOrd="0" destOrd="0" parTransId="{CF74AB22-0E05-417F-958C-B19CE8EED35F}" sibTransId="{93F6FC12-1C61-480E-AC1D-1C147A2EA82C}"/>
    <dgm:cxn modelId="{ABFC28A2-1603-4628-8A7A-9E48F9814598}" srcId="{14182F4F-E2CC-470F-A4C8-C51FBC29546B}" destId="{4EA23808-F411-4832-B8A1-8EE849651E49}" srcOrd="7" destOrd="0" parTransId="{6CD38EF6-09DA-4446-BDF0-4103D25A67D9}" sibTransId="{F008458A-A868-4A6B-B512-A27AB8F11D5B}"/>
    <dgm:cxn modelId="{6BBBDCD5-B1D5-4BB7-848F-36610AAEE18F}" type="presOf" srcId="{3B1F918C-F6A5-4826-8B9E-08D318F5405D}" destId="{9DF36C77-F967-44BA-AF1C-3807133F9715}" srcOrd="0" destOrd="0" presId="urn:microsoft.com/office/officeart/2005/8/layout/hierarchy3"/>
    <dgm:cxn modelId="{E8517049-9A7D-4845-923D-4932B89DC5F2}" type="presOf" srcId="{975A98C8-343D-464A-A586-379A75BBB1D6}" destId="{CA06EB53-4062-4911-9113-88ACC9392B9B}" srcOrd="1" destOrd="0" presId="urn:microsoft.com/office/officeart/2005/8/layout/hierarchy3"/>
    <dgm:cxn modelId="{9094F4C3-4610-498F-BC75-2C9063CEDDAC}" type="presOf" srcId="{4D251A66-0F97-4B16-A699-85BF827FB799}" destId="{13D1C128-4E35-40F5-BF8E-FDF173D981E2}" srcOrd="1" destOrd="0" presId="urn:microsoft.com/office/officeart/2005/8/layout/hierarchy3"/>
    <dgm:cxn modelId="{9AFEA8ED-9F55-4507-817D-9D43F508FA05}" srcId="{FCE531B5-2C61-47B9-9E30-95BAA9D98FDF}" destId="{3552C294-AD14-438F-BAC0-B25AA28BF905}" srcOrd="1" destOrd="0" parTransId="{35576C7A-747C-40C3-A1FE-C8A56AA515DB}" sibTransId="{7B595D34-E142-4551-9468-0F4176BBBDA2}"/>
    <dgm:cxn modelId="{761003B3-01AC-41A7-A99D-D54593590131}" type="presOf" srcId="{3BBEE8C7-70C0-4E57-B1A5-E8E19E3427F2}" destId="{21F560C2-D1D4-4360-A647-417FBE52E874}" srcOrd="0" destOrd="0" presId="urn:microsoft.com/office/officeart/2005/8/layout/hierarchy3"/>
    <dgm:cxn modelId="{98DF9980-65AD-412F-9632-62F5663386A0}" type="presOf" srcId="{764811E1-50BF-4C51-B7C1-CA6B89484F78}" destId="{48D175FE-543E-47AA-A9C2-376A86AD2D43}" srcOrd="0" destOrd="0" presId="urn:microsoft.com/office/officeart/2005/8/layout/hierarchy3"/>
    <dgm:cxn modelId="{D407F9AD-999A-4921-A92C-1BAB3B3F8B59}" type="presOf" srcId="{569DE415-57C6-4A24-9249-7E84E3BBE3C6}" destId="{01E3822C-E52A-4043-B961-DE9473D5B2E5}" srcOrd="1" destOrd="0" presId="urn:microsoft.com/office/officeart/2005/8/layout/hierarchy3"/>
    <dgm:cxn modelId="{F82744C5-372F-4026-A06C-AF51C60D1378}" type="presOf" srcId="{975A98C8-343D-464A-A586-379A75BBB1D6}" destId="{CD07F02F-C97F-4A51-A106-482981C3121C}" srcOrd="0" destOrd="0" presId="urn:microsoft.com/office/officeart/2005/8/layout/hierarchy3"/>
    <dgm:cxn modelId="{F44669D8-0A99-4F35-94E7-C77555FD1A9D}" type="presOf" srcId="{7DAE67AC-1101-4B10-AB73-514A7DC2A64F}" destId="{2EF6C4A9-92AC-4D24-8B77-C1185EA90B76}" srcOrd="1" destOrd="0" presId="urn:microsoft.com/office/officeart/2005/8/layout/hierarchy3"/>
    <dgm:cxn modelId="{45C7979B-3DB7-4965-B706-66CF8C639DAE}" type="presParOf" srcId="{2BD35575-D04B-4EED-A6DC-827175157592}" destId="{D5F6C4D6-11DB-4FB3-8EF0-A15955B3B4C6}" srcOrd="0" destOrd="0" presId="urn:microsoft.com/office/officeart/2005/8/layout/hierarchy3"/>
    <dgm:cxn modelId="{9DBBD5CC-6F83-4A05-ACD0-07442A3C2FED}" type="presParOf" srcId="{D5F6C4D6-11DB-4FB3-8EF0-A15955B3B4C6}" destId="{206BF1F9-C2A0-4D0F-8BAE-EFF3461DBE0A}" srcOrd="0" destOrd="0" presId="urn:microsoft.com/office/officeart/2005/8/layout/hierarchy3"/>
    <dgm:cxn modelId="{1ACE06DC-667C-4DE1-83AC-39A6E51BC028}" type="presParOf" srcId="{206BF1F9-C2A0-4D0F-8BAE-EFF3461DBE0A}" destId="{B91A4128-A3AB-4DDC-B672-C10F114A7C76}" srcOrd="0" destOrd="0" presId="urn:microsoft.com/office/officeart/2005/8/layout/hierarchy3"/>
    <dgm:cxn modelId="{6F7877A3-2CDB-4A6C-8543-2DD1CA3BDB82}" type="presParOf" srcId="{206BF1F9-C2A0-4D0F-8BAE-EFF3461DBE0A}" destId="{B771A499-9726-4BF5-A52E-8EF9C9536198}" srcOrd="1" destOrd="0" presId="urn:microsoft.com/office/officeart/2005/8/layout/hierarchy3"/>
    <dgm:cxn modelId="{87BBD336-368C-4C9E-8678-8EE88026FE1E}" type="presParOf" srcId="{D5F6C4D6-11DB-4FB3-8EF0-A15955B3B4C6}" destId="{817E4009-2C90-4436-990B-ECB19A628775}" srcOrd="1" destOrd="0" presId="urn:microsoft.com/office/officeart/2005/8/layout/hierarchy3"/>
    <dgm:cxn modelId="{5BD5880E-79FF-4BF2-BC9B-07D96C99DCB5}" type="presParOf" srcId="{817E4009-2C90-4436-990B-ECB19A628775}" destId="{9DF36C77-F967-44BA-AF1C-3807133F9715}" srcOrd="0" destOrd="0" presId="urn:microsoft.com/office/officeart/2005/8/layout/hierarchy3"/>
    <dgm:cxn modelId="{9D5F5AB4-E1A0-44C9-BE51-F73DAFF38A5C}" type="presParOf" srcId="{817E4009-2C90-4436-990B-ECB19A628775}" destId="{B631506A-721E-40FE-94F4-447930E98037}" srcOrd="1" destOrd="0" presId="urn:microsoft.com/office/officeart/2005/8/layout/hierarchy3"/>
    <dgm:cxn modelId="{26A2FA9A-9E1E-4818-A8EE-161A3353F772}" type="presParOf" srcId="{817E4009-2C90-4436-990B-ECB19A628775}" destId="{919780E4-730B-4771-9395-E2DE453619EB}" srcOrd="2" destOrd="0" presId="urn:microsoft.com/office/officeart/2005/8/layout/hierarchy3"/>
    <dgm:cxn modelId="{9F122822-B5B1-42C1-B8B3-A4E5980E354D}" type="presParOf" srcId="{817E4009-2C90-4436-990B-ECB19A628775}" destId="{CB5E7DC2-4A33-4BB9-BC76-003DC33993BB}" srcOrd="3" destOrd="0" presId="urn:microsoft.com/office/officeart/2005/8/layout/hierarchy3"/>
    <dgm:cxn modelId="{C9C42412-968F-46E4-BC5C-CD62E7138EE0}" type="presParOf" srcId="{817E4009-2C90-4436-990B-ECB19A628775}" destId="{98A99FE9-4608-4373-ABEA-903C8A9A1FC7}" srcOrd="4" destOrd="0" presId="urn:microsoft.com/office/officeart/2005/8/layout/hierarchy3"/>
    <dgm:cxn modelId="{CA6318C1-7A99-4A5B-93B9-37EAB85B9CBD}" type="presParOf" srcId="{817E4009-2C90-4436-990B-ECB19A628775}" destId="{8B085D48-2808-4A5E-9C73-A5A9D1779D54}" srcOrd="5" destOrd="0" presId="urn:microsoft.com/office/officeart/2005/8/layout/hierarchy3"/>
    <dgm:cxn modelId="{AF320B30-DC55-4B2F-A862-EDA96E6E7151}" type="presParOf" srcId="{817E4009-2C90-4436-990B-ECB19A628775}" destId="{4ED2CF50-D8E1-4D9B-8855-ACFB6889FFB6}" srcOrd="6" destOrd="0" presId="urn:microsoft.com/office/officeart/2005/8/layout/hierarchy3"/>
    <dgm:cxn modelId="{5B2C8E7E-86DA-4966-8CE5-84569AB587D3}" type="presParOf" srcId="{817E4009-2C90-4436-990B-ECB19A628775}" destId="{0B27E5E7-EBE2-4291-A3CE-1EA6EF339AF1}" srcOrd="7" destOrd="0" presId="urn:microsoft.com/office/officeart/2005/8/layout/hierarchy3"/>
    <dgm:cxn modelId="{9E08285F-1052-466D-BC5A-FC91CE0DB24A}" type="presParOf" srcId="{2BD35575-D04B-4EED-A6DC-827175157592}" destId="{89AEE237-F3EB-4837-ADB3-A74C75F6802E}" srcOrd="1" destOrd="0" presId="urn:microsoft.com/office/officeart/2005/8/layout/hierarchy3"/>
    <dgm:cxn modelId="{E71C854C-9861-4D3B-98A0-D8512F394B47}" type="presParOf" srcId="{89AEE237-F3EB-4837-ADB3-A74C75F6802E}" destId="{D18B41C3-E72C-4883-88DC-6D3FABFA0531}" srcOrd="0" destOrd="0" presId="urn:microsoft.com/office/officeart/2005/8/layout/hierarchy3"/>
    <dgm:cxn modelId="{E08AEE84-6A61-4DC9-ABA5-47D7BC7D4309}" type="presParOf" srcId="{D18B41C3-E72C-4883-88DC-6D3FABFA0531}" destId="{AD029CE1-D8E7-4C1A-88A2-39F85DF3D896}" srcOrd="0" destOrd="0" presId="urn:microsoft.com/office/officeart/2005/8/layout/hierarchy3"/>
    <dgm:cxn modelId="{AFF8E557-F2E9-48D9-9F73-EA7308FB5208}" type="presParOf" srcId="{D18B41C3-E72C-4883-88DC-6D3FABFA0531}" destId="{CD277D84-5C10-429F-8F94-3B68773FE0D8}" srcOrd="1" destOrd="0" presId="urn:microsoft.com/office/officeart/2005/8/layout/hierarchy3"/>
    <dgm:cxn modelId="{0ABB0D7B-BBA0-4794-90BE-6A9EC9DCB60D}" type="presParOf" srcId="{89AEE237-F3EB-4837-ADB3-A74C75F6802E}" destId="{D3598BDB-79E9-4E33-80F6-A8E936575A20}" srcOrd="1" destOrd="0" presId="urn:microsoft.com/office/officeart/2005/8/layout/hierarchy3"/>
    <dgm:cxn modelId="{30118F6B-9423-4AFC-9466-A1E9B8C59AF6}" type="presParOf" srcId="{D3598BDB-79E9-4E33-80F6-A8E936575A20}" destId="{59C85C38-4903-4679-8BA3-FBB69D67C198}" srcOrd="0" destOrd="0" presId="urn:microsoft.com/office/officeart/2005/8/layout/hierarchy3"/>
    <dgm:cxn modelId="{4A67D8D9-7F77-4A4F-A382-F999F0A5EE6B}" type="presParOf" srcId="{D3598BDB-79E9-4E33-80F6-A8E936575A20}" destId="{9280CB62-0C67-403D-8BE8-BAE7D3DBEFE0}" srcOrd="1" destOrd="0" presId="urn:microsoft.com/office/officeart/2005/8/layout/hierarchy3"/>
    <dgm:cxn modelId="{1E61DCB1-E3C8-4162-8AFB-31360DD03001}" type="presParOf" srcId="{D3598BDB-79E9-4E33-80F6-A8E936575A20}" destId="{A1B718B7-0AFD-4678-913F-F5E41B1FAB43}" srcOrd="2" destOrd="0" presId="urn:microsoft.com/office/officeart/2005/8/layout/hierarchy3"/>
    <dgm:cxn modelId="{73F8BFBF-3417-4A4C-979E-F55753C43C00}" type="presParOf" srcId="{D3598BDB-79E9-4E33-80F6-A8E936575A20}" destId="{5342518C-4925-4848-B2D4-58A27AD93A0F}" srcOrd="3" destOrd="0" presId="urn:microsoft.com/office/officeart/2005/8/layout/hierarchy3"/>
    <dgm:cxn modelId="{DDCAF09C-0CF6-4454-9B33-A9CF6FEF7EC4}" type="presParOf" srcId="{D3598BDB-79E9-4E33-80F6-A8E936575A20}" destId="{48D175FE-543E-47AA-A9C2-376A86AD2D43}" srcOrd="4" destOrd="0" presId="urn:microsoft.com/office/officeart/2005/8/layout/hierarchy3"/>
    <dgm:cxn modelId="{5F072ED7-E8A7-4B0C-8ABA-CB7C7035CCDC}" type="presParOf" srcId="{D3598BDB-79E9-4E33-80F6-A8E936575A20}" destId="{DC85E81D-0777-4892-AE87-8780073EE693}" srcOrd="5" destOrd="0" presId="urn:microsoft.com/office/officeart/2005/8/layout/hierarchy3"/>
    <dgm:cxn modelId="{43CDEA69-383D-430B-9B0F-137833BD5EA5}" type="presParOf" srcId="{D3598BDB-79E9-4E33-80F6-A8E936575A20}" destId="{25E09312-9AF6-422B-B12E-33DE39B48F14}" srcOrd="6" destOrd="0" presId="urn:microsoft.com/office/officeart/2005/8/layout/hierarchy3"/>
    <dgm:cxn modelId="{CBEDF05A-C7F4-4139-B575-A8C6F59353A2}" type="presParOf" srcId="{D3598BDB-79E9-4E33-80F6-A8E936575A20}" destId="{5C22648A-EB5F-4587-A6CE-A5C6A8E15C11}" srcOrd="7" destOrd="0" presId="urn:microsoft.com/office/officeart/2005/8/layout/hierarchy3"/>
    <dgm:cxn modelId="{97EADFA6-08CA-493D-8EB9-B63C9133574B}" type="presParOf" srcId="{D3598BDB-79E9-4E33-80F6-A8E936575A20}" destId="{16BFD185-AFF2-4007-B479-419E6567FA5B}" srcOrd="8" destOrd="0" presId="urn:microsoft.com/office/officeart/2005/8/layout/hierarchy3"/>
    <dgm:cxn modelId="{4684B0CE-D740-459D-9378-8C48B24A476B}" type="presParOf" srcId="{D3598BDB-79E9-4E33-80F6-A8E936575A20}" destId="{2AA28DFF-8349-42AE-8A0B-4EA522CB708D}" srcOrd="9" destOrd="0" presId="urn:microsoft.com/office/officeart/2005/8/layout/hierarchy3"/>
    <dgm:cxn modelId="{AD05326F-89F3-4E02-979C-DB3D5B9649B5}" type="presParOf" srcId="{2BD35575-D04B-4EED-A6DC-827175157592}" destId="{5F83FF67-A3EA-43D6-8B34-83239CA607D9}" srcOrd="2" destOrd="0" presId="urn:microsoft.com/office/officeart/2005/8/layout/hierarchy3"/>
    <dgm:cxn modelId="{2DEF287E-F6A5-4112-92DC-E58A893A9018}" type="presParOf" srcId="{5F83FF67-A3EA-43D6-8B34-83239CA607D9}" destId="{38F54803-C3A1-43C1-8CAE-DB3BF016A56D}" srcOrd="0" destOrd="0" presId="urn:microsoft.com/office/officeart/2005/8/layout/hierarchy3"/>
    <dgm:cxn modelId="{02D87166-8BDD-4864-AB66-CCD5A35A95D4}" type="presParOf" srcId="{38F54803-C3A1-43C1-8CAE-DB3BF016A56D}" destId="{55907078-6544-44ED-8698-65F92AE4DC0F}" srcOrd="0" destOrd="0" presId="urn:microsoft.com/office/officeart/2005/8/layout/hierarchy3"/>
    <dgm:cxn modelId="{49F415AC-6E59-4C74-8B62-1A44F171BE93}" type="presParOf" srcId="{38F54803-C3A1-43C1-8CAE-DB3BF016A56D}" destId="{D2862BB7-2DDC-4898-8D25-869BD331B690}" srcOrd="1" destOrd="0" presId="urn:microsoft.com/office/officeart/2005/8/layout/hierarchy3"/>
    <dgm:cxn modelId="{A06C9C5F-1CEB-4F86-80E3-E927300BA284}" type="presParOf" srcId="{5F83FF67-A3EA-43D6-8B34-83239CA607D9}" destId="{35FB9836-4B13-4E94-943B-3FA456EF384B}" srcOrd="1" destOrd="0" presId="urn:microsoft.com/office/officeart/2005/8/layout/hierarchy3"/>
    <dgm:cxn modelId="{1D435639-79EC-43E5-8BF1-A8050E7E6A05}" type="presParOf" srcId="{35FB9836-4B13-4E94-943B-3FA456EF384B}" destId="{DCF935B0-D6DC-4255-91DA-D0AE70C0F559}" srcOrd="0" destOrd="0" presId="urn:microsoft.com/office/officeart/2005/8/layout/hierarchy3"/>
    <dgm:cxn modelId="{4A5482A2-0187-4AFA-AECA-E0F12B221C29}" type="presParOf" srcId="{35FB9836-4B13-4E94-943B-3FA456EF384B}" destId="{C9B39A72-6978-463A-B984-F75CE3D24790}" srcOrd="1" destOrd="0" presId="urn:microsoft.com/office/officeart/2005/8/layout/hierarchy3"/>
    <dgm:cxn modelId="{D1D298C0-E302-4BDD-8101-5E3EB063E89C}" type="presParOf" srcId="{35FB9836-4B13-4E94-943B-3FA456EF384B}" destId="{BC117E38-8A1D-45C9-B91C-47541AB3AE9F}" srcOrd="2" destOrd="0" presId="urn:microsoft.com/office/officeart/2005/8/layout/hierarchy3"/>
    <dgm:cxn modelId="{FA3A10F7-4BD1-41B3-B700-8DE797B58C16}" type="presParOf" srcId="{35FB9836-4B13-4E94-943B-3FA456EF384B}" destId="{07773EB1-AD80-43EE-A225-2D52DED1CC57}" srcOrd="3" destOrd="0" presId="urn:microsoft.com/office/officeart/2005/8/layout/hierarchy3"/>
    <dgm:cxn modelId="{5EA0E9A6-256F-4269-B81C-3B12E81FF81C}" type="presParOf" srcId="{35FB9836-4B13-4E94-943B-3FA456EF384B}" destId="{372E66D2-4461-4AB7-8622-9C46C4C687E6}" srcOrd="4" destOrd="0" presId="urn:microsoft.com/office/officeart/2005/8/layout/hierarchy3"/>
    <dgm:cxn modelId="{4E819652-FBA2-4A47-A57E-7F6A98CC03AC}" type="presParOf" srcId="{35FB9836-4B13-4E94-943B-3FA456EF384B}" destId="{14AC271F-E4F4-45EA-B85D-35DDB09DFC49}" srcOrd="5" destOrd="0" presId="urn:microsoft.com/office/officeart/2005/8/layout/hierarchy3"/>
    <dgm:cxn modelId="{1D6B3A07-F166-45CC-BDDA-294425E64F85}" type="presParOf" srcId="{2BD35575-D04B-4EED-A6DC-827175157592}" destId="{726EDD5F-7A0D-42D2-AB43-DCA68FCB128A}" srcOrd="3" destOrd="0" presId="urn:microsoft.com/office/officeart/2005/8/layout/hierarchy3"/>
    <dgm:cxn modelId="{6CF03794-AF79-40B4-BDBF-5AEFC2A120D0}" type="presParOf" srcId="{726EDD5F-7A0D-42D2-AB43-DCA68FCB128A}" destId="{98F8F81E-7E25-448B-ABEA-BAEDED597336}" srcOrd="0" destOrd="0" presId="urn:microsoft.com/office/officeart/2005/8/layout/hierarchy3"/>
    <dgm:cxn modelId="{2E4D0A78-E501-4392-8C8D-4AD1E255FA07}" type="presParOf" srcId="{98F8F81E-7E25-448B-ABEA-BAEDED597336}" destId="{CD07F02F-C97F-4A51-A106-482981C3121C}" srcOrd="0" destOrd="0" presId="urn:microsoft.com/office/officeart/2005/8/layout/hierarchy3"/>
    <dgm:cxn modelId="{C9F1CF80-EA3D-4B00-ABC7-25FAA1317954}" type="presParOf" srcId="{98F8F81E-7E25-448B-ABEA-BAEDED597336}" destId="{CA06EB53-4062-4911-9113-88ACC9392B9B}" srcOrd="1" destOrd="0" presId="urn:microsoft.com/office/officeart/2005/8/layout/hierarchy3"/>
    <dgm:cxn modelId="{AEE9A505-7EAE-4EC5-AC0A-B0AC941B0D8F}" type="presParOf" srcId="{726EDD5F-7A0D-42D2-AB43-DCA68FCB128A}" destId="{138A86E3-535C-4425-8434-34E4717DB084}" srcOrd="1" destOrd="0" presId="urn:microsoft.com/office/officeart/2005/8/layout/hierarchy3"/>
    <dgm:cxn modelId="{B8AF02ED-E622-4AFD-894F-4C09AA413937}" type="presParOf" srcId="{138A86E3-535C-4425-8434-34E4717DB084}" destId="{6A486048-7C3D-4DB9-9280-480CC44B1350}" srcOrd="0" destOrd="0" presId="urn:microsoft.com/office/officeart/2005/8/layout/hierarchy3"/>
    <dgm:cxn modelId="{3115E45D-A1A8-4CF3-BAE8-6470DC997049}" type="presParOf" srcId="{138A86E3-535C-4425-8434-34E4717DB084}" destId="{CDD4B49A-94BD-4077-B937-DFE830996554}" srcOrd="1" destOrd="0" presId="urn:microsoft.com/office/officeart/2005/8/layout/hierarchy3"/>
    <dgm:cxn modelId="{5BB60442-02C9-42F7-B529-FF7F2ADD1DCB}" type="presParOf" srcId="{2BD35575-D04B-4EED-A6DC-827175157592}" destId="{C69F1279-6286-4796-B894-1E1FEF17EB09}" srcOrd="4" destOrd="0" presId="urn:microsoft.com/office/officeart/2005/8/layout/hierarchy3"/>
    <dgm:cxn modelId="{A3DEB524-0F28-4844-BE2D-AAA3D5C18CE1}" type="presParOf" srcId="{C69F1279-6286-4796-B894-1E1FEF17EB09}" destId="{265A3387-1B81-4F0F-BF98-F6B1E3FF7ECD}" srcOrd="0" destOrd="0" presId="urn:microsoft.com/office/officeart/2005/8/layout/hierarchy3"/>
    <dgm:cxn modelId="{8AE5A829-DC63-4713-BBEF-9D785556B13B}" type="presParOf" srcId="{265A3387-1B81-4F0F-BF98-F6B1E3FF7ECD}" destId="{48FD1638-763B-4C7D-9575-BCC55086941B}" srcOrd="0" destOrd="0" presId="urn:microsoft.com/office/officeart/2005/8/layout/hierarchy3"/>
    <dgm:cxn modelId="{4D6D0415-C36D-4533-9EF9-AC93D7782424}" type="presParOf" srcId="{265A3387-1B81-4F0F-BF98-F6B1E3FF7ECD}" destId="{5F13C6C4-88B9-43E6-82E5-73D0C577DC13}" srcOrd="1" destOrd="0" presId="urn:microsoft.com/office/officeart/2005/8/layout/hierarchy3"/>
    <dgm:cxn modelId="{40EA2620-3072-42DC-B8F5-B264E9F1011B}" type="presParOf" srcId="{C69F1279-6286-4796-B894-1E1FEF17EB09}" destId="{287CEBB7-5ACB-4BB0-8AA9-B68967E2497C}" srcOrd="1" destOrd="0" presId="urn:microsoft.com/office/officeart/2005/8/layout/hierarchy3"/>
    <dgm:cxn modelId="{7F4EC75B-660A-44BC-9060-E8B89A4A6CA4}" type="presParOf" srcId="{287CEBB7-5ACB-4BB0-8AA9-B68967E2497C}" destId="{24770788-3C5B-49EC-B47F-D068C52B1A14}" srcOrd="0" destOrd="0" presId="urn:microsoft.com/office/officeart/2005/8/layout/hierarchy3"/>
    <dgm:cxn modelId="{5B1F5761-B423-42C4-ABF8-59D7E3E75DF7}" type="presParOf" srcId="{287CEBB7-5ACB-4BB0-8AA9-B68967E2497C}" destId="{6798FA1B-C1B8-4D47-9F9A-84EF3E162865}" srcOrd="1" destOrd="0" presId="urn:microsoft.com/office/officeart/2005/8/layout/hierarchy3"/>
    <dgm:cxn modelId="{AFAABE8F-312F-4852-BABB-22069C044099}" type="presParOf" srcId="{2BD35575-D04B-4EED-A6DC-827175157592}" destId="{85F81BAC-49A0-4A5E-82EA-1E41B1E0CCBE}" srcOrd="5" destOrd="0" presId="urn:microsoft.com/office/officeart/2005/8/layout/hierarchy3"/>
    <dgm:cxn modelId="{1994F0FD-1297-40EF-A8BC-9E1B111343B2}" type="presParOf" srcId="{85F81BAC-49A0-4A5E-82EA-1E41B1E0CCBE}" destId="{8C672272-668B-4003-BBE5-64A39CBE2AE6}" srcOrd="0" destOrd="0" presId="urn:microsoft.com/office/officeart/2005/8/layout/hierarchy3"/>
    <dgm:cxn modelId="{A0987BC4-08FA-425E-8937-0098B8341476}" type="presParOf" srcId="{8C672272-668B-4003-BBE5-64A39CBE2AE6}" destId="{B0F4EE63-C553-4CFB-AD5E-C59461D45C73}" srcOrd="0" destOrd="0" presId="urn:microsoft.com/office/officeart/2005/8/layout/hierarchy3"/>
    <dgm:cxn modelId="{4AFA3757-E1B5-4549-83E3-A2C20BD2ABCC}" type="presParOf" srcId="{8C672272-668B-4003-BBE5-64A39CBE2AE6}" destId="{13D1C128-4E35-40F5-BF8E-FDF173D981E2}" srcOrd="1" destOrd="0" presId="urn:microsoft.com/office/officeart/2005/8/layout/hierarchy3"/>
    <dgm:cxn modelId="{609244F2-C303-4D53-A734-E546A647FA28}" type="presParOf" srcId="{85F81BAC-49A0-4A5E-82EA-1E41B1E0CCBE}" destId="{8555BC6A-7127-4C13-BFA7-31CD2F2F3346}" srcOrd="1" destOrd="0" presId="urn:microsoft.com/office/officeart/2005/8/layout/hierarchy3"/>
    <dgm:cxn modelId="{55791646-3DE5-4213-BEC1-4B6B28B7475B}" type="presParOf" srcId="{8555BC6A-7127-4C13-BFA7-31CD2F2F3346}" destId="{0158D3B9-1983-4492-B547-C05E587FD93F}" srcOrd="0" destOrd="0" presId="urn:microsoft.com/office/officeart/2005/8/layout/hierarchy3"/>
    <dgm:cxn modelId="{30937E44-D00A-49E3-884F-0B4BBB2B7D7C}" type="presParOf" srcId="{8555BC6A-7127-4C13-BFA7-31CD2F2F3346}" destId="{67E8CAB0-D5B1-429D-8F38-EF141C19164E}" srcOrd="1" destOrd="0" presId="urn:microsoft.com/office/officeart/2005/8/layout/hierarchy3"/>
    <dgm:cxn modelId="{A374C4B5-AB18-4468-B10C-E5DF972993C8}" type="presParOf" srcId="{8555BC6A-7127-4C13-BFA7-31CD2F2F3346}" destId="{5C6AF4F5-F26F-49EB-82EB-DB8C3727C6E2}" srcOrd="2" destOrd="0" presId="urn:microsoft.com/office/officeart/2005/8/layout/hierarchy3"/>
    <dgm:cxn modelId="{35A82AB5-2D99-4E8B-95B6-4EDA2422CB53}" type="presParOf" srcId="{8555BC6A-7127-4C13-BFA7-31CD2F2F3346}" destId="{511F199A-9227-410B-9EC8-8238DBFC5F36}" srcOrd="3" destOrd="0" presId="urn:microsoft.com/office/officeart/2005/8/layout/hierarchy3"/>
    <dgm:cxn modelId="{42E82C1A-F64A-44BE-90DC-EEBC63CB0C2A}" type="presParOf" srcId="{8555BC6A-7127-4C13-BFA7-31CD2F2F3346}" destId="{F4EE7285-A3D7-4707-A0CB-B84E2225F622}" srcOrd="4" destOrd="0" presId="urn:microsoft.com/office/officeart/2005/8/layout/hierarchy3"/>
    <dgm:cxn modelId="{DF0A0117-7CBC-4FCC-926C-A053BD441B78}" type="presParOf" srcId="{8555BC6A-7127-4C13-BFA7-31CD2F2F3346}" destId="{F41D3D46-21C8-4E28-8C54-A431CA52888E}" srcOrd="5" destOrd="0" presId="urn:microsoft.com/office/officeart/2005/8/layout/hierarchy3"/>
    <dgm:cxn modelId="{C8833578-9792-48A7-B379-759DF149224F}" type="presParOf" srcId="{2BD35575-D04B-4EED-A6DC-827175157592}" destId="{6B69695B-6C2A-46EF-9504-262638A753AB}" srcOrd="6" destOrd="0" presId="urn:microsoft.com/office/officeart/2005/8/layout/hierarchy3"/>
    <dgm:cxn modelId="{F59B7D71-12F3-4105-BAC6-54753728BDC5}" type="presParOf" srcId="{6B69695B-6C2A-46EF-9504-262638A753AB}" destId="{F8D50BAC-84DC-463A-BB6C-B695864E92B7}" srcOrd="0" destOrd="0" presId="urn:microsoft.com/office/officeart/2005/8/layout/hierarchy3"/>
    <dgm:cxn modelId="{22865E2B-55C8-44E3-B956-9610129EFD82}" type="presParOf" srcId="{F8D50BAC-84DC-463A-BB6C-B695864E92B7}" destId="{7C441A52-0667-407B-ABB5-55C09700F154}" srcOrd="0" destOrd="0" presId="urn:microsoft.com/office/officeart/2005/8/layout/hierarchy3"/>
    <dgm:cxn modelId="{9F9D10CC-7093-4234-8623-CEAF73F5B6C8}" type="presParOf" srcId="{F8D50BAC-84DC-463A-BB6C-B695864E92B7}" destId="{01E3822C-E52A-4043-B961-DE9473D5B2E5}" srcOrd="1" destOrd="0" presId="urn:microsoft.com/office/officeart/2005/8/layout/hierarchy3"/>
    <dgm:cxn modelId="{3722D0BC-E5D3-45BF-BA22-C61F19C0309A}" type="presParOf" srcId="{6B69695B-6C2A-46EF-9504-262638A753AB}" destId="{DD575770-0998-44A1-8D23-A5317FAB5CD2}" srcOrd="1" destOrd="0" presId="urn:microsoft.com/office/officeart/2005/8/layout/hierarchy3"/>
    <dgm:cxn modelId="{EBD84B94-57ED-4A8B-A708-1862E5024242}" type="presParOf" srcId="{DD575770-0998-44A1-8D23-A5317FAB5CD2}" destId="{A9FDA1F7-C668-4051-B15E-B177D7849BEB}" srcOrd="0" destOrd="0" presId="urn:microsoft.com/office/officeart/2005/8/layout/hierarchy3"/>
    <dgm:cxn modelId="{B15175F9-EFA5-4644-8177-37EBC16E4B95}" type="presParOf" srcId="{DD575770-0998-44A1-8D23-A5317FAB5CD2}" destId="{7B9CFE7D-63A2-43D8-A88F-4428375E2E5A}" srcOrd="1" destOrd="0" presId="urn:microsoft.com/office/officeart/2005/8/layout/hierarchy3"/>
    <dgm:cxn modelId="{2B08925C-CBFD-49B4-9594-C7F9D33E950E}" type="presParOf" srcId="{DD575770-0998-44A1-8D23-A5317FAB5CD2}" destId="{E2EE837D-5620-4587-9238-363846683E44}" srcOrd="2" destOrd="0" presId="urn:microsoft.com/office/officeart/2005/8/layout/hierarchy3"/>
    <dgm:cxn modelId="{95DBEBBE-6D22-45C6-A124-E92FE440A728}" type="presParOf" srcId="{DD575770-0998-44A1-8D23-A5317FAB5CD2}" destId="{E4B95558-4F5B-45A9-A02D-91F383FB3540}" srcOrd="3" destOrd="0" presId="urn:microsoft.com/office/officeart/2005/8/layout/hierarchy3"/>
    <dgm:cxn modelId="{400BA349-FA0B-4F1E-9BB6-F6087F4FB9A0}" type="presParOf" srcId="{2BD35575-D04B-4EED-A6DC-827175157592}" destId="{172AFB4C-C1DE-435E-BB9F-1324AECF956A}" srcOrd="7" destOrd="0" presId="urn:microsoft.com/office/officeart/2005/8/layout/hierarchy3"/>
    <dgm:cxn modelId="{F8492589-5B59-4769-9C99-EA75D99B54D4}" type="presParOf" srcId="{172AFB4C-C1DE-435E-BB9F-1324AECF956A}" destId="{2D78AF9A-780C-476D-BF7B-BD343FFB489E}" srcOrd="0" destOrd="0" presId="urn:microsoft.com/office/officeart/2005/8/layout/hierarchy3"/>
    <dgm:cxn modelId="{1CD06093-5A68-42D6-9489-40D1E0902911}" type="presParOf" srcId="{2D78AF9A-780C-476D-BF7B-BD343FFB489E}" destId="{F43BE225-3469-46B1-8942-3EC85024ADA7}" srcOrd="0" destOrd="0" presId="urn:microsoft.com/office/officeart/2005/8/layout/hierarchy3"/>
    <dgm:cxn modelId="{055971F7-F462-48BE-B976-133F0932499F}" type="presParOf" srcId="{2D78AF9A-780C-476D-BF7B-BD343FFB489E}" destId="{FAAF1FF2-2B39-4FFA-B52B-09370151AA5D}" srcOrd="1" destOrd="0" presId="urn:microsoft.com/office/officeart/2005/8/layout/hierarchy3"/>
    <dgm:cxn modelId="{B2F88480-51F3-4B22-A7BE-72B77EF32B21}" type="presParOf" srcId="{172AFB4C-C1DE-435E-BB9F-1324AECF956A}" destId="{65A2B667-47C4-4117-9ADA-F8D4C57788D0}" srcOrd="1" destOrd="0" presId="urn:microsoft.com/office/officeart/2005/8/layout/hierarchy3"/>
    <dgm:cxn modelId="{AC621A8C-CE19-4807-A3B8-A995D4EC076C}" type="presParOf" srcId="{65A2B667-47C4-4117-9ADA-F8D4C57788D0}" destId="{76F446E1-9182-46EC-A979-3E03EE49520E}" srcOrd="0" destOrd="0" presId="urn:microsoft.com/office/officeart/2005/8/layout/hierarchy3"/>
    <dgm:cxn modelId="{E0297A12-653D-4325-96C9-82B1DB6CF19C}" type="presParOf" srcId="{65A2B667-47C4-4117-9ADA-F8D4C57788D0}" destId="{27C2EB8F-0142-48FF-ADE1-09E7F54D6F69}" srcOrd="1" destOrd="0" presId="urn:microsoft.com/office/officeart/2005/8/layout/hierarchy3"/>
    <dgm:cxn modelId="{B9FCA564-70B5-4405-8088-A74CC3652E21}" type="presParOf" srcId="{65A2B667-47C4-4117-9ADA-F8D4C57788D0}" destId="{923ED059-A198-4F2C-A009-F22B0559E380}" srcOrd="2" destOrd="0" presId="urn:microsoft.com/office/officeart/2005/8/layout/hierarchy3"/>
    <dgm:cxn modelId="{44008801-8812-4A18-BAD9-5C04C1DBDEB6}" type="presParOf" srcId="{65A2B667-47C4-4117-9ADA-F8D4C57788D0}" destId="{3156ACBF-B1CD-4ACA-AD71-8A845B20AB55}" srcOrd="3" destOrd="0" presId="urn:microsoft.com/office/officeart/2005/8/layout/hierarchy3"/>
    <dgm:cxn modelId="{F4F53BE4-9824-4137-9FCF-D8D1F90012E7}" type="presParOf" srcId="{2BD35575-D04B-4EED-A6DC-827175157592}" destId="{0B3DD1F0-A447-4A51-AC89-D1199F4E72BD}" srcOrd="8" destOrd="0" presId="urn:microsoft.com/office/officeart/2005/8/layout/hierarchy3"/>
    <dgm:cxn modelId="{B08DECB6-5F87-4745-B3C3-25D8EA99CC98}" type="presParOf" srcId="{0B3DD1F0-A447-4A51-AC89-D1199F4E72BD}" destId="{530E5046-6B8D-408C-8686-2B4DEE1677F4}" srcOrd="0" destOrd="0" presId="urn:microsoft.com/office/officeart/2005/8/layout/hierarchy3"/>
    <dgm:cxn modelId="{FD57DF5C-5D18-4756-8547-45CFD1DA5934}" type="presParOf" srcId="{530E5046-6B8D-408C-8686-2B4DEE1677F4}" destId="{46EA3EF9-A352-4DB2-829A-975771616DEC}" srcOrd="0" destOrd="0" presId="urn:microsoft.com/office/officeart/2005/8/layout/hierarchy3"/>
    <dgm:cxn modelId="{7301456D-37E7-4F99-B6BD-C101234B6888}" type="presParOf" srcId="{530E5046-6B8D-408C-8686-2B4DEE1677F4}" destId="{2EF6C4A9-92AC-4D24-8B77-C1185EA90B76}" srcOrd="1" destOrd="0" presId="urn:microsoft.com/office/officeart/2005/8/layout/hierarchy3"/>
    <dgm:cxn modelId="{590FD638-CCF1-4179-98A7-11F36C7EF010}" type="presParOf" srcId="{0B3DD1F0-A447-4A51-AC89-D1199F4E72BD}" destId="{577E3FCD-1737-497F-AFC0-381BAB9C4144}" srcOrd="1" destOrd="0" presId="urn:microsoft.com/office/officeart/2005/8/layout/hierarchy3"/>
    <dgm:cxn modelId="{1BC5C974-0FAE-47E8-89A9-81F94E3BED04}" type="presParOf" srcId="{577E3FCD-1737-497F-AFC0-381BAB9C4144}" destId="{1A8B627F-C136-4AAE-B42C-B0385BAB0C4D}" srcOrd="0" destOrd="0" presId="urn:microsoft.com/office/officeart/2005/8/layout/hierarchy3"/>
    <dgm:cxn modelId="{E826B05F-1FF2-4A4F-A611-B4E86864E744}" type="presParOf" srcId="{577E3FCD-1737-497F-AFC0-381BAB9C4144}" destId="{B3DA96BB-7D83-44FA-9D53-46763B6D481C}" srcOrd="1" destOrd="0" presId="urn:microsoft.com/office/officeart/2005/8/layout/hierarchy3"/>
    <dgm:cxn modelId="{CDDB5E8B-8959-4B6C-A0A9-EB40116A66EE}" type="presParOf" srcId="{577E3FCD-1737-497F-AFC0-381BAB9C4144}" destId="{21F560C2-D1D4-4360-A647-417FBE52E874}" srcOrd="2" destOrd="0" presId="urn:microsoft.com/office/officeart/2005/8/layout/hierarchy3"/>
    <dgm:cxn modelId="{E7A78800-B478-47A0-BBEA-446D13592CED}" type="presParOf" srcId="{577E3FCD-1737-497F-AFC0-381BAB9C4144}" destId="{37CEAE84-5256-49AB-8E0F-FF6F3D97C54B}" srcOrd="3" destOrd="0" presId="urn:microsoft.com/office/officeart/2005/8/layout/hierarchy3"/>
    <dgm:cxn modelId="{EE6904AD-BBE0-454C-9F00-C99793B2E7F1}" type="presParOf" srcId="{2BD35575-D04B-4EED-A6DC-827175157592}" destId="{118B2A65-C268-4DB7-AAEF-4F1AB437B3E9}" srcOrd="9" destOrd="0" presId="urn:microsoft.com/office/officeart/2005/8/layout/hierarchy3"/>
    <dgm:cxn modelId="{0AA8E265-1D8A-457E-AC0D-742EA8A48DE5}" type="presParOf" srcId="{118B2A65-C268-4DB7-AAEF-4F1AB437B3E9}" destId="{75BBEB94-7359-42E7-AEF1-29D32600AF0C}" srcOrd="0" destOrd="0" presId="urn:microsoft.com/office/officeart/2005/8/layout/hierarchy3"/>
    <dgm:cxn modelId="{6861FB4B-0D0F-4DD4-9E29-5C92554D5231}" type="presParOf" srcId="{75BBEB94-7359-42E7-AEF1-29D32600AF0C}" destId="{AA59840A-25B8-45EA-9BFE-A0FE35F586E7}" srcOrd="0" destOrd="0" presId="urn:microsoft.com/office/officeart/2005/8/layout/hierarchy3"/>
    <dgm:cxn modelId="{F9109F85-ED4F-4F10-A8F6-61F1594B1A8B}" type="presParOf" srcId="{75BBEB94-7359-42E7-AEF1-29D32600AF0C}" destId="{0ACE1FC8-9907-467A-B6D0-706B41E1FBFF}" srcOrd="1" destOrd="0" presId="urn:microsoft.com/office/officeart/2005/8/layout/hierarchy3"/>
    <dgm:cxn modelId="{24C1ED3D-6E19-4C84-B83C-24225ED97531}" type="presParOf" srcId="{118B2A65-C268-4DB7-AAEF-4F1AB437B3E9}" destId="{968B6DC0-9026-4FD5-B4F9-4203ACDC3A4A}" srcOrd="1" destOrd="0" presId="urn:microsoft.com/office/officeart/2005/8/layout/hierarchy3"/>
    <dgm:cxn modelId="{829F2122-D67C-424F-8AD4-E1DA765C8827}" type="presParOf" srcId="{968B6DC0-9026-4FD5-B4F9-4203ACDC3A4A}" destId="{CB5D2F10-4568-4DA2-87F8-14C2E9657548}" srcOrd="0" destOrd="0" presId="urn:microsoft.com/office/officeart/2005/8/layout/hierarchy3"/>
    <dgm:cxn modelId="{D85C13D8-12A3-4F0A-BC80-7E9CDD89CBF0}" type="presParOf" srcId="{968B6DC0-9026-4FD5-B4F9-4203ACDC3A4A}" destId="{C6374234-334A-4552-927A-3230D506001C}" srcOrd="1" destOrd="0" presId="urn:microsoft.com/office/officeart/2005/8/layout/hierarchy3"/>
    <dgm:cxn modelId="{39917B90-9451-4E70-A529-89EC93477131}" type="presParOf" srcId="{968B6DC0-9026-4FD5-B4F9-4203ACDC3A4A}" destId="{1B5DE483-E00A-41DC-B673-FB802F84257B}" srcOrd="2" destOrd="0" presId="urn:microsoft.com/office/officeart/2005/8/layout/hierarchy3"/>
    <dgm:cxn modelId="{B32E9425-5B5E-42D0-82CF-AD0976CC5781}" type="presParOf" srcId="{968B6DC0-9026-4FD5-B4F9-4203ACDC3A4A}" destId="{9613EF66-F283-4357-9388-16E7A8F6AFD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8F21FC-A94C-4BE8-99A6-1689B07F74FD}" type="doc">
      <dgm:prSet loTypeId="urn:microsoft.com/office/officeart/2005/8/layout/arrow2" loCatId="process" qsTypeId="urn:microsoft.com/office/officeart/2005/8/quickstyle/simple4" qsCatId="simple" csTypeId="urn:microsoft.com/office/officeart/2005/8/colors/colorful1" csCatId="colorful" phldr="1"/>
      <dgm:spPr/>
    </dgm:pt>
    <dgm:pt modelId="{DDE5A4B5-9F1A-4931-BC66-8A526E5BD467}">
      <dgm:prSet phldrT="[文本]"/>
      <dgm:spPr/>
      <dgm:t>
        <a:bodyPr/>
        <a:lstStyle/>
        <a:p>
          <a:r>
            <a:rPr lang="en-US" altLang="zh-CN" dirty="0" smtClean="0"/>
            <a:t>Standard</a:t>
          </a:r>
          <a:endParaRPr lang="zh-CN" altLang="en-US" dirty="0"/>
        </a:p>
      </dgm:t>
    </dgm:pt>
    <dgm:pt modelId="{314C3B15-1C93-4B6C-ADDA-B58C6176B0FD}" type="parTrans" cxnId="{FC4088E8-5CA3-4963-9B47-A3482C42F692}">
      <dgm:prSet/>
      <dgm:spPr/>
      <dgm:t>
        <a:bodyPr/>
        <a:lstStyle/>
        <a:p>
          <a:endParaRPr lang="zh-CN" altLang="en-US"/>
        </a:p>
      </dgm:t>
    </dgm:pt>
    <dgm:pt modelId="{CBB77D15-0302-4670-A84A-58A2F48DAF3F}" type="sibTrans" cxnId="{FC4088E8-5CA3-4963-9B47-A3482C42F692}">
      <dgm:prSet/>
      <dgm:spPr/>
      <dgm:t>
        <a:bodyPr/>
        <a:lstStyle/>
        <a:p>
          <a:endParaRPr lang="zh-CN" altLang="en-US"/>
        </a:p>
      </dgm:t>
    </dgm:pt>
    <dgm:pt modelId="{D0206E96-ED51-4A82-A0B1-16BBB235C22D}">
      <dgm:prSet phldrT="[文本]"/>
      <dgm:spPr/>
      <dgm:t>
        <a:bodyPr/>
        <a:lstStyle/>
        <a:p>
          <a:r>
            <a:rPr lang="en-US" altLang="zh-CN" dirty="0" smtClean="0"/>
            <a:t>Enterprise</a:t>
          </a:r>
          <a:endParaRPr lang="zh-CN" altLang="en-US" dirty="0"/>
        </a:p>
      </dgm:t>
    </dgm:pt>
    <dgm:pt modelId="{2FA89395-3E8B-460E-860A-F2F5334A30AB}" type="parTrans" cxnId="{D07C2302-59CE-4EAB-91D0-7C65010E291B}">
      <dgm:prSet/>
      <dgm:spPr/>
      <dgm:t>
        <a:bodyPr/>
        <a:lstStyle/>
        <a:p>
          <a:endParaRPr lang="zh-CN" altLang="en-US"/>
        </a:p>
      </dgm:t>
    </dgm:pt>
    <dgm:pt modelId="{1B6F78A3-A178-4A22-B477-6C74198FD43B}" type="sibTrans" cxnId="{D07C2302-59CE-4EAB-91D0-7C65010E291B}">
      <dgm:prSet/>
      <dgm:spPr/>
      <dgm:t>
        <a:bodyPr/>
        <a:lstStyle/>
        <a:p>
          <a:endParaRPr lang="zh-CN" altLang="en-US"/>
        </a:p>
      </dgm:t>
    </dgm:pt>
    <dgm:pt modelId="{A8CB20CE-31D3-46BD-A061-5560308928BA}">
      <dgm:prSet phldrT="[文本]"/>
      <dgm:spPr/>
      <dgm:t>
        <a:bodyPr/>
        <a:lstStyle/>
        <a:p>
          <a:r>
            <a:rPr lang="en-US" altLang="zh-CN" dirty="0" smtClean="0"/>
            <a:t>Hybrid Cloud</a:t>
          </a:r>
          <a:endParaRPr lang="zh-CN" altLang="en-US" dirty="0"/>
        </a:p>
      </dgm:t>
    </dgm:pt>
    <dgm:pt modelId="{8947A39E-60A3-460B-ADE1-93660DB7CFDB}" type="parTrans" cxnId="{D77DA1AD-F3C8-4B30-9961-47B0E2E78A9A}">
      <dgm:prSet/>
      <dgm:spPr/>
      <dgm:t>
        <a:bodyPr/>
        <a:lstStyle/>
        <a:p>
          <a:endParaRPr lang="zh-CN" altLang="en-US"/>
        </a:p>
      </dgm:t>
    </dgm:pt>
    <dgm:pt modelId="{4847889F-E68D-481E-97BE-46BDD72077BB}" type="sibTrans" cxnId="{D77DA1AD-F3C8-4B30-9961-47B0E2E78A9A}">
      <dgm:prSet/>
      <dgm:spPr/>
      <dgm:t>
        <a:bodyPr/>
        <a:lstStyle/>
        <a:p>
          <a:endParaRPr lang="zh-CN" altLang="en-US"/>
        </a:p>
      </dgm:t>
    </dgm:pt>
    <dgm:pt modelId="{D428C6FB-A5CF-446A-B52C-76F82F2C9CA7}" type="pres">
      <dgm:prSet presAssocID="{C98F21FC-A94C-4BE8-99A6-1689B07F74FD}" presName="arrowDiagram" presStyleCnt="0">
        <dgm:presLayoutVars>
          <dgm:chMax val="5"/>
          <dgm:dir/>
          <dgm:resizeHandles val="exact"/>
        </dgm:presLayoutVars>
      </dgm:prSet>
      <dgm:spPr/>
    </dgm:pt>
    <dgm:pt modelId="{E50D4B0A-D4B4-4C61-841F-4A5B5B9653A1}" type="pres">
      <dgm:prSet presAssocID="{C98F21FC-A94C-4BE8-99A6-1689B07F74FD}" presName="arrow" presStyleLbl="bgShp" presStyleIdx="0" presStyleCnt="1"/>
      <dgm:spPr/>
    </dgm:pt>
    <dgm:pt modelId="{1387BB50-4473-4312-9FCE-EB0526EA22D0}" type="pres">
      <dgm:prSet presAssocID="{C98F21FC-A94C-4BE8-99A6-1689B07F74FD}" presName="arrowDiagram3" presStyleCnt="0"/>
      <dgm:spPr/>
    </dgm:pt>
    <dgm:pt modelId="{C4536C09-596C-4DF7-A87C-9F4E7FB15D6B}" type="pres">
      <dgm:prSet presAssocID="{DDE5A4B5-9F1A-4931-BC66-8A526E5BD467}" presName="bullet3a" presStyleLbl="node1" presStyleIdx="0" presStyleCnt="3"/>
      <dgm:spPr/>
    </dgm:pt>
    <dgm:pt modelId="{8BAD6F85-4B65-44CB-9E13-D25506383414}" type="pres">
      <dgm:prSet presAssocID="{DDE5A4B5-9F1A-4931-BC66-8A526E5BD467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F80B77-460E-4312-B260-B6486AE2445F}" type="pres">
      <dgm:prSet presAssocID="{D0206E96-ED51-4A82-A0B1-16BBB235C22D}" presName="bullet3b" presStyleLbl="node1" presStyleIdx="1" presStyleCnt="3"/>
      <dgm:spPr/>
    </dgm:pt>
    <dgm:pt modelId="{3D5396D9-82AE-40FD-BEF5-3CC725665808}" type="pres">
      <dgm:prSet presAssocID="{D0206E96-ED51-4A82-A0B1-16BBB235C22D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727712-31E6-4098-9862-F9DC5F6F423A}" type="pres">
      <dgm:prSet presAssocID="{A8CB20CE-31D3-46BD-A061-5560308928BA}" presName="bullet3c" presStyleLbl="node1" presStyleIdx="2" presStyleCnt="3"/>
      <dgm:spPr/>
    </dgm:pt>
    <dgm:pt modelId="{C3FD47F1-B70B-443A-A4B5-C999D2B897A5}" type="pres">
      <dgm:prSet presAssocID="{A8CB20CE-31D3-46BD-A061-5560308928BA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C59381-A2DA-4E49-888E-FB6FBB436E02}" type="presOf" srcId="{DDE5A4B5-9F1A-4931-BC66-8A526E5BD467}" destId="{8BAD6F85-4B65-44CB-9E13-D25506383414}" srcOrd="0" destOrd="0" presId="urn:microsoft.com/office/officeart/2005/8/layout/arrow2"/>
    <dgm:cxn modelId="{D07C2302-59CE-4EAB-91D0-7C65010E291B}" srcId="{C98F21FC-A94C-4BE8-99A6-1689B07F74FD}" destId="{D0206E96-ED51-4A82-A0B1-16BBB235C22D}" srcOrd="1" destOrd="0" parTransId="{2FA89395-3E8B-460E-860A-F2F5334A30AB}" sibTransId="{1B6F78A3-A178-4A22-B477-6C74198FD43B}"/>
    <dgm:cxn modelId="{45CD0C2B-4A25-40E0-AFDC-13FEAD5C2635}" type="presOf" srcId="{C98F21FC-A94C-4BE8-99A6-1689B07F74FD}" destId="{D428C6FB-A5CF-446A-B52C-76F82F2C9CA7}" srcOrd="0" destOrd="0" presId="urn:microsoft.com/office/officeart/2005/8/layout/arrow2"/>
    <dgm:cxn modelId="{FC4088E8-5CA3-4963-9B47-A3482C42F692}" srcId="{C98F21FC-A94C-4BE8-99A6-1689B07F74FD}" destId="{DDE5A4B5-9F1A-4931-BC66-8A526E5BD467}" srcOrd="0" destOrd="0" parTransId="{314C3B15-1C93-4B6C-ADDA-B58C6176B0FD}" sibTransId="{CBB77D15-0302-4670-A84A-58A2F48DAF3F}"/>
    <dgm:cxn modelId="{D77DA1AD-F3C8-4B30-9961-47B0E2E78A9A}" srcId="{C98F21FC-A94C-4BE8-99A6-1689B07F74FD}" destId="{A8CB20CE-31D3-46BD-A061-5560308928BA}" srcOrd="2" destOrd="0" parTransId="{8947A39E-60A3-460B-ADE1-93660DB7CFDB}" sibTransId="{4847889F-E68D-481E-97BE-46BDD72077BB}"/>
    <dgm:cxn modelId="{0CA5A98D-5066-4601-8EFC-181976A48599}" type="presOf" srcId="{A8CB20CE-31D3-46BD-A061-5560308928BA}" destId="{C3FD47F1-B70B-443A-A4B5-C999D2B897A5}" srcOrd="0" destOrd="0" presId="urn:microsoft.com/office/officeart/2005/8/layout/arrow2"/>
    <dgm:cxn modelId="{DFF5A35C-7CE5-4A08-949B-52735AFF2320}" type="presOf" srcId="{D0206E96-ED51-4A82-A0B1-16BBB235C22D}" destId="{3D5396D9-82AE-40FD-BEF5-3CC725665808}" srcOrd="0" destOrd="0" presId="urn:microsoft.com/office/officeart/2005/8/layout/arrow2"/>
    <dgm:cxn modelId="{73FFA703-4EE1-4B96-A518-EDC267AB9F71}" type="presParOf" srcId="{D428C6FB-A5CF-446A-B52C-76F82F2C9CA7}" destId="{E50D4B0A-D4B4-4C61-841F-4A5B5B9653A1}" srcOrd="0" destOrd="0" presId="urn:microsoft.com/office/officeart/2005/8/layout/arrow2"/>
    <dgm:cxn modelId="{4805E3E0-BAB3-4512-BC02-FCA6C720BD9D}" type="presParOf" srcId="{D428C6FB-A5CF-446A-B52C-76F82F2C9CA7}" destId="{1387BB50-4473-4312-9FCE-EB0526EA22D0}" srcOrd="1" destOrd="0" presId="urn:microsoft.com/office/officeart/2005/8/layout/arrow2"/>
    <dgm:cxn modelId="{07A0087C-1BB6-4043-8F1A-3F807635EBA1}" type="presParOf" srcId="{1387BB50-4473-4312-9FCE-EB0526EA22D0}" destId="{C4536C09-596C-4DF7-A87C-9F4E7FB15D6B}" srcOrd="0" destOrd="0" presId="urn:microsoft.com/office/officeart/2005/8/layout/arrow2"/>
    <dgm:cxn modelId="{89281413-D5A9-4D9F-9DF8-DFE924D0AFB8}" type="presParOf" srcId="{1387BB50-4473-4312-9FCE-EB0526EA22D0}" destId="{8BAD6F85-4B65-44CB-9E13-D25506383414}" srcOrd="1" destOrd="0" presId="urn:microsoft.com/office/officeart/2005/8/layout/arrow2"/>
    <dgm:cxn modelId="{028FFDFF-DE81-4C33-9B89-69774419E94F}" type="presParOf" srcId="{1387BB50-4473-4312-9FCE-EB0526EA22D0}" destId="{B3F80B77-460E-4312-B260-B6486AE2445F}" srcOrd="2" destOrd="0" presId="urn:microsoft.com/office/officeart/2005/8/layout/arrow2"/>
    <dgm:cxn modelId="{8A9DD12B-EEE7-406C-AEEF-B2CAFC12E4BB}" type="presParOf" srcId="{1387BB50-4473-4312-9FCE-EB0526EA22D0}" destId="{3D5396D9-82AE-40FD-BEF5-3CC725665808}" srcOrd="3" destOrd="0" presId="urn:microsoft.com/office/officeart/2005/8/layout/arrow2"/>
    <dgm:cxn modelId="{084025DC-A40E-4685-9FFE-ED23D6789250}" type="presParOf" srcId="{1387BB50-4473-4312-9FCE-EB0526EA22D0}" destId="{E7727712-31E6-4098-9862-F9DC5F6F423A}" srcOrd="4" destOrd="0" presId="urn:microsoft.com/office/officeart/2005/8/layout/arrow2"/>
    <dgm:cxn modelId="{35723CCE-2C42-4F11-B782-B3582D63E7F7}" type="presParOf" srcId="{1387BB50-4473-4312-9FCE-EB0526EA22D0}" destId="{C3FD47F1-B70B-443A-A4B5-C999D2B897A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7B6B8C-E05A-4944-B3F6-7D5A360C3ED1}" type="doc">
      <dgm:prSet loTypeId="urn:microsoft.com/office/officeart/2005/8/layout/cycle6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07B75C5-0882-46B5-9E33-212B1F95D793}">
      <dgm:prSet phldrT="[文本]"/>
      <dgm:spPr/>
      <dgm:t>
        <a:bodyPr/>
        <a:lstStyle/>
        <a:p>
          <a:r>
            <a:rPr lang="zh-CN" altLang="en-US" dirty="0" smtClean="0"/>
            <a:t>环境搭建</a:t>
          </a:r>
          <a:endParaRPr lang="zh-CN" altLang="en-US" dirty="0"/>
        </a:p>
      </dgm:t>
    </dgm:pt>
    <dgm:pt modelId="{52F40E1D-4813-4D14-A832-5964DE4D18FB}" type="parTrans" cxnId="{FA6E18B9-9224-4BF2-9E97-A0E25BDB01E1}">
      <dgm:prSet/>
      <dgm:spPr/>
      <dgm:t>
        <a:bodyPr/>
        <a:lstStyle/>
        <a:p>
          <a:endParaRPr lang="zh-CN" altLang="en-US"/>
        </a:p>
      </dgm:t>
    </dgm:pt>
    <dgm:pt modelId="{FB33DD40-D285-4718-8605-71DDD6CCF7EE}" type="sibTrans" cxnId="{FA6E18B9-9224-4BF2-9E97-A0E25BDB01E1}">
      <dgm:prSet/>
      <dgm:spPr/>
      <dgm:t>
        <a:bodyPr/>
        <a:lstStyle/>
        <a:p>
          <a:endParaRPr lang="zh-CN" altLang="en-US"/>
        </a:p>
      </dgm:t>
    </dgm:pt>
    <dgm:pt modelId="{707FE2CB-7931-40A6-8569-D17557E5148C}">
      <dgm:prSet phldrT="[文本]"/>
      <dgm:spPr/>
      <dgm:t>
        <a:bodyPr/>
        <a:lstStyle/>
        <a:p>
          <a:r>
            <a:rPr lang="zh-CN" altLang="en-US" dirty="0" smtClean="0"/>
            <a:t>性能测试</a:t>
          </a:r>
          <a:endParaRPr lang="zh-CN" altLang="en-US" dirty="0"/>
        </a:p>
      </dgm:t>
    </dgm:pt>
    <dgm:pt modelId="{0E0BB4E8-74D4-46B7-BFBA-3CE685C2FA22}" type="parTrans" cxnId="{A8CC008B-3683-4AFD-8F28-482E967D63D7}">
      <dgm:prSet/>
      <dgm:spPr/>
      <dgm:t>
        <a:bodyPr/>
        <a:lstStyle/>
        <a:p>
          <a:endParaRPr lang="zh-CN" altLang="en-US"/>
        </a:p>
      </dgm:t>
    </dgm:pt>
    <dgm:pt modelId="{11D2BCD7-FFE1-4B60-B4D5-1BB25B706B96}" type="sibTrans" cxnId="{A8CC008B-3683-4AFD-8F28-482E967D63D7}">
      <dgm:prSet/>
      <dgm:spPr/>
      <dgm:t>
        <a:bodyPr/>
        <a:lstStyle/>
        <a:p>
          <a:endParaRPr lang="zh-CN" altLang="en-US"/>
        </a:p>
      </dgm:t>
    </dgm:pt>
    <dgm:pt modelId="{179CE25F-2BC5-4B4E-B39C-2A01F2BABD2E}">
      <dgm:prSet phldrT="[文本]"/>
      <dgm:spPr/>
      <dgm:t>
        <a:bodyPr/>
        <a:lstStyle/>
        <a:p>
          <a:r>
            <a:rPr lang="zh-CN" altLang="en-US" dirty="0" smtClean="0"/>
            <a:t>性能监控</a:t>
          </a:r>
          <a:endParaRPr lang="zh-CN" altLang="en-US" dirty="0"/>
        </a:p>
      </dgm:t>
    </dgm:pt>
    <dgm:pt modelId="{A0B01A6F-271F-4048-9199-56C4872B436A}" type="parTrans" cxnId="{7A24D01E-A1ED-43FC-9F63-14AC9EB5F2B2}">
      <dgm:prSet/>
      <dgm:spPr/>
      <dgm:t>
        <a:bodyPr/>
        <a:lstStyle/>
        <a:p>
          <a:endParaRPr lang="zh-CN" altLang="en-US"/>
        </a:p>
      </dgm:t>
    </dgm:pt>
    <dgm:pt modelId="{F671BC94-5967-477A-BFE7-C2E04616875A}" type="sibTrans" cxnId="{7A24D01E-A1ED-43FC-9F63-14AC9EB5F2B2}">
      <dgm:prSet/>
      <dgm:spPr/>
      <dgm:t>
        <a:bodyPr/>
        <a:lstStyle/>
        <a:p>
          <a:endParaRPr lang="zh-CN" altLang="en-US"/>
        </a:p>
      </dgm:t>
    </dgm:pt>
    <dgm:pt modelId="{9DB08D8B-3323-4831-A794-9966D9E7E92B}">
      <dgm:prSet phldrT="[文本]"/>
      <dgm:spPr/>
      <dgm:t>
        <a:bodyPr/>
        <a:lstStyle/>
        <a:p>
          <a:r>
            <a:rPr lang="zh-CN" altLang="en-US" dirty="0" smtClean="0"/>
            <a:t>结果分析</a:t>
          </a:r>
          <a:endParaRPr lang="zh-CN" altLang="en-US" dirty="0"/>
        </a:p>
      </dgm:t>
    </dgm:pt>
    <dgm:pt modelId="{653B8A9E-C1D8-4720-951E-E8A4DD1E472C}" type="parTrans" cxnId="{359CEA49-3DD1-4633-9BBD-DAD3AD11DBDC}">
      <dgm:prSet/>
      <dgm:spPr/>
      <dgm:t>
        <a:bodyPr/>
        <a:lstStyle/>
        <a:p>
          <a:endParaRPr lang="zh-CN" altLang="en-US"/>
        </a:p>
      </dgm:t>
    </dgm:pt>
    <dgm:pt modelId="{DF3F7101-918E-4E98-A0C2-617A97371700}" type="sibTrans" cxnId="{359CEA49-3DD1-4633-9BBD-DAD3AD11DBDC}">
      <dgm:prSet/>
      <dgm:spPr/>
      <dgm:t>
        <a:bodyPr/>
        <a:lstStyle/>
        <a:p>
          <a:endParaRPr lang="zh-CN" altLang="en-US"/>
        </a:p>
      </dgm:t>
    </dgm:pt>
    <dgm:pt modelId="{62A8D2A1-D2CC-491A-BD86-7DF4A02CAA2F}">
      <dgm:prSet phldrT="[文本]"/>
      <dgm:spPr/>
      <dgm:t>
        <a:bodyPr/>
        <a:lstStyle/>
        <a:p>
          <a:r>
            <a:rPr lang="zh-CN" altLang="en-US" smtClean="0"/>
            <a:t>页面性能</a:t>
          </a:r>
          <a:endParaRPr lang="zh-CN" altLang="en-US" dirty="0"/>
        </a:p>
      </dgm:t>
    </dgm:pt>
    <dgm:pt modelId="{2E60AEE5-8FD5-4D47-931D-02C0D7D4E0C0}" type="parTrans" cxnId="{35E0BAED-844A-4A19-8C53-16BACF76EDDA}">
      <dgm:prSet/>
      <dgm:spPr/>
      <dgm:t>
        <a:bodyPr/>
        <a:lstStyle/>
        <a:p>
          <a:endParaRPr lang="zh-CN" altLang="en-US"/>
        </a:p>
      </dgm:t>
    </dgm:pt>
    <dgm:pt modelId="{80CF927A-7109-41EA-9312-210C778B4FAD}" type="sibTrans" cxnId="{35E0BAED-844A-4A19-8C53-16BACF76EDDA}">
      <dgm:prSet/>
      <dgm:spPr/>
      <dgm:t>
        <a:bodyPr/>
        <a:lstStyle/>
        <a:p>
          <a:endParaRPr lang="zh-CN" altLang="en-US"/>
        </a:p>
      </dgm:t>
    </dgm:pt>
    <dgm:pt modelId="{53C77C8B-40F2-4BEC-A24D-BC89BF4F5874}" type="pres">
      <dgm:prSet presAssocID="{FD7B6B8C-E05A-4944-B3F6-7D5A360C3ED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C7BA39-6BE5-4CFB-95AC-295DA03A9E4E}" type="pres">
      <dgm:prSet presAssocID="{807B75C5-0882-46B5-9E33-212B1F95D7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4476E3-165D-4719-BAC7-A6F2915AA5C1}" type="pres">
      <dgm:prSet presAssocID="{807B75C5-0882-46B5-9E33-212B1F95D793}" presName="spNode" presStyleCnt="0"/>
      <dgm:spPr/>
    </dgm:pt>
    <dgm:pt modelId="{F1E993D7-7199-4382-BA03-4FB556D656E2}" type="pres">
      <dgm:prSet presAssocID="{FB33DD40-D285-4718-8605-71DDD6CCF7EE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1C43FC4E-964C-452C-B113-BB08E1E5E411}" type="pres">
      <dgm:prSet presAssocID="{707FE2CB-7931-40A6-8569-D17557E5148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6DA74-9155-41E1-8B70-F4C28A41DFB9}" type="pres">
      <dgm:prSet presAssocID="{707FE2CB-7931-40A6-8569-D17557E5148C}" presName="spNode" presStyleCnt="0"/>
      <dgm:spPr/>
    </dgm:pt>
    <dgm:pt modelId="{79E23388-E003-44CA-9C16-EC64A5D9C932}" type="pres">
      <dgm:prSet presAssocID="{11D2BCD7-FFE1-4B60-B4D5-1BB25B706B96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3A662542-12C3-4875-8D07-ACFE2383D19B}" type="pres">
      <dgm:prSet presAssocID="{179CE25F-2BC5-4B4E-B39C-2A01F2BABD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646E0E-E053-4254-9B86-817E50FCF88A}" type="pres">
      <dgm:prSet presAssocID="{179CE25F-2BC5-4B4E-B39C-2A01F2BABD2E}" presName="spNode" presStyleCnt="0"/>
      <dgm:spPr/>
    </dgm:pt>
    <dgm:pt modelId="{BD71AF7C-0472-43D5-8BD8-CB345EFDA2F3}" type="pres">
      <dgm:prSet presAssocID="{F671BC94-5967-477A-BFE7-C2E04616875A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A1320329-A5DF-49DA-AB35-88AAD0A10B69}" type="pres">
      <dgm:prSet presAssocID="{9DB08D8B-3323-4831-A794-9966D9E7E92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5E1857-4D43-436F-9B67-30DEACB645C8}" type="pres">
      <dgm:prSet presAssocID="{9DB08D8B-3323-4831-A794-9966D9E7E92B}" presName="spNode" presStyleCnt="0"/>
      <dgm:spPr/>
    </dgm:pt>
    <dgm:pt modelId="{1525301B-5988-4868-A157-A0DF4AE0555F}" type="pres">
      <dgm:prSet presAssocID="{DF3F7101-918E-4E98-A0C2-617A97371700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7157C01D-2B2F-4B36-A6DC-3CA1661E0FB9}" type="pres">
      <dgm:prSet presAssocID="{62A8D2A1-D2CC-491A-BD86-7DF4A02CAA2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40C6F2-3C02-416F-97DE-00E21823A31C}" type="pres">
      <dgm:prSet presAssocID="{62A8D2A1-D2CC-491A-BD86-7DF4A02CAA2F}" presName="spNode" presStyleCnt="0"/>
      <dgm:spPr/>
    </dgm:pt>
    <dgm:pt modelId="{59E1ECF3-6E2C-4F72-BD9B-F6DB605E13C4}" type="pres">
      <dgm:prSet presAssocID="{80CF927A-7109-41EA-9312-210C778B4FAD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37651FBE-0A18-442A-AEE5-CFAF7A7F0CFD}" type="presOf" srcId="{62A8D2A1-D2CC-491A-BD86-7DF4A02CAA2F}" destId="{7157C01D-2B2F-4B36-A6DC-3CA1661E0FB9}" srcOrd="0" destOrd="0" presId="urn:microsoft.com/office/officeart/2005/8/layout/cycle6"/>
    <dgm:cxn modelId="{04031AED-EE27-44B4-AF6C-2A027B498348}" type="presOf" srcId="{DF3F7101-918E-4E98-A0C2-617A97371700}" destId="{1525301B-5988-4868-A157-A0DF4AE0555F}" srcOrd="0" destOrd="0" presId="urn:microsoft.com/office/officeart/2005/8/layout/cycle6"/>
    <dgm:cxn modelId="{82C514F3-46C3-4584-8847-FEF18E796A16}" type="presOf" srcId="{FD7B6B8C-E05A-4944-B3F6-7D5A360C3ED1}" destId="{53C77C8B-40F2-4BEC-A24D-BC89BF4F5874}" srcOrd="0" destOrd="0" presId="urn:microsoft.com/office/officeart/2005/8/layout/cycle6"/>
    <dgm:cxn modelId="{359CEA49-3DD1-4633-9BBD-DAD3AD11DBDC}" srcId="{FD7B6B8C-E05A-4944-B3F6-7D5A360C3ED1}" destId="{9DB08D8B-3323-4831-A794-9966D9E7E92B}" srcOrd="3" destOrd="0" parTransId="{653B8A9E-C1D8-4720-951E-E8A4DD1E472C}" sibTransId="{DF3F7101-918E-4E98-A0C2-617A97371700}"/>
    <dgm:cxn modelId="{F3F9C14C-48F2-4CB1-91E9-A54E211EDD0B}" type="presOf" srcId="{FB33DD40-D285-4718-8605-71DDD6CCF7EE}" destId="{F1E993D7-7199-4382-BA03-4FB556D656E2}" srcOrd="0" destOrd="0" presId="urn:microsoft.com/office/officeart/2005/8/layout/cycle6"/>
    <dgm:cxn modelId="{52773E98-F21D-41F4-9418-361652C5E62C}" type="presOf" srcId="{11D2BCD7-FFE1-4B60-B4D5-1BB25B706B96}" destId="{79E23388-E003-44CA-9C16-EC64A5D9C932}" srcOrd="0" destOrd="0" presId="urn:microsoft.com/office/officeart/2005/8/layout/cycle6"/>
    <dgm:cxn modelId="{35E0BAED-844A-4A19-8C53-16BACF76EDDA}" srcId="{FD7B6B8C-E05A-4944-B3F6-7D5A360C3ED1}" destId="{62A8D2A1-D2CC-491A-BD86-7DF4A02CAA2F}" srcOrd="4" destOrd="0" parTransId="{2E60AEE5-8FD5-4D47-931D-02C0D7D4E0C0}" sibTransId="{80CF927A-7109-41EA-9312-210C778B4FAD}"/>
    <dgm:cxn modelId="{FA6E18B9-9224-4BF2-9E97-A0E25BDB01E1}" srcId="{FD7B6B8C-E05A-4944-B3F6-7D5A360C3ED1}" destId="{807B75C5-0882-46B5-9E33-212B1F95D793}" srcOrd="0" destOrd="0" parTransId="{52F40E1D-4813-4D14-A832-5964DE4D18FB}" sibTransId="{FB33DD40-D285-4718-8605-71DDD6CCF7EE}"/>
    <dgm:cxn modelId="{18456952-ADAB-445C-AE74-A062BFC77F52}" type="presOf" srcId="{80CF927A-7109-41EA-9312-210C778B4FAD}" destId="{59E1ECF3-6E2C-4F72-BD9B-F6DB605E13C4}" srcOrd="0" destOrd="0" presId="urn:microsoft.com/office/officeart/2005/8/layout/cycle6"/>
    <dgm:cxn modelId="{3E80B35C-4E57-49DA-9F7F-865F3C7ADC7A}" type="presOf" srcId="{807B75C5-0882-46B5-9E33-212B1F95D793}" destId="{8CC7BA39-6BE5-4CFB-95AC-295DA03A9E4E}" srcOrd="0" destOrd="0" presId="urn:microsoft.com/office/officeart/2005/8/layout/cycle6"/>
    <dgm:cxn modelId="{22613A3A-78A7-48E2-A83C-9F198F281D14}" type="presOf" srcId="{179CE25F-2BC5-4B4E-B39C-2A01F2BABD2E}" destId="{3A662542-12C3-4875-8D07-ACFE2383D19B}" srcOrd="0" destOrd="0" presId="urn:microsoft.com/office/officeart/2005/8/layout/cycle6"/>
    <dgm:cxn modelId="{A8CC008B-3683-4AFD-8F28-482E967D63D7}" srcId="{FD7B6B8C-E05A-4944-B3F6-7D5A360C3ED1}" destId="{707FE2CB-7931-40A6-8569-D17557E5148C}" srcOrd="1" destOrd="0" parTransId="{0E0BB4E8-74D4-46B7-BFBA-3CE685C2FA22}" sibTransId="{11D2BCD7-FFE1-4B60-B4D5-1BB25B706B96}"/>
    <dgm:cxn modelId="{5AB45147-1621-449A-A58E-D0B7ACCD1694}" type="presOf" srcId="{9DB08D8B-3323-4831-A794-9966D9E7E92B}" destId="{A1320329-A5DF-49DA-AB35-88AAD0A10B69}" srcOrd="0" destOrd="0" presId="urn:microsoft.com/office/officeart/2005/8/layout/cycle6"/>
    <dgm:cxn modelId="{39FF36B1-8E7F-42BA-81B7-DE1EA70A535D}" type="presOf" srcId="{707FE2CB-7931-40A6-8569-D17557E5148C}" destId="{1C43FC4E-964C-452C-B113-BB08E1E5E411}" srcOrd="0" destOrd="0" presId="urn:microsoft.com/office/officeart/2005/8/layout/cycle6"/>
    <dgm:cxn modelId="{7A24D01E-A1ED-43FC-9F63-14AC9EB5F2B2}" srcId="{FD7B6B8C-E05A-4944-B3F6-7D5A360C3ED1}" destId="{179CE25F-2BC5-4B4E-B39C-2A01F2BABD2E}" srcOrd="2" destOrd="0" parTransId="{A0B01A6F-271F-4048-9199-56C4872B436A}" sibTransId="{F671BC94-5967-477A-BFE7-C2E04616875A}"/>
    <dgm:cxn modelId="{16C5E1CA-83A4-4FF2-A389-41B8B2E10E04}" type="presOf" srcId="{F671BC94-5967-477A-BFE7-C2E04616875A}" destId="{BD71AF7C-0472-43D5-8BD8-CB345EFDA2F3}" srcOrd="0" destOrd="0" presId="urn:microsoft.com/office/officeart/2005/8/layout/cycle6"/>
    <dgm:cxn modelId="{364065A6-BABB-4B2F-B475-C82FF408DD7B}" type="presParOf" srcId="{53C77C8B-40F2-4BEC-A24D-BC89BF4F5874}" destId="{8CC7BA39-6BE5-4CFB-95AC-295DA03A9E4E}" srcOrd="0" destOrd="0" presId="urn:microsoft.com/office/officeart/2005/8/layout/cycle6"/>
    <dgm:cxn modelId="{CE82B821-6C85-4D23-AD67-D02B111EE7CA}" type="presParOf" srcId="{53C77C8B-40F2-4BEC-A24D-BC89BF4F5874}" destId="{DA4476E3-165D-4719-BAC7-A6F2915AA5C1}" srcOrd="1" destOrd="0" presId="urn:microsoft.com/office/officeart/2005/8/layout/cycle6"/>
    <dgm:cxn modelId="{52EABA01-8324-44B6-AFC5-139A6AE9CD3B}" type="presParOf" srcId="{53C77C8B-40F2-4BEC-A24D-BC89BF4F5874}" destId="{F1E993D7-7199-4382-BA03-4FB556D656E2}" srcOrd="2" destOrd="0" presId="urn:microsoft.com/office/officeart/2005/8/layout/cycle6"/>
    <dgm:cxn modelId="{E2868B63-26A5-4DEB-B605-F01C7A634BC7}" type="presParOf" srcId="{53C77C8B-40F2-4BEC-A24D-BC89BF4F5874}" destId="{1C43FC4E-964C-452C-B113-BB08E1E5E411}" srcOrd="3" destOrd="0" presId="urn:microsoft.com/office/officeart/2005/8/layout/cycle6"/>
    <dgm:cxn modelId="{058F942B-79D1-46EA-801C-8C1A851B2B04}" type="presParOf" srcId="{53C77C8B-40F2-4BEC-A24D-BC89BF4F5874}" destId="{9316DA74-9155-41E1-8B70-F4C28A41DFB9}" srcOrd="4" destOrd="0" presId="urn:microsoft.com/office/officeart/2005/8/layout/cycle6"/>
    <dgm:cxn modelId="{FB8B762F-800C-47FC-8541-2AF65DA3478C}" type="presParOf" srcId="{53C77C8B-40F2-4BEC-A24D-BC89BF4F5874}" destId="{79E23388-E003-44CA-9C16-EC64A5D9C932}" srcOrd="5" destOrd="0" presId="urn:microsoft.com/office/officeart/2005/8/layout/cycle6"/>
    <dgm:cxn modelId="{986233DA-8656-4FB2-9020-2A00E94ACA89}" type="presParOf" srcId="{53C77C8B-40F2-4BEC-A24D-BC89BF4F5874}" destId="{3A662542-12C3-4875-8D07-ACFE2383D19B}" srcOrd="6" destOrd="0" presId="urn:microsoft.com/office/officeart/2005/8/layout/cycle6"/>
    <dgm:cxn modelId="{1BE758F1-7EFC-4128-A8AA-C8985223E39D}" type="presParOf" srcId="{53C77C8B-40F2-4BEC-A24D-BC89BF4F5874}" destId="{F6646E0E-E053-4254-9B86-817E50FCF88A}" srcOrd="7" destOrd="0" presId="urn:microsoft.com/office/officeart/2005/8/layout/cycle6"/>
    <dgm:cxn modelId="{4F646ADD-0254-4C30-BD2F-FA26FA23340A}" type="presParOf" srcId="{53C77C8B-40F2-4BEC-A24D-BC89BF4F5874}" destId="{BD71AF7C-0472-43D5-8BD8-CB345EFDA2F3}" srcOrd="8" destOrd="0" presId="urn:microsoft.com/office/officeart/2005/8/layout/cycle6"/>
    <dgm:cxn modelId="{2E5912C4-89AD-4835-ABC8-5F5FF9B694FA}" type="presParOf" srcId="{53C77C8B-40F2-4BEC-A24D-BC89BF4F5874}" destId="{A1320329-A5DF-49DA-AB35-88AAD0A10B69}" srcOrd="9" destOrd="0" presId="urn:microsoft.com/office/officeart/2005/8/layout/cycle6"/>
    <dgm:cxn modelId="{FC90CEA8-AECC-4F5A-9CD2-96230A5E7F39}" type="presParOf" srcId="{53C77C8B-40F2-4BEC-A24D-BC89BF4F5874}" destId="{FB5E1857-4D43-436F-9B67-30DEACB645C8}" srcOrd="10" destOrd="0" presId="urn:microsoft.com/office/officeart/2005/8/layout/cycle6"/>
    <dgm:cxn modelId="{9817064A-34ED-4137-AC84-9405ADABF10A}" type="presParOf" srcId="{53C77C8B-40F2-4BEC-A24D-BC89BF4F5874}" destId="{1525301B-5988-4868-A157-A0DF4AE0555F}" srcOrd="11" destOrd="0" presId="urn:microsoft.com/office/officeart/2005/8/layout/cycle6"/>
    <dgm:cxn modelId="{C711B9D0-118D-4B9F-A36E-BA9E21942B5F}" type="presParOf" srcId="{53C77C8B-40F2-4BEC-A24D-BC89BF4F5874}" destId="{7157C01D-2B2F-4B36-A6DC-3CA1661E0FB9}" srcOrd="12" destOrd="0" presId="urn:microsoft.com/office/officeart/2005/8/layout/cycle6"/>
    <dgm:cxn modelId="{C04AE64A-A34B-4877-BAB0-77DFCB4E2ABE}" type="presParOf" srcId="{53C77C8B-40F2-4BEC-A24D-BC89BF4F5874}" destId="{0640C6F2-3C02-416F-97DE-00E21823A31C}" srcOrd="13" destOrd="0" presId="urn:microsoft.com/office/officeart/2005/8/layout/cycle6"/>
    <dgm:cxn modelId="{48A30262-95C7-4575-9D49-E2FFC0F4C2EE}" type="presParOf" srcId="{53C77C8B-40F2-4BEC-A24D-BC89BF4F5874}" destId="{59E1ECF3-6E2C-4F72-BD9B-F6DB605E13C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D0E0CC-70AA-4774-8C66-06A7DA010B49}" type="doc">
      <dgm:prSet loTypeId="urn:microsoft.com/office/officeart/2005/8/layout/funnel1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89B78A6-1130-4605-9C56-995487407BDE}">
      <dgm:prSet phldrT="[文本]"/>
      <dgm:spPr/>
      <dgm:t>
        <a:bodyPr/>
        <a:lstStyle/>
        <a:p>
          <a:r>
            <a:rPr lang="zh-CN" altLang="en-US" dirty="0" smtClean="0"/>
            <a:t>性能指标</a:t>
          </a:r>
          <a:endParaRPr lang="zh-CN" altLang="en-US" dirty="0"/>
        </a:p>
      </dgm:t>
    </dgm:pt>
    <dgm:pt modelId="{EC23A4D6-F5D9-4B36-B2A4-FE5A93C0758F}" type="parTrans" cxnId="{5C8F8366-0309-424C-97C9-53F1D7CC6618}">
      <dgm:prSet/>
      <dgm:spPr/>
      <dgm:t>
        <a:bodyPr/>
        <a:lstStyle/>
        <a:p>
          <a:endParaRPr lang="zh-CN" altLang="en-US"/>
        </a:p>
      </dgm:t>
    </dgm:pt>
    <dgm:pt modelId="{9233D67B-0DBB-4310-A279-F9F7144545F2}" type="sibTrans" cxnId="{5C8F8366-0309-424C-97C9-53F1D7CC6618}">
      <dgm:prSet/>
      <dgm:spPr/>
      <dgm:t>
        <a:bodyPr/>
        <a:lstStyle/>
        <a:p>
          <a:endParaRPr lang="zh-CN" altLang="en-US"/>
        </a:p>
      </dgm:t>
    </dgm:pt>
    <dgm:pt modelId="{52E7D098-81C5-4586-8AFB-A74924D6001D}">
      <dgm:prSet phldrT="[文本]"/>
      <dgm:spPr/>
      <dgm:t>
        <a:bodyPr/>
        <a:lstStyle/>
        <a:p>
          <a:r>
            <a:rPr lang="zh-CN" altLang="en-US" dirty="0" smtClean="0"/>
            <a:t>服务器指标</a:t>
          </a:r>
          <a:endParaRPr lang="zh-CN" altLang="en-US" dirty="0"/>
        </a:p>
      </dgm:t>
    </dgm:pt>
    <dgm:pt modelId="{4FCF30BA-4C4A-4600-A640-70CAEE4A8C0C}" type="parTrans" cxnId="{BD8E2324-97C3-4069-A712-1A497108145A}">
      <dgm:prSet/>
      <dgm:spPr/>
      <dgm:t>
        <a:bodyPr/>
        <a:lstStyle/>
        <a:p>
          <a:endParaRPr lang="zh-CN" altLang="en-US"/>
        </a:p>
      </dgm:t>
    </dgm:pt>
    <dgm:pt modelId="{561C3674-FB95-45D1-BDBA-8650EF06ACA3}" type="sibTrans" cxnId="{BD8E2324-97C3-4069-A712-1A497108145A}">
      <dgm:prSet/>
      <dgm:spPr/>
      <dgm:t>
        <a:bodyPr/>
        <a:lstStyle/>
        <a:p>
          <a:endParaRPr lang="zh-CN" altLang="en-US"/>
        </a:p>
      </dgm:t>
    </dgm:pt>
    <dgm:pt modelId="{9E5ED00B-F009-4BBB-9327-C76E8D5FAB0A}">
      <dgm:prSet phldrT="[文本]"/>
      <dgm:spPr/>
      <dgm:t>
        <a:bodyPr/>
        <a:lstStyle/>
        <a:p>
          <a:r>
            <a:rPr lang="en-US" altLang="zh-CN" dirty="0" smtClean="0"/>
            <a:t>JVM</a:t>
          </a:r>
          <a:r>
            <a:rPr lang="zh-CN" altLang="en-US" dirty="0" smtClean="0"/>
            <a:t>指标</a:t>
          </a:r>
          <a:endParaRPr lang="zh-CN" altLang="en-US" dirty="0"/>
        </a:p>
      </dgm:t>
    </dgm:pt>
    <dgm:pt modelId="{8A130269-DCDE-4747-96E9-53552C06C6C5}" type="parTrans" cxnId="{12282A7D-6EA5-4E54-AF2D-08EC5284FA4C}">
      <dgm:prSet/>
      <dgm:spPr/>
      <dgm:t>
        <a:bodyPr/>
        <a:lstStyle/>
        <a:p>
          <a:endParaRPr lang="zh-CN" altLang="en-US"/>
        </a:p>
      </dgm:t>
    </dgm:pt>
    <dgm:pt modelId="{5A79F9A0-865D-4609-A631-0B7801D1ED9F}" type="sibTrans" cxnId="{12282A7D-6EA5-4E54-AF2D-08EC5284FA4C}">
      <dgm:prSet/>
      <dgm:spPr/>
      <dgm:t>
        <a:bodyPr/>
        <a:lstStyle/>
        <a:p>
          <a:endParaRPr lang="zh-CN" altLang="en-US"/>
        </a:p>
      </dgm:t>
    </dgm:pt>
    <dgm:pt modelId="{39C5C24B-5849-4948-952F-82109690CF0C}">
      <dgm:prSet phldrT="[文本]"/>
      <dgm:spPr/>
      <dgm:t>
        <a:bodyPr/>
        <a:lstStyle/>
        <a:p>
          <a:r>
            <a:rPr lang="zh-CN" altLang="en-US" dirty="0" smtClean="0"/>
            <a:t>实时展示</a:t>
          </a:r>
          <a:endParaRPr lang="zh-CN" altLang="en-US" dirty="0"/>
        </a:p>
      </dgm:t>
    </dgm:pt>
    <dgm:pt modelId="{76003272-1CCA-431C-9571-6A41ABD02BE9}" type="parTrans" cxnId="{BE7E11B3-E611-4B80-8267-1C77371BA690}">
      <dgm:prSet/>
      <dgm:spPr/>
      <dgm:t>
        <a:bodyPr/>
        <a:lstStyle/>
        <a:p>
          <a:endParaRPr lang="zh-CN" altLang="en-US"/>
        </a:p>
      </dgm:t>
    </dgm:pt>
    <dgm:pt modelId="{15DBAF57-1FE5-4663-8F0C-02EE73F4B453}" type="sibTrans" cxnId="{BE7E11B3-E611-4B80-8267-1C77371BA690}">
      <dgm:prSet/>
      <dgm:spPr/>
      <dgm:t>
        <a:bodyPr/>
        <a:lstStyle/>
        <a:p>
          <a:endParaRPr lang="zh-CN" altLang="en-US"/>
        </a:p>
      </dgm:t>
    </dgm:pt>
    <dgm:pt modelId="{FFCDE746-FD54-452B-AD3C-7353566013DA}" type="pres">
      <dgm:prSet presAssocID="{0AD0E0CC-70AA-4774-8C66-06A7DA010B4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35C0B4-720C-4124-9E09-3C41637E04F8}" type="pres">
      <dgm:prSet presAssocID="{0AD0E0CC-70AA-4774-8C66-06A7DA010B49}" presName="ellipse" presStyleLbl="trBgShp" presStyleIdx="0" presStyleCnt="1"/>
      <dgm:spPr/>
    </dgm:pt>
    <dgm:pt modelId="{704766BD-ECEA-4CB5-9A0C-67E4257FF401}" type="pres">
      <dgm:prSet presAssocID="{0AD0E0CC-70AA-4774-8C66-06A7DA010B49}" presName="arrow1" presStyleLbl="fgShp" presStyleIdx="0" presStyleCnt="1"/>
      <dgm:spPr/>
    </dgm:pt>
    <dgm:pt modelId="{A91AC626-034F-4A79-9918-06D11F503319}" type="pres">
      <dgm:prSet presAssocID="{0AD0E0CC-70AA-4774-8C66-06A7DA010B4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D8CE39-D15D-4C75-879C-7DC1BDE9A4E0}" type="pres">
      <dgm:prSet presAssocID="{52E7D098-81C5-4586-8AFB-A74924D6001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ED75A8-DEA4-42AE-BD0F-F968FA8669D2}" type="pres">
      <dgm:prSet presAssocID="{9E5ED00B-F009-4BBB-9327-C76E8D5FAB0A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B38A19-CEF4-4712-8093-8E3E51DA701C}" type="pres">
      <dgm:prSet presAssocID="{39C5C24B-5849-4948-952F-82109690CF0C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ABBFDC-A1BF-4B19-9DAA-968E0E624CA5}" type="pres">
      <dgm:prSet presAssocID="{0AD0E0CC-70AA-4774-8C66-06A7DA010B49}" presName="funnel" presStyleLbl="trAlignAcc1" presStyleIdx="0" presStyleCnt="1"/>
      <dgm:spPr/>
    </dgm:pt>
  </dgm:ptLst>
  <dgm:cxnLst>
    <dgm:cxn modelId="{1D871F4A-D52B-4837-8002-E5C53B464C7E}" type="presOf" srcId="{52E7D098-81C5-4586-8AFB-A74924D6001D}" destId="{78ED75A8-DEA4-42AE-BD0F-F968FA8669D2}" srcOrd="0" destOrd="0" presId="urn:microsoft.com/office/officeart/2005/8/layout/funnel1"/>
    <dgm:cxn modelId="{DFA57AFB-7AF1-474D-A592-03CA10E1A349}" type="presOf" srcId="{9E5ED00B-F009-4BBB-9327-C76E8D5FAB0A}" destId="{7ED8CE39-D15D-4C75-879C-7DC1BDE9A4E0}" srcOrd="0" destOrd="0" presId="urn:microsoft.com/office/officeart/2005/8/layout/funnel1"/>
    <dgm:cxn modelId="{BE7E11B3-E611-4B80-8267-1C77371BA690}" srcId="{0AD0E0CC-70AA-4774-8C66-06A7DA010B49}" destId="{39C5C24B-5849-4948-952F-82109690CF0C}" srcOrd="3" destOrd="0" parTransId="{76003272-1CCA-431C-9571-6A41ABD02BE9}" sibTransId="{15DBAF57-1FE5-4663-8F0C-02EE73F4B453}"/>
    <dgm:cxn modelId="{BC8116D7-A2E2-4204-A35B-165E450158FC}" type="presOf" srcId="{089B78A6-1130-4605-9C56-995487407BDE}" destId="{FAB38A19-CEF4-4712-8093-8E3E51DA701C}" srcOrd="0" destOrd="0" presId="urn:microsoft.com/office/officeart/2005/8/layout/funnel1"/>
    <dgm:cxn modelId="{5C8F8366-0309-424C-97C9-53F1D7CC6618}" srcId="{0AD0E0CC-70AA-4774-8C66-06A7DA010B49}" destId="{089B78A6-1130-4605-9C56-995487407BDE}" srcOrd="0" destOrd="0" parTransId="{EC23A4D6-F5D9-4B36-B2A4-FE5A93C0758F}" sibTransId="{9233D67B-0DBB-4310-A279-F9F7144545F2}"/>
    <dgm:cxn modelId="{BD8E2324-97C3-4069-A712-1A497108145A}" srcId="{0AD0E0CC-70AA-4774-8C66-06A7DA010B49}" destId="{52E7D098-81C5-4586-8AFB-A74924D6001D}" srcOrd="1" destOrd="0" parTransId="{4FCF30BA-4C4A-4600-A640-70CAEE4A8C0C}" sibTransId="{561C3674-FB95-45D1-BDBA-8650EF06ACA3}"/>
    <dgm:cxn modelId="{12282A7D-6EA5-4E54-AF2D-08EC5284FA4C}" srcId="{0AD0E0CC-70AA-4774-8C66-06A7DA010B49}" destId="{9E5ED00B-F009-4BBB-9327-C76E8D5FAB0A}" srcOrd="2" destOrd="0" parTransId="{8A130269-DCDE-4747-96E9-53552C06C6C5}" sibTransId="{5A79F9A0-865D-4609-A631-0B7801D1ED9F}"/>
    <dgm:cxn modelId="{E48DE8F5-2CA2-45DC-8D9D-3A46C5FDE3C2}" type="presOf" srcId="{0AD0E0CC-70AA-4774-8C66-06A7DA010B49}" destId="{FFCDE746-FD54-452B-AD3C-7353566013DA}" srcOrd="0" destOrd="0" presId="urn:microsoft.com/office/officeart/2005/8/layout/funnel1"/>
    <dgm:cxn modelId="{AFCD2DEC-3DF2-4688-8DA7-0492539D2CAD}" type="presOf" srcId="{39C5C24B-5849-4948-952F-82109690CF0C}" destId="{A91AC626-034F-4A79-9918-06D11F503319}" srcOrd="0" destOrd="0" presId="urn:microsoft.com/office/officeart/2005/8/layout/funnel1"/>
    <dgm:cxn modelId="{0FB2B6F8-7E98-494C-AB47-BB47C3AF51F6}" type="presParOf" srcId="{FFCDE746-FD54-452B-AD3C-7353566013DA}" destId="{3635C0B4-720C-4124-9E09-3C41637E04F8}" srcOrd="0" destOrd="0" presId="urn:microsoft.com/office/officeart/2005/8/layout/funnel1"/>
    <dgm:cxn modelId="{C63583BB-D0C2-484E-8F58-9B063DE7D436}" type="presParOf" srcId="{FFCDE746-FD54-452B-AD3C-7353566013DA}" destId="{704766BD-ECEA-4CB5-9A0C-67E4257FF401}" srcOrd="1" destOrd="0" presId="urn:microsoft.com/office/officeart/2005/8/layout/funnel1"/>
    <dgm:cxn modelId="{8CD7D3CD-F4E1-4456-8940-F2AE80179A18}" type="presParOf" srcId="{FFCDE746-FD54-452B-AD3C-7353566013DA}" destId="{A91AC626-034F-4A79-9918-06D11F503319}" srcOrd="2" destOrd="0" presId="urn:microsoft.com/office/officeart/2005/8/layout/funnel1"/>
    <dgm:cxn modelId="{559F0980-E3C6-49E7-8486-7F05376CADF7}" type="presParOf" srcId="{FFCDE746-FD54-452B-AD3C-7353566013DA}" destId="{7ED8CE39-D15D-4C75-879C-7DC1BDE9A4E0}" srcOrd="3" destOrd="0" presId="urn:microsoft.com/office/officeart/2005/8/layout/funnel1"/>
    <dgm:cxn modelId="{94597FF1-AC1C-4267-85C7-81348FD1C94F}" type="presParOf" srcId="{FFCDE746-FD54-452B-AD3C-7353566013DA}" destId="{78ED75A8-DEA4-42AE-BD0F-F968FA8669D2}" srcOrd="4" destOrd="0" presId="urn:microsoft.com/office/officeart/2005/8/layout/funnel1"/>
    <dgm:cxn modelId="{2DB9E41B-D2D5-4C90-9C18-EB1E35452A42}" type="presParOf" srcId="{FFCDE746-FD54-452B-AD3C-7353566013DA}" destId="{FAB38A19-CEF4-4712-8093-8E3E51DA701C}" srcOrd="5" destOrd="0" presId="urn:microsoft.com/office/officeart/2005/8/layout/funnel1"/>
    <dgm:cxn modelId="{368D593A-8EA3-44CF-BEE8-DF47AB426A5E}" type="presParOf" srcId="{FFCDE746-FD54-452B-AD3C-7353566013DA}" destId="{91ABBFDC-A1BF-4B19-9DAA-968E0E624CA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A743F4-C086-4000-9D14-DCACE7614863}" type="doc">
      <dgm:prSet loTypeId="urn:microsoft.com/office/officeart/2005/8/layout/hierarchy3" loCatId="relationship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2EDFECE-C0F0-44C7-A42C-67458796884A}">
      <dgm:prSet phldrT="[文本]"/>
      <dgm:spPr/>
      <dgm:t>
        <a:bodyPr/>
        <a:lstStyle/>
        <a:p>
          <a:r>
            <a:rPr lang="zh-CN" altLang="en-US" dirty="0" smtClean="0"/>
            <a:t>结果</a:t>
          </a:r>
          <a:r>
            <a:rPr lang="en-US" altLang="zh-CN" dirty="0" smtClean="0"/>
            <a:t>	</a:t>
          </a:r>
          <a:endParaRPr lang="zh-CN" altLang="en-US" dirty="0"/>
        </a:p>
      </dgm:t>
    </dgm:pt>
    <dgm:pt modelId="{1281A57A-634E-48D1-90A3-3C9F5878EF65}" type="parTrans" cxnId="{8E89410F-DF1F-4CC2-B9AF-87134713D4AE}">
      <dgm:prSet/>
      <dgm:spPr/>
      <dgm:t>
        <a:bodyPr/>
        <a:lstStyle/>
        <a:p>
          <a:endParaRPr lang="zh-CN" altLang="en-US"/>
        </a:p>
      </dgm:t>
    </dgm:pt>
    <dgm:pt modelId="{D82C8B54-E774-423B-8C3C-A42B62A9D37C}" type="sibTrans" cxnId="{8E89410F-DF1F-4CC2-B9AF-87134713D4AE}">
      <dgm:prSet/>
      <dgm:spPr/>
      <dgm:t>
        <a:bodyPr/>
        <a:lstStyle/>
        <a:p>
          <a:endParaRPr lang="zh-CN" altLang="en-US"/>
        </a:p>
      </dgm:t>
    </dgm:pt>
    <dgm:pt modelId="{B42E63C6-B82E-49BD-8957-3BE421CCAB99}">
      <dgm:prSet phldrT="[文本]"/>
      <dgm:spPr/>
      <dgm:t>
        <a:bodyPr/>
        <a:lstStyle/>
        <a:p>
          <a:r>
            <a:rPr lang="en-US" altLang="zh-CN" dirty="0" smtClean="0"/>
            <a:t>TPS</a:t>
          </a:r>
          <a:r>
            <a:rPr lang="zh-CN" altLang="en-US" dirty="0" smtClean="0"/>
            <a:t>、</a:t>
          </a:r>
          <a:r>
            <a:rPr lang="en-US" altLang="zh-CN" dirty="0" smtClean="0"/>
            <a:t>RT</a:t>
          </a:r>
          <a:endParaRPr lang="zh-CN" altLang="en-US" dirty="0"/>
        </a:p>
      </dgm:t>
    </dgm:pt>
    <dgm:pt modelId="{AA104256-DF21-468F-BEF2-4D1D2B63A8AC}" type="parTrans" cxnId="{3FA37B94-0D0E-4E5C-AD5B-BC1CD0BCC845}">
      <dgm:prSet/>
      <dgm:spPr/>
      <dgm:t>
        <a:bodyPr/>
        <a:lstStyle/>
        <a:p>
          <a:endParaRPr lang="zh-CN" altLang="en-US"/>
        </a:p>
      </dgm:t>
    </dgm:pt>
    <dgm:pt modelId="{115749D9-BEFD-4A31-837D-1959A6A6031B}" type="sibTrans" cxnId="{3FA37B94-0D0E-4E5C-AD5B-BC1CD0BCC845}">
      <dgm:prSet/>
      <dgm:spPr/>
      <dgm:t>
        <a:bodyPr/>
        <a:lstStyle/>
        <a:p>
          <a:endParaRPr lang="zh-CN" altLang="en-US"/>
        </a:p>
      </dgm:t>
    </dgm:pt>
    <dgm:pt modelId="{DD7BDCA2-CA81-4565-AD3B-C3152D529ED5}">
      <dgm:prSet phldrT="[文本]"/>
      <dgm:spPr/>
      <dgm:t>
        <a:bodyPr/>
        <a:lstStyle/>
        <a:p>
          <a:r>
            <a:rPr lang="zh-CN" altLang="en-US" dirty="0" smtClean="0"/>
            <a:t>响应时间分布</a:t>
          </a:r>
          <a:endParaRPr lang="zh-CN" altLang="en-US" dirty="0"/>
        </a:p>
      </dgm:t>
    </dgm:pt>
    <dgm:pt modelId="{1A7939DC-53A6-480A-8584-E8EF698393F3}" type="parTrans" cxnId="{6D492AFD-712D-43FC-98A3-1655C61B3F43}">
      <dgm:prSet/>
      <dgm:spPr/>
      <dgm:t>
        <a:bodyPr/>
        <a:lstStyle/>
        <a:p>
          <a:endParaRPr lang="zh-CN" altLang="en-US"/>
        </a:p>
      </dgm:t>
    </dgm:pt>
    <dgm:pt modelId="{17BBE1B7-D0C6-47B9-994D-274033C47868}" type="sibTrans" cxnId="{6D492AFD-712D-43FC-98A3-1655C61B3F43}">
      <dgm:prSet/>
      <dgm:spPr/>
      <dgm:t>
        <a:bodyPr/>
        <a:lstStyle/>
        <a:p>
          <a:endParaRPr lang="zh-CN" altLang="en-US"/>
        </a:p>
      </dgm:t>
    </dgm:pt>
    <dgm:pt modelId="{A19FA148-419B-4BFA-91D1-36C94F588BA8}">
      <dgm:prSet phldrT="[文本]"/>
      <dgm:spPr/>
      <dgm:t>
        <a:bodyPr/>
        <a:lstStyle/>
        <a:p>
          <a:r>
            <a:rPr lang="zh-CN" altLang="en-US" dirty="0" smtClean="0"/>
            <a:t>基线</a:t>
          </a:r>
          <a:endParaRPr lang="zh-CN" altLang="en-US" dirty="0"/>
        </a:p>
      </dgm:t>
    </dgm:pt>
    <dgm:pt modelId="{2F694FC5-1CD8-42C3-9E02-3EA14C4A83CD}" type="parTrans" cxnId="{7F70C4DD-58FA-420A-866A-109FEE76179D}">
      <dgm:prSet/>
      <dgm:spPr/>
      <dgm:t>
        <a:bodyPr/>
        <a:lstStyle/>
        <a:p>
          <a:endParaRPr lang="zh-CN" altLang="en-US"/>
        </a:p>
      </dgm:t>
    </dgm:pt>
    <dgm:pt modelId="{CDF326B3-3D48-4B66-8BD1-A25B84147564}" type="sibTrans" cxnId="{7F70C4DD-58FA-420A-866A-109FEE76179D}">
      <dgm:prSet/>
      <dgm:spPr/>
      <dgm:t>
        <a:bodyPr/>
        <a:lstStyle/>
        <a:p>
          <a:endParaRPr lang="zh-CN" altLang="en-US"/>
        </a:p>
      </dgm:t>
    </dgm:pt>
    <dgm:pt modelId="{CA034FBB-3408-4CE5-AF7A-0CFA2A7B8379}">
      <dgm:prSet phldrT="[文本]"/>
      <dgm:spPr/>
      <dgm:t>
        <a:bodyPr/>
        <a:lstStyle/>
        <a:p>
          <a:r>
            <a:rPr lang="en-US" altLang="zh-CN" dirty="0" smtClean="0"/>
            <a:t>TPS</a:t>
          </a:r>
          <a:endParaRPr lang="zh-CN" altLang="en-US" dirty="0"/>
        </a:p>
      </dgm:t>
    </dgm:pt>
    <dgm:pt modelId="{369337B4-16E2-42BB-97C4-ABA27CEBB6E3}" type="parTrans" cxnId="{BF626641-3CD8-4C5B-842A-55C46E206963}">
      <dgm:prSet/>
      <dgm:spPr/>
      <dgm:t>
        <a:bodyPr/>
        <a:lstStyle/>
        <a:p>
          <a:endParaRPr lang="zh-CN" altLang="en-US"/>
        </a:p>
      </dgm:t>
    </dgm:pt>
    <dgm:pt modelId="{C2DEEC0A-5892-4598-89F1-7BD60119FAE9}" type="sibTrans" cxnId="{BF626641-3CD8-4C5B-842A-55C46E206963}">
      <dgm:prSet/>
      <dgm:spPr/>
      <dgm:t>
        <a:bodyPr/>
        <a:lstStyle/>
        <a:p>
          <a:endParaRPr lang="zh-CN" altLang="en-US"/>
        </a:p>
      </dgm:t>
    </dgm:pt>
    <dgm:pt modelId="{A9B54B48-3B55-45B5-AAE2-50669A9B3828}">
      <dgm:prSet phldrT="[文本]"/>
      <dgm:spPr/>
      <dgm:t>
        <a:bodyPr/>
        <a:lstStyle/>
        <a:p>
          <a:r>
            <a:rPr lang="en-US" altLang="zh-CN" dirty="0" smtClean="0"/>
            <a:t>RT</a:t>
          </a:r>
          <a:endParaRPr lang="zh-CN" altLang="en-US" dirty="0"/>
        </a:p>
      </dgm:t>
    </dgm:pt>
    <dgm:pt modelId="{7F033AD5-06CE-49B5-813E-4E4D096CDB99}" type="parTrans" cxnId="{6F8D764E-CBE2-4001-B34A-F581DE6B7813}">
      <dgm:prSet/>
      <dgm:spPr/>
      <dgm:t>
        <a:bodyPr/>
        <a:lstStyle/>
        <a:p>
          <a:endParaRPr lang="zh-CN" altLang="en-US"/>
        </a:p>
      </dgm:t>
    </dgm:pt>
    <dgm:pt modelId="{9D1DFD15-7251-4C14-9B1B-6652A5060BE7}" type="sibTrans" cxnId="{6F8D764E-CBE2-4001-B34A-F581DE6B7813}">
      <dgm:prSet/>
      <dgm:spPr/>
      <dgm:t>
        <a:bodyPr/>
        <a:lstStyle/>
        <a:p>
          <a:endParaRPr lang="zh-CN" altLang="en-US"/>
        </a:p>
      </dgm:t>
    </dgm:pt>
    <dgm:pt modelId="{3575D065-0343-4C4C-89DA-5729DAC883C2}">
      <dgm:prSet phldrT="[文本]"/>
      <dgm:spPr/>
      <dgm:t>
        <a:bodyPr/>
        <a:lstStyle/>
        <a:p>
          <a:r>
            <a:rPr lang="zh-CN" altLang="en-US" dirty="0" smtClean="0"/>
            <a:t>失败率</a:t>
          </a:r>
          <a:endParaRPr lang="zh-CN" altLang="en-US" dirty="0"/>
        </a:p>
      </dgm:t>
    </dgm:pt>
    <dgm:pt modelId="{C94B4D53-8733-4E36-B8CD-7E8B1FAA5E02}" type="parTrans" cxnId="{6AE12821-6380-469C-A95A-E85A85402C44}">
      <dgm:prSet/>
      <dgm:spPr/>
      <dgm:t>
        <a:bodyPr/>
        <a:lstStyle/>
        <a:p>
          <a:endParaRPr lang="zh-CN" altLang="en-US"/>
        </a:p>
      </dgm:t>
    </dgm:pt>
    <dgm:pt modelId="{039BBD21-B71F-412E-9E95-BC146BF41320}" type="sibTrans" cxnId="{6AE12821-6380-469C-A95A-E85A85402C44}">
      <dgm:prSet/>
      <dgm:spPr/>
      <dgm:t>
        <a:bodyPr/>
        <a:lstStyle/>
        <a:p>
          <a:endParaRPr lang="zh-CN" altLang="en-US"/>
        </a:p>
      </dgm:t>
    </dgm:pt>
    <dgm:pt modelId="{514F6DF0-876F-4B47-94F4-98321DA474ED}">
      <dgm:prSet phldrT="[文本]"/>
      <dgm:spPr/>
      <dgm:t>
        <a:bodyPr/>
        <a:lstStyle/>
        <a:p>
          <a:r>
            <a:rPr lang="zh-CN" altLang="en-US" dirty="0" smtClean="0"/>
            <a:t>服务器指标</a:t>
          </a:r>
          <a:endParaRPr lang="zh-CN" altLang="en-US" dirty="0"/>
        </a:p>
      </dgm:t>
    </dgm:pt>
    <dgm:pt modelId="{011377AA-47DA-45BF-A459-A8E12D50B898}" type="parTrans" cxnId="{46496821-FF5E-491A-AA91-61E8C68FB763}">
      <dgm:prSet/>
      <dgm:spPr/>
      <dgm:t>
        <a:bodyPr/>
        <a:lstStyle/>
        <a:p>
          <a:endParaRPr lang="zh-CN" altLang="en-US"/>
        </a:p>
      </dgm:t>
    </dgm:pt>
    <dgm:pt modelId="{750073E7-D1D4-4B79-BDFD-9E2A23357A7B}" type="sibTrans" cxnId="{46496821-FF5E-491A-AA91-61E8C68FB763}">
      <dgm:prSet/>
      <dgm:spPr/>
      <dgm:t>
        <a:bodyPr/>
        <a:lstStyle/>
        <a:p>
          <a:endParaRPr lang="zh-CN" altLang="en-US"/>
        </a:p>
      </dgm:t>
    </dgm:pt>
    <dgm:pt modelId="{C9E762E6-2963-4090-BD34-A155B30735A1}">
      <dgm:prSet phldrT="[文本]"/>
      <dgm:spPr/>
      <dgm:t>
        <a:bodyPr/>
        <a:lstStyle/>
        <a:p>
          <a:r>
            <a:rPr lang="en-US" altLang="zh-CN" dirty="0" smtClean="0"/>
            <a:t>JVM</a:t>
          </a:r>
          <a:r>
            <a:rPr lang="zh-CN" altLang="en-US" dirty="0" smtClean="0"/>
            <a:t>指标</a:t>
          </a:r>
          <a:endParaRPr lang="zh-CN" altLang="en-US" dirty="0"/>
        </a:p>
      </dgm:t>
    </dgm:pt>
    <dgm:pt modelId="{06D88497-6896-4A35-A356-C64F1FDADBD8}" type="parTrans" cxnId="{87A58E96-8596-4224-8E48-8F1710EF00BA}">
      <dgm:prSet/>
      <dgm:spPr/>
      <dgm:t>
        <a:bodyPr/>
        <a:lstStyle/>
        <a:p>
          <a:endParaRPr lang="zh-CN" altLang="en-US"/>
        </a:p>
      </dgm:t>
    </dgm:pt>
    <dgm:pt modelId="{0CBE0E26-1F3A-42F4-A947-384665F2275A}" type="sibTrans" cxnId="{87A58E96-8596-4224-8E48-8F1710EF00BA}">
      <dgm:prSet/>
      <dgm:spPr/>
      <dgm:t>
        <a:bodyPr/>
        <a:lstStyle/>
        <a:p>
          <a:endParaRPr lang="zh-CN" altLang="en-US"/>
        </a:p>
      </dgm:t>
    </dgm:pt>
    <dgm:pt modelId="{D4D4AF91-E46B-4DE7-99EB-88AB45BA1075}" type="pres">
      <dgm:prSet presAssocID="{A8A743F4-C086-4000-9D14-DCACE761486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DE43625-AB4C-4991-AD0C-559AA78B15BA}" type="pres">
      <dgm:prSet presAssocID="{12EDFECE-C0F0-44C7-A42C-67458796884A}" presName="root" presStyleCnt="0"/>
      <dgm:spPr/>
    </dgm:pt>
    <dgm:pt modelId="{6E403D9F-36A3-49E8-BB7B-12349D809C88}" type="pres">
      <dgm:prSet presAssocID="{12EDFECE-C0F0-44C7-A42C-67458796884A}" presName="rootComposite" presStyleCnt="0"/>
      <dgm:spPr/>
    </dgm:pt>
    <dgm:pt modelId="{50823F24-3371-41F3-9669-3EF7D7F7FB4C}" type="pres">
      <dgm:prSet presAssocID="{12EDFECE-C0F0-44C7-A42C-67458796884A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13E37BD0-EDCB-4362-AC71-3A2F95AF595B}" type="pres">
      <dgm:prSet presAssocID="{12EDFECE-C0F0-44C7-A42C-67458796884A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9A64DBA9-43FE-4D6D-9CEA-662A46C1D60F}" type="pres">
      <dgm:prSet presAssocID="{12EDFECE-C0F0-44C7-A42C-67458796884A}" presName="childShape" presStyleCnt="0"/>
      <dgm:spPr/>
    </dgm:pt>
    <dgm:pt modelId="{9B1AADDF-61A8-4B64-9632-8006479EC2AB}" type="pres">
      <dgm:prSet presAssocID="{AA104256-DF21-468F-BEF2-4D1D2B63A8AC}" presName="Name13" presStyleLbl="parChTrans1D2" presStyleIdx="0" presStyleCnt="7"/>
      <dgm:spPr/>
      <dgm:t>
        <a:bodyPr/>
        <a:lstStyle/>
        <a:p>
          <a:endParaRPr lang="zh-CN" altLang="en-US"/>
        </a:p>
      </dgm:t>
    </dgm:pt>
    <dgm:pt modelId="{4AE67315-4B49-449B-ADE7-8956080DA308}" type="pres">
      <dgm:prSet presAssocID="{B42E63C6-B82E-49BD-8957-3BE421CCAB99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91FC-45DB-4644-BDE1-4542F751AED3}" type="pres">
      <dgm:prSet presAssocID="{011377AA-47DA-45BF-A459-A8E12D50B898}" presName="Name13" presStyleLbl="parChTrans1D2" presStyleIdx="1" presStyleCnt="7"/>
      <dgm:spPr/>
      <dgm:t>
        <a:bodyPr/>
        <a:lstStyle/>
        <a:p>
          <a:endParaRPr lang="zh-CN" altLang="en-US"/>
        </a:p>
      </dgm:t>
    </dgm:pt>
    <dgm:pt modelId="{A92CB252-A253-467A-AACD-783424DB4A1E}" type="pres">
      <dgm:prSet presAssocID="{514F6DF0-876F-4B47-94F4-98321DA474ED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20A81-6BB5-43A1-9415-BDD539376C6D}" type="pres">
      <dgm:prSet presAssocID="{06D88497-6896-4A35-A356-C64F1FDADBD8}" presName="Name13" presStyleLbl="parChTrans1D2" presStyleIdx="2" presStyleCnt="7"/>
      <dgm:spPr/>
      <dgm:t>
        <a:bodyPr/>
        <a:lstStyle/>
        <a:p>
          <a:endParaRPr lang="zh-CN" altLang="en-US"/>
        </a:p>
      </dgm:t>
    </dgm:pt>
    <dgm:pt modelId="{C0105831-5F10-410C-A625-7EBC890E6A08}" type="pres">
      <dgm:prSet presAssocID="{C9E762E6-2963-4090-BD34-A155B30735A1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E09340-5C84-408C-A54E-8DB799B56077}" type="pres">
      <dgm:prSet presAssocID="{1A7939DC-53A6-480A-8584-E8EF698393F3}" presName="Name13" presStyleLbl="parChTrans1D2" presStyleIdx="3" presStyleCnt="7"/>
      <dgm:spPr/>
      <dgm:t>
        <a:bodyPr/>
        <a:lstStyle/>
        <a:p>
          <a:endParaRPr lang="zh-CN" altLang="en-US"/>
        </a:p>
      </dgm:t>
    </dgm:pt>
    <dgm:pt modelId="{DD205606-9E37-492E-B26C-684EECC1E74B}" type="pres">
      <dgm:prSet presAssocID="{DD7BDCA2-CA81-4565-AD3B-C3152D529ED5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1845DA-4530-4AFF-A8CE-C173A9D0F650}" type="pres">
      <dgm:prSet presAssocID="{C94B4D53-8733-4E36-B8CD-7E8B1FAA5E02}" presName="Name13" presStyleLbl="parChTrans1D2" presStyleIdx="4" presStyleCnt="7"/>
      <dgm:spPr/>
      <dgm:t>
        <a:bodyPr/>
        <a:lstStyle/>
        <a:p>
          <a:endParaRPr lang="zh-CN" altLang="en-US"/>
        </a:p>
      </dgm:t>
    </dgm:pt>
    <dgm:pt modelId="{15EC4F0C-4C48-42B3-BD28-30CDFC58165B}" type="pres">
      <dgm:prSet presAssocID="{3575D065-0343-4C4C-89DA-5729DAC883C2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6ECCAA-B620-407F-90AF-ADC36B8B5C10}" type="pres">
      <dgm:prSet presAssocID="{A19FA148-419B-4BFA-91D1-36C94F588BA8}" presName="root" presStyleCnt="0"/>
      <dgm:spPr/>
    </dgm:pt>
    <dgm:pt modelId="{2878CB46-E213-4E10-9A87-DA720D80AAC1}" type="pres">
      <dgm:prSet presAssocID="{A19FA148-419B-4BFA-91D1-36C94F588BA8}" presName="rootComposite" presStyleCnt="0"/>
      <dgm:spPr/>
    </dgm:pt>
    <dgm:pt modelId="{75D3A157-ED3D-474C-A66A-4BD51020AE36}" type="pres">
      <dgm:prSet presAssocID="{A19FA148-419B-4BFA-91D1-36C94F588BA8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CBCB1014-6641-4A68-9634-1F9C4524BBD2}" type="pres">
      <dgm:prSet presAssocID="{A19FA148-419B-4BFA-91D1-36C94F588BA8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8B179AC3-91E6-4DD5-A345-9D5A8F301918}" type="pres">
      <dgm:prSet presAssocID="{A19FA148-419B-4BFA-91D1-36C94F588BA8}" presName="childShape" presStyleCnt="0"/>
      <dgm:spPr/>
    </dgm:pt>
    <dgm:pt modelId="{EAAA7257-2F8D-4E92-918C-347F84050847}" type="pres">
      <dgm:prSet presAssocID="{369337B4-16E2-42BB-97C4-ABA27CEBB6E3}" presName="Name13" presStyleLbl="parChTrans1D2" presStyleIdx="5" presStyleCnt="7"/>
      <dgm:spPr/>
      <dgm:t>
        <a:bodyPr/>
        <a:lstStyle/>
        <a:p>
          <a:endParaRPr lang="zh-CN" altLang="en-US"/>
        </a:p>
      </dgm:t>
    </dgm:pt>
    <dgm:pt modelId="{C315FE48-2DF3-45C9-9042-C791F1F56BAB}" type="pres">
      <dgm:prSet presAssocID="{CA034FBB-3408-4CE5-AF7A-0CFA2A7B8379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395C0D-52BA-4592-B6BD-64D48B427327}" type="pres">
      <dgm:prSet presAssocID="{7F033AD5-06CE-49B5-813E-4E4D096CDB99}" presName="Name13" presStyleLbl="parChTrans1D2" presStyleIdx="6" presStyleCnt="7"/>
      <dgm:spPr/>
      <dgm:t>
        <a:bodyPr/>
        <a:lstStyle/>
        <a:p>
          <a:endParaRPr lang="zh-CN" altLang="en-US"/>
        </a:p>
      </dgm:t>
    </dgm:pt>
    <dgm:pt modelId="{023A40B2-5E1B-4F87-96E3-82301B5D888C}" type="pres">
      <dgm:prSet presAssocID="{A9B54B48-3B55-45B5-AAE2-50669A9B3828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24AB89-299B-4B2F-8680-7A3236A47F60}" type="presOf" srcId="{C9E762E6-2963-4090-BD34-A155B30735A1}" destId="{C0105831-5F10-410C-A625-7EBC890E6A08}" srcOrd="0" destOrd="0" presId="urn:microsoft.com/office/officeart/2005/8/layout/hierarchy3"/>
    <dgm:cxn modelId="{04DF9FAA-8B7E-44ED-B292-0397C24C3A4B}" type="presOf" srcId="{DD7BDCA2-CA81-4565-AD3B-C3152D529ED5}" destId="{DD205606-9E37-492E-B26C-684EECC1E74B}" srcOrd="0" destOrd="0" presId="urn:microsoft.com/office/officeart/2005/8/layout/hierarchy3"/>
    <dgm:cxn modelId="{6D492AFD-712D-43FC-98A3-1655C61B3F43}" srcId="{12EDFECE-C0F0-44C7-A42C-67458796884A}" destId="{DD7BDCA2-CA81-4565-AD3B-C3152D529ED5}" srcOrd="3" destOrd="0" parTransId="{1A7939DC-53A6-480A-8584-E8EF698393F3}" sibTransId="{17BBE1B7-D0C6-47B9-994D-274033C47868}"/>
    <dgm:cxn modelId="{6F8D764E-CBE2-4001-B34A-F581DE6B7813}" srcId="{A19FA148-419B-4BFA-91D1-36C94F588BA8}" destId="{A9B54B48-3B55-45B5-AAE2-50669A9B3828}" srcOrd="1" destOrd="0" parTransId="{7F033AD5-06CE-49B5-813E-4E4D096CDB99}" sibTransId="{9D1DFD15-7251-4C14-9B1B-6652A5060BE7}"/>
    <dgm:cxn modelId="{81CA6958-47A4-49CB-A98D-D782FAACD305}" type="presOf" srcId="{C94B4D53-8733-4E36-B8CD-7E8B1FAA5E02}" destId="{DF1845DA-4530-4AFF-A8CE-C173A9D0F650}" srcOrd="0" destOrd="0" presId="urn:microsoft.com/office/officeart/2005/8/layout/hierarchy3"/>
    <dgm:cxn modelId="{E24E26C5-8D11-4F33-84DF-C3909E5E6897}" type="presOf" srcId="{CA034FBB-3408-4CE5-AF7A-0CFA2A7B8379}" destId="{C315FE48-2DF3-45C9-9042-C791F1F56BAB}" srcOrd="0" destOrd="0" presId="urn:microsoft.com/office/officeart/2005/8/layout/hierarchy3"/>
    <dgm:cxn modelId="{6B243FFA-8619-464D-8449-F55AC42C5935}" type="presOf" srcId="{3575D065-0343-4C4C-89DA-5729DAC883C2}" destId="{15EC4F0C-4C48-42B3-BD28-30CDFC58165B}" srcOrd="0" destOrd="0" presId="urn:microsoft.com/office/officeart/2005/8/layout/hierarchy3"/>
    <dgm:cxn modelId="{33DB0343-445D-4D2E-8058-54AD56481AB1}" type="presOf" srcId="{011377AA-47DA-45BF-A459-A8E12D50B898}" destId="{FBCD91FC-45DB-4644-BDE1-4542F751AED3}" srcOrd="0" destOrd="0" presId="urn:microsoft.com/office/officeart/2005/8/layout/hierarchy3"/>
    <dgm:cxn modelId="{4273CED4-A163-45B1-AA9F-F3B75DA34BD7}" type="presOf" srcId="{A9B54B48-3B55-45B5-AAE2-50669A9B3828}" destId="{023A40B2-5E1B-4F87-96E3-82301B5D888C}" srcOrd="0" destOrd="0" presId="urn:microsoft.com/office/officeart/2005/8/layout/hierarchy3"/>
    <dgm:cxn modelId="{697CAF39-F6B3-492E-9E80-86E8E346721A}" type="presOf" srcId="{06D88497-6896-4A35-A356-C64F1FDADBD8}" destId="{FD720A81-6BB5-43A1-9415-BDD539376C6D}" srcOrd="0" destOrd="0" presId="urn:microsoft.com/office/officeart/2005/8/layout/hierarchy3"/>
    <dgm:cxn modelId="{46496821-FF5E-491A-AA91-61E8C68FB763}" srcId="{12EDFECE-C0F0-44C7-A42C-67458796884A}" destId="{514F6DF0-876F-4B47-94F4-98321DA474ED}" srcOrd="1" destOrd="0" parTransId="{011377AA-47DA-45BF-A459-A8E12D50B898}" sibTransId="{750073E7-D1D4-4B79-BDFD-9E2A23357A7B}"/>
    <dgm:cxn modelId="{AC717AE0-AF1A-4F4D-8809-BAB529F02564}" type="presOf" srcId="{12EDFECE-C0F0-44C7-A42C-67458796884A}" destId="{50823F24-3371-41F3-9669-3EF7D7F7FB4C}" srcOrd="0" destOrd="0" presId="urn:microsoft.com/office/officeart/2005/8/layout/hierarchy3"/>
    <dgm:cxn modelId="{8E89410F-DF1F-4CC2-B9AF-87134713D4AE}" srcId="{A8A743F4-C086-4000-9D14-DCACE7614863}" destId="{12EDFECE-C0F0-44C7-A42C-67458796884A}" srcOrd="0" destOrd="0" parTransId="{1281A57A-634E-48D1-90A3-3C9F5878EF65}" sibTransId="{D82C8B54-E774-423B-8C3C-A42B62A9D37C}"/>
    <dgm:cxn modelId="{F972A01E-2C57-4A2A-B7A4-61946A9293C1}" type="presOf" srcId="{369337B4-16E2-42BB-97C4-ABA27CEBB6E3}" destId="{EAAA7257-2F8D-4E92-918C-347F84050847}" srcOrd="0" destOrd="0" presId="urn:microsoft.com/office/officeart/2005/8/layout/hierarchy3"/>
    <dgm:cxn modelId="{BF626641-3CD8-4C5B-842A-55C46E206963}" srcId="{A19FA148-419B-4BFA-91D1-36C94F588BA8}" destId="{CA034FBB-3408-4CE5-AF7A-0CFA2A7B8379}" srcOrd="0" destOrd="0" parTransId="{369337B4-16E2-42BB-97C4-ABA27CEBB6E3}" sibTransId="{C2DEEC0A-5892-4598-89F1-7BD60119FAE9}"/>
    <dgm:cxn modelId="{B1FE8723-B4AF-45B6-BF52-D9E4957BEF41}" type="presOf" srcId="{7F033AD5-06CE-49B5-813E-4E4D096CDB99}" destId="{50395C0D-52BA-4592-B6BD-64D48B427327}" srcOrd="0" destOrd="0" presId="urn:microsoft.com/office/officeart/2005/8/layout/hierarchy3"/>
    <dgm:cxn modelId="{87A58E96-8596-4224-8E48-8F1710EF00BA}" srcId="{12EDFECE-C0F0-44C7-A42C-67458796884A}" destId="{C9E762E6-2963-4090-BD34-A155B30735A1}" srcOrd="2" destOrd="0" parTransId="{06D88497-6896-4A35-A356-C64F1FDADBD8}" sibTransId="{0CBE0E26-1F3A-42F4-A947-384665F2275A}"/>
    <dgm:cxn modelId="{6AE12821-6380-469C-A95A-E85A85402C44}" srcId="{12EDFECE-C0F0-44C7-A42C-67458796884A}" destId="{3575D065-0343-4C4C-89DA-5729DAC883C2}" srcOrd="4" destOrd="0" parTransId="{C94B4D53-8733-4E36-B8CD-7E8B1FAA5E02}" sibTransId="{039BBD21-B71F-412E-9E95-BC146BF41320}"/>
    <dgm:cxn modelId="{0B8110E8-F845-40D2-9641-D6E436767FE3}" type="presOf" srcId="{B42E63C6-B82E-49BD-8957-3BE421CCAB99}" destId="{4AE67315-4B49-449B-ADE7-8956080DA308}" srcOrd="0" destOrd="0" presId="urn:microsoft.com/office/officeart/2005/8/layout/hierarchy3"/>
    <dgm:cxn modelId="{B7009B90-9C6B-4474-9070-A064F845BB38}" type="presOf" srcId="{A19FA148-419B-4BFA-91D1-36C94F588BA8}" destId="{CBCB1014-6641-4A68-9634-1F9C4524BBD2}" srcOrd="1" destOrd="0" presId="urn:microsoft.com/office/officeart/2005/8/layout/hierarchy3"/>
    <dgm:cxn modelId="{3FA37B94-0D0E-4E5C-AD5B-BC1CD0BCC845}" srcId="{12EDFECE-C0F0-44C7-A42C-67458796884A}" destId="{B42E63C6-B82E-49BD-8957-3BE421CCAB99}" srcOrd="0" destOrd="0" parTransId="{AA104256-DF21-468F-BEF2-4D1D2B63A8AC}" sibTransId="{115749D9-BEFD-4A31-837D-1959A6A6031B}"/>
    <dgm:cxn modelId="{6ED52AB9-FE34-4261-8C42-683807D3B85F}" type="presOf" srcId="{12EDFECE-C0F0-44C7-A42C-67458796884A}" destId="{13E37BD0-EDCB-4362-AC71-3A2F95AF595B}" srcOrd="1" destOrd="0" presId="urn:microsoft.com/office/officeart/2005/8/layout/hierarchy3"/>
    <dgm:cxn modelId="{1DEF264C-8FAA-4841-A918-3DFA7D0E72D5}" type="presOf" srcId="{AA104256-DF21-468F-BEF2-4D1D2B63A8AC}" destId="{9B1AADDF-61A8-4B64-9632-8006479EC2AB}" srcOrd="0" destOrd="0" presId="urn:microsoft.com/office/officeart/2005/8/layout/hierarchy3"/>
    <dgm:cxn modelId="{0181BF6D-8E44-464C-8904-7C58463A33EF}" type="presOf" srcId="{A8A743F4-C086-4000-9D14-DCACE7614863}" destId="{D4D4AF91-E46B-4DE7-99EB-88AB45BA1075}" srcOrd="0" destOrd="0" presId="urn:microsoft.com/office/officeart/2005/8/layout/hierarchy3"/>
    <dgm:cxn modelId="{F65B6863-5B7D-4D8D-AA68-0E268DE1D7F8}" type="presOf" srcId="{514F6DF0-876F-4B47-94F4-98321DA474ED}" destId="{A92CB252-A253-467A-AACD-783424DB4A1E}" srcOrd="0" destOrd="0" presId="urn:microsoft.com/office/officeart/2005/8/layout/hierarchy3"/>
    <dgm:cxn modelId="{7F70C4DD-58FA-420A-866A-109FEE76179D}" srcId="{A8A743F4-C086-4000-9D14-DCACE7614863}" destId="{A19FA148-419B-4BFA-91D1-36C94F588BA8}" srcOrd="1" destOrd="0" parTransId="{2F694FC5-1CD8-42C3-9E02-3EA14C4A83CD}" sibTransId="{CDF326B3-3D48-4B66-8BD1-A25B84147564}"/>
    <dgm:cxn modelId="{E2C9BB29-4A6E-4601-BBCF-676B28234638}" type="presOf" srcId="{1A7939DC-53A6-480A-8584-E8EF698393F3}" destId="{4EE09340-5C84-408C-A54E-8DB799B56077}" srcOrd="0" destOrd="0" presId="urn:microsoft.com/office/officeart/2005/8/layout/hierarchy3"/>
    <dgm:cxn modelId="{AE97E003-AEDE-40E8-B5AA-A486F4C7849E}" type="presOf" srcId="{A19FA148-419B-4BFA-91D1-36C94F588BA8}" destId="{75D3A157-ED3D-474C-A66A-4BD51020AE36}" srcOrd="0" destOrd="0" presId="urn:microsoft.com/office/officeart/2005/8/layout/hierarchy3"/>
    <dgm:cxn modelId="{04785A18-D607-4039-97E7-813E80668EA0}" type="presParOf" srcId="{D4D4AF91-E46B-4DE7-99EB-88AB45BA1075}" destId="{ADE43625-AB4C-4991-AD0C-559AA78B15BA}" srcOrd="0" destOrd="0" presId="urn:microsoft.com/office/officeart/2005/8/layout/hierarchy3"/>
    <dgm:cxn modelId="{AFA9CEC9-2E02-4FF7-9AC7-A8EF37E04FED}" type="presParOf" srcId="{ADE43625-AB4C-4991-AD0C-559AA78B15BA}" destId="{6E403D9F-36A3-49E8-BB7B-12349D809C88}" srcOrd="0" destOrd="0" presId="urn:microsoft.com/office/officeart/2005/8/layout/hierarchy3"/>
    <dgm:cxn modelId="{3200D9E5-49B3-4528-8EA0-798D17D427FB}" type="presParOf" srcId="{6E403D9F-36A3-49E8-BB7B-12349D809C88}" destId="{50823F24-3371-41F3-9669-3EF7D7F7FB4C}" srcOrd="0" destOrd="0" presId="urn:microsoft.com/office/officeart/2005/8/layout/hierarchy3"/>
    <dgm:cxn modelId="{C305B252-4254-449D-8289-BE8328BCF434}" type="presParOf" srcId="{6E403D9F-36A3-49E8-BB7B-12349D809C88}" destId="{13E37BD0-EDCB-4362-AC71-3A2F95AF595B}" srcOrd="1" destOrd="0" presId="urn:microsoft.com/office/officeart/2005/8/layout/hierarchy3"/>
    <dgm:cxn modelId="{9D1DF0FF-5E32-40AD-A2A3-00216B92A9FF}" type="presParOf" srcId="{ADE43625-AB4C-4991-AD0C-559AA78B15BA}" destId="{9A64DBA9-43FE-4D6D-9CEA-662A46C1D60F}" srcOrd="1" destOrd="0" presId="urn:microsoft.com/office/officeart/2005/8/layout/hierarchy3"/>
    <dgm:cxn modelId="{BA41D579-88FF-4350-975E-DCB39741D2DD}" type="presParOf" srcId="{9A64DBA9-43FE-4D6D-9CEA-662A46C1D60F}" destId="{9B1AADDF-61A8-4B64-9632-8006479EC2AB}" srcOrd="0" destOrd="0" presId="urn:microsoft.com/office/officeart/2005/8/layout/hierarchy3"/>
    <dgm:cxn modelId="{7BF92872-50E1-463F-B4DB-75488FB87A1A}" type="presParOf" srcId="{9A64DBA9-43FE-4D6D-9CEA-662A46C1D60F}" destId="{4AE67315-4B49-449B-ADE7-8956080DA308}" srcOrd="1" destOrd="0" presId="urn:microsoft.com/office/officeart/2005/8/layout/hierarchy3"/>
    <dgm:cxn modelId="{48D24324-6FC5-4C71-BA43-A4B6A19D5165}" type="presParOf" srcId="{9A64DBA9-43FE-4D6D-9CEA-662A46C1D60F}" destId="{FBCD91FC-45DB-4644-BDE1-4542F751AED3}" srcOrd="2" destOrd="0" presId="urn:microsoft.com/office/officeart/2005/8/layout/hierarchy3"/>
    <dgm:cxn modelId="{B382ABBC-210D-46AC-B16B-E615BD8A1501}" type="presParOf" srcId="{9A64DBA9-43FE-4D6D-9CEA-662A46C1D60F}" destId="{A92CB252-A253-467A-AACD-783424DB4A1E}" srcOrd="3" destOrd="0" presId="urn:microsoft.com/office/officeart/2005/8/layout/hierarchy3"/>
    <dgm:cxn modelId="{3317DA4E-599E-4A89-8F8C-A62509EF08CE}" type="presParOf" srcId="{9A64DBA9-43FE-4D6D-9CEA-662A46C1D60F}" destId="{FD720A81-6BB5-43A1-9415-BDD539376C6D}" srcOrd="4" destOrd="0" presId="urn:microsoft.com/office/officeart/2005/8/layout/hierarchy3"/>
    <dgm:cxn modelId="{D663CAC6-9810-4307-96DC-85249834B7C1}" type="presParOf" srcId="{9A64DBA9-43FE-4D6D-9CEA-662A46C1D60F}" destId="{C0105831-5F10-410C-A625-7EBC890E6A08}" srcOrd="5" destOrd="0" presId="urn:microsoft.com/office/officeart/2005/8/layout/hierarchy3"/>
    <dgm:cxn modelId="{3CB16B7E-D003-4CCA-9860-08E301AE96CE}" type="presParOf" srcId="{9A64DBA9-43FE-4D6D-9CEA-662A46C1D60F}" destId="{4EE09340-5C84-408C-A54E-8DB799B56077}" srcOrd="6" destOrd="0" presId="urn:microsoft.com/office/officeart/2005/8/layout/hierarchy3"/>
    <dgm:cxn modelId="{6A890A36-BA18-4710-9BC5-07B0C8E3174B}" type="presParOf" srcId="{9A64DBA9-43FE-4D6D-9CEA-662A46C1D60F}" destId="{DD205606-9E37-492E-B26C-684EECC1E74B}" srcOrd="7" destOrd="0" presId="urn:microsoft.com/office/officeart/2005/8/layout/hierarchy3"/>
    <dgm:cxn modelId="{615DCBE0-2AB7-4D29-8B46-C2D2A77BEF1B}" type="presParOf" srcId="{9A64DBA9-43FE-4D6D-9CEA-662A46C1D60F}" destId="{DF1845DA-4530-4AFF-A8CE-C173A9D0F650}" srcOrd="8" destOrd="0" presId="urn:microsoft.com/office/officeart/2005/8/layout/hierarchy3"/>
    <dgm:cxn modelId="{7289B039-7B83-4E5D-9F8B-3449BBCAC6D2}" type="presParOf" srcId="{9A64DBA9-43FE-4D6D-9CEA-662A46C1D60F}" destId="{15EC4F0C-4C48-42B3-BD28-30CDFC58165B}" srcOrd="9" destOrd="0" presId="urn:microsoft.com/office/officeart/2005/8/layout/hierarchy3"/>
    <dgm:cxn modelId="{8EB72C45-BA9B-4754-880E-96FA8662F9C8}" type="presParOf" srcId="{D4D4AF91-E46B-4DE7-99EB-88AB45BA1075}" destId="{306ECCAA-B620-407F-90AF-ADC36B8B5C10}" srcOrd="1" destOrd="0" presId="urn:microsoft.com/office/officeart/2005/8/layout/hierarchy3"/>
    <dgm:cxn modelId="{E39FAB50-17FF-4273-A387-FB9B94FDC15A}" type="presParOf" srcId="{306ECCAA-B620-407F-90AF-ADC36B8B5C10}" destId="{2878CB46-E213-4E10-9A87-DA720D80AAC1}" srcOrd="0" destOrd="0" presId="urn:microsoft.com/office/officeart/2005/8/layout/hierarchy3"/>
    <dgm:cxn modelId="{DDC83A6B-4BE8-4B48-99FE-4845C5139387}" type="presParOf" srcId="{2878CB46-E213-4E10-9A87-DA720D80AAC1}" destId="{75D3A157-ED3D-474C-A66A-4BD51020AE36}" srcOrd="0" destOrd="0" presId="urn:microsoft.com/office/officeart/2005/8/layout/hierarchy3"/>
    <dgm:cxn modelId="{4CD90C6C-CF68-47A9-A36A-207D947529A2}" type="presParOf" srcId="{2878CB46-E213-4E10-9A87-DA720D80AAC1}" destId="{CBCB1014-6641-4A68-9634-1F9C4524BBD2}" srcOrd="1" destOrd="0" presId="urn:microsoft.com/office/officeart/2005/8/layout/hierarchy3"/>
    <dgm:cxn modelId="{69B56AA8-C15A-4D8E-ACD9-0AB9B3051AFE}" type="presParOf" srcId="{306ECCAA-B620-407F-90AF-ADC36B8B5C10}" destId="{8B179AC3-91E6-4DD5-A345-9D5A8F301918}" srcOrd="1" destOrd="0" presId="urn:microsoft.com/office/officeart/2005/8/layout/hierarchy3"/>
    <dgm:cxn modelId="{340BF7D0-D0BC-4E9E-BCBD-CEEE994F8738}" type="presParOf" srcId="{8B179AC3-91E6-4DD5-A345-9D5A8F301918}" destId="{EAAA7257-2F8D-4E92-918C-347F84050847}" srcOrd="0" destOrd="0" presId="urn:microsoft.com/office/officeart/2005/8/layout/hierarchy3"/>
    <dgm:cxn modelId="{954B594C-38FE-49FC-9909-FE02C1340290}" type="presParOf" srcId="{8B179AC3-91E6-4DD5-A345-9D5A8F301918}" destId="{C315FE48-2DF3-45C9-9042-C791F1F56BAB}" srcOrd="1" destOrd="0" presId="urn:microsoft.com/office/officeart/2005/8/layout/hierarchy3"/>
    <dgm:cxn modelId="{63B1F53C-1BA9-4336-9A07-455BAE749692}" type="presParOf" srcId="{8B179AC3-91E6-4DD5-A345-9D5A8F301918}" destId="{50395C0D-52BA-4592-B6BD-64D48B427327}" srcOrd="2" destOrd="0" presId="urn:microsoft.com/office/officeart/2005/8/layout/hierarchy3"/>
    <dgm:cxn modelId="{9EA4E434-72CD-43E4-844D-030883BD5181}" type="presParOf" srcId="{8B179AC3-91E6-4DD5-A345-9D5A8F301918}" destId="{023A40B2-5E1B-4F87-96E3-82301B5D888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1B6D31-284A-4AB3-B75E-89911C56DC5E}" type="doc">
      <dgm:prSet loTypeId="urn:microsoft.com/office/officeart/2005/8/layout/arrow2" loCatId="process" qsTypeId="urn:microsoft.com/office/officeart/2005/8/quickstyle/simple4" qsCatId="simple" csTypeId="urn:microsoft.com/office/officeart/2005/8/colors/colorful2" csCatId="colorful" phldr="1"/>
      <dgm:spPr/>
    </dgm:pt>
    <dgm:pt modelId="{97F17DB2-75A8-404A-B4AD-D31020BC85CA}">
      <dgm:prSet phldrT="[文本]"/>
      <dgm:spPr/>
      <dgm:t>
        <a:bodyPr/>
        <a:lstStyle/>
        <a:p>
          <a:r>
            <a:rPr lang="zh-CN" altLang="en-US" dirty="0" smtClean="0"/>
            <a:t>脚本</a:t>
          </a:r>
          <a:endParaRPr lang="zh-CN" altLang="en-US" dirty="0"/>
        </a:p>
      </dgm:t>
    </dgm:pt>
    <dgm:pt modelId="{87F512E2-F3DD-4516-BDF4-5E5FC24C6E51}" type="parTrans" cxnId="{E03D0270-170A-49BF-8509-66D99755C934}">
      <dgm:prSet/>
      <dgm:spPr/>
      <dgm:t>
        <a:bodyPr/>
        <a:lstStyle/>
        <a:p>
          <a:endParaRPr lang="zh-CN" altLang="en-US"/>
        </a:p>
      </dgm:t>
    </dgm:pt>
    <dgm:pt modelId="{180EE516-8933-489E-84A6-183F7B186458}" type="sibTrans" cxnId="{E03D0270-170A-49BF-8509-66D99755C934}">
      <dgm:prSet/>
      <dgm:spPr/>
      <dgm:t>
        <a:bodyPr/>
        <a:lstStyle/>
        <a:p>
          <a:endParaRPr lang="zh-CN" altLang="en-US"/>
        </a:p>
      </dgm:t>
    </dgm:pt>
    <dgm:pt modelId="{93AEC64F-A320-4960-B5E7-F7B4FC23F6C4}">
      <dgm:prSet phldrT="[文本]"/>
      <dgm:spPr/>
      <dgm:t>
        <a:bodyPr/>
        <a:lstStyle/>
        <a:p>
          <a:r>
            <a:rPr lang="zh-CN" altLang="en-US" dirty="0" smtClean="0"/>
            <a:t>场景</a:t>
          </a:r>
          <a:endParaRPr lang="zh-CN" altLang="en-US" dirty="0"/>
        </a:p>
      </dgm:t>
    </dgm:pt>
    <dgm:pt modelId="{B9806A94-1232-46E9-A284-5002C13DC26E}" type="parTrans" cxnId="{5128C1BA-A428-48FA-AFBC-410AE0B2352F}">
      <dgm:prSet/>
      <dgm:spPr/>
      <dgm:t>
        <a:bodyPr/>
        <a:lstStyle/>
        <a:p>
          <a:endParaRPr lang="zh-CN" altLang="en-US"/>
        </a:p>
      </dgm:t>
    </dgm:pt>
    <dgm:pt modelId="{A1A910AD-7CD5-441D-90B8-7507EABBF0C9}" type="sibTrans" cxnId="{5128C1BA-A428-48FA-AFBC-410AE0B2352F}">
      <dgm:prSet/>
      <dgm:spPr/>
      <dgm:t>
        <a:bodyPr/>
        <a:lstStyle/>
        <a:p>
          <a:endParaRPr lang="zh-CN" altLang="en-US"/>
        </a:p>
      </dgm:t>
    </dgm:pt>
    <dgm:pt modelId="{4CB4F23E-787E-4EEC-9820-CAB8D50F0222}">
      <dgm:prSet phldrT="[文本]"/>
      <dgm:spPr/>
      <dgm:t>
        <a:bodyPr/>
        <a:lstStyle/>
        <a:p>
          <a:r>
            <a:rPr lang="zh-CN" altLang="en-US" dirty="0" smtClean="0"/>
            <a:t>任务</a:t>
          </a:r>
          <a:endParaRPr lang="zh-CN" altLang="en-US" dirty="0"/>
        </a:p>
      </dgm:t>
    </dgm:pt>
    <dgm:pt modelId="{07A500D1-739F-484E-B5EF-4C6AFAD7B035}" type="parTrans" cxnId="{BEF37E32-9663-42DD-9638-4AC3B72BD92C}">
      <dgm:prSet/>
      <dgm:spPr/>
      <dgm:t>
        <a:bodyPr/>
        <a:lstStyle/>
        <a:p>
          <a:endParaRPr lang="zh-CN" altLang="en-US"/>
        </a:p>
      </dgm:t>
    </dgm:pt>
    <dgm:pt modelId="{A2383B44-B6E7-4E1B-B119-C3E128930901}" type="sibTrans" cxnId="{BEF37E32-9663-42DD-9638-4AC3B72BD92C}">
      <dgm:prSet/>
      <dgm:spPr/>
      <dgm:t>
        <a:bodyPr/>
        <a:lstStyle/>
        <a:p>
          <a:endParaRPr lang="zh-CN" altLang="en-US"/>
        </a:p>
      </dgm:t>
    </dgm:pt>
    <dgm:pt modelId="{4420FF63-38DC-41C5-ABB5-C42C1A89E729}" type="pres">
      <dgm:prSet presAssocID="{7D1B6D31-284A-4AB3-B75E-89911C56DC5E}" presName="arrowDiagram" presStyleCnt="0">
        <dgm:presLayoutVars>
          <dgm:chMax val="5"/>
          <dgm:dir val="rev"/>
          <dgm:resizeHandles val="exact"/>
        </dgm:presLayoutVars>
      </dgm:prSet>
      <dgm:spPr/>
    </dgm:pt>
    <dgm:pt modelId="{D37AB9BE-AC3E-4B64-9AF5-0EA23672EA10}" type="pres">
      <dgm:prSet presAssocID="{7D1B6D31-284A-4AB3-B75E-89911C56DC5E}" presName="arrow" presStyleLbl="bgShp" presStyleIdx="0" presStyleCnt="1"/>
      <dgm:spPr/>
    </dgm:pt>
    <dgm:pt modelId="{C8C83B28-50BD-4BF4-8FE8-4CDAA5138C73}" type="pres">
      <dgm:prSet presAssocID="{7D1B6D31-284A-4AB3-B75E-89911C56DC5E}" presName="arrowDiagram3" presStyleCnt="0"/>
      <dgm:spPr/>
    </dgm:pt>
    <dgm:pt modelId="{13114D72-EFB9-410D-A272-EC3C47FB01D2}" type="pres">
      <dgm:prSet presAssocID="{97F17DB2-75A8-404A-B4AD-D31020BC85CA}" presName="bullet3a" presStyleLbl="node1" presStyleIdx="0" presStyleCnt="3"/>
      <dgm:spPr/>
    </dgm:pt>
    <dgm:pt modelId="{8CD3EF27-D8DC-4E4B-838C-CC72FB445CDE}" type="pres">
      <dgm:prSet presAssocID="{97F17DB2-75A8-404A-B4AD-D31020BC85CA}" presName="textBox3a" presStyleLbl="revTx" presStyleIdx="0" presStyleCnt="3" custScaleX="225910" custScaleY="59080" custLinFactNeighborX="-21640" custLinFactNeighborY="126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E3ED9C-ED63-411E-AF71-EB2F8A2718C6}" type="pres">
      <dgm:prSet presAssocID="{93AEC64F-A320-4960-B5E7-F7B4FC23F6C4}" presName="bullet3b" presStyleLbl="node1" presStyleIdx="1" presStyleCnt="3"/>
      <dgm:spPr/>
    </dgm:pt>
    <dgm:pt modelId="{48060494-0184-42EC-9191-00A0BE0FB010}" type="pres">
      <dgm:prSet presAssocID="{93AEC64F-A320-4960-B5E7-F7B4FC23F6C4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A4C487-E752-4D97-B80C-8CFE4997DF4B}" type="pres">
      <dgm:prSet presAssocID="{4CB4F23E-787E-4EEC-9820-CAB8D50F0222}" presName="bullet3c" presStyleLbl="node1" presStyleIdx="2" presStyleCnt="3"/>
      <dgm:spPr/>
    </dgm:pt>
    <dgm:pt modelId="{EF12FF38-2E6B-4128-B7F8-F44F5508F653}" type="pres">
      <dgm:prSet presAssocID="{4CB4F23E-787E-4EEC-9820-CAB8D50F0222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28C1BA-A428-48FA-AFBC-410AE0B2352F}" srcId="{7D1B6D31-284A-4AB3-B75E-89911C56DC5E}" destId="{93AEC64F-A320-4960-B5E7-F7B4FC23F6C4}" srcOrd="1" destOrd="0" parTransId="{B9806A94-1232-46E9-A284-5002C13DC26E}" sibTransId="{A1A910AD-7CD5-441D-90B8-7507EABBF0C9}"/>
    <dgm:cxn modelId="{73DE1805-2357-4CD5-88EF-66D1EA3E3413}" type="presOf" srcId="{7D1B6D31-284A-4AB3-B75E-89911C56DC5E}" destId="{4420FF63-38DC-41C5-ABB5-C42C1A89E729}" srcOrd="0" destOrd="0" presId="urn:microsoft.com/office/officeart/2005/8/layout/arrow2"/>
    <dgm:cxn modelId="{321741A6-5394-47E9-8E92-3E568C6A7B21}" type="presOf" srcId="{97F17DB2-75A8-404A-B4AD-D31020BC85CA}" destId="{8CD3EF27-D8DC-4E4B-838C-CC72FB445CDE}" srcOrd="0" destOrd="0" presId="urn:microsoft.com/office/officeart/2005/8/layout/arrow2"/>
    <dgm:cxn modelId="{005A302F-37A0-43D3-B8CA-DFEB05B00D21}" type="presOf" srcId="{4CB4F23E-787E-4EEC-9820-CAB8D50F0222}" destId="{EF12FF38-2E6B-4128-B7F8-F44F5508F653}" srcOrd="0" destOrd="0" presId="urn:microsoft.com/office/officeart/2005/8/layout/arrow2"/>
    <dgm:cxn modelId="{D101CA99-3FB9-4D79-A8BF-0D15773F9B6E}" type="presOf" srcId="{93AEC64F-A320-4960-B5E7-F7B4FC23F6C4}" destId="{48060494-0184-42EC-9191-00A0BE0FB010}" srcOrd="0" destOrd="0" presId="urn:microsoft.com/office/officeart/2005/8/layout/arrow2"/>
    <dgm:cxn modelId="{BEF37E32-9663-42DD-9638-4AC3B72BD92C}" srcId="{7D1B6D31-284A-4AB3-B75E-89911C56DC5E}" destId="{4CB4F23E-787E-4EEC-9820-CAB8D50F0222}" srcOrd="2" destOrd="0" parTransId="{07A500D1-739F-484E-B5EF-4C6AFAD7B035}" sibTransId="{A2383B44-B6E7-4E1B-B119-C3E128930901}"/>
    <dgm:cxn modelId="{E03D0270-170A-49BF-8509-66D99755C934}" srcId="{7D1B6D31-284A-4AB3-B75E-89911C56DC5E}" destId="{97F17DB2-75A8-404A-B4AD-D31020BC85CA}" srcOrd="0" destOrd="0" parTransId="{87F512E2-F3DD-4516-BDF4-5E5FC24C6E51}" sibTransId="{180EE516-8933-489E-84A6-183F7B186458}"/>
    <dgm:cxn modelId="{B70C2291-0907-47E1-99B9-2E756D2F3AD5}" type="presParOf" srcId="{4420FF63-38DC-41C5-ABB5-C42C1A89E729}" destId="{D37AB9BE-AC3E-4B64-9AF5-0EA23672EA10}" srcOrd="0" destOrd="0" presId="urn:microsoft.com/office/officeart/2005/8/layout/arrow2"/>
    <dgm:cxn modelId="{0DD43AB4-181A-4FBE-AE91-BF9811A4964C}" type="presParOf" srcId="{4420FF63-38DC-41C5-ABB5-C42C1A89E729}" destId="{C8C83B28-50BD-4BF4-8FE8-4CDAA5138C73}" srcOrd="1" destOrd="0" presId="urn:microsoft.com/office/officeart/2005/8/layout/arrow2"/>
    <dgm:cxn modelId="{5610BD05-C425-4AAF-AD54-F5EA569CF02C}" type="presParOf" srcId="{C8C83B28-50BD-4BF4-8FE8-4CDAA5138C73}" destId="{13114D72-EFB9-410D-A272-EC3C47FB01D2}" srcOrd="0" destOrd="0" presId="urn:microsoft.com/office/officeart/2005/8/layout/arrow2"/>
    <dgm:cxn modelId="{925BB8FE-59BF-484B-BD65-339740FF318E}" type="presParOf" srcId="{C8C83B28-50BD-4BF4-8FE8-4CDAA5138C73}" destId="{8CD3EF27-D8DC-4E4B-838C-CC72FB445CDE}" srcOrd="1" destOrd="0" presId="urn:microsoft.com/office/officeart/2005/8/layout/arrow2"/>
    <dgm:cxn modelId="{22F46877-0282-4722-8C9E-8CD33B69110C}" type="presParOf" srcId="{C8C83B28-50BD-4BF4-8FE8-4CDAA5138C73}" destId="{EDE3ED9C-ED63-411E-AF71-EB2F8A2718C6}" srcOrd="2" destOrd="0" presId="urn:microsoft.com/office/officeart/2005/8/layout/arrow2"/>
    <dgm:cxn modelId="{86A95DF2-ED7E-4E65-8FCA-FDF3DABB81B2}" type="presParOf" srcId="{C8C83B28-50BD-4BF4-8FE8-4CDAA5138C73}" destId="{48060494-0184-42EC-9191-00A0BE0FB010}" srcOrd="3" destOrd="0" presId="urn:microsoft.com/office/officeart/2005/8/layout/arrow2"/>
    <dgm:cxn modelId="{7A53CFEF-A0B4-4137-A8F0-7B27374C24C7}" type="presParOf" srcId="{C8C83B28-50BD-4BF4-8FE8-4CDAA5138C73}" destId="{31A4C487-E752-4D97-B80C-8CFE4997DF4B}" srcOrd="4" destOrd="0" presId="urn:microsoft.com/office/officeart/2005/8/layout/arrow2"/>
    <dgm:cxn modelId="{DA27A6D9-81F0-4388-A2C3-1F9E4DF6E2EA}" type="presParOf" srcId="{C8C83B28-50BD-4BF4-8FE8-4CDAA5138C73}" destId="{EF12FF38-2E6B-4128-B7F8-F44F5508F653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F1061A-A87B-408B-AD80-FC8BAD9E6429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B3724874-B9F4-4C4D-AE95-A92E6ED29562}">
      <dgm:prSet phldrT="[文本]"/>
      <dgm:spPr/>
      <dgm:t>
        <a:bodyPr/>
        <a:lstStyle/>
        <a:p>
          <a:r>
            <a:rPr lang="zh-CN" altLang="en-US" dirty="0" smtClean="0"/>
            <a:t>趋势监控</a:t>
          </a:r>
          <a:endParaRPr lang="zh-CN" altLang="en-US" dirty="0"/>
        </a:p>
      </dgm:t>
    </dgm:pt>
    <dgm:pt modelId="{77544773-6612-463B-814A-D350DBFC4BAF}" type="parTrans" cxnId="{7DF12A73-889A-4128-9BDE-DF7753F9AFD9}">
      <dgm:prSet/>
      <dgm:spPr/>
      <dgm:t>
        <a:bodyPr/>
        <a:lstStyle/>
        <a:p>
          <a:endParaRPr lang="zh-CN" altLang="en-US"/>
        </a:p>
      </dgm:t>
    </dgm:pt>
    <dgm:pt modelId="{96E04E1A-2F13-41CF-9614-3AA4799D6BD6}" type="sibTrans" cxnId="{7DF12A73-889A-4128-9BDE-DF7753F9AFD9}">
      <dgm:prSet/>
      <dgm:spPr/>
      <dgm:t>
        <a:bodyPr/>
        <a:lstStyle/>
        <a:p>
          <a:endParaRPr lang="zh-CN" altLang="en-US"/>
        </a:p>
      </dgm:t>
    </dgm:pt>
    <dgm:pt modelId="{047552E3-DFE0-4DB6-813A-CF13ED412849}">
      <dgm:prSet phldrT="[文本]"/>
      <dgm:spPr/>
      <dgm:t>
        <a:bodyPr/>
        <a:lstStyle/>
        <a:p>
          <a:r>
            <a:rPr lang="zh-CN" altLang="en-US" dirty="0" smtClean="0"/>
            <a:t>结果分析</a:t>
          </a:r>
          <a:endParaRPr lang="zh-CN" altLang="en-US" dirty="0"/>
        </a:p>
      </dgm:t>
    </dgm:pt>
    <dgm:pt modelId="{0AEAAAAC-87CC-4573-B6BD-9E969445AE11}" type="parTrans" cxnId="{EF36A96C-81C8-4CFD-8AE4-846D30AB88CA}">
      <dgm:prSet/>
      <dgm:spPr/>
      <dgm:t>
        <a:bodyPr/>
        <a:lstStyle/>
        <a:p>
          <a:endParaRPr lang="zh-CN" altLang="en-US"/>
        </a:p>
      </dgm:t>
    </dgm:pt>
    <dgm:pt modelId="{2EAA11EC-F080-48E9-9E41-84EB8DF7DF7B}" type="sibTrans" cxnId="{EF36A96C-81C8-4CFD-8AE4-846D30AB88CA}">
      <dgm:prSet/>
      <dgm:spPr/>
      <dgm:t>
        <a:bodyPr/>
        <a:lstStyle/>
        <a:p>
          <a:endParaRPr lang="zh-CN" altLang="en-US"/>
        </a:p>
      </dgm:t>
    </dgm:pt>
    <dgm:pt modelId="{10A6EA5A-AFCC-41B3-80EC-55F2D0177217}">
      <dgm:prSet phldrT="[文本]"/>
      <dgm:spPr/>
      <dgm:t>
        <a:bodyPr/>
        <a:lstStyle/>
        <a:p>
          <a:r>
            <a:rPr lang="zh-CN" altLang="en-US" dirty="0" smtClean="0"/>
            <a:t>测试执行</a:t>
          </a:r>
          <a:endParaRPr lang="zh-CN" altLang="en-US" dirty="0"/>
        </a:p>
      </dgm:t>
    </dgm:pt>
    <dgm:pt modelId="{E09DC522-226F-41DD-9C49-8C09417725F1}" type="parTrans" cxnId="{0B16FC7A-2213-4AB6-92DD-BC46F9E81090}">
      <dgm:prSet/>
      <dgm:spPr/>
      <dgm:t>
        <a:bodyPr/>
        <a:lstStyle/>
        <a:p>
          <a:endParaRPr lang="zh-CN" altLang="en-US"/>
        </a:p>
      </dgm:t>
    </dgm:pt>
    <dgm:pt modelId="{5AD36BD3-2921-4099-899C-8556C945AF58}" type="sibTrans" cxnId="{0B16FC7A-2213-4AB6-92DD-BC46F9E81090}">
      <dgm:prSet/>
      <dgm:spPr/>
      <dgm:t>
        <a:bodyPr/>
        <a:lstStyle/>
        <a:p>
          <a:endParaRPr lang="zh-CN" altLang="en-US"/>
        </a:p>
      </dgm:t>
    </dgm:pt>
    <dgm:pt modelId="{53787FA8-2E87-4DE8-8D16-5F596A442151}" type="pres">
      <dgm:prSet presAssocID="{BEF1061A-A87B-408B-AD80-FC8BAD9E6429}" presName="Name0" presStyleCnt="0">
        <dgm:presLayoutVars>
          <dgm:dir/>
          <dgm:resizeHandles val="exact"/>
        </dgm:presLayoutVars>
      </dgm:prSet>
      <dgm:spPr/>
    </dgm:pt>
    <dgm:pt modelId="{1FD4C827-9743-4298-B500-4B99FE0A82CC}" type="pres">
      <dgm:prSet presAssocID="{BEF1061A-A87B-408B-AD80-FC8BAD9E6429}" presName="arrow" presStyleLbl="bgShp" presStyleIdx="0" presStyleCnt="1" custAng="10800000"/>
      <dgm:spPr/>
    </dgm:pt>
    <dgm:pt modelId="{BAC8014D-952D-4592-8BD7-743491709993}" type="pres">
      <dgm:prSet presAssocID="{BEF1061A-A87B-408B-AD80-FC8BAD9E6429}" presName="points" presStyleCnt="0"/>
      <dgm:spPr/>
    </dgm:pt>
    <dgm:pt modelId="{4C3C7A2B-629C-41B6-B5F2-63E9C867BEEA}" type="pres">
      <dgm:prSet presAssocID="{B3724874-B9F4-4C4D-AE95-A92E6ED29562}" presName="compositeA" presStyleCnt="0"/>
      <dgm:spPr/>
    </dgm:pt>
    <dgm:pt modelId="{6045F806-D797-4E29-AB5C-414CD828F80A}" type="pres">
      <dgm:prSet presAssocID="{B3724874-B9F4-4C4D-AE95-A92E6ED29562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FCB17-1E8F-4E5C-8040-3EE7EC0B3E30}" type="pres">
      <dgm:prSet presAssocID="{B3724874-B9F4-4C4D-AE95-A92E6ED29562}" presName="circleA" presStyleLbl="node1" presStyleIdx="0" presStyleCnt="3"/>
      <dgm:spPr/>
    </dgm:pt>
    <dgm:pt modelId="{C25F9BEA-DE18-4121-A309-078ED6E96FCD}" type="pres">
      <dgm:prSet presAssocID="{B3724874-B9F4-4C4D-AE95-A92E6ED29562}" presName="spaceA" presStyleCnt="0"/>
      <dgm:spPr/>
    </dgm:pt>
    <dgm:pt modelId="{191141BB-0987-4602-B79A-CC4BE1AE8C1D}" type="pres">
      <dgm:prSet presAssocID="{96E04E1A-2F13-41CF-9614-3AA4799D6BD6}" presName="space" presStyleCnt="0"/>
      <dgm:spPr/>
    </dgm:pt>
    <dgm:pt modelId="{897DCF23-F3AE-4F0F-835B-26D64EBB7719}" type="pres">
      <dgm:prSet presAssocID="{047552E3-DFE0-4DB6-813A-CF13ED412849}" presName="compositeB" presStyleCnt="0"/>
      <dgm:spPr/>
    </dgm:pt>
    <dgm:pt modelId="{4759674E-0094-4B40-BE4F-41EA443CC9E3}" type="pres">
      <dgm:prSet presAssocID="{047552E3-DFE0-4DB6-813A-CF13ED412849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AC75B4-33D2-4A84-8C47-8A565A9362B9}" type="pres">
      <dgm:prSet presAssocID="{047552E3-DFE0-4DB6-813A-CF13ED412849}" presName="circleB" presStyleLbl="node1" presStyleIdx="1" presStyleCnt="3"/>
      <dgm:spPr/>
    </dgm:pt>
    <dgm:pt modelId="{821D6EF4-AD2F-450D-855A-52E59AB9235A}" type="pres">
      <dgm:prSet presAssocID="{047552E3-DFE0-4DB6-813A-CF13ED412849}" presName="spaceB" presStyleCnt="0"/>
      <dgm:spPr/>
    </dgm:pt>
    <dgm:pt modelId="{3CA6C4B4-511A-4135-BC5C-DF0A5637EEB3}" type="pres">
      <dgm:prSet presAssocID="{2EAA11EC-F080-48E9-9E41-84EB8DF7DF7B}" presName="space" presStyleCnt="0"/>
      <dgm:spPr/>
    </dgm:pt>
    <dgm:pt modelId="{375B0078-2F51-4D53-B485-8945E4AE2F62}" type="pres">
      <dgm:prSet presAssocID="{10A6EA5A-AFCC-41B3-80EC-55F2D0177217}" presName="compositeA" presStyleCnt="0"/>
      <dgm:spPr/>
    </dgm:pt>
    <dgm:pt modelId="{D5B0257A-3572-4E51-8E73-7210280627FB}" type="pres">
      <dgm:prSet presAssocID="{10A6EA5A-AFCC-41B3-80EC-55F2D0177217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0C8F73-802C-4DD3-9338-94FDC4BE16DB}" type="pres">
      <dgm:prSet presAssocID="{10A6EA5A-AFCC-41B3-80EC-55F2D0177217}" presName="circleA" presStyleLbl="node1" presStyleIdx="2" presStyleCnt="3"/>
      <dgm:spPr/>
    </dgm:pt>
    <dgm:pt modelId="{8542C1AF-B0A4-4954-A6B7-DD6562A186C6}" type="pres">
      <dgm:prSet presAssocID="{10A6EA5A-AFCC-41B3-80EC-55F2D0177217}" presName="spaceA" presStyleCnt="0"/>
      <dgm:spPr/>
    </dgm:pt>
  </dgm:ptLst>
  <dgm:cxnLst>
    <dgm:cxn modelId="{E841E353-D97C-4A0B-884E-F2BBDA33E05D}" type="presOf" srcId="{B3724874-B9F4-4C4D-AE95-A92E6ED29562}" destId="{6045F806-D797-4E29-AB5C-414CD828F80A}" srcOrd="0" destOrd="0" presId="urn:microsoft.com/office/officeart/2005/8/layout/hProcess11"/>
    <dgm:cxn modelId="{EF36A96C-81C8-4CFD-8AE4-846D30AB88CA}" srcId="{BEF1061A-A87B-408B-AD80-FC8BAD9E6429}" destId="{047552E3-DFE0-4DB6-813A-CF13ED412849}" srcOrd="1" destOrd="0" parTransId="{0AEAAAAC-87CC-4573-B6BD-9E969445AE11}" sibTransId="{2EAA11EC-F080-48E9-9E41-84EB8DF7DF7B}"/>
    <dgm:cxn modelId="{0A86475D-87E0-47BB-8C8F-4348EC85B73B}" type="presOf" srcId="{BEF1061A-A87B-408B-AD80-FC8BAD9E6429}" destId="{53787FA8-2E87-4DE8-8D16-5F596A442151}" srcOrd="0" destOrd="0" presId="urn:microsoft.com/office/officeart/2005/8/layout/hProcess11"/>
    <dgm:cxn modelId="{741F1F5F-F453-4EA4-8107-85CCD9B0E824}" type="presOf" srcId="{10A6EA5A-AFCC-41B3-80EC-55F2D0177217}" destId="{D5B0257A-3572-4E51-8E73-7210280627FB}" srcOrd="0" destOrd="0" presId="urn:microsoft.com/office/officeart/2005/8/layout/hProcess11"/>
    <dgm:cxn modelId="{7DF12A73-889A-4128-9BDE-DF7753F9AFD9}" srcId="{BEF1061A-A87B-408B-AD80-FC8BAD9E6429}" destId="{B3724874-B9F4-4C4D-AE95-A92E6ED29562}" srcOrd="0" destOrd="0" parTransId="{77544773-6612-463B-814A-D350DBFC4BAF}" sibTransId="{96E04E1A-2F13-41CF-9614-3AA4799D6BD6}"/>
    <dgm:cxn modelId="{0B16FC7A-2213-4AB6-92DD-BC46F9E81090}" srcId="{BEF1061A-A87B-408B-AD80-FC8BAD9E6429}" destId="{10A6EA5A-AFCC-41B3-80EC-55F2D0177217}" srcOrd="2" destOrd="0" parTransId="{E09DC522-226F-41DD-9C49-8C09417725F1}" sibTransId="{5AD36BD3-2921-4099-899C-8556C945AF58}"/>
    <dgm:cxn modelId="{C8B084F9-1176-443F-BCA6-7932E3A7E85F}" type="presOf" srcId="{047552E3-DFE0-4DB6-813A-CF13ED412849}" destId="{4759674E-0094-4B40-BE4F-41EA443CC9E3}" srcOrd="0" destOrd="0" presId="urn:microsoft.com/office/officeart/2005/8/layout/hProcess11"/>
    <dgm:cxn modelId="{406A798B-121C-4549-BEC5-920B6B76B388}" type="presParOf" srcId="{53787FA8-2E87-4DE8-8D16-5F596A442151}" destId="{1FD4C827-9743-4298-B500-4B99FE0A82CC}" srcOrd="0" destOrd="0" presId="urn:microsoft.com/office/officeart/2005/8/layout/hProcess11"/>
    <dgm:cxn modelId="{2AC07216-D7EA-4626-A5FA-F5FBB78760A3}" type="presParOf" srcId="{53787FA8-2E87-4DE8-8D16-5F596A442151}" destId="{BAC8014D-952D-4592-8BD7-743491709993}" srcOrd="1" destOrd="0" presId="urn:microsoft.com/office/officeart/2005/8/layout/hProcess11"/>
    <dgm:cxn modelId="{68DA7835-9A85-4A8D-AEF4-1A4EC2DD92DA}" type="presParOf" srcId="{BAC8014D-952D-4592-8BD7-743491709993}" destId="{4C3C7A2B-629C-41B6-B5F2-63E9C867BEEA}" srcOrd="0" destOrd="0" presId="urn:microsoft.com/office/officeart/2005/8/layout/hProcess11"/>
    <dgm:cxn modelId="{B8B35B24-D0AA-4720-B195-D6571E38F24E}" type="presParOf" srcId="{4C3C7A2B-629C-41B6-B5F2-63E9C867BEEA}" destId="{6045F806-D797-4E29-AB5C-414CD828F80A}" srcOrd="0" destOrd="0" presId="urn:microsoft.com/office/officeart/2005/8/layout/hProcess11"/>
    <dgm:cxn modelId="{93CFEDAE-11BE-4706-BBD7-B48FCEDCF67D}" type="presParOf" srcId="{4C3C7A2B-629C-41B6-B5F2-63E9C867BEEA}" destId="{BAAFCB17-1E8F-4E5C-8040-3EE7EC0B3E30}" srcOrd="1" destOrd="0" presId="urn:microsoft.com/office/officeart/2005/8/layout/hProcess11"/>
    <dgm:cxn modelId="{4F6651E2-4CE2-41DE-87FE-6575D4E007CB}" type="presParOf" srcId="{4C3C7A2B-629C-41B6-B5F2-63E9C867BEEA}" destId="{C25F9BEA-DE18-4121-A309-078ED6E96FCD}" srcOrd="2" destOrd="0" presId="urn:microsoft.com/office/officeart/2005/8/layout/hProcess11"/>
    <dgm:cxn modelId="{75E1FA7C-3D13-45AD-8282-11EDAB1E36AD}" type="presParOf" srcId="{BAC8014D-952D-4592-8BD7-743491709993}" destId="{191141BB-0987-4602-B79A-CC4BE1AE8C1D}" srcOrd="1" destOrd="0" presId="urn:microsoft.com/office/officeart/2005/8/layout/hProcess11"/>
    <dgm:cxn modelId="{62FD8C93-B85E-4057-9D48-53425F4CE4B3}" type="presParOf" srcId="{BAC8014D-952D-4592-8BD7-743491709993}" destId="{897DCF23-F3AE-4F0F-835B-26D64EBB7719}" srcOrd="2" destOrd="0" presId="urn:microsoft.com/office/officeart/2005/8/layout/hProcess11"/>
    <dgm:cxn modelId="{849AD994-DF93-40A9-878E-CC0A62E91ECB}" type="presParOf" srcId="{897DCF23-F3AE-4F0F-835B-26D64EBB7719}" destId="{4759674E-0094-4B40-BE4F-41EA443CC9E3}" srcOrd="0" destOrd="0" presId="urn:microsoft.com/office/officeart/2005/8/layout/hProcess11"/>
    <dgm:cxn modelId="{63FA871F-91FC-49B6-9E45-571211B23FEC}" type="presParOf" srcId="{897DCF23-F3AE-4F0F-835B-26D64EBB7719}" destId="{C9AC75B4-33D2-4A84-8C47-8A565A9362B9}" srcOrd="1" destOrd="0" presId="urn:microsoft.com/office/officeart/2005/8/layout/hProcess11"/>
    <dgm:cxn modelId="{5BF1BBD5-F652-4D61-AB65-A1E589CB64B3}" type="presParOf" srcId="{897DCF23-F3AE-4F0F-835B-26D64EBB7719}" destId="{821D6EF4-AD2F-450D-855A-52E59AB9235A}" srcOrd="2" destOrd="0" presId="urn:microsoft.com/office/officeart/2005/8/layout/hProcess11"/>
    <dgm:cxn modelId="{650E4E19-A31C-47B8-B238-E249F0D17BEA}" type="presParOf" srcId="{BAC8014D-952D-4592-8BD7-743491709993}" destId="{3CA6C4B4-511A-4135-BC5C-DF0A5637EEB3}" srcOrd="3" destOrd="0" presId="urn:microsoft.com/office/officeart/2005/8/layout/hProcess11"/>
    <dgm:cxn modelId="{B0A47011-9518-4687-9464-CCDAA89B310C}" type="presParOf" srcId="{BAC8014D-952D-4592-8BD7-743491709993}" destId="{375B0078-2F51-4D53-B485-8945E4AE2F62}" srcOrd="4" destOrd="0" presId="urn:microsoft.com/office/officeart/2005/8/layout/hProcess11"/>
    <dgm:cxn modelId="{82B03FEC-DFB2-469F-ADC4-4ED98F27BFD7}" type="presParOf" srcId="{375B0078-2F51-4D53-B485-8945E4AE2F62}" destId="{D5B0257A-3572-4E51-8E73-7210280627FB}" srcOrd="0" destOrd="0" presId="urn:microsoft.com/office/officeart/2005/8/layout/hProcess11"/>
    <dgm:cxn modelId="{98F1D603-F3C9-4E0C-B296-A52128797369}" type="presParOf" srcId="{375B0078-2F51-4D53-B485-8945E4AE2F62}" destId="{CE0C8F73-802C-4DD3-9338-94FDC4BE16DB}" srcOrd="1" destOrd="0" presId="urn:microsoft.com/office/officeart/2005/8/layout/hProcess11"/>
    <dgm:cxn modelId="{B5805E7A-15A3-4727-8603-306C4D595AC4}" type="presParOf" srcId="{375B0078-2F51-4D53-B485-8945E4AE2F62}" destId="{8542C1AF-B0A4-4954-A6B7-DD6562A186C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052932-F671-4C2D-A442-376275C99D7A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67E8AC5A-CEE3-4F40-8488-28853F03FDFA}">
      <dgm:prSet phldrT="[文本]"/>
      <dgm:spPr/>
      <dgm:t>
        <a:bodyPr/>
        <a:lstStyle/>
        <a:p>
          <a:r>
            <a:rPr lang="zh-CN" altLang="en-US" dirty="0" smtClean="0"/>
            <a:t>机器申请</a:t>
          </a:r>
          <a:endParaRPr lang="zh-CN" altLang="en-US" dirty="0"/>
        </a:p>
      </dgm:t>
    </dgm:pt>
    <dgm:pt modelId="{2D867FDD-0CA1-4078-9881-6B5FD743C417}" type="parTrans" cxnId="{F67B8214-49E8-487C-A927-05B22B52BEF8}">
      <dgm:prSet/>
      <dgm:spPr/>
      <dgm:t>
        <a:bodyPr/>
        <a:lstStyle/>
        <a:p>
          <a:endParaRPr lang="zh-CN" altLang="en-US"/>
        </a:p>
      </dgm:t>
    </dgm:pt>
    <dgm:pt modelId="{7618C898-9975-4221-B739-10E4A0CC013D}" type="sibTrans" cxnId="{F67B8214-49E8-487C-A927-05B22B52BEF8}">
      <dgm:prSet/>
      <dgm:spPr/>
      <dgm:t>
        <a:bodyPr/>
        <a:lstStyle/>
        <a:p>
          <a:endParaRPr lang="zh-CN" altLang="en-US"/>
        </a:p>
      </dgm:t>
    </dgm:pt>
    <dgm:pt modelId="{75C851EC-4BED-4212-86EE-63B3681F2072}">
      <dgm:prSet phldrT="[文本]"/>
      <dgm:spPr/>
      <dgm:t>
        <a:bodyPr/>
        <a:lstStyle/>
        <a:p>
          <a:r>
            <a:rPr lang="zh-CN" altLang="en-US" dirty="0" smtClean="0"/>
            <a:t>权限管理</a:t>
          </a:r>
          <a:endParaRPr lang="zh-CN" altLang="en-US" dirty="0"/>
        </a:p>
      </dgm:t>
    </dgm:pt>
    <dgm:pt modelId="{9AA691EC-2867-48B4-90B9-CE74D9DFF35A}" type="parTrans" cxnId="{11218FC4-1999-4301-AF49-6BB088A845B5}">
      <dgm:prSet/>
      <dgm:spPr/>
      <dgm:t>
        <a:bodyPr/>
        <a:lstStyle/>
        <a:p>
          <a:endParaRPr lang="zh-CN" altLang="en-US"/>
        </a:p>
      </dgm:t>
    </dgm:pt>
    <dgm:pt modelId="{F1D137A7-22FC-47BC-BC7A-8CA9A1841A55}" type="sibTrans" cxnId="{11218FC4-1999-4301-AF49-6BB088A845B5}">
      <dgm:prSet/>
      <dgm:spPr/>
      <dgm:t>
        <a:bodyPr/>
        <a:lstStyle/>
        <a:p>
          <a:endParaRPr lang="zh-CN" altLang="en-US"/>
        </a:p>
      </dgm:t>
    </dgm:pt>
    <dgm:pt modelId="{D3191765-BBEC-457B-8575-784FCEB619EE}">
      <dgm:prSet phldrT="[文本]"/>
      <dgm:spPr/>
      <dgm:t>
        <a:bodyPr/>
        <a:lstStyle/>
        <a:p>
          <a:r>
            <a:rPr lang="zh-CN" altLang="en-US" dirty="0" smtClean="0"/>
            <a:t>环境搭建</a:t>
          </a:r>
          <a:endParaRPr lang="zh-CN" altLang="en-US" dirty="0"/>
        </a:p>
      </dgm:t>
    </dgm:pt>
    <dgm:pt modelId="{67FF09EA-C6C0-47DD-9475-6B43052ECA78}" type="parTrans" cxnId="{997E2D19-C9A0-4CF9-A341-E1CA0372F1A5}">
      <dgm:prSet/>
      <dgm:spPr/>
      <dgm:t>
        <a:bodyPr/>
        <a:lstStyle/>
        <a:p>
          <a:endParaRPr lang="zh-CN" altLang="en-US"/>
        </a:p>
      </dgm:t>
    </dgm:pt>
    <dgm:pt modelId="{51903704-24A2-427C-8046-38AB213367A6}" type="sibTrans" cxnId="{997E2D19-C9A0-4CF9-A341-E1CA0372F1A5}">
      <dgm:prSet/>
      <dgm:spPr/>
      <dgm:t>
        <a:bodyPr/>
        <a:lstStyle/>
        <a:p>
          <a:endParaRPr lang="zh-CN" altLang="en-US"/>
        </a:p>
      </dgm:t>
    </dgm:pt>
    <dgm:pt modelId="{117A789B-7558-4F0E-956F-4DAE5DC716AF}" type="pres">
      <dgm:prSet presAssocID="{AC052932-F671-4C2D-A442-376275C99D7A}" presName="Name0" presStyleCnt="0">
        <dgm:presLayoutVars>
          <dgm:dir val="rev"/>
          <dgm:animLvl val="lvl"/>
          <dgm:resizeHandles val="exact"/>
        </dgm:presLayoutVars>
      </dgm:prSet>
      <dgm:spPr/>
    </dgm:pt>
    <dgm:pt modelId="{AA69D6F1-EC70-478F-9F76-9C0C5883C3AD}" type="pres">
      <dgm:prSet presAssocID="{67E8AC5A-CEE3-4F40-8488-28853F03FDF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859F03-7BA6-4940-83CB-63ABEFF78D35}" type="pres">
      <dgm:prSet presAssocID="{7618C898-9975-4221-B739-10E4A0CC013D}" presName="parTxOnlySpace" presStyleCnt="0"/>
      <dgm:spPr/>
    </dgm:pt>
    <dgm:pt modelId="{A6925F0A-28D3-4BD5-8468-375E1E5BB026}" type="pres">
      <dgm:prSet presAssocID="{D3191765-BBEC-457B-8575-784FCEB619E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67789-D288-4E9A-ACF2-0DF507CF979D}" type="pres">
      <dgm:prSet presAssocID="{51903704-24A2-427C-8046-38AB213367A6}" presName="parTxOnlySpace" presStyleCnt="0"/>
      <dgm:spPr/>
    </dgm:pt>
    <dgm:pt modelId="{0446FBCC-1FBF-485A-99AB-2B7417F99391}" type="pres">
      <dgm:prSet presAssocID="{75C851EC-4BED-4212-86EE-63B3681F207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218FC4-1999-4301-AF49-6BB088A845B5}" srcId="{AC052932-F671-4C2D-A442-376275C99D7A}" destId="{75C851EC-4BED-4212-86EE-63B3681F2072}" srcOrd="2" destOrd="0" parTransId="{9AA691EC-2867-48B4-90B9-CE74D9DFF35A}" sibTransId="{F1D137A7-22FC-47BC-BC7A-8CA9A1841A55}"/>
    <dgm:cxn modelId="{F2C2053A-0884-4BE4-97BE-3C0B31893524}" type="presOf" srcId="{75C851EC-4BED-4212-86EE-63B3681F2072}" destId="{0446FBCC-1FBF-485A-99AB-2B7417F99391}" srcOrd="0" destOrd="0" presId="urn:microsoft.com/office/officeart/2005/8/layout/chevron1"/>
    <dgm:cxn modelId="{895515DF-0E5B-46B6-9D74-A8887CA7E4C0}" type="presOf" srcId="{D3191765-BBEC-457B-8575-784FCEB619EE}" destId="{A6925F0A-28D3-4BD5-8468-375E1E5BB026}" srcOrd="0" destOrd="0" presId="urn:microsoft.com/office/officeart/2005/8/layout/chevron1"/>
    <dgm:cxn modelId="{1C9F89E0-CAC0-4646-B97A-F48E3DED8879}" type="presOf" srcId="{67E8AC5A-CEE3-4F40-8488-28853F03FDFA}" destId="{AA69D6F1-EC70-478F-9F76-9C0C5883C3AD}" srcOrd="0" destOrd="0" presId="urn:microsoft.com/office/officeart/2005/8/layout/chevron1"/>
    <dgm:cxn modelId="{F67B8214-49E8-487C-A927-05B22B52BEF8}" srcId="{AC052932-F671-4C2D-A442-376275C99D7A}" destId="{67E8AC5A-CEE3-4F40-8488-28853F03FDFA}" srcOrd="0" destOrd="0" parTransId="{2D867FDD-0CA1-4078-9881-6B5FD743C417}" sibTransId="{7618C898-9975-4221-B739-10E4A0CC013D}"/>
    <dgm:cxn modelId="{2196520F-D5DA-4EDF-84A0-65C35461AA71}" type="presOf" srcId="{AC052932-F671-4C2D-A442-376275C99D7A}" destId="{117A789B-7558-4F0E-956F-4DAE5DC716AF}" srcOrd="0" destOrd="0" presId="urn:microsoft.com/office/officeart/2005/8/layout/chevron1"/>
    <dgm:cxn modelId="{997E2D19-C9A0-4CF9-A341-E1CA0372F1A5}" srcId="{AC052932-F671-4C2D-A442-376275C99D7A}" destId="{D3191765-BBEC-457B-8575-784FCEB619EE}" srcOrd="1" destOrd="0" parTransId="{67FF09EA-C6C0-47DD-9475-6B43052ECA78}" sibTransId="{51903704-24A2-427C-8046-38AB213367A6}"/>
    <dgm:cxn modelId="{F141A74C-DA8C-4DE0-AC56-013553DE2348}" type="presParOf" srcId="{117A789B-7558-4F0E-956F-4DAE5DC716AF}" destId="{AA69D6F1-EC70-478F-9F76-9C0C5883C3AD}" srcOrd="0" destOrd="0" presId="urn:microsoft.com/office/officeart/2005/8/layout/chevron1"/>
    <dgm:cxn modelId="{9CCE1FF7-7CFB-4CCE-909B-7E20F3B38FFE}" type="presParOf" srcId="{117A789B-7558-4F0E-956F-4DAE5DC716AF}" destId="{3C859F03-7BA6-4940-83CB-63ABEFF78D35}" srcOrd="1" destOrd="0" presId="urn:microsoft.com/office/officeart/2005/8/layout/chevron1"/>
    <dgm:cxn modelId="{ACC7F085-0CE1-484F-B57B-195F4DE98EAE}" type="presParOf" srcId="{117A789B-7558-4F0E-956F-4DAE5DC716AF}" destId="{A6925F0A-28D3-4BD5-8468-375E1E5BB026}" srcOrd="2" destOrd="0" presId="urn:microsoft.com/office/officeart/2005/8/layout/chevron1"/>
    <dgm:cxn modelId="{9BE81A77-050C-491D-BCC6-536DF7B51F24}" type="presParOf" srcId="{117A789B-7558-4F0E-956F-4DAE5DC716AF}" destId="{F0667789-D288-4E9A-ACF2-0DF507CF979D}" srcOrd="3" destOrd="0" presId="urn:microsoft.com/office/officeart/2005/8/layout/chevron1"/>
    <dgm:cxn modelId="{BA385CD9-CA14-4CD5-9D5E-ACF54527E209}" type="presParOf" srcId="{117A789B-7558-4F0E-956F-4DAE5DC716AF}" destId="{0446FBCC-1FBF-485A-99AB-2B7417F9939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1A4128-A3AB-4DDC-B672-C10F114A7C76}">
      <dsp:nvSpPr>
        <dsp:cNvPr id="0" name=""/>
        <dsp:cNvSpPr/>
      </dsp:nvSpPr>
      <dsp:spPr>
        <a:xfrm>
          <a:off x="4277" y="89646"/>
          <a:ext cx="634992" cy="317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哈勃</a:t>
          </a:r>
          <a:endParaRPr lang="zh-CN" altLang="en-US" sz="1000" kern="1200" dirty="0"/>
        </a:p>
      </dsp:txBody>
      <dsp:txXfrm>
        <a:off x="4277" y="89646"/>
        <a:ext cx="634992" cy="317496"/>
      </dsp:txXfrm>
    </dsp:sp>
    <dsp:sp modelId="{9DF36C77-F967-44BA-AF1C-3807133F9715}">
      <dsp:nvSpPr>
        <dsp:cNvPr id="0" name=""/>
        <dsp:cNvSpPr/>
      </dsp:nvSpPr>
      <dsp:spPr>
        <a:xfrm>
          <a:off x="22056" y="407142"/>
          <a:ext cx="91440" cy="238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122"/>
              </a:lnTo>
              <a:lnTo>
                <a:pt x="109219" y="2381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1506A-721E-40FE-94F4-447930E98037}">
      <dsp:nvSpPr>
        <dsp:cNvPr id="0" name=""/>
        <dsp:cNvSpPr/>
      </dsp:nvSpPr>
      <dsp:spPr>
        <a:xfrm>
          <a:off x="131276" y="48651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业务数据</a:t>
          </a:r>
          <a:endParaRPr lang="zh-CN" altLang="en-US" sz="900" kern="1200" dirty="0"/>
        </a:p>
      </dsp:txBody>
      <dsp:txXfrm>
        <a:off x="131276" y="486516"/>
        <a:ext cx="507993" cy="317496"/>
      </dsp:txXfrm>
    </dsp:sp>
    <dsp:sp modelId="{919780E4-730B-4771-9395-E2DE453619EB}">
      <dsp:nvSpPr>
        <dsp:cNvPr id="0" name=""/>
        <dsp:cNvSpPr/>
      </dsp:nvSpPr>
      <dsp:spPr>
        <a:xfrm>
          <a:off x="22056" y="407142"/>
          <a:ext cx="91440" cy="6349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4992"/>
              </a:lnTo>
              <a:lnTo>
                <a:pt x="109219" y="63499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E7DC2-4A33-4BB9-BC76-003DC33993BB}">
      <dsp:nvSpPr>
        <dsp:cNvPr id="0" name=""/>
        <dsp:cNvSpPr/>
      </dsp:nvSpPr>
      <dsp:spPr>
        <a:xfrm>
          <a:off x="131276" y="88338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应用数据</a:t>
          </a:r>
          <a:endParaRPr lang="zh-CN" altLang="en-US" sz="900" kern="1200" dirty="0"/>
        </a:p>
      </dsp:txBody>
      <dsp:txXfrm>
        <a:off x="131276" y="883386"/>
        <a:ext cx="507993" cy="317496"/>
      </dsp:txXfrm>
    </dsp:sp>
    <dsp:sp modelId="{98A99FE9-4608-4373-ABEA-903C8A9A1FC7}">
      <dsp:nvSpPr>
        <dsp:cNvPr id="0" name=""/>
        <dsp:cNvSpPr/>
      </dsp:nvSpPr>
      <dsp:spPr>
        <a:xfrm>
          <a:off x="22056" y="407142"/>
          <a:ext cx="91440" cy="1031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1862"/>
              </a:lnTo>
              <a:lnTo>
                <a:pt x="109219" y="10318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85D48-2808-4A5E-9C73-A5A9D1779D54}">
      <dsp:nvSpPr>
        <dsp:cNvPr id="0" name=""/>
        <dsp:cNvSpPr/>
      </dsp:nvSpPr>
      <dsp:spPr>
        <a:xfrm>
          <a:off x="131276" y="128025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监控告警</a:t>
          </a:r>
          <a:endParaRPr lang="zh-CN" altLang="en-US" sz="900" kern="1200" dirty="0"/>
        </a:p>
      </dsp:txBody>
      <dsp:txXfrm>
        <a:off x="131276" y="1280256"/>
        <a:ext cx="507993" cy="317496"/>
      </dsp:txXfrm>
    </dsp:sp>
    <dsp:sp modelId="{4ED2CF50-D8E1-4D9B-8855-ACFB6889FFB6}">
      <dsp:nvSpPr>
        <dsp:cNvPr id="0" name=""/>
        <dsp:cNvSpPr/>
      </dsp:nvSpPr>
      <dsp:spPr>
        <a:xfrm>
          <a:off x="22056" y="407142"/>
          <a:ext cx="91440" cy="14287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8732"/>
              </a:lnTo>
              <a:lnTo>
                <a:pt x="109219" y="142873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7E5E7-EBE2-4291-A3CE-1EA6EF339AF1}">
      <dsp:nvSpPr>
        <dsp:cNvPr id="0" name=""/>
        <dsp:cNvSpPr/>
      </dsp:nvSpPr>
      <dsp:spPr>
        <a:xfrm>
          <a:off x="131276" y="167712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依赖监控</a:t>
          </a:r>
          <a:endParaRPr lang="zh-CN" altLang="en-US" sz="900" kern="1200" dirty="0"/>
        </a:p>
      </dsp:txBody>
      <dsp:txXfrm>
        <a:off x="131276" y="1677126"/>
        <a:ext cx="507993" cy="317496"/>
      </dsp:txXfrm>
    </dsp:sp>
    <dsp:sp modelId="{AD029CE1-D8E7-4C1A-88A2-39F85DF3D896}">
      <dsp:nvSpPr>
        <dsp:cNvPr id="0" name=""/>
        <dsp:cNvSpPr/>
      </dsp:nvSpPr>
      <dsp:spPr>
        <a:xfrm>
          <a:off x="798017" y="89646"/>
          <a:ext cx="634992" cy="317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CSP</a:t>
          </a:r>
          <a:endParaRPr lang="zh-CN" altLang="en-US" sz="1000" kern="1200" dirty="0"/>
        </a:p>
      </dsp:txBody>
      <dsp:txXfrm>
        <a:off x="798017" y="89646"/>
        <a:ext cx="634992" cy="317496"/>
      </dsp:txXfrm>
    </dsp:sp>
    <dsp:sp modelId="{59C85C38-4903-4679-8BA3-FBB69D67C198}">
      <dsp:nvSpPr>
        <dsp:cNvPr id="0" name=""/>
        <dsp:cNvSpPr/>
      </dsp:nvSpPr>
      <dsp:spPr>
        <a:xfrm>
          <a:off x="815796" y="407142"/>
          <a:ext cx="91440" cy="238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122"/>
              </a:lnTo>
              <a:lnTo>
                <a:pt x="109219" y="2381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0CB62-0C67-403D-8BE8-BAE7D3DBEFE0}">
      <dsp:nvSpPr>
        <dsp:cNvPr id="0" name=""/>
        <dsp:cNvSpPr/>
      </dsp:nvSpPr>
      <dsp:spPr>
        <a:xfrm>
          <a:off x="925016" y="48651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应用数据</a:t>
          </a:r>
          <a:endParaRPr lang="zh-CN" altLang="en-US" sz="900" kern="1200" dirty="0"/>
        </a:p>
      </dsp:txBody>
      <dsp:txXfrm>
        <a:off x="925016" y="486516"/>
        <a:ext cx="507993" cy="317496"/>
      </dsp:txXfrm>
    </dsp:sp>
    <dsp:sp modelId="{A1B718B7-0AFD-4678-913F-F5E41B1FAB43}">
      <dsp:nvSpPr>
        <dsp:cNvPr id="0" name=""/>
        <dsp:cNvSpPr/>
      </dsp:nvSpPr>
      <dsp:spPr>
        <a:xfrm>
          <a:off x="815796" y="407142"/>
          <a:ext cx="91440" cy="6349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4992"/>
              </a:lnTo>
              <a:lnTo>
                <a:pt x="109219" y="63499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2518C-4925-4848-B2D4-58A27AD93A0F}">
      <dsp:nvSpPr>
        <dsp:cNvPr id="0" name=""/>
        <dsp:cNvSpPr/>
      </dsp:nvSpPr>
      <dsp:spPr>
        <a:xfrm>
          <a:off x="925016" y="88338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依赖监控</a:t>
          </a:r>
          <a:endParaRPr lang="en-US" altLang="zh-CN" sz="900" kern="1200" dirty="0" smtClean="0"/>
        </a:p>
      </dsp:txBody>
      <dsp:txXfrm>
        <a:off x="925016" y="883386"/>
        <a:ext cx="507993" cy="317496"/>
      </dsp:txXfrm>
    </dsp:sp>
    <dsp:sp modelId="{48D175FE-543E-47AA-A9C2-376A86AD2D43}">
      <dsp:nvSpPr>
        <dsp:cNvPr id="0" name=""/>
        <dsp:cNvSpPr/>
      </dsp:nvSpPr>
      <dsp:spPr>
        <a:xfrm>
          <a:off x="815796" y="407142"/>
          <a:ext cx="91440" cy="1031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1862"/>
              </a:lnTo>
              <a:lnTo>
                <a:pt x="109219" y="10318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5E81D-0777-4892-AE87-8780073EE693}">
      <dsp:nvSpPr>
        <dsp:cNvPr id="0" name=""/>
        <dsp:cNvSpPr/>
      </dsp:nvSpPr>
      <dsp:spPr>
        <a:xfrm>
          <a:off x="925016" y="128025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拓扑结构</a:t>
          </a:r>
          <a:endParaRPr lang="en-US" altLang="zh-CN" sz="900" kern="1200" dirty="0" smtClean="0"/>
        </a:p>
      </dsp:txBody>
      <dsp:txXfrm>
        <a:off x="925016" y="1280256"/>
        <a:ext cx="507993" cy="317496"/>
      </dsp:txXfrm>
    </dsp:sp>
    <dsp:sp modelId="{25E09312-9AF6-422B-B12E-33DE39B48F14}">
      <dsp:nvSpPr>
        <dsp:cNvPr id="0" name=""/>
        <dsp:cNvSpPr/>
      </dsp:nvSpPr>
      <dsp:spPr>
        <a:xfrm>
          <a:off x="815796" y="407142"/>
          <a:ext cx="91440" cy="14287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8732"/>
              </a:lnTo>
              <a:lnTo>
                <a:pt x="109219" y="142873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2648A-EB5F-4587-A6CE-A5C6A8E15C11}">
      <dsp:nvSpPr>
        <dsp:cNvPr id="0" name=""/>
        <dsp:cNvSpPr/>
      </dsp:nvSpPr>
      <dsp:spPr>
        <a:xfrm>
          <a:off x="925016" y="167712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线上压测</a:t>
          </a:r>
          <a:endParaRPr lang="en-US" altLang="zh-CN" sz="900" kern="1200" dirty="0" smtClean="0"/>
        </a:p>
      </dsp:txBody>
      <dsp:txXfrm>
        <a:off x="925016" y="1677126"/>
        <a:ext cx="507993" cy="317496"/>
      </dsp:txXfrm>
    </dsp:sp>
    <dsp:sp modelId="{16BFD185-AFF2-4007-B479-419E6567FA5B}">
      <dsp:nvSpPr>
        <dsp:cNvPr id="0" name=""/>
        <dsp:cNvSpPr/>
      </dsp:nvSpPr>
      <dsp:spPr>
        <a:xfrm>
          <a:off x="815796" y="407142"/>
          <a:ext cx="91440" cy="18256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5602"/>
              </a:lnTo>
              <a:lnTo>
                <a:pt x="109219" y="182560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28DFF-8349-42AE-8A0B-4EA522CB708D}">
      <dsp:nvSpPr>
        <dsp:cNvPr id="0" name=""/>
        <dsp:cNvSpPr/>
      </dsp:nvSpPr>
      <dsp:spPr>
        <a:xfrm>
          <a:off x="925016" y="207399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容量规划</a:t>
          </a:r>
          <a:endParaRPr lang="en-US" altLang="zh-CN" sz="900" kern="1200" dirty="0" smtClean="0"/>
        </a:p>
      </dsp:txBody>
      <dsp:txXfrm>
        <a:off x="925016" y="2073996"/>
        <a:ext cx="507993" cy="317496"/>
      </dsp:txXfrm>
    </dsp:sp>
    <dsp:sp modelId="{55907078-6544-44ED-8698-65F92AE4DC0F}">
      <dsp:nvSpPr>
        <dsp:cNvPr id="0" name=""/>
        <dsp:cNvSpPr/>
      </dsp:nvSpPr>
      <dsp:spPr>
        <a:xfrm>
          <a:off x="1591757" y="89646"/>
          <a:ext cx="634992" cy="317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Hotspot</a:t>
          </a:r>
          <a:endParaRPr lang="zh-CN" altLang="en-US" sz="1000" kern="1200" dirty="0"/>
        </a:p>
      </dsp:txBody>
      <dsp:txXfrm>
        <a:off x="1591757" y="89646"/>
        <a:ext cx="634992" cy="317496"/>
      </dsp:txXfrm>
    </dsp:sp>
    <dsp:sp modelId="{DCF935B0-D6DC-4255-91DA-D0AE70C0F559}">
      <dsp:nvSpPr>
        <dsp:cNvPr id="0" name=""/>
        <dsp:cNvSpPr/>
      </dsp:nvSpPr>
      <dsp:spPr>
        <a:xfrm>
          <a:off x="1609536" y="407142"/>
          <a:ext cx="91440" cy="238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122"/>
              </a:lnTo>
              <a:lnTo>
                <a:pt x="109219" y="2381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39A72-6978-463A-B984-F75CE3D24790}">
      <dsp:nvSpPr>
        <dsp:cNvPr id="0" name=""/>
        <dsp:cNvSpPr/>
      </dsp:nvSpPr>
      <dsp:spPr>
        <a:xfrm>
          <a:off x="1718756" y="48651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应用数据</a:t>
          </a:r>
          <a:endParaRPr lang="zh-CN" altLang="en-US" sz="900" kern="1200" dirty="0"/>
        </a:p>
      </dsp:txBody>
      <dsp:txXfrm>
        <a:off x="1718756" y="486516"/>
        <a:ext cx="507993" cy="317496"/>
      </dsp:txXfrm>
    </dsp:sp>
    <dsp:sp modelId="{BC117E38-8A1D-45C9-B91C-47541AB3AE9F}">
      <dsp:nvSpPr>
        <dsp:cNvPr id="0" name=""/>
        <dsp:cNvSpPr/>
      </dsp:nvSpPr>
      <dsp:spPr>
        <a:xfrm>
          <a:off x="1609536" y="407142"/>
          <a:ext cx="91440" cy="6349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4992"/>
              </a:lnTo>
              <a:lnTo>
                <a:pt x="109219" y="63499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73EB1-AD80-43EE-A225-2D52DED1CC57}">
      <dsp:nvSpPr>
        <dsp:cNvPr id="0" name=""/>
        <dsp:cNvSpPr/>
      </dsp:nvSpPr>
      <dsp:spPr>
        <a:xfrm>
          <a:off x="1718756" y="88338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性能剖析</a:t>
          </a:r>
          <a:endParaRPr lang="zh-CN" altLang="en-US" sz="900" kern="1200" dirty="0"/>
        </a:p>
      </dsp:txBody>
      <dsp:txXfrm>
        <a:off x="1718756" y="883386"/>
        <a:ext cx="507993" cy="317496"/>
      </dsp:txXfrm>
    </dsp:sp>
    <dsp:sp modelId="{372E66D2-4461-4AB7-8622-9C46C4C687E6}">
      <dsp:nvSpPr>
        <dsp:cNvPr id="0" name=""/>
        <dsp:cNvSpPr/>
      </dsp:nvSpPr>
      <dsp:spPr>
        <a:xfrm>
          <a:off x="1609536" y="407142"/>
          <a:ext cx="91440" cy="1031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1862"/>
              </a:lnTo>
              <a:lnTo>
                <a:pt x="109219" y="10318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C271F-E4F4-45EA-B85D-35DDB09DFC49}">
      <dsp:nvSpPr>
        <dsp:cNvPr id="0" name=""/>
        <dsp:cNvSpPr/>
      </dsp:nvSpPr>
      <dsp:spPr>
        <a:xfrm>
          <a:off x="1718756" y="128025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页面监控</a:t>
          </a:r>
          <a:endParaRPr lang="zh-CN" altLang="en-US" sz="900" kern="1200" dirty="0"/>
        </a:p>
      </dsp:txBody>
      <dsp:txXfrm>
        <a:off x="1718756" y="1280256"/>
        <a:ext cx="507993" cy="317496"/>
      </dsp:txXfrm>
    </dsp:sp>
    <dsp:sp modelId="{CD07F02F-C97F-4A51-A106-482981C3121C}">
      <dsp:nvSpPr>
        <dsp:cNvPr id="0" name=""/>
        <dsp:cNvSpPr/>
      </dsp:nvSpPr>
      <dsp:spPr>
        <a:xfrm>
          <a:off x="2385497" y="89646"/>
          <a:ext cx="634992" cy="317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Alimonitor</a:t>
          </a:r>
          <a:endParaRPr lang="zh-CN" altLang="en-US" sz="1000" kern="1200" dirty="0"/>
        </a:p>
      </dsp:txBody>
      <dsp:txXfrm>
        <a:off x="2385497" y="89646"/>
        <a:ext cx="634992" cy="317496"/>
      </dsp:txXfrm>
    </dsp:sp>
    <dsp:sp modelId="{6A486048-7C3D-4DB9-9280-480CC44B1350}">
      <dsp:nvSpPr>
        <dsp:cNvPr id="0" name=""/>
        <dsp:cNvSpPr/>
      </dsp:nvSpPr>
      <dsp:spPr>
        <a:xfrm>
          <a:off x="2403277" y="407142"/>
          <a:ext cx="91440" cy="238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122"/>
              </a:lnTo>
              <a:lnTo>
                <a:pt x="109219" y="2381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4B49A-94BD-4077-B937-DFE830996554}">
      <dsp:nvSpPr>
        <dsp:cNvPr id="0" name=""/>
        <dsp:cNvSpPr/>
      </dsp:nvSpPr>
      <dsp:spPr>
        <a:xfrm>
          <a:off x="2512496" y="48651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系统指标</a:t>
          </a:r>
          <a:endParaRPr lang="zh-CN" altLang="en-US" sz="900" kern="1200" dirty="0"/>
        </a:p>
      </dsp:txBody>
      <dsp:txXfrm>
        <a:off x="2512496" y="486516"/>
        <a:ext cx="507993" cy="317496"/>
      </dsp:txXfrm>
    </dsp:sp>
    <dsp:sp modelId="{48FD1638-763B-4C7D-9575-BCC55086941B}">
      <dsp:nvSpPr>
        <dsp:cNvPr id="0" name=""/>
        <dsp:cNvSpPr/>
      </dsp:nvSpPr>
      <dsp:spPr>
        <a:xfrm>
          <a:off x="3179237" y="89646"/>
          <a:ext cx="634992" cy="317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Alibench</a:t>
          </a:r>
          <a:endParaRPr lang="zh-CN" altLang="en-US" sz="1000" kern="1200" dirty="0"/>
        </a:p>
      </dsp:txBody>
      <dsp:txXfrm>
        <a:off x="3179237" y="89646"/>
        <a:ext cx="634992" cy="317496"/>
      </dsp:txXfrm>
    </dsp:sp>
    <dsp:sp modelId="{24770788-3C5B-49EC-B47F-D068C52B1A14}">
      <dsp:nvSpPr>
        <dsp:cNvPr id="0" name=""/>
        <dsp:cNvSpPr/>
      </dsp:nvSpPr>
      <dsp:spPr>
        <a:xfrm>
          <a:off x="3197017" y="407142"/>
          <a:ext cx="91440" cy="238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122"/>
              </a:lnTo>
              <a:lnTo>
                <a:pt x="109219" y="2381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FA1B-C1B8-4D47-9F9A-84EF3E162865}">
      <dsp:nvSpPr>
        <dsp:cNvPr id="0" name=""/>
        <dsp:cNvSpPr/>
      </dsp:nvSpPr>
      <dsp:spPr>
        <a:xfrm>
          <a:off x="3306236" y="48651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用户体验</a:t>
          </a:r>
          <a:endParaRPr lang="zh-CN" altLang="en-US" sz="900" kern="1200" dirty="0"/>
        </a:p>
      </dsp:txBody>
      <dsp:txXfrm>
        <a:off x="3306236" y="486516"/>
        <a:ext cx="507993" cy="317496"/>
      </dsp:txXfrm>
    </dsp:sp>
    <dsp:sp modelId="{B0F4EE63-C553-4CFB-AD5E-C59461D45C73}">
      <dsp:nvSpPr>
        <dsp:cNvPr id="0" name=""/>
        <dsp:cNvSpPr/>
      </dsp:nvSpPr>
      <dsp:spPr>
        <a:xfrm>
          <a:off x="3972978" y="89646"/>
          <a:ext cx="634992" cy="317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Dragoon</a:t>
          </a:r>
          <a:endParaRPr lang="zh-CN" altLang="en-US" sz="1000" kern="1200" dirty="0"/>
        </a:p>
      </dsp:txBody>
      <dsp:txXfrm>
        <a:off x="3972978" y="89646"/>
        <a:ext cx="634992" cy="317496"/>
      </dsp:txXfrm>
    </dsp:sp>
    <dsp:sp modelId="{0158D3B9-1983-4492-B547-C05E587FD93F}">
      <dsp:nvSpPr>
        <dsp:cNvPr id="0" name=""/>
        <dsp:cNvSpPr/>
      </dsp:nvSpPr>
      <dsp:spPr>
        <a:xfrm>
          <a:off x="3990757" y="407142"/>
          <a:ext cx="91440" cy="238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122"/>
              </a:lnTo>
              <a:lnTo>
                <a:pt x="109219" y="2381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8CAB0-D5B1-429D-8F38-EF141C19164E}">
      <dsp:nvSpPr>
        <dsp:cNvPr id="0" name=""/>
        <dsp:cNvSpPr/>
      </dsp:nvSpPr>
      <dsp:spPr>
        <a:xfrm>
          <a:off x="4099976" y="48651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应用监控</a:t>
          </a:r>
          <a:endParaRPr lang="zh-CN" altLang="en-US" sz="900" kern="1200" dirty="0"/>
        </a:p>
      </dsp:txBody>
      <dsp:txXfrm>
        <a:off x="4099976" y="486516"/>
        <a:ext cx="507993" cy="317496"/>
      </dsp:txXfrm>
    </dsp:sp>
    <dsp:sp modelId="{5C6AF4F5-F26F-49EB-82EB-DB8C3727C6E2}">
      <dsp:nvSpPr>
        <dsp:cNvPr id="0" name=""/>
        <dsp:cNvSpPr/>
      </dsp:nvSpPr>
      <dsp:spPr>
        <a:xfrm>
          <a:off x="3990757" y="407142"/>
          <a:ext cx="91440" cy="6349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4992"/>
              </a:lnTo>
              <a:lnTo>
                <a:pt x="109219" y="63499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F199A-9227-410B-9EC8-8238DBFC5F36}">
      <dsp:nvSpPr>
        <dsp:cNvPr id="0" name=""/>
        <dsp:cNvSpPr/>
      </dsp:nvSpPr>
      <dsp:spPr>
        <a:xfrm>
          <a:off x="4099976" y="88338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分层监控</a:t>
          </a:r>
          <a:endParaRPr lang="zh-CN" altLang="en-US" sz="900" kern="1200" dirty="0"/>
        </a:p>
      </dsp:txBody>
      <dsp:txXfrm>
        <a:off x="4099976" y="883386"/>
        <a:ext cx="507993" cy="317496"/>
      </dsp:txXfrm>
    </dsp:sp>
    <dsp:sp modelId="{F4EE7285-A3D7-4707-A0CB-B84E2225F622}">
      <dsp:nvSpPr>
        <dsp:cNvPr id="0" name=""/>
        <dsp:cNvSpPr/>
      </dsp:nvSpPr>
      <dsp:spPr>
        <a:xfrm>
          <a:off x="3990757" y="407142"/>
          <a:ext cx="91440" cy="1031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1862"/>
              </a:lnTo>
              <a:lnTo>
                <a:pt x="109219" y="10318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D3D46-21C8-4E28-8C54-A431CA52888E}">
      <dsp:nvSpPr>
        <dsp:cNvPr id="0" name=""/>
        <dsp:cNvSpPr/>
      </dsp:nvSpPr>
      <dsp:spPr>
        <a:xfrm>
          <a:off x="4099976" y="128025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监控告警</a:t>
          </a:r>
          <a:endParaRPr lang="zh-CN" altLang="en-US" sz="900" kern="1200" dirty="0"/>
        </a:p>
      </dsp:txBody>
      <dsp:txXfrm>
        <a:off x="4099976" y="1280256"/>
        <a:ext cx="507993" cy="317496"/>
      </dsp:txXfrm>
    </dsp:sp>
    <dsp:sp modelId="{7C441A52-0667-407B-ABB5-55C09700F154}">
      <dsp:nvSpPr>
        <dsp:cNvPr id="0" name=""/>
        <dsp:cNvSpPr/>
      </dsp:nvSpPr>
      <dsp:spPr>
        <a:xfrm>
          <a:off x="4766718" y="89646"/>
          <a:ext cx="634992" cy="317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鹰眼</a:t>
          </a:r>
          <a:endParaRPr lang="zh-CN" altLang="en-US" sz="1000" kern="1200" dirty="0"/>
        </a:p>
      </dsp:txBody>
      <dsp:txXfrm>
        <a:off x="4766718" y="89646"/>
        <a:ext cx="634992" cy="317496"/>
      </dsp:txXfrm>
    </dsp:sp>
    <dsp:sp modelId="{A9FDA1F7-C668-4051-B15E-B177D7849BEB}">
      <dsp:nvSpPr>
        <dsp:cNvPr id="0" name=""/>
        <dsp:cNvSpPr/>
      </dsp:nvSpPr>
      <dsp:spPr>
        <a:xfrm>
          <a:off x="4784497" y="407142"/>
          <a:ext cx="91440" cy="238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122"/>
              </a:lnTo>
              <a:lnTo>
                <a:pt x="109219" y="2381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CFE7D-63A2-43D8-A88F-4428375E2E5A}">
      <dsp:nvSpPr>
        <dsp:cNvPr id="0" name=""/>
        <dsp:cNvSpPr/>
      </dsp:nvSpPr>
      <dsp:spPr>
        <a:xfrm>
          <a:off x="4893716" y="48651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监控告警</a:t>
          </a:r>
          <a:endParaRPr lang="zh-CN" altLang="en-US" sz="900" kern="1200" dirty="0"/>
        </a:p>
      </dsp:txBody>
      <dsp:txXfrm>
        <a:off x="4893716" y="486516"/>
        <a:ext cx="507993" cy="317496"/>
      </dsp:txXfrm>
    </dsp:sp>
    <dsp:sp modelId="{E2EE837D-5620-4587-9238-363846683E44}">
      <dsp:nvSpPr>
        <dsp:cNvPr id="0" name=""/>
        <dsp:cNvSpPr/>
      </dsp:nvSpPr>
      <dsp:spPr>
        <a:xfrm>
          <a:off x="4784497" y="407142"/>
          <a:ext cx="91440" cy="6349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4992"/>
              </a:lnTo>
              <a:lnTo>
                <a:pt x="109219" y="63499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95558-4F5B-45A9-A02D-91F383FB3540}">
      <dsp:nvSpPr>
        <dsp:cNvPr id="0" name=""/>
        <dsp:cNvSpPr/>
      </dsp:nvSpPr>
      <dsp:spPr>
        <a:xfrm>
          <a:off x="4893716" y="88338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设备监控</a:t>
          </a:r>
          <a:endParaRPr lang="zh-CN" altLang="en-US" sz="900" kern="1200" dirty="0"/>
        </a:p>
      </dsp:txBody>
      <dsp:txXfrm>
        <a:off x="4893716" y="883386"/>
        <a:ext cx="507993" cy="317496"/>
      </dsp:txXfrm>
    </dsp:sp>
    <dsp:sp modelId="{F43BE225-3469-46B1-8942-3EC85024ADA7}">
      <dsp:nvSpPr>
        <dsp:cNvPr id="0" name=""/>
        <dsp:cNvSpPr/>
      </dsp:nvSpPr>
      <dsp:spPr>
        <a:xfrm>
          <a:off x="5560458" y="89646"/>
          <a:ext cx="634992" cy="317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鱼眼</a:t>
          </a:r>
          <a:endParaRPr lang="zh-CN" altLang="en-US" sz="1000" kern="1200" dirty="0"/>
        </a:p>
      </dsp:txBody>
      <dsp:txXfrm>
        <a:off x="5560458" y="89646"/>
        <a:ext cx="634992" cy="317496"/>
      </dsp:txXfrm>
    </dsp:sp>
    <dsp:sp modelId="{76F446E1-9182-46EC-A979-3E03EE49520E}">
      <dsp:nvSpPr>
        <dsp:cNvPr id="0" name=""/>
        <dsp:cNvSpPr/>
      </dsp:nvSpPr>
      <dsp:spPr>
        <a:xfrm>
          <a:off x="5578237" y="407142"/>
          <a:ext cx="91440" cy="238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122"/>
              </a:lnTo>
              <a:lnTo>
                <a:pt x="109219" y="2381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2EB8F-0142-48FF-ADE1-09E7F54D6F69}">
      <dsp:nvSpPr>
        <dsp:cNvPr id="0" name=""/>
        <dsp:cNvSpPr/>
      </dsp:nvSpPr>
      <dsp:spPr>
        <a:xfrm>
          <a:off x="5687456" y="48651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页面监控</a:t>
          </a:r>
          <a:endParaRPr lang="zh-CN" altLang="en-US" sz="900" kern="1200" dirty="0"/>
        </a:p>
      </dsp:txBody>
      <dsp:txXfrm>
        <a:off x="5687456" y="486516"/>
        <a:ext cx="507993" cy="317496"/>
      </dsp:txXfrm>
    </dsp:sp>
    <dsp:sp modelId="{923ED059-A198-4F2C-A009-F22B0559E380}">
      <dsp:nvSpPr>
        <dsp:cNvPr id="0" name=""/>
        <dsp:cNvSpPr/>
      </dsp:nvSpPr>
      <dsp:spPr>
        <a:xfrm>
          <a:off x="5578237" y="407142"/>
          <a:ext cx="91440" cy="6349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4992"/>
              </a:lnTo>
              <a:lnTo>
                <a:pt x="109219" y="63499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6ACBF-B1CD-4ACA-AD71-8A845B20AB55}">
      <dsp:nvSpPr>
        <dsp:cNvPr id="0" name=""/>
        <dsp:cNvSpPr/>
      </dsp:nvSpPr>
      <dsp:spPr>
        <a:xfrm>
          <a:off x="5687456" y="88338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页面剖析</a:t>
          </a:r>
          <a:endParaRPr lang="zh-CN" altLang="en-US" sz="900" kern="1200" dirty="0"/>
        </a:p>
      </dsp:txBody>
      <dsp:txXfrm>
        <a:off x="5687456" y="883386"/>
        <a:ext cx="507993" cy="317496"/>
      </dsp:txXfrm>
    </dsp:sp>
    <dsp:sp modelId="{46EA3EF9-A352-4DB2-829A-975771616DEC}">
      <dsp:nvSpPr>
        <dsp:cNvPr id="0" name=""/>
        <dsp:cNvSpPr/>
      </dsp:nvSpPr>
      <dsp:spPr>
        <a:xfrm>
          <a:off x="6354198" y="89646"/>
          <a:ext cx="634992" cy="317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北斗</a:t>
          </a:r>
          <a:endParaRPr lang="zh-CN" altLang="en-US" sz="1000" kern="1200" dirty="0"/>
        </a:p>
      </dsp:txBody>
      <dsp:txXfrm>
        <a:off x="6354198" y="89646"/>
        <a:ext cx="634992" cy="317496"/>
      </dsp:txXfrm>
    </dsp:sp>
    <dsp:sp modelId="{1A8B627F-C136-4AAE-B42C-B0385BAB0C4D}">
      <dsp:nvSpPr>
        <dsp:cNvPr id="0" name=""/>
        <dsp:cNvSpPr/>
      </dsp:nvSpPr>
      <dsp:spPr>
        <a:xfrm>
          <a:off x="6371977" y="407142"/>
          <a:ext cx="91440" cy="238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122"/>
              </a:lnTo>
              <a:lnTo>
                <a:pt x="109219" y="2381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A96BB-7D83-44FA-9D53-46763B6D481C}">
      <dsp:nvSpPr>
        <dsp:cNvPr id="0" name=""/>
        <dsp:cNvSpPr/>
      </dsp:nvSpPr>
      <dsp:spPr>
        <a:xfrm>
          <a:off x="6481196" y="48651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系统指标</a:t>
          </a:r>
          <a:endParaRPr lang="zh-CN" altLang="en-US" sz="900" kern="1200" dirty="0"/>
        </a:p>
      </dsp:txBody>
      <dsp:txXfrm>
        <a:off x="6481196" y="486516"/>
        <a:ext cx="507993" cy="317496"/>
      </dsp:txXfrm>
    </dsp:sp>
    <dsp:sp modelId="{21F560C2-D1D4-4360-A647-417FBE52E874}">
      <dsp:nvSpPr>
        <dsp:cNvPr id="0" name=""/>
        <dsp:cNvSpPr/>
      </dsp:nvSpPr>
      <dsp:spPr>
        <a:xfrm>
          <a:off x="6371977" y="407142"/>
          <a:ext cx="91440" cy="6349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4992"/>
              </a:lnTo>
              <a:lnTo>
                <a:pt x="109219" y="63499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EAE84-5256-49AB-8E0F-FF6F3D97C54B}">
      <dsp:nvSpPr>
        <dsp:cNvPr id="0" name=""/>
        <dsp:cNvSpPr/>
      </dsp:nvSpPr>
      <dsp:spPr>
        <a:xfrm>
          <a:off x="6481196" y="88338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数据库指标</a:t>
          </a:r>
          <a:endParaRPr lang="zh-CN" altLang="en-US" sz="900" kern="1200" dirty="0"/>
        </a:p>
      </dsp:txBody>
      <dsp:txXfrm>
        <a:off x="6481196" y="883386"/>
        <a:ext cx="507993" cy="317496"/>
      </dsp:txXfrm>
    </dsp:sp>
    <dsp:sp modelId="{AA59840A-25B8-45EA-9BFE-A0FE35F586E7}">
      <dsp:nvSpPr>
        <dsp:cNvPr id="0" name=""/>
        <dsp:cNvSpPr/>
      </dsp:nvSpPr>
      <dsp:spPr>
        <a:xfrm>
          <a:off x="7147938" y="89646"/>
          <a:ext cx="634992" cy="317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天机</a:t>
          </a:r>
          <a:endParaRPr lang="zh-CN" altLang="en-US" sz="1000" kern="1200" dirty="0"/>
        </a:p>
      </dsp:txBody>
      <dsp:txXfrm>
        <a:off x="7147938" y="89646"/>
        <a:ext cx="634992" cy="317496"/>
      </dsp:txXfrm>
    </dsp:sp>
    <dsp:sp modelId="{CB5D2F10-4568-4DA2-87F8-14C2E9657548}">
      <dsp:nvSpPr>
        <dsp:cNvPr id="0" name=""/>
        <dsp:cNvSpPr/>
      </dsp:nvSpPr>
      <dsp:spPr>
        <a:xfrm>
          <a:off x="7165717" y="407142"/>
          <a:ext cx="91440" cy="238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122"/>
              </a:lnTo>
              <a:lnTo>
                <a:pt x="109219" y="2381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74234-334A-4552-927A-3230D506001C}">
      <dsp:nvSpPr>
        <dsp:cNvPr id="0" name=""/>
        <dsp:cNvSpPr/>
      </dsp:nvSpPr>
      <dsp:spPr>
        <a:xfrm>
          <a:off x="7274936" y="48651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系统指标</a:t>
          </a:r>
          <a:endParaRPr lang="zh-CN" altLang="en-US" sz="900" kern="1200" dirty="0"/>
        </a:p>
      </dsp:txBody>
      <dsp:txXfrm>
        <a:off x="7274936" y="486516"/>
        <a:ext cx="507993" cy="317496"/>
      </dsp:txXfrm>
    </dsp:sp>
    <dsp:sp modelId="{1B5DE483-E00A-41DC-B673-FB802F84257B}">
      <dsp:nvSpPr>
        <dsp:cNvPr id="0" name=""/>
        <dsp:cNvSpPr/>
      </dsp:nvSpPr>
      <dsp:spPr>
        <a:xfrm>
          <a:off x="7165717" y="407142"/>
          <a:ext cx="91440" cy="6349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4992"/>
              </a:lnTo>
              <a:lnTo>
                <a:pt x="109219" y="63499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3EF66-F283-4357-9388-16E7A8F6AFD2}">
      <dsp:nvSpPr>
        <dsp:cNvPr id="0" name=""/>
        <dsp:cNvSpPr/>
      </dsp:nvSpPr>
      <dsp:spPr>
        <a:xfrm>
          <a:off x="7274936" y="883386"/>
          <a:ext cx="507993" cy="31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数据库指标</a:t>
          </a:r>
          <a:endParaRPr lang="zh-CN" altLang="en-US" sz="900" kern="1200" dirty="0"/>
        </a:p>
      </dsp:txBody>
      <dsp:txXfrm>
        <a:off x="7274936" y="883386"/>
        <a:ext cx="507993" cy="31749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0D4B0A-D4B4-4C61-841F-4A5B5B9653A1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536C09-596C-4DF7-A87C-9F4E7FB15D6B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AD6F85-4B65-44CB-9E13-D25506383414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Standard</a:t>
          </a:r>
          <a:endParaRPr lang="zh-CN" altLang="en-US" sz="2400" kern="1200" dirty="0"/>
        </a:p>
      </dsp:txBody>
      <dsp:txXfrm>
        <a:off x="853440" y="2835910"/>
        <a:ext cx="1420368" cy="1101090"/>
      </dsp:txXfrm>
    </dsp:sp>
    <dsp:sp modelId="{B3F80B77-460E-4312-B260-B6486AE2445F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5396D9-82AE-40FD-BEF5-3CC725665808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Enterprise</a:t>
          </a:r>
          <a:endParaRPr lang="zh-CN" altLang="en-US" sz="2400" kern="1200" dirty="0"/>
        </a:p>
      </dsp:txBody>
      <dsp:txXfrm>
        <a:off x="2316480" y="1864359"/>
        <a:ext cx="1463040" cy="2072640"/>
      </dsp:txXfrm>
    </dsp:sp>
    <dsp:sp modelId="{E7727712-31E6-4098-9862-F9DC5F6F423A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FD47F1-B70B-443A-A4B5-C999D2B897A5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Hybrid Cloud</a:t>
          </a:r>
          <a:endParaRPr lang="zh-CN" altLang="en-US" sz="2400" kern="1200" dirty="0"/>
        </a:p>
      </dsp:txBody>
      <dsp:txXfrm>
        <a:off x="4053840" y="1289049"/>
        <a:ext cx="1463040" cy="26479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C7BA39-6BE5-4CFB-95AC-295DA03A9E4E}">
      <dsp:nvSpPr>
        <dsp:cNvPr id="0" name=""/>
        <dsp:cNvSpPr/>
      </dsp:nvSpPr>
      <dsp:spPr>
        <a:xfrm>
          <a:off x="3420039" y="2797"/>
          <a:ext cx="1523193" cy="9900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环境搭建</a:t>
          </a:r>
          <a:endParaRPr lang="zh-CN" altLang="en-US" sz="2400" kern="1200" dirty="0"/>
        </a:p>
      </dsp:txBody>
      <dsp:txXfrm>
        <a:off x="3420039" y="2797"/>
        <a:ext cx="1523193" cy="990075"/>
      </dsp:txXfrm>
    </dsp:sp>
    <dsp:sp modelId="{F1E993D7-7199-4382-BA03-4FB556D656E2}">
      <dsp:nvSpPr>
        <dsp:cNvPr id="0" name=""/>
        <dsp:cNvSpPr/>
      </dsp:nvSpPr>
      <dsp:spPr>
        <a:xfrm>
          <a:off x="2202655" y="497835"/>
          <a:ext cx="3957961" cy="3957961"/>
        </a:xfrm>
        <a:custGeom>
          <a:avLst/>
          <a:gdLst/>
          <a:ahLst/>
          <a:cxnLst/>
          <a:rect l="0" t="0" r="0" b="0"/>
          <a:pathLst>
            <a:path>
              <a:moveTo>
                <a:pt x="2751053" y="156820"/>
              </a:moveTo>
              <a:arcTo wR="1978980" hR="1978980" stAng="17577778" swAng="196259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3FC4E-964C-452C-B113-BB08E1E5E411}">
      <dsp:nvSpPr>
        <dsp:cNvPr id="0" name=""/>
        <dsp:cNvSpPr/>
      </dsp:nvSpPr>
      <dsp:spPr>
        <a:xfrm>
          <a:off x="5302161" y="1370240"/>
          <a:ext cx="1523193" cy="99007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性能测试</a:t>
          </a:r>
          <a:endParaRPr lang="zh-CN" altLang="en-US" sz="2400" kern="1200" dirty="0"/>
        </a:p>
      </dsp:txBody>
      <dsp:txXfrm>
        <a:off x="5302161" y="1370240"/>
        <a:ext cx="1523193" cy="990075"/>
      </dsp:txXfrm>
    </dsp:sp>
    <dsp:sp modelId="{79E23388-E003-44CA-9C16-EC64A5D9C932}">
      <dsp:nvSpPr>
        <dsp:cNvPr id="0" name=""/>
        <dsp:cNvSpPr/>
      </dsp:nvSpPr>
      <dsp:spPr>
        <a:xfrm>
          <a:off x="2202655" y="497835"/>
          <a:ext cx="3957961" cy="3957961"/>
        </a:xfrm>
        <a:custGeom>
          <a:avLst/>
          <a:gdLst/>
          <a:ahLst/>
          <a:cxnLst/>
          <a:rect l="0" t="0" r="0" b="0"/>
          <a:pathLst>
            <a:path>
              <a:moveTo>
                <a:pt x="3955235" y="1875134"/>
              </a:moveTo>
              <a:arcTo wR="1978980" hR="1978980" stAng="21419523" swAng="219711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62542-12C3-4875-8D07-ACFE2383D19B}">
      <dsp:nvSpPr>
        <dsp:cNvPr id="0" name=""/>
        <dsp:cNvSpPr/>
      </dsp:nvSpPr>
      <dsp:spPr>
        <a:xfrm>
          <a:off x="4583255" y="3582808"/>
          <a:ext cx="1523193" cy="99007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性能监控</a:t>
          </a:r>
          <a:endParaRPr lang="zh-CN" altLang="en-US" sz="2400" kern="1200" dirty="0"/>
        </a:p>
      </dsp:txBody>
      <dsp:txXfrm>
        <a:off x="4583255" y="3582808"/>
        <a:ext cx="1523193" cy="990075"/>
      </dsp:txXfrm>
    </dsp:sp>
    <dsp:sp modelId="{BD71AF7C-0472-43D5-8BD8-CB345EFDA2F3}">
      <dsp:nvSpPr>
        <dsp:cNvPr id="0" name=""/>
        <dsp:cNvSpPr/>
      </dsp:nvSpPr>
      <dsp:spPr>
        <a:xfrm>
          <a:off x="2202655" y="497835"/>
          <a:ext cx="3957961" cy="3957961"/>
        </a:xfrm>
        <a:custGeom>
          <a:avLst/>
          <a:gdLst/>
          <a:ahLst/>
          <a:cxnLst/>
          <a:rect l="0" t="0" r="0" b="0"/>
          <a:pathLst>
            <a:path>
              <a:moveTo>
                <a:pt x="2372731" y="3918394"/>
              </a:moveTo>
              <a:arcTo wR="1978980" hR="1978980" stAng="4711409" swAng="137718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20329-A5DF-49DA-AB35-88AAD0A10B69}">
      <dsp:nvSpPr>
        <dsp:cNvPr id="0" name=""/>
        <dsp:cNvSpPr/>
      </dsp:nvSpPr>
      <dsp:spPr>
        <a:xfrm>
          <a:off x="2256823" y="3582808"/>
          <a:ext cx="1523193" cy="99007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结果分析</a:t>
          </a:r>
          <a:endParaRPr lang="zh-CN" altLang="en-US" sz="2400" kern="1200" dirty="0"/>
        </a:p>
      </dsp:txBody>
      <dsp:txXfrm>
        <a:off x="2256823" y="3582808"/>
        <a:ext cx="1523193" cy="990075"/>
      </dsp:txXfrm>
    </dsp:sp>
    <dsp:sp modelId="{1525301B-5988-4868-A157-A0DF4AE0555F}">
      <dsp:nvSpPr>
        <dsp:cNvPr id="0" name=""/>
        <dsp:cNvSpPr/>
      </dsp:nvSpPr>
      <dsp:spPr>
        <a:xfrm>
          <a:off x="2202655" y="497835"/>
          <a:ext cx="3957961" cy="3957961"/>
        </a:xfrm>
        <a:custGeom>
          <a:avLst/>
          <a:gdLst/>
          <a:ahLst/>
          <a:cxnLst/>
          <a:rect l="0" t="0" r="0" b="0"/>
          <a:pathLst>
            <a:path>
              <a:moveTo>
                <a:pt x="330849" y="3074439"/>
              </a:moveTo>
              <a:arcTo wR="1978980" hR="1978980" stAng="8783359" swAng="2197118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7C01D-2B2F-4B36-A6DC-3CA1661E0FB9}">
      <dsp:nvSpPr>
        <dsp:cNvPr id="0" name=""/>
        <dsp:cNvSpPr/>
      </dsp:nvSpPr>
      <dsp:spPr>
        <a:xfrm>
          <a:off x="1537916" y="1370240"/>
          <a:ext cx="1523193" cy="99007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页面性能</a:t>
          </a:r>
          <a:endParaRPr lang="zh-CN" altLang="en-US" sz="2400" kern="1200" dirty="0"/>
        </a:p>
      </dsp:txBody>
      <dsp:txXfrm>
        <a:off x="1537916" y="1370240"/>
        <a:ext cx="1523193" cy="990075"/>
      </dsp:txXfrm>
    </dsp:sp>
    <dsp:sp modelId="{59E1ECF3-6E2C-4F72-BD9B-F6DB605E13C4}">
      <dsp:nvSpPr>
        <dsp:cNvPr id="0" name=""/>
        <dsp:cNvSpPr/>
      </dsp:nvSpPr>
      <dsp:spPr>
        <a:xfrm>
          <a:off x="2202655" y="497835"/>
          <a:ext cx="3957961" cy="3957961"/>
        </a:xfrm>
        <a:custGeom>
          <a:avLst/>
          <a:gdLst/>
          <a:ahLst/>
          <a:cxnLst/>
          <a:rect l="0" t="0" r="0" b="0"/>
          <a:pathLst>
            <a:path>
              <a:moveTo>
                <a:pt x="344674" y="863002"/>
              </a:moveTo>
              <a:arcTo wR="1978980" hR="1978980" stAng="12859623" swAng="196259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35C0B4-720C-4124-9E09-3C41637E04F8}">
      <dsp:nvSpPr>
        <dsp:cNvPr id="0" name=""/>
        <dsp:cNvSpPr/>
      </dsp:nvSpPr>
      <dsp:spPr>
        <a:xfrm>
          <a:off x="479401" y="76058"/>
          <a:ext cx="1509467" cy="524218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766BD-ECEA-4CB5-9A0C-67E4257FF401}">
      <dsp:nvSpPr>
        <dsp:cNvPr id="0" name=""/>
        <dsp:cNvSpPr/>
      </dsp:nvSpPr>
      <dsp:spPr>
        <a:xfrm>
          <a:off x="1090209" y="1359691"/>
          <a:ext cx="292532" cy="187220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91AC626-034F-4A79-9918-06D11F503319}">
      <dsp:nvSpPr>
        <dsp:cNvPr id="0" name=""/>
        <dsp:cNvSpPr/>
      </dsp:nvSpPr>
      <dsp:spPr>
        <a:xfrm>
          <a:off x="534397" y="1509467"/>
          <a:ext cx="1404156" cy="351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实时展示</a:t>
          </a:r>
          <a:endParaRPr lang="zh-CN" altLang="en-US" sz="1200" kern="1200" dirty="0"/>
        </a:p>
      </dsp:txBody>
      <dsp:txXfrm>
        <a:off x="534397" y="1509467"/>
        <a:ext cx="1404156" cy="351039"/>
      </dsp:txXfrm>
    </dsp:sp>
    <dsp:sp modelId="{7ED8CE39-D15D-4C75-879C-7DC1BDE9A4E0}">
      <dsp:nvSpPr>
        <dsp:cNvPr id="0" name=""/>
        <dsp:cNvSpPr/>
      </dsp:nvSpPr>
      <dsp:spPr>
        <a:xfrm>
          <a:off x="1028192" y="640763"/>
          <a:ext cx="526558" cy="52655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JVM</a:t>
          </a:r>
          <a:r>
            <a:rPr lang="zh-CN" altLang="en-US" sz="900" kern="1200" dirty="0" smtClean="0"/>
            <a:t>指标</a:t>
          </a:r>
          <a:endParaRPr lang="zh-CN" altLang="en-US" sz="900" kern="1200" dirty="0"/>
        </a:p>
      </dsp:txBody>
      <dsp:txXfrm>
        <a:off x="1028192" y="640763"/>
        <a:ext cx="526558" cy="526558"/>
      </dsp:txXfrm>
    </dsp:sp>
    <dsp:sp modelId="{78ED75A8-DEA4-42AE-BD0F-F968FA8669D2}">
      <dsp:nvSpPr>
        <dsp:cNvPr id="0" name=""/>
        <dsp:cNvSpPr/>
      </dsp:nvSpPr>
      <dsp:spPr>
        <a:xfrm>
          <a:off x="651410" y="245727"/>
          <a:ext cx="526558" cy="526558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服务器指标</a:t>
          </a:r>
          <a:endParaRPr lang="zh-CN" altLang="en-US" sz="900" kern="1200" dirty="0"/>
        </a:p>
      </dsp:txBody>
      <dsp:txXfrm>
        <a:off x="651410" y="245727"/>
        <a:ext cx="526558" cy="526558"/>
      </dsp:txXfrm>
    </dsp:sp>
    <dsp:sp modelId="{FAB38A19-CEF4-4712-8093-8E3E51DA701C}">
      <dsp:nvSpPr>
        <dsp:cNvPr id="0" name=""/>
        <dsp:cNvSpPr/>
      </dsp:nvSpPr>
      <dsp:spPr>
        <a:xfrm>
          <a:off x="1189670" y="118417"/>
          <a:ext cx="526558" cy="526558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性能指标</a:t>
          </a:r>
          <a:endParaRPr lang="zh-CN" altLang="en-US" sz="900" kern="1200" dirty="0"/>
        </a:p>
      </dsp:txBody>
      <dsp:txXfrm>
        <a:off x="1189670" y="118417"/>
        <a:ext cx="526558" cy="526558"/>
      </dsp:txXfrm>
    </dsp:sp>
    <dsp:sp modelId="{91ABBFDC-A1BF-4B19-9DAA-968E0E624CA5}">
      <dsp:nvSpPr>
        <dsp:cNvPr id="0" name=""/>
        <dsp:cNvSpPr/>
      </dsp:nvSpPr>
      <dsp:spPr>
        <a:xfrm>
          <a:off x="417384" y="11701"/>
          <a:ext cx="1638182" cy="131054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823F24-3371-41F3-9669-3EF7D7F7FB4C}">
      <dsp:nvSpPr>
        <dsp:cNvPr id="0" name=""/>
        <dsp:cNvSpPr/>
      </dsp:nvSpPr>
      <dsp:spPr>
        <a:xfrm>
          <a:off x="131208" y="1255"/>
          <a:ext cx="619451" cy="30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结果</a:t>
          </a:r>
          <a:r>
            <a:rPr lang="en-US" altLang="zh-CN" sz="1200" kern="1200" dirty="0" smtClean="0"/>
            <a:t>	</a:t>
          </a:r>
          <a:endParaRPr lang="zh-CN" altLang="en-US" sz="1200" kern="1200" dirty="0"/>
        </a:p>
      </dsp:txBody>
      <dsp:txXfrm>
        <a:off x="131208" y="1255"/>
        <a:ext cx="619451" cy="309725"/>
      </dsp:txXfrm>
    </dsp:sp>
    <dsp:sp modelId="{9B1AADDF-61A8-4B64-9632-8006479EC2AB}">
      <dsp:nvSpPr>
        <dsp:cNvPr id="0" name=""/>
        <dsp:cNvSpPr/>
      </dsp:nvSpPr>
      <dsp:spPr>
        <a:xfrm>
          <a:off x="147434" y="310981"/>
          <a:ext cx="91440" cy="232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294"/>
              </a:lnTo>
              <a:lnTo>
                <a:pt x="107665" y="23229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67315-4B49-449B-ADE7-8956080DA308}">
      <dsp:nvSpPr>
        <dsp:cNvPr id="0" name=""/>
        <dsp:cNvSpPr/>
      </dsp:nvSpPr>
      <dsp:spPr>
        <a:xfrm>
          <a:off x="255099" y="388413"/>
          <a:ext cx="495561" cy="30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TPS</a:t>
          </a:r>
          <a:r>
            <a:rPr lang="zh-CN" altLang="en-US" sz="900" kern="1200" dirty="0" smtClean="0"/>
            <a:t>、</a:t>
          </a:r>
          <a:r>
            <a:rPr lang="en-US" altLang="zh-CN" sz="900" kern="1200" dirty="0" smtClean="0"/>
            <a:t>RT</a:t>
          </a:r>
          <a:endParaRPr lang="zh-CN" altLang="en-US" sz="900" kern="1200" dirty="0"/>
        </a:p>
      </dsp:txBody>
      <dsp:txXfrm>
        <a:off x="255099" y="388413"/>
        <a:ext cx="495561" cy="309725"/>
      </dsp:txXfrm>
    </dsp:sp>
    <dsp:sp modelId="{FBCD91FC-45DB-4644-BDE1-4542F751AED3}">
      <dsp:nvSpPr>
        <dsp:cNvPr id="0" name=""/>
        <dsp:cNvSpPr/>
      </dsp:nvSpPr>
      <dsp:spPr>
        <a:xfrm>
          <a:off x="147434" y="310981"/>
          <a:ext cx="91440" cy="619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9451"/>
              </a:lnTo>
              <a:lnTo>
                <a:pt x="107665" y="61945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CB252-A253-467A-AACD-783424DB4A1E}">
      <dsp:nvSpPr>
        <dsp:cNvPr id="0" name=""/>
        <dsp:cNvSpPr/>
      </dsp:nvSpPr>
      <dsp:spPr>
        <a:xfrm>
          <a:off x="255099" y="775570"/>
          <a:ext cx="495561" cy="30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服务器指标</a:t>
          </a:r>
          <a:endParaRPr lang="zh-CN" altLang="en-US" sz="900" kern="1200" dirty="0"/>
        </a:p>
      </dsp:txBody>
      <dsp:txXfrm>
        <a:off x="255099" y="775570"/>
        <a:ext cx="495561" cy="309725"/>
      </dsp:txXfrm>
    </dsp:sp>
    <dsp:sp modelId="{FD720A81-6BB5-43A1-9415-BDD539376C6D}">
      <dsp:nvSpPr>
        <dsp:cNvPr id="0" name=""/>
        <dsp:cNvSpPr/>
      </dsp:nvSpPr>
      <dsp:spPr>
        <a:xfrm>
          <a:off x="147434" y="310981"/>
          <a:ext cx="91440" cy="1006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6608"/>
              </a:lnTo>
              <a:lnTo>
                <a:pt x="107665" y="100660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05831-5F10-410C-A625-7EBC890E6A08}">
      <dsp:nvSpPr>
        <dsp:cNvPr id="0" name=""/>
        <dsp:cNvSpPr/>
      </dsp:nvSpPr>
      <dsp:spPr>
        <a:xfrm>
          <a:off x="255099" y="1162727"/>
          <a:ext cx="495561" cy="30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JVM</a:t>
          </a:r>
          <a:r>
            <a:rPr lang="zh-CN" altLang="en-US" sz="900" kern="1200" dirty="0" smtClean="0"/>
            <a:t>指标</a:t>
          </a:r>
          <a:endParaRPr lang="zh-CN" altLang="en-US" sz="900" kern="1200" dirty="0"/>
        </a:p>
      </dsp:txBody>
      <dsp:txXfrm>
        <a:off x="255099" y="1162727"/>
        <a:ext cx="495561" cy="309725"/>
      </dsp:txXfrm>
    </dsp:sp>
    <dsp:sp modelId="{4EE09340-5C84-408C-A54E-8DB799B56077}">
      <dsp:nvSpPr>
        <dsp:cNvPr id="0" name=""/>
        <dsp:cNvSpPr/>
      </dsp:nvSpPr>
      <dsp:spPr>
        <a:xfrm>
          <a:off x="147434" y="310981"/>
          <a:ext cx="91440" cy="1393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3766"/>
              </a:lnTo>
              <a:lnTo>
                <a:pt x="107665" y="139376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05606-9E37-492E-B26C-684EECC1E74B}">
      <dsp:nvSpPr>
        <dsp:cNvPr id="0" name=""/>
        <dsp:cNvSpPr/>
      </dsp:nvSpPr>
      <dsp:spPr>
        <a:xfrm>
          <a:off x="255099" y="1549884"/>
          <a:ext cx="495561" cy="30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响应时间分布</a:t>
          </a:r>
          <a:endParaRPr lang="zh-CN" altLang="en-US" sz="900" kern="1200" dirty="0"/>
        </a:p>
      </dsp:txBody>
      <dsp:txXfrm>
        <a:off x="255099" y="1549884"/>
        <a:ext cx="495561" cy="309725"/>
      </dsp:txXfrm>
    </dsp:sp>
    <dsp:sp modelId="{DF1845DA-4530-4AFF-A8CE-C173A9D0F650}">
      <dsp:nvSpPr>
        <dsp:cNvPr id="0" name=""/>
        <dsp:cNvSpPr/>
      </dsp:nvSpPr>
      <dsp:spPr>
        <a:xfrm>
          <a:off x="147434" y="310981"/>
          <a:ext cx="91440" cy="1780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0923"/>
              </a:lnTo>
              <a:lnTo>
                <a:pt x="107665" y="178092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C4F0C-4C48-42B3-BD28-30CDFC58165B}">
      <dsp:nvSpPr>
        <dsp:cNvPr id="0" name=""/>
        <dsp:cNvSpPr/>
      </dsp:nvSpPr>
      <dsp:spPr>
        <a:xfrm>
          <a:off x="255099" y="1937042"/>
          <a:ext cx="495561" cy="30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失败率</a:t>
          </a:r>
          <a:endParaRPr lang="zh-CN" altLang="en-US" sz="900" kern="1200" dirty="0"/>
        </a:p>
      </dsp:txBody>
      <dsp:txXfrm>
        <a:off x="255099" y="1937042"/>
        <a:ext cx="495561" cy="309725"/>
      </dsp:txXfrm>
    </dsp:sp>
    <dsp:sp modelId="{75D3A157-ED3D-474C-A66A-4BD51020AE36}">
      <dsp:nvSpPr>
        <dsp:cNvPr id="0" name=""/>
        <dsp:cNvSpPr/>
      </dsp:nvSpPr>
      <dsp:spPr>
        <a:xfrm>
          <a:off x="905523" y="1255"/>
          <a:ext cx="619451" cy="30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基线</a:t>
          </a:r>
          <a:endParaRPr lang="zh-CN" altLang="en-US" sz="1200" kern="1200" dirty="0"/>
        </a:p>
      </dsp:txBody>
      <dsp:txXfrm>
        <a:off x="905523" y="1255"/>
        <a:ext cx="619451" cy="309725"/>
      </dsp:txXfrm>
    </dsp:sp>
    <dsp:sp modelId="{EAAA7257-2F8D-4E92-918C-347F84050847}">
      <dsp:nvSpPr>
        <dsp:cNvPr id="0" name=""/>
        <dsp:cNvSpPr/>
      </dsp:nvSpPr>
      <dsp:spPr>
        <a:xfrm>
          <a:off x="921748" y="310981"/>
          <a:ext cx="91440" cy="232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294"/>
              </a:lnTo>
              <a:lnTo>
                <a:pt x="107665" y="23229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5FE48-2DF3-45C9-9042-C791F1F56BAB}">
      <dsp:nvSpPr>
        <dsp:cNvPr id="0" name=""/>
        <dsp:cNvSpPr/>
      </dsp:nvSpPr>
      <dsp:spPr>
        <a:xfrm>
          <a:off x="1029413" y="388413"/>
          <a:ext cx="495561" cy="30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TPS</a:t>
          </a:r>
          <a:endParaRPr lang="zh-CN" altLang="en-US" sz="900" kern="1200" dirty="0"/>
        </a:p>
      </dsp:txBody>
      <dsp:txXfrm>
        <a:off x="1029413" y="388413"/>
        <a:ext cx="495561" cy="309725"/>
      </dsp:txXfrm>
    </dsp:sp>
    <dsp:sp modelId="{50395C0D-52BA-4592-B6BD-64D48B427327}">
      <dsp:nvSpPr>
        <dsp:cNvPr id="0" name=""/>
        <dsp:cNvSpPr/>
      </dsp:nvSpPr>
      <dsp:spPr>
        <a:xfrm>
          <a:off x="921748" y="310981"/>
          <a:ext cx="91440" cy="619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9451"/>
              </a:lnTo>
              <a:lnTo>
                <a:pt x="107665" y="61945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A40B2-5E1B-4F87-96E3-82301B5D888C}">
      <dsp:nvSpPr>
        <dsp:cNvPr id="0" name=""/>
        <dsp:cNvSpPr/>
      </dsp:nvSpPr>
      <dsp:spPr>
        <a:xfrm>
          <a:off x="1029413" y="775570"/>
          <a:ext cx="495561" cy="309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RT</a:t>
          </a:r>
          <a:endParaRPr lang="zh-CN" altLang="en-US" sz="900" kern="1200" dirty="0"/>
        </a:p>
      </dsp:txBody>
      <dsp:txXfrm>
        <a:off x="1029413" y="775570"/>
        <a:ext cx="495561" cy="30972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7AB9BE-AC3E-4B64-9AF5-0EA23672EA10}">
      <dsp:nvSpPr>
        <dsp:cNvPr id="0" name=""/>
        <dsp:cNvSpPr/>
      </dsp:nvSpPr>
      <dsp:spPr>
        <a:xfrm>
          <a:off x="425581" y="0"/>
          <a:ext cx="2304256" cy="144016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114D72-EFB9-410D-A272-EC3C47FB01D2}">
      <dsp:nvSpPr>
        <dsp:cNvPr id="0" name=""/>
        <dsp:cNvSpPr/>
      </dsp:nvSpPr>
      <dsp:spPr>
        <a:xfrm>
          <a:off x="718221" y="993998"/>
          <a:ext cx="59910" cy="5991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D3EF27-D8DC-4E4B-838C-CC72FB445CDE}">
      <dsp:nvSpPr>
        <dsp:cNvPr id="0" name=""/>
        <dsp:cNvSpPr/>
      </dsp:nvSpPr>
      <dsp:spPr>
        <a:xfrm>
          <a:off x="152681" y="339358"/>
          <a:ext cx="728776" cy="60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745" bIns="0" numCol="1" spcCol="1270" anchor="b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脚本</a:t>
          </a:r>
          <a:endParaRPr lang="zh-CN" altLang="en-US" sz="1800" kern="1200" dirty="0"/>
        </a:p>
      </dsp:txBody>
      <dsp:txXfrm>
        <a:off x="152681" y="339358"/>
        <a:ext cx="728776" cy="604951"/>
      </dsp:txXfrm>
    </dsp:sp>
    <dsp:sp modelId="{EDE3ED9C-ED63-411E-AF71-EB2F8A2718C6}">
      <dsp:nvSpPr>
        <dsp:cNvPr id="0" name=""/>
        <dsp:cNvSpPr/>
      </dsp:nvSpPr>
      <dsp:spPr>
        <a:xfrm>
          <a:off x="1247048" y="602562"/>
          <a:ext cx="108300" cy="108300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060494-0184-42EC-9191-00A0BE0FB010}">
      <dsp:nvSpPr>
        <dsp:cNvPr id="0" name=""/>
        <dsp:cNvSpPr/>
      </dsp:nvSpPr>
      <dsp:spPr>
        <a:xfrm>
          <a:off x="748176" y="0"/>
          <a:ext cx="553021" cy="65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7386" bIns="0" numCol="1" spcCol="1270" anchor="b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场景</a:t>
          </a:r>
          <a:endParaRPr lang="zh-CN" altLang="en-US" sz="1800" kern="1200" dirty="0"/>
        </a:p>
      </dsp:txBody>
      <dsp:txXfrm>
        <a:off x="748176" y="0"/>
        <a:ext cx="553021" cy="656712"/>
      </dsp:txXfrm>
    </dsp:sp>
    <dsp:sp modelId="{31A4C487-E752-4D97-B80C-8CFE4997DF4B}">
      <dsp:nvSpPr>
        <dsp:cNvPr id="0" name=""/>
        <dsp:cNvSpPr/>
      </dsp:nvSpPr>
      <dsp:spPr>
        <a:xfrm>
          <a:off x="1883023" y="364360"/>
          <a:ext cx="149776" cy="149776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12FF38-2E6B-4128-B7F8-F44F5508F653}">
      <dsp:nvSpPr>
        <dsp:cNvPr id="0" name=""/>
        <dsp:cNvSpPr/>
      </dsp:nvSpPr>
      <dsp:spPr>
        <a:xfrm>
          <a:off x="1404889" y="0"/>
          <a:ext cx="553021" cy="43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9364" bIns="0" numCol="1" spcCol="1270" anchor="b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任务</a:t>
          </a:r>
          <a:endParaRPr lang="zh-CN" altLang="en-US" sz="1800" kern="1200" dirty="0"/>
        </a:p>
      </dsp:txBody>
      <dsp:txXfrm>
        <a:off x="1404889" y="0"/>
        <a:ext cx="553021" cy="439248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D4C827-9743-4298-B500-4B99FE0A82CC}">
      <dsp:nvSpPr>
        <dsp:cNvPr id="0" name=""/>
        <dsp:cNvSpPr/>
      </dsp:nvSpPr>
      <dsp:spPr>
        <a:xfrm rot="10800000">
          <a:off x="0" y="307166"/>
          <a:ext cx="1463824" cy="40955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5F806-D797-4E29-AB5C-414CD828F80A}">
      <dsp:nvSpPr>
        <dsp:cNvPr id="0" name=""/>
        <dsp:cNvSpPr/>
      </dsp:nvSpPr>
      <dsp:spPr>
        <a:xfrm>
          <a:off x="643" y="0"/>
          <a:ext cx="424566" cy="409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趋势监控</a:t>
          </a:r>
          <a:endParaRPr lang="zh-CN" altLang="en-US" sz="900" kern="1200" dirty="0"/>
        </a:p>
      </dsp:txBody>
      <dsp:txXfrm>
        <a:off x="643" y="0"/>
        <a:ext cx="424566" cy="409555"/>
      </dsp:txXfrm>
    </dsp:sp>
    <dsp:sp modelId="{BAAFCB17-1E8F-4E5C-8040-3EE7EC0B3E30}">
      <dsp:nvSpPr>
        <dsp:cNvPr id="0" name=""/>
        <dsp:cNvSpPr/>
      </dsp:nvSpPr>
      <dsp:spPr>
        <a:xfrm>
          <a:off x="161731" y="460749"/>
          <a:ext cx="102388" cy="1023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9674E-0094-4B40-BE4F-41EA443CC9E3}">
      <dsp:nvSpPr>
        <dsp:cNvPr id="0" name=""/>
        <dsp:cNvSpPr/>
      </dsp:nvSpPr>
      <dsp:spPr>
        <a:xfrm>
          <a:off x="446437" y="614332"/>
          <a:ext cx="424566" cy="409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结果分析</a:t>
          </a:r>
          <a:endParaRPr lang="zh-CN" altLang="en-US" sz="900" kern="1200" dirty="0"/>
        </a:p>
      </dsp:txBody>
      <dsp:txXfrm>
        <a:off x="446437" y="614332"/>
        <a:ext cx="424566" cy="409555"/>
      </dsp:txXfrm>
    </dsp:sp>
    <dsp:sp modelId="{C9AC75B4-33D2-4A84-8C47-8A565A9362B9}">
      <dsp:nvSpPr>
        <dsp:cNvPr id="0" name=""/>
        <dsp:cNvSpPr/>
      </dsp:nvSpPr>
      <dsp:spPr>
        <a:xfrm>
          <a:off x="607526" y="460749"/>
          <a:ext cx="102388" cy="1023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0257A-3572-4E51-8E73-7210280627FB}">
      <dsp:nvSpPr>
        <dsp:cNvPr id="0" name=""/>
        <dsp:cNvSpPr/>
      </dsp:nvSpPr>
      <dsp:spPr>
        <a:xfrm>
          <a:off x="892232" y="0"/>
          <a:ext cx="424566" cy="409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测试执行</a:t>
          </a:r>
          <a:endParaRPr lang="zh-CN" altLang="en-US" sz="900" kern="1200" dirty="0"/>
        </a:p>
      </dsp:txBody>
      <dsp:txXfrm>
        <a:off x="892232" y="0"/>
        <a:ext cx="424566" cy="409555"/>
      </dsp:txXfrm>
    </dsp:sp>
    <dsp:sp modelId="{CE0C8F73-802C-4DD3-9338-94FDC4BE16DB}">
      <dsp:nvSpPr>
        <dsp:cNvPr id="0" name=""/>
        <dsp:cNvSpPr/>
      </dsp:nvSpPr>
      <dsp:spPr>
        <a:xfrm>
          <a:off x="1053320" y="460749"/>
          <a:ext cx="102388" cy="10238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69D6F1-EC70-478F-9F76-9C0C5883C3AD}">
      <dsp:nvSpPr>
        <dsp:cNvPr id="0" name=""/>
        <dsp:cNvSpPr/>
      </dsp:nvSpPr>
      <dsp:spPr>
        <a:xfrm rot="10800000">
          <a:off x="1619969" y="216129"/>
          <a:ext cx="899572" cy="3598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69" tIns="14669" rIns="44006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机器申请</a:t>
          </a:r>
          <a:endParaRPr lang="zh-CN" altLang="en-US" sz="1100" kern="1200" dirty="0"/>
        </a:p>
      </dsp:txBody>
      <dsp:txXfrm rot="10800000">
        <a:off x="1619969" y="216129"/>
        <a:ext cx="899572" cy="359829"/>
      </dsp:txXfrm>
    </dsp:sp>
    <dsp:sp modelId="{A6925F0A-28D3-4BD5-8468-375E1E5BB026}">
      <dsp:nvSpPr>
        <dsp:cNvPr id="0" name=""/>
        <dsp:cNvSpPr/>
      </dsp:nvSpPr>
      <dsp:spPr>
        <a:xfrm rot="10800000">
          <a:off x="810353" y="216129"/>
          <a:ext cx="899572" cy="3598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69" tIns="14669" rIns="44006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环境搭建</a:t>
          </a:r>
          <a:endParaRPr lang="zh-CN" altLang="en-US" sz="1100" kern="1200" dirty="0"/>
        </a:p>
      </dsp:txBody>
      <dsp:txXfrm rot="10800000">
        <a:off x="810353" y="216129"/>
        <a:ext cx="899572" cy="359829"/>
      </dsp:txXfrm>
    </dsp:sp>
    <dsp:sp modelId="{0446FBCC-1FBF-485A-99AB-2B7417F99391}">
      <dsp:nvSpPr>
        <dsp:cNvPr id="0" name=""/>
        <dsp:cNvSpPr/>
      </dsp:nvSpPr>
      <dsp:spPr>
        <a:xfrm rot="10800000">
          <a:off x="738" y="216129"/>
          <a:ext cx="899572" cy="3598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69" tIns="14669" rIns="44006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权限管理</a:t>
          </a:r>
          <a:endParaRPr lang="zh-CN" altLang="en-US" sz="1100" kern="1200" dirty="0"/>
        </a:p>
      </dsp:txBody>
      <dsp:txXfrm rot="10800000">
        <a:off x="738" y="216129"/>
        <a:ext cx="899572" cy="359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0C179-2EF9-4023-9D06-EC00B11A5D27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8E3A6-8838-4BF1-B57D-E73F743A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[1]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定义来自</a:t>
            </a:r>
            <a:r>
              <a:rPr lang="en-US" altLang="zh-CN" baseline="0" dirty="0" smtClean="0"/>
              <a:t>Gartner Research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E3A6-8838-4BF1-B57D-E73F743A4AA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75856" y="1412776"/>
            <a:ext cx="5398368" cy="1827634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1880" y="4149080"/>
            <a:ext cx="51766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050" name="Picture 2" descr="C:\Users\wei.wu\Desktop\QCon-ATA模板\ppt\media\image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3160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3186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8603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340768"/>
            <a:ext cx="2057400" cy="478539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6019800" cy="47853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972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6485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820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883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932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2737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164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2776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636912"/>
            <a:ext cx="3008313" cy="34892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971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412775"/>
            <a:ext cx="5486400" cy="33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C9A7-C3DC-4BA2-BCA3-2F6B4DEA11E2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70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i.wu\Desktop\QCon-ATA模板\ppt\media\image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23928" y="44624"/>
            <a:ext cx="51845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C9A7-C3DC-4BA2-BCA3-2F6B4DEA11E2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4631-D395-49ED-AFE4-774A5678C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80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29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28" Type="http://schemas.openxmlformats.org/officeDocument/2006/relationships/diagramLayout" Target="../diagrams/layout8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31" Type="http://schemas.microsoft.com/office/2007/relationships/diagramDrawing" Target="../diagrams/drawing8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Relationship Id="rId27" Type="http://schemas.openxmlformats.org/officeDocument/2006/relationships/diagramData" Target="../diagrams/data8.xml"/><Relationship Id="rId30" Type="http://schemas.openxmlformats.org/officeDocument/2006/relationships/diagramColors" Target="../diagrams/colors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412776"/>
            <a:ext cx="6588224" cy="1827634"/>
          </a:xfrm>
        </p:spPr>
        <p:txBody>
          <a:bodyPr/>
          <a:lstStyle/>
          <a:p>
            <a:r>
              <a:rPr lang="zh-CN" altLang="en-US" dirty="0" smtClean="0"/>
              <a:t>淘宝网应用性能管理的原理和实践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250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000500"/>
            <a:ext cx="2895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555776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一体化性能测试平台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23528" y="1484784"/>
          <a:ext cx="8363272" cy="464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6491536" y="4797152"/>
          <a:ext cx="2472952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右箭头 10"/>
          <p:cNvSpPr/>
          <p:nvPr/>
        </p:nvSpPr>
        <p:spPr>
          <a:xfrm>
            <a:off x="6516216" y="5517232"/>
            <a:ext cx="576064" cy="7200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图示 11"/>
          <p:cNvGraphicFramePr/>
          <p:nvPr/>
        </p:nvGraphicFramePr>
        <p:xfrm>
          <a:off x="251520" y="4365104"/>
          <a:ext cx="1656184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右箭头 12"/>
          <p:cNvSpPr/>
          <p:nvPr/>
        </p:nvSpPr>
        <p:spPr>
          <a:xfrm rot="10800000">
            <a:off x="1979712" y="5589240"/>
            <a:ext cx="576064" cy="720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图示 13"/>
          <p:cNvGraphicFramePr/>
          <p:nvPr/>
        </p:nvGraphicFramePr>
        <p:xfrm>
          <a:off x="5796136" y="1700808"/>
          <a:ext cx="295232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5" name="图示 14"/>
          <p:cNvGraphicFramePr/>
          <p:nvPr/>
        </p:nvGraphicFramePr>
        <p:xfrm>
          <a:off x="323528" y="2837160"/>
          <a:ext cx="146382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971600" y="1556792"/>
          <a:ext cx="252028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8" name="椭圆 17"/>
          <p:cNvSpPr/>
          <p:nvPr/>
        </p:nvSpPr>
        <p:spPr>
          <a:xfrm>
            <a:off x="3707904" y="3140968"/>
            <a:ext cx="1584176" cy="151216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PAP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平台设计概要</a:t>
            </a:r>
            <a:endParaRPr lang="zh-CN" alt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698477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测试平台拓扑结构</a:t>
            </a:r>
            <a:endParaRPr lang="zh-CN" altLang="en-US" dirty="0"/>
          </a:p>
        </p:txBody>
      </p:sp>
      <p:pic>
        <p:nvPicPr>
          <p:cNvPr id="4" name="内容占位符 3" descr="Trunner-Ar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5425" y="1677194"/>
            <a:ext cx="6153150" cy="4371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平台运行数据</a:t>
            </a:r>
            <a:endParaRPr lang="zh-CN" altLang="en-US" dirty="0"/>
          </a:p>
        </p:txBody>
      </p:sp>
      <p:graphicFrame>
        <p:nvGraphicFramePr>
          <p:cNvPr id="12" name="图表 11"/>
          <p:cNvGraphicFramePr/>
          <p:nvPr/>
        </p:nvGraphicFramePr>
        <p:xfrm>
          <a:off x="395536" y="39330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4572000" y="40050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2267744" y="12687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后续发展</a:t>
            </a:r>
            <a:endParaRPr lang="zh-CN" altLang="en-US" dirty="0"/>
          </a:p>
        </p:txBody>
      </p:sp>
      <p:pic>
        <p:nvPicPr>
          <p:cNvPr id="6" name="图片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208911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20891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2708920"/>
            <a:ext cx="5184576" cy="1143000"/>
          </a:xfrm>
        </p:spPr>
        <p:txBody>
          <a:bodyPr>
            <a:scene3d>
              <a:camera prst="orthographicFront"/>
              <a:lightRig rig="threePt" dir="t"/>
            </a:scene3d>
            <a:sp3d prstMaterial="dkEdge"/>
          </a:bodyPr>
          <a:lstStyle/>
          <a:p>
            <a:r>
              <a:rPr lang="en-US" altLang="zh-CN" sz="6000" dirty="0" smtClean="0">
                <a:solidFill>
                  <a:schemeClr val="tx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Discussion</a:t>
            </a:r>
            <a:endParaRPr lang="zh-CN" altLang="en-US" sz="6000" dirty="0">
              <a:solidFill>
                <a:schemeClr val="tx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花名 田鸠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日加入淘宝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年性能测试、工程经验</a:t>
            </a:r>
            <a:endParaRPr lang="en-US" altLang="zh-CN" dirty="0" smtClean="0"/>
          </a:p>
          <a:p>
            <a:r>
              <a:rPr lang="zh-CN" altLang="en-US" dirty="0" smtClean="0"/>
              <a:t>擅长：性能测试、性能测试工具和框架、测试平台架构、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系统架构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APM</a:t>
            </a:r>
            <a:r>
              <a:rPr lang="zh-CN" altLang="en-US" sz="2400" dirty="0" smtClean="0"/>
              <a:t>的背景与趋势</a:t>
            </a:r>
            <a:endParaRPr lang="en-US" altLang="zh-CN" sz="2400" dirty="0" smtClean="0"/>
          </a:p>
          <a:p>
            <a:r>
              <a:rPr lang="zh-CN" altLang="en-US" sz="2400" dirty="0" smtClean="0"/>
              <a:t>阿里巴巴</a:t>
            </a:r>
            <a:r>
              <a:rPr lang="en-US" altLang="zh-CN" sz="2400" dirty="0" smtClean="0"/>
              <a:t>APM</a:t>
            </a:r>
            <a:r>
              <a:rPr lang="zh-CN" altLang="en-US" sz="2400" dirty="0" smtClean="0"/>
              <a:t>的现状</a:t>
            </a:r>
            <a:endParaRPr lang="en-US" altLang="zh-CN" sz="2400" dirty="0" smtClean="0"/>
          </a:p>
          <a:p>
            <a:r>
              <a:rPr lang="en-US" altLang="zh-CN" sz="2400" dirty="0" smtClean="0"/>
              <a:t>APM</a:t>
            </a:r>
            <a:r>
              <a:rPr lang="zh-CN" altLang="en-US" sz="2400" dirty="0" smtClean="0"/>
              <a:t>面临的挑战</a:t>
            </a:r>
            <a:endParaRPr lang="en-US" altLang="zh-CN" sz="2400" dirty="0" smtClean="0"/>
          </a:p>
          <a:p>
            <a:r>
              <a:rPr lang="zh-CN" altLang="en-US" sz="2400" dirty="0" smtClean="0"/>
              <a:t>性能测试领域的创新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SAAS</a:t>
            </a:r>
            <a:r>
              <a:rPr lang="zh-CN" altLang="en-US" sz="2000" dirty="0" smtClean="0"/>
              <a:t>性能测试服务化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性能测试平台的设计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平台运行效果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后续发展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应用性能管理的背景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182879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概念：在</a:t>
            </a:r>
            <a:r>
              <a:rPr lang="en-US" altLang="zh-CN" dirty="0" smtClean="0"/>
              <a:t>IT</a:t>
            </a:r>
            <a:r>
              <a:rPr lang="zh-CN" altLang="en-US" dirty="0" smtClean="0"/>
              <a:t>系统领域，应用性能管理（</a:t>
            </a:r>
            <a:r>
              <a:rPr lang="en-US" altLang="zh-CN" dirty="0" smtClean="0"/>
              <a:t>Application Performance Management aka APM</a:t>
            </a:r>
            <a:r>
              <a:rPr lang="zh-CN" altLang="en-US" dirty="0" smtClean="0"/>
              <a:t>）是指对软件系统的性能和可用性进行监控和管理。应用性能管理系统帮助探测和解决系统能问题，以保证业务目标的达成。</a:t>
            </a:r>
            <a:endParaRPr lang="en-US" altLang="zh-CN" dirty="0" smtClean="0"/>
          </a:p>
          <a:p>
            <a:r>
              <a:rPr lang="zh-CN" altLang="en-US" dirty="0" smtClean="0"/>
              <a:t>功能维度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8" name="内容占位符 7" descr="500px-APM_Conceptual_Framework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267744" y="3429000"/>
            <a:ext cx="4042792" cy="3032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应用性能管理的背景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229600" cy="1826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44208" y="62373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 Gartner Research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356992"/>
            <a:ext cx="3024336" cy="328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应用性能管理的趋势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终端用户体验监控将会越来越重要</a:t>
            </a:r>
            <a:endParaRPr lang="en-US" altLang="zh-CN" dirty="0" smtClean="0"/>
          </a:p>
          <a:p>
            <a:r>
              <a:rPr lang="en-US" altLang="zh-CN" dirty="0" smtClean="0"/>
              <a:t>APM</a:t>
            </a:r>
            <a:r>
              <a:rPr lang="zh-CN" altLang="en-US" dirty="0" smtClean="0"/>
              <a:t>面对的应用场景将会越来越复杂</a:t>
            </a:r>
            <a:endParaRPr lang="en-US" altLang="zh-CN" dirty="0" smtClean="0"/>
          </a:p>
          <a:p>
            <a:r>
              <a:rPr lang="en-US" altLang="zh-CN" dirty="0" smtClean="0"/>
              <a:t>APM</a:t>
            </a:r>
            <a:r>
              <a:rPr lang="zh-CN" altLang="en-US" dirty="0" smtClean="0"/>
              <a:t>需要全面</a:t>
            </a:r>
            <a:r>
              <a:rPr lang="en-US" altLang="zh-CN" dirty="0" smtClean="0"/>
              <a:t>/</a:t>
            </a:r>
            <a:r>
              <a:rPr lang="zh-CN" altLang="en-US" dirty="0" smtClean="0"/>
              <a:t>更早介入产品的生命周期</a:t>
            </a:r>
            <a:endParaRPr lang="en-US" altLang="zh-CN" dirty="0" smtClean="0"/>
          </a:p>
          <a:p>
            <a:r>
              <a:rPr lang="zh-CN" altLang="en-US" dirty="0" smtClean="0"/>
              <a:t>分析的重要性将仅次于用户体验监控</a:t>
            </a:r>
            <a:endParaRPr lang="en-US" altLang="zh-CN" dirty="0" smtClean="0"/>
          </a:p>
          <a:p>
            <a:r>
              <a:rPr lang="en-US" altLang="zh-CN" dirty="0" smtClean="0"/>
              <a:t>IT</a:t>
            </a:r>
            <a:r>
              <a:rPr lang="zh-CN" altLang="en-US" dirty="0" smtClean="0"/>
              <a:t>高层会越来越重视</a:t>
            </a:r>
            <a:r>
              <a:rPr lang="en-US" altLang="zh-CN" dirty="0" smtClean="0"/>
              <a:t>APM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阿里巴巴的</a:t>
            </a:r>
            <a:r>
              <a:rPr lang="en-US" altLang="zh-CN" dirty="0" smtClean="0"/>
              <a:t>APM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sz="half" idx="1"/>
          </p:nvPr>
        </p:nvGraphicFramePr>
        <p:xfrm>
          <a:off x="539552" y="1700808"/>
          <a:ext cx="7787208" cy="2481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7544" y="4293096"/>
            <a:ext cx="7848872" cy="194421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能够解决某一方面，某一领域的问题</a:t>
            </a:r>
            <a:endParaRPr lang="en-US" altLang="zh-CN" dirty="0" smtClean="0"/>
          </a:p>
          <a:p>
            <a:r>
              <a:rPr lang="en-US" altLang="zh-CN" dirty="0" smtClean="0"/>
              <a:t>APM</a:t>
            </a:r>
            <a:r>
              <a:rPr lang="zh-CN" altLang="en-US" dirty="0" smtClean="0"/>
              <a:t>功能维度都有涉及，缺少拳头产品</a:t>
            </a:r>
            <a:endParaRPr lang="en-US" altLang="zh-CN" dirty="0" smtClean="0"/>
          </a:p>
          <a:p>
            <a:r>
              <a:rPr lang="zh-CN" altLang="en-US" dirty="0" smtClean="0"/>
              <a:t>系统繁多，数据分散，功能重合</a:t>
            </a:r>
            <a:endParaRPr lang="en-US" altLang="zh-CN" dirty="0" smtClean="0"/>
          </a:p>
          <a:p>
            <a:r>
              <a:rPr lang="zh-CN" altLang="en-US" dirty="0" smtClean="0"/>
              <a:t>数据很多，指标不一，分析偏少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5235649"/>
            <a:ext cx="5657850" cy="157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理想的</a:t>
            </a:r>
            <a:r>
              <a:rPr lang="en-US" altLang="zh-CN" dirty="0" smtClean="0"/>
              <a:t>APM</a:t>
            </a:r>
            <a:r>
              <a:rPr lang="zh-CN" altLang="en-US" dirty="0" smtClean="0"/>
              <a:t>未来</a:t>
            </a:r>
            <a:endParaRPr lang="zh-CN" altLang="en-US" dirty="0"/>
          </a:p>
        </p:txBody>
      </p:sp>
      <p:sp>
        <p:nvSpPr>
          <p:cNvPr id="10" name="立方体 9"/>
          <p:cNvSpPr>
            <a:spLocks noChangeAspect="1"/>
          </p:cNvSpPr>
          <p:nvPr/>
        </p:nvSpPr>
        <p:spPr>
          <a:xfrm>
            <a:off x="1043608" y="2276872"/>
            <a:ext cx="3384376" cy="3384376"/>
          </a:xfrm>
          <a:prstGeom prst="cub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ln w="127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>
              <a:rot lat="0" lon="2159997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立方体 10"/>
          <p:cNvSpPr>
            <a:spLocks noChangeAspect="1"/>
          </p:cNvSpPr>
          <p:nvPr/>
        </p:nvSpPr>
        <p:spPr>
          <a:xfrm rot="16200000">
            <a:off x="4499992" y="2276871"/>
            <a:ext cx="3384375" cy="3384375"/>
          </a:xfrm>
          <a:prstGeom prst="cube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>
              <a:rot lat="0" lon="2159997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11760" y="2132856"/>
            <a:ext cx="4104456" cy="5040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6200000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研发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测试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生产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业务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15816" y="162880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从用户体验出发，全流程覆盖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5656" y="319323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Performance Analytics</a:t>
            </a:r>
            <a:endParaRPr lang="zh-CN" altLang="en-US" sz="1400" b="1" dirty="0" smtClean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4128" y="319323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Performance</a:t>
            </a:r>
            <a:r>
              <a:rPr lang="zh-CN" altLang="en-US" sz="1400" b="1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Test &amp; EUE</a:t>
            </a:r>
            <a:endParaRPr lang="zh-CN" altLang="en-US" sz="1400" b="1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0800000">
            <a:off x="971601" y="3212976"/>
            <a:ext cx="461665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ENTERPRISE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>
            <a:off x="5262463" y="3212976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SAAS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0152" y="3717032"/>
            <a:ext cx="1512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50000"/>
                  </a:schemeClr>
                </a:solidFill>
              </a:rPr>
              <a:t>产品环境</a:t>
            </a:r>
            <a:endParaRPr lang="en-US" altLang="zh-CN" sz="1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终端用户体验监测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000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同质业务横向检测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1000" b="1" dirty="0" smtClean="0">
                <a:solidFill>
                  <a:schemeClr val="accent5">
                    <a:lumMod val="50000"/>
                  </a:schemeClr>
                </a:solidFill>
              </a:rPr>
              <a:t>测试</a:t>
            </a:r>
            <a:endParaRPr lang="en-US" altLang="zh-CN" sz="1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线上压测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线下性能测试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35696" y="3501008"/>
            <a:ext cx="14401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50000"/>
                  </a:schemeClr>
                </a:solidFill>
              </a:rPr>
              <a:t>产品环境</a:t>
            </a:r>
            <a:endParaRPr lang="en-US" altLang="zh-CN" sz="1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业务监测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000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应用监测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系统指标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依赖拓扑  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性能剖析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1000" b="1" dirty="0" smtClean="0">
                <a:solidFill>
                  <a:schemeClr val="accent5">
                    <a:lumMod val="50000"/>
                  </a:schemeClr>
                </a:solidFill>
              </a:rPr>
              <a:t>测试</a:t>
            </a:r>
            <a:endParaRPr lang="en-US" altLang="zh-CN" sz="1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瓶颈分析、问题定位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性能基线和回归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1000" b="1" dirty="0" smtClean="0">
                <a:solidFill>
                  <a:schemeClr val="accent5">
                    <a:lumMod val="50000"/>
                  </a:schemeClr>
                </a:solidFill>
              </a:rPr>
              <a:t>研发流程</a:t>
            </a:r>
            <a:endParaRPr lang="en-US" altLang="zh-CN" sz="1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accent5">
                    <a:lumMod val="50000"/>
                  </a:schemeClr>
                </a:solidFill>
              </a:rPr>
              <a:t>  持续优化</a:t>
            </a:r>
            <a:endParaRPr lang="en-US" altLang="zh-CN" sz="10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203848" y="5301208"/>
            <a:ext cx="5040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3707904" y="5085184"/>
            <a:ext cx="144016" cy="216024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851920" y="5085184"/>
            <a:ext cx="144016" cy="360040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995936" y="4869160"/>
            <a:ext cx="288032" cy="576064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283968" y="4869160"/>
            <a:ext cx="360040" cy="648072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644008" y="4653136"/>
            <a:ext cx="504056" cy="864096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48064" y="4653136"/>
            <a:ext cx="360040" cy="792088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5508104" y="5301208"/>
            <a:ext cx="144016" cy="144016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641362" y="5301208"/>
            <a:ext cx="5040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联系 53"/>
          <p:cNvSpPr/>
          <p:nvPr/>
        </p:nvSpPr>
        <p:spPr>
          <a:xfrm>
            <a:off x="3203848" y="5229200"/>
            <a:ext cx="144016" cy="144016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联系 54"/>
          <p:cNvSpPr/>
          <p:nvPr/>
        </p:nvSpPr>
        <p:spPr>
          <a:xfrm>
            <a:off x="6084168" y="5229200"/>
            <a:ext cx="144016" cy="144016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779912" y="5013176"/>
            <a:ext cx="1368152" cy="360040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分布式跟踪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统一的性能测试流程支持流程持续改进</a:t>
            </a:r>
            <a:endParaRPr lang="en-US" altLang="zh-CN" dirty="0" smtClean="0"/>
          </a:p>
          <a:p>
            <a:r>
              <a:rPr lang="zh-CN" altLang="en-US" dirty="0" smtClean="0"/>
              <a:t>统一的性能数据库支持性能基线和回归</a:t>
            </a:r>
            <a:endParaRPr lang="en-US" altLang="zh-CN" dirty="0" smtClean="0"/>
          </a:p>
          <a:p>
            <a:r>
              <a:rPr lang="zh-CN" altLang="en-US" dirty="0" smtClean="0"/>
              <a:t>可以复用的性能测试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分析方法和资产</a:t>
            </a:r>
            <a:endParaRPr lang="en-US" altLang="zh-CN" dirty="0" smtClean="0"/>
          </a:p>
          <a:p>
            <a:r>
              <a:rPr lang="zh-CN" altLang="en-US" dirty="0" smtClean="0"/>
              <a:t>软件服务化降低工具持有成本</a:t>
            </a:r>
            <a:endParaRPr lang="en-US" altLang="zh-CN" dirty="0" smtClean="0"/>
          </a:p>
          <a:p>
            <a:r>
              <a:rPr lang="zh-CN" altLang="en-US" dirty="0" smtClean="0"/>
              <a:t>测试资源虚拟化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动态化降低设备成本</a:t>
            </a:r>
            <a:endParaRPr lang="en-US" altLang="zh-CN" dirty="0" smtClean="0"/>
          </a:p>
          <a:p>
            <a:r>
              <a:rPr lang="zh-CN" altLang="en-US" dirty="0" smtClean="0"/>
              <a:t>自动化重复</a:t>
            </a:r>
            <a:r>
              <a:rPr lang="en-US" altLang="zh-CN" dirty="0" smtClean="0"/>
              <a:t>/</a:t>
            </a:r>
            <a:r>
              <a:rPr lang="zh-CN" altLang="en-US" dirty="0" smtClean="0"/>
              <a:t>低附加值工作提高效率</a:t>
            </a:r>
            <a:endParaRPr lang="en-US" altLang="zh-CN" dirty="0" smtClean="0"/>
          </a:p>
          <a:p>
            <a:r>
              <a:rPr lang="zh-CN" altLang="en-US" dirty="0" smtClean="0"/>
              <a:t>形成平台技术社区沉淀知识和经验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ata</Template>
  <TotalTime>2682</TotalTime>
  <Words>542</Words>
  <Application>Microsoft Office PowerPoint</Application>
  <PresentationFormat>全屏显示(4:3)</PresentationFormat>
  <Paragraphs>151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ata</vt:lpstr>
      <vt:lpstr>淘宝网应用性能管理的原理和实践</vt:lpstr>
      <vt:lpstr>个人简介</vt:lpstr>
      <vt:lpstr>Agenda</vt:lpstr>
      <vt:lpstr>应用性能管理的背景</vt:lpstr>
      <vt:lpstr>应用性能管理的背景</vt:lpstr>
      <vt:lpstr>应用性能管理的趋势</vt:lpstr>
      <vt:lpstr>阿里巴巴的APM现状</vt:lpstr>
      <vt:lpstr>理想的APM未来</vt:lpstr>
      <vt:lpstr>平台解决的问题</vt:lpstr>
      <vt:lpstr>遇到的问题</vt:lpstr>
      <vt:lpstr>一体化性能测试平台</vt:lpstr>
      <vt:lpstr>平台设计概要</vt:lpstr>
      <vt:lpstr>测试平台拓扑结构</vt:lpstr>
      <vt:lpstr>平台运行数据</vt:lpstr>
      <vt:lpstr>后续发展</vt:lpstr>
      <vt:lpstr>Discussion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Wei</dc:creator>
  <cp:lastModifiedBy>田鸠</cp:lastModifiedBy>
  <cp:revision>553</cp:revision>
  <dcterms:created xsi:type="dcterms:W3CDTF">2012-09-17T07:56:03Z</dcterms:created>
  <dcterms:modified xsi:type="dcterms:W3CDTF">2013-07-10T10:58:10Z</dcterms:modified>
</cp:coreProperties>
</file>