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68" r:id="rId12"/>
    <p:sldId id="274" r:id="rId13"/>
    <p:sldId id="271" r:id="rId14"/>
    <p:sldId id="273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aobao-idev/wax/tree/dev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Lua+wax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上的应用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白 衣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wax</a:t>
            </a:r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改进</a:t>
            </a:r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2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899592" y="1875596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/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luabridge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端上增加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callNativeMethod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后来遇到另一个问题：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同种类的不同实例，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callNativeMethod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就乱了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再次改进，运行的时候动态绑定真正的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method</a:t>
            </a: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3404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3888432" cy="5667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000" b="1" dirty="0" err="1" smtClean="0">
                <a:latin typeface="微软雅黑"/>
                <a:ea typeface="微软雅黑"/>
                <a:cs typeface="微软雅黑"/>
              </a:rPr>
              <a:t>wax</a:t>
            </a:r>
            <a:r>
              <a:rPr lang="en-US" altLang="en-US" sz="3000" b="1" dirty="0" err="1">
                <a:latin typeface="微软雅黑"/>
                <a:ea typeface="微软雅黑"/>
                <a:cs typeface="微软雅黑"/>
              </a:rPr>
              <a:t>改</a:t>
            </a:r>
            <a:r>
              <a:rPr lang="en-US" altLang="en-US" sz="3000" b="1" dirty="0" err="1" smtClean="0">
                <a:latin typeface="微软雅黑"/>
                <a:ea typeface="微软雅黑"/>
                <a:cs typeface="微软雅黑"/>
              </a:rPr>
              <a:t>进后的一些code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592" y="2203117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dirty="0" err="1" smtClean="0"/>
              <a:t>axbind.lua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err="1" smtClean="0"/>
              <a:t>waxBind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/>
              <a:t>function 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(self)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self:waxCallNative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');</a:t>
            </a:r>
          </a:p>
          <a:p>
            <a:r>
              <a:rPr lang="en-US" altLang="zh-CN" sz="2000" dirty="0"/>
              <a:t>    print('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 called from </a:t>
            </a:r>
            <a:r>
              <a:rPr lang="en-US" altLang="zh-CN" sz="2000" dirty="0" err="1"/>
              <a:t>lua</a:t>
            </a:r>
            <a:r>
              <a:rPr lang="en-US" altLang="zh-CN" sz="2000" dirty="0"/>
              <a:t>.');</a:t>
            </a:r>
          </a:p>
          <a:p>
            <a:r>
              <a:rPr lang="en-US" altLang="zh-CN" sz="2000" dirty="0" smtClean="0"/>
              <a:t>end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4843025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ViewController.m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 smtClean="0"/>
              <a:t>wax_bind</a:t>
            </a:r>
            <a:r>
              <a:rPr lang="en-US" altLang="zh-CN" dirty="0"/>
              <a:t>([[[</a:t>
            </a:r>
            <a:r>
              <a:rPr lang="en-US" altLang="zh-CN" dirty="0" err="1"/>
              <a:t>NSBundle</a:t>
            </a:r>
            <a:r>
              <a:rPr lang="en-US" altLang="zh-CN" dirty="0"/>
              <a:t> </a:t>
            </a:r>
            <a:r>
              <a:rPr lang="en-US" altLang="zh-CN" dirty="0" err="1"/>
              <a:t>mainBundle</a:t>
            </a:r>
            <a:r>
              <a:rPr lang="en-US" altLang="zh-CN" dirty="0"/>
              <a:t>] </a:t>
            </a:r>
            <a:r>
              <a:rPr lang="en-US" altLang="zh-CN" dirty="0" err="1"/>
              <a:t>resourcePath</a:t>
            </a:r>
            <a:r>
              <a:rPr lang="en-US" altLang="zh-CN" dirty="0"/>
              <a:t>] cStringUsingEncoding:NSUTF8StringEncoding],</a:t>
            </a:r>
          </a:p>
          <a:p>
            <a:r>
              <a:rPr lang="en-US" altLang="zh-CN" dirty="0"/>
              <a:t>             [@"</a:t>
            </a:r>
            <a:r>
              <a:rPr lang="en-US" altLang="zh-CN" dirty="0" err="1"/>
              <a:t>waxbind.lua</a:t>
            </a:r>
            <a:r>
              <a:rPr lang="en-US" altLang="zh-CN" dirty="0"/>
              <a:t>" cStringUsingEncoding:NSUTF8StringEncoding],</a:t>
            </a:r>
          </a:p>
          <a:p>
            <a:r>
              <a:rPr lang="en-US" altLang="zh-CN" dirty="0"/>
              <a:t>             self);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6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3888432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脚本的安全性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592" y="2203117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935088" y="2348880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加密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脚本二进制化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改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luac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5817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3888432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err="1" smtClean="0">
                <a:latin typeface="微软雅黑"/>
                <a:ea typeface="微软雅黑"/>
                <a:cs typeface="微软雅黑"/>
              </a:rPr>
              <a:t>Lua+wax</a:t>
            </a:r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en-US" sz="3000" b="1" dirty="0" smtClean="0">
                <a:latin typeface="微软雅黑"/>
                <a:ea typeface="微软雅黑"/>
                <a:cs typeface="微软雅黑"/>
              </a:rPr>
              <a:t>限制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592" y="2203117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83568" y="2136913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苹果公司审核的担忧。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代码上的限制：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所有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的成员变量，都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要有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getter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setter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函数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@property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    </a:t>
            </a: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2. getter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setter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函数名，不能有下划线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工程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上的限制：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修改自由，版本不好控制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开发工程师要掌握两门语言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目前没找到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debug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工具，要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log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调试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8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3888432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000" b="1" dirty="0" smtClean="0">
                <a:latin typeface="微软雅黑"/>
                <a:ea typeface="微软雅黑"/>
                <a:cs typeface="微软雅黑"/>
              </a:rPr>
              <a:t>参考资料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592" y="2203117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276872"/>
            <a:ext cx="8229600" cy="38492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Lua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PIL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: http://www.lua.org/pil/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contents.html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Wax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https://github.com/probablycorey/wax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400" dirty="0">
                <a:latin typeface="微软雅黑"/>
                <a:ea typeface="微软雅黑"/>
                <a:cs typeface="微软雅黑"/>
                <a:hlinkClick r:id="rId2"/>
              </a:rPr>
              <a:t>https://github.com/taobao-idev/wax/tree/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  <a:hlinkClick r:id="rId2"/>
              </a:rPr>
              <a:t>devel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https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://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github.com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/mmin18/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WaxPatch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40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051720" y="2924944"/>
            <a:ext cx="54006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微软雅黑"/>
                <a:ea typeface="微软雅黑"/>
                <a:cs typeface="微软雅黑"/>
              </a:rPr>
              <a:t>谢谢！！</a:t>
            </a:r>
            <a:endParaRPr lang="zh-CN" altLang="en-US" sz="36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92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主要内容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259632" y="2132856"/>
            <a:ext cx="6336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Lua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什么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2.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wax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是什么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我对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wax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做的一些扩展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4.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wax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上的一些限制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关于</a:t>
            </a:r>
            <a:r>
              <a:rPr lang="en-US" altLang="zh-CN" sz="3000" b="1" dirty="0" err="1" smtClean="0">
                <a:latin typeface="微软雅黑"/>
                <a:ea typeface="微软雅黑"/>
                <a:cs typeface="微软雅黑"/>
              </a:rPr>
              <a:t>Lua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1412776"/>
            <a:ext cx="1625600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176403"/>
            <a:ext cx="6336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一种嵌入式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脚本编程语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言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语言实现。巴西。开源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脚本语言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解释执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行，有自己语法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指令集</a:t>
            </a: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以及虚拟机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嵌入式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语言定位 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嵌入到宿主程序中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为宿主程序提供扩展和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定制功能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API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设计都是围绕这点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小且快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.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应用案例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pc :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魔兽世界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phone :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愤怒的小鸟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err="1" smtClean="0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基本概念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32" y="1412776"/>
            <a:ext cx="1625600" cy="1625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7584" y="2204864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数据类型：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nil   number   string   </a:t>
            </a:r>
            <a:r>
              <a:rPr lang="en-US" altLang="zh-CN" sz="2000" b="1" dirty="0" err="1" smtClean="0">
                <a:latin typeface="微软雅黑"/>
                <a:ea typeface="微软雅黑"/>
                <a:cs typeface="微软雅黑"/>
              </a:rPr>
              <a:t>boolean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0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           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function  table</a:t>
            </a:r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000" b="1" dirty="0" err="1" smtClean="0">
                <a:latin typeface="微软雅黑"/>
                <a:ea typeface="微软雅黑"/>
                <a:cs typeface="微软雅黑"/>
              </a:rPr>
              <a:t>userdata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coroutine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function closure (</a:t>
            </a:r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闭包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metatable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元表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栈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2516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关于</a:t>
            </a:r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wax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592" y="2203117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开源框架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sz="2000" dirty="0" err="1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来写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2000" dirty="0" err="1">
                <a:latin typeface="微软雅黑"/>
                <a:ea typeface="微软雅黑"/>
                <a:cs typeface="微软雅黑"/>
              </a:rPr>
              <a:t>iphone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app</a:t>
            </a:r>
          </a:p>
          <a:p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2.    Bridge between Objective-C and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Lua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3.    Using Objective-C runtime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6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000" b="1" dirty="0" smtClean="0">
                <a:latin typeface="微软雅黑"/>
                <a:ea typeface="微软雅黑"/>
                <a:cs typeface="微软雅黑"/>
              </a:rPr>
              <a:t>why </a:t>
            </a:r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wax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99592" y="2156658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自动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GC</a:t>
            </a: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没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release  retain</a:t>
            </a: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2.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少写一些代码。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</a:p>
          <a:p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      没有头文件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没有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 type  array  dictionary </a:t>
            </a: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3.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暴露所有的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类到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UIKit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Foundation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等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还有你自己的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Objective-C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代码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4.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提供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库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库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xml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库等扩展库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5.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支持强大的闭包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 startAt="5"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6.  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Lua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自带正则匹配库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wax</a:t>
            </a:r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架构图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569095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4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一些</a:t>
            </a:r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code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420888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waxClass</a:t>
            </a:r>
            <a:r>
              <a:rPr lang="en-US" altLang="zh-CN" dirty="0"/>
              <a:t>{"</a:t>
            </a:r>
            <a:r>
              <a:rPr lang="en-US" altLang="zh-CN" dirty="0" err="1"/>
              <a:t>MyController</a:t>
            </a:r>
            <a:r>
              <a:rPr lang="en-US" altLang="zh-CN" dirty="0"/>
              <a:t>", </a:t>
            </a:r>
            <a:r>
              <a:rPr lang="en-US" altLang="zh-CN" dirty="0" err="1"/>
              <a:t>UIViewController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-- to call a method on super, simply use </a:t>
            </a:r>
            <a:r>
              <a:rPr lang="en-US" altLang="zh-CN" dirty="0" err="1"/>
              <a:t>self.super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self.super:initWithNibName_bundle</a:t>
            </a:r>
            <a:r>
              <a:rPr lang="en-US" altLang="zh-CN" dirty="0"/>
              <a:t>("</a:t>
            </a:r>
            <a:r>
              <a:rPr lang="en-US" altLang="zh-CN" dirty="0" err="1"/>
              <a:t>MyControllerView.xib</a:t>
            </a:r>
            <a:r>
              <a:rPr lang="en-US" altLang="zh-CN" dirty="0"/>
              <a:t>", nil)</a:t>
            </a:r>
          </a:p>
          <a:p>
            <a:r>
              <a:rPr lang="en-US" altLang="zh-CN" dirty="0"/>
              <a:t>  return self</a:t>
            </a:r>
          </a:p>
          <a:p>
            <a:r>
              <a:rPr lang="en-US" altLang="zh-CN" dirty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viewDidLoad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-- Do all your other stuff here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7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39552" y="1484784"/>
            <a:ext cx="2664296" cy="5667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wax</a:t>
            </a:r>
            <a:r>
              <a:rPr lang="zh-CN" altLang="en-US" sz="3000" b="1" dirty="0" smtClean="0">
                <a:latin typeface="微软雅黑"/>
                <a:ea typeface="微软雅黑"/>
                <a:cs typeface="微软雅黑"/>
              </a:rPr>
              <a:t>改进</a:t>
            </a:r>
            <a:r>
              <a:rPr lang="en-US" altLang="zh-CN" sz="3000" b="1" dirty="0" smtClean="0">
                <a:latin typeface="微软雅黑"/>
                <a:ea typeface="微软雅黑"/>
                <a:cs typeface="微软雅黑"/>
              </a:rPr>
              <a:t>1</a:t>
            </a:r>
            <a:endParaRPr lang="zh-CN" altLang="en-US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99592" y="198884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增加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wax_bind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 </a:t>
            </a:r>
          </a:p>
          <a:p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     绑定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创建的类和要对应的脚本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创建的类，封装成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userdata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，并将脚本中的函数注册给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的类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缺点：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的函数不能复用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501</Words>
  <Application>Microsoft Macintosh PowerPoint</Application>
  <PresentationFormat>全屏显示(4:3)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Yi Bai</cp:lastModifiedBy>
  <cp:revision>68</cp:revision>
  <dcterms:created xsi:type="dcterms:W3CDTF">2013-06-14T07:26:38Z</dcterms:created>
  <dcterms:modified xsi:type="dcterms:W3CDTF">2013-07-14T01:11:34Z</dcterms:modified>
</cp:coreProperties>
</file>