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61" r:id="rId4"/>
    <p:sldId id="262" r:id="rId5"/>
    <p:sldId id="263" r:id="rId6"/>
    <p:sldId id="265" r:id="rId7"/>
    <p:sldId id="266" r:id="rId8"/>
    <p:sldId id="269" r:id="rId9"/>
    <p:sldId id="274" r:id="rId10"/>
    <p:sldId id="275" r:id="rId11"/>
    <p:sldId id="276" r:id="rId12"/>
    <p:sldId id="270" r:id="rId13"/>
    <p:sldId id="271" r:id="rId14"/>
    <p:sldId id="273" r:id="rId15"/>
    <p:sldId id="272" r:id="rId16"/>
    <p:sldId id="277" r:id="rId17"/>
    <p:sldId id="267" r:id="rId18"/>
    <p:sldId id="268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nag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8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1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0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/31166/25-ios-app-performance-tips-tricks%23smallxibs" TargetMode="External"/><Relationship Id="rId4" Type="http://schemas.openxmlformats.org/officeDocument/2006/relationships/hyperlink" Target="Official%20iOS%20PerformanceTuning%20Gui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itlab.alibaba-inc.com/shenghua.nish/sword/tree/master?ticket=bc423c48-9894-40a8-b93b-7e4774671df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988840"/>
            <a:ext cx="64556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IOS </a:t>
            </a:r>
            <a:r>
              <a:rPr lang="zh-CN" altLang="en-US" sz="5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客户端稳定性和</a:t>
            </a:r>
          </a:p>
          <a:p>
            <a:pPr algn="ctr"/>
            <a:r>
              <a:rPr lang="zh-CN" altLang="en-US" sz="5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性能讨论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450912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余东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幻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悟</a:t>
            </a:r>
          </a:p>
          <a:p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33964" y="3640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 descr="屏幕快照 2013-07-12 下午5.1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8172"/>
            <a:ext cx="8499671" cy="25110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63688" y="908720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性能优化工具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202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33964" y="3640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屏幕快照 2013-07-12 下午5.14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701614" cy="42484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3688" y="764704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性能优化工具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459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52474" y="1995879"/>
            <a:ext cx="5111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ARC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进行内存管理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在适当的情况下使用</a:t>
            </a:r>
            <a:r>
              <a:rPr kumimoji="1" lang="en-US" altLang="zh-CN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reuseIdentifier</a:t>
            </a:r>
            <a:endParaRPr kumimoji="1" lang="en-US" altLang="zh-CN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尽可能将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View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设置为不透明（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Opaque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避免臃肿的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XIBs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不要阻塞主线程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GZIP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压缩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720" y="764704"/>
            <a:ext cx="626469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性能优化通用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tips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717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52474" y="1995879"/>
            <a:ext cx="417571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重用和延迟加载</a:t>
            </a: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View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让图片的大小跟</a:t>
            </a:r>
            <a:r>
              <a:rPr kumimoji="1" lang="en-US" altLang="zh-CN" dirty="0" err="1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UIImageView</a:t>
            </a:r>
            <a:r>
              <a:rPr kumimoji="1" lang="zh-CN" altLang="en-US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一样 </a:t>
            </a:r>
            <a:endParaRPr kumimoji="1" lang="en-US" altLang="zh-CN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考虑绘制</a:t>
            </a: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处理内存警告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重用花销很大的对象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1720" y="692696"/>
            <a:ext cx="626469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性能优化通用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tips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978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1720" y="764704"/>
            <a:ext cx="626469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性能优化通用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tips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1720" y="2132856"/>
            <a:ext cx="4751774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避免重新处理数据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设置阴影路径</a:t>
            </a: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优化</a:t>
            </a:r>
            <a:r>
              <a:rPr kumimoji="1" lang="en-US" altLang="zh-CN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TableView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缓存图片 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— 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或者不缓存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尽量避免</a:t>
            </a:r>
            <a:r>
              <a:rPr kumimoji="1"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Date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格式化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441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5656" y="908720"/>
            <a:ext cx="648072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性能优化更进一步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9672" y="2492896"/>
            <a:ext cx="45830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缓存</a:t>
            </a:r>
          </a:p>
          <a:p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dirty="0" err="1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Wifi</a:t>
            </a:r>
            <a:r>
              <a:rPr lang="zh-CN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下预加载</a:t>
            </a:r>
            <a:endParaRPr lang="en-US" altLang="zh-CN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424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03848" y="90872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参考文献</a:t>
            </a:r>
            <a:endParaRPr lang="en-US" altLang="zh-CN" sz="4800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2474" y="1995879"/>
            <a:ext cx="4175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25 </a:t>
            </a:r>
            <a:r>
              <a:rPr lang="en-US" altLang="zh-CN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iOS App Performance Tips &amp; </a:t>
            </a: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Tricks</a:t>
            </a: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  <a:hlinkClick r:id="rId3"/>
              </a:rPr>
              <a:t>l</a:t>
            </a:r>
            <a:r>
              <a:rPr lang="en-US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  <a:hlinkClick r:id="rId3"/>
              </a:rPr>
              <a:t>ink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Apple</a:t>
            </a:r>
            <a:r>
              <a:rPr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官方的性能优化文档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  <a:hlinkClick r:id="rId4" action="ppaction://hlinkfile"/>
              </a:rPr>
              <a:t>link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880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656" y="2564904"/>
            <a:ext cx="5429021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稳定与测试紧密相关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性能涉及点较多，需要对多个细节进行处理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3848" y="90872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592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3848" y="90872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Q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A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40" y="2780928"/>
            <a:ext cx="7173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对</a:t>
            </a:r>
            <a:r>
              <a:rPr kumimoji="1" lang="zh-CN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老机型</a:t>
            </a: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是否可以在程序中区分对待，舍弃部分效果换来快速响应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如何避免过度优化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923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744" y="2564904"/>
            <a:ext cx="3744416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Thanks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!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100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24468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还原用户真实实用场景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处理弱网络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异常处理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处</a:t>
            </a:r>
            <a:r>
              <a:rPr lang="zh-CN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理内存警告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自动化测试</a:t>
            </a:r>
            <a:endParaRPr lang="en-US" altLang="zh-CN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712" y="836712"/>
            <a:ext cx="568863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打造更为稳定的</a:t>
            </a:r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app</a:t>
            </a:r>
            <a:endParaRPr lang="zh-CN" altLang="en-US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656" y="1772816"/>
            <a:ext cx="5429021" cy="422423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TW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TW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越狱</a:t>
            </a:r>
            <a:endParaRPr lang="en-US" altLang="zh-TW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输入法冲突</a:t>
            </a:r>
            <a:r>
              <a:rPr lang="zh-CN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版本</a:t>
            </a:r>
            <a:endParaRPr lang="zh-TW" altLang="en-US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老机型 </a:t>
            </a:r>
            <a:r>
              <a:rPr lang="en-US" altLang="zh-TW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4.3 </a:t>
            </a:r>
            <a:r>
              <a:rPr lang="zh-TW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适配</a:t>
            </a:r>
            <a:endParaRPr lang="en-US" altLang="zh-TW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改变</a:t>
            </a:r>
            <a:endParaRPr lang="zh-TW" altLang="en-US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TW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TW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TW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方</a:t>
            </a:r>
            <a:r>
              <a:rPr lang="en-US" altLang="zh-TW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app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流量压缩软件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其他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低版本升级覆盖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内部数据文件变多，数据库变大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704" y="764704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还原用户真实实用场景</a:t>
            </a:r>
          </a:p>
        </p:txBody>
      </p:sp>
    </p:spTree>
    <p:extLst>
      <p:ext uri="{BB962C8B-B14F-4D97-AF65-F5344CB8AC3E}">
        <p14:creationId xmlns:p14="http://schemas.microsoft.com/office/powerpoint/2010/main" val="9801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9752" y="908720"/>
            <a:ext cx="417646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处理弱网络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59632" y="2060848"/>
            <a:ext cx="456184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需要在页面</a:t>
            </a:r>
            <a:r>
              <a:rPr kumimoji="1" lang="en-US" altLang="zh-CN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dealloc</a:t>
            </a: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的时候取消网络请求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ARC</a:t>
            </a: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中避免循环引用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 descr="屏幕快照 2013-07-12 下午6.0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7056784" cy="15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3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161582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更多的使用</a:t>
            </a:r>
            <a:r>
              <a:rPr lang="en-US" altLang="zh-CN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try catch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分析</a:t>
            </a:r>
            <a:r>
              <a:rPr lang="en-US" altLang="zh-CN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crash </a:t>
            </a:r>
            <a:r>
              <a:rPr lang="en-US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report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err="1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UserTrack</a:t>
            </a: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 分析无法</a:t>
            </a:r>
            <a:r>
              <a:rPr lang="en-US" altLang="zh-CN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catch</a:t>
            </a:r>
            <a:r>
              <a:rPr lang="zh-CN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的异常</a:t>
            </a:r>
            <a:endParaRPr lang="en-US" altLang="zh-CN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3848" y="90872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异常处理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00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131574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dirty="0" err="1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模拟内存警告，检查是否会crash</a:t>
            </a:r>
            <a:endParaRPr lang="en-US" altLang="en-US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用户状态保持</a:t>
            </a:r>
            <a:endParaRPr lang="en-US" altLang="zh-CN" dirty="0" smtClean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728" y="908720"/>
            <a:ext cx="46085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处理内存警告</a:t>
            </a:r>
          </a:p>
        </p:txBody>
      </p:sp>
    </p:spTree>
    <p:extLst>
      <p:ext uri="{BB962C8B-B14F-4D97-AF65-F5344CB8AC3E}">
        <p14:creationId xmlns:p14="http://schemas.microsoft.com/office/powerpoint/2010/main" val="331506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656" y="1988840"/>
            <a:ext cx="5429021" cy="2862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lang="en-US" altLang="zh-TW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onkey</a:t>
            </a:r>
            <a:r>
              <a:rPr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</a:t>
            </a:r>
            <a:r>
              <a:rPr lang="en-US" altLang="zh-TW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est</a:t>
            </a:r>
            <a:r>
              <a:rPr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en-US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anteater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服务端与客户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端的联合自动化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en-US" altLang="zh-TW" dirty="0" err="1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nstruments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automation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模板 </a:t>
            </a:r>
            <a:r>
              <a:rPr lang="en-US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内部</a:t>
            </a:r>
            <a:r>
              <a:rPr lang="en-US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平台统一</a:t>
            </a:r>
            <a:r>
              <a:rPr lang="en-US" altLang="zh-TW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UI</a:t>
            </a:r>
            <a:r>
              <a:rPr lang="zh-TW" altLang="en-US" dirty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测试框架 </a:t>
            </a:r>
            <a:r>
              <a:rPr lang="en-US" altLang="zh-TW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sword</a:t>
            </a:r>
            <a:r>
              <a:rPr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  <a:hlinkClick r:id="rId3"/>
              </a:rPr>
              <a:t>link</a:t>
            </a:r>
            <a:endParaRPr lang="en-US" altLang="zh-TW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7744" y="908720"/>
            <a:ext cx="403934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自动化测试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1506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1680" y="908720"/>
            <a:ext cx="633670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性能优化考察要点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1720" y="2204864"/>
            <a:ext cx="4175710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程序响应速度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滚动时是否卡顿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启动速度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动画是否流程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网络加载速度</a:t>
            </a: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915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1613" y="2239963"/>
            <a:ext cx="5429021" cy="7848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altLang="zh-CN" dirty="0">
              <a:solidFill>
                <a:srgbClr val="FF9900"/>
              </a:solidFill>
              <a:latin typeface="宋体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3688" y="908720"/>
            <a:ext cx="6408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IOS</a:t>
            </a:r>
            <a:r>
              <a:rPr lang="zh-CN" altLang="en-US" sz="4800" dirty="0" smtClean="0">
                <a:solidFill>
                  <a:srgbClr val="FF9900"/>
                </a:solidFill>
                <a:latin typeface="微软雅黑"/>
                <a:ea typeface="微软雅黑"/>
                <a:cs typeface="微软雅黑"/>
              </a:rPr>
              <a:t>性能优化工具</a:t>
            </a:r>
            <a:endParaRPr lang="en-US" altLang="zh-CN" sz="4800" dirty="0">
              <a:solidFill>
                <a:srgbClr val="FF99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720" y="2348880"/>
            <a:ext cx="417571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Instruments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Core</a:t>
            </a: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Animation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Time</a:t>
            </a:r>
            <a:r>
              <a:rPr kumimoji="1" lang="zh-CN" altLang="en-US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solidFill>
                  <a:srgbClr val="FF9933"/>
                </a:solidFill>
                <a:latin typeface="微软雅黑"/>
                <a:ea typeface="微软雅黑"/>
                <a:cs typeface="微软雅黑"/>
              </a:rPr>
              <a:t>Profile</a:t>
            </a:r>
            <a:endParaRPr kumimoji="1" lang="zh-CN" altLang="en-US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993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3964" y="3640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7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235</Words>
  <Application>Microsoft Macintosh PowerPoint</Application>
  <PresentationFormat>全屏显示(4:3)</PresentationFormat>
  <Paragraphs>88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wnag</cp:lastModifiedBy>
  <cp:revision>194</cp:revision>
  <cp:lastPrinted>2013-07-14T04:55:50Z</cp:lastPrinted>
  <dcterms:created xsi:type="dcterms:W3CDTF">2013-06-14T07:54:17Z</dcterms:created>
  <dcterms:modified xsi:type="dcterms:W3CDTF">2013-07-14T05:23:48Z</dcterms:modified>
</cp:coreProperties>
</file>