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61" r:id="rId3"/>
    <p:sldId id="271" r:id="rId4"/>
    <p:sldId id="262" r:id="rId5"/>
    <p:sldId id="272" r:id="rId6"/>
    <p:sldId id="263" r:id="rId7"/>
    <p:sldId id="273" r:id="rId8"/>
    <p:sldId id="265" r:id="rId9"/>
    <p:sldId id="282" r:id="rId10"/>
    <p:sldId id="283" r:id="rId11"/>
    <p:sldId id="284" r:id="rId12"/>
    <p:sldId id="269" r:id="rId13"/>
    <p:sldId id="270" r:id="rId14"/>
    <p:sldId id="275" r:id="rId15"/>
    <p:sldId id="276" r:id="rId16"/>
    <p:sldId id="274" r:id="rId17"/>
    <p:sldId id="277" r:id="rId18"/>
    <p:sldId id="278" r:id="rId19"/>
    <p:sldId id="279" r:id="rId20"/>
    <p:sldId id="286" r:id="rId21"/>
    <p:sldId id="287" r:id="rId22"/>
    <p:sldId id="285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1" r:id="rId35"/>
    <p:sldId id="302" r:id="rId36"/>
    <p:sldId id="303" r:id="rId37"/>
    <p:sldId id="304" r:id="rId38"/>
    <p:sldId id="306" r:id="rId39"/>
    <p:sldId id="307" r:id="rId40"/>
    <p:sldId id="308" r:id="rId41"/>
    <p:sldId id="309" r:id="rId42"/>
    <p:sldId id="310" r:id="rId43"/>
    <p:sldId id="31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500FB-8F1E-45FD-A4DE-9AEAEF7F1600}" v="2" dt="2021-08-09T05:01:07.313"/>
    <p1510:client id="{BEC5BCC2-5615-4409-9434-E1C80066C1D9}" v="113" dt="2021-08-10T06:18:24.225"/>
    <p1510:client id="{F82B1ED5-4741-4F72-B8E1-97A4638EFA8C}" v="1316" dt="2021-08-01T13:56:04.5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도현" userId="2ed1ef2876d933b1" providerId="Windows Live" clId="Web-{840EFAB5-BDA9-4391-AD3E-C49B8D5ABBFD}"/>
    <pc:docChg chg="modSld">
      <pc:chgData name="신 도현" userId="2ed1ef2876d933b1" providerId="Windows Live" clId="Web-{840EFAB5-BDA9-4391-AD3E-C49B8D5ABBFD}" dt="2021-07-22T11:12:20.437" v="1"/>
      <pc:docMkLst>
        <pc:docMk/>
      </pc:docMkLst>
      <pc:sldChg chg="addSp">
        <pc:chgData name="신 도현" userId="2ed1ef2876d933b1" providerId="Windows Live" clId="Web-{840EFAB5-BDA9-4391-AD3E-C49B8D5ABBFD}" dt="2021-07-22T11:11:33.780" v="0"/>
        <pc:sldMkLst>
          <pc:docMk/>
          <pc:sldMk cId="4083662295" sldId="309"/>
        </pc:sldMkLst>
        <pc:grpChg chg="add">
          <ac:chgData name="신 도현" userId="2ed1ef2876d933b1" providerId="Windows Live" clId="Web-{840EFAB5-BDA9-4391-AD3E-C49B8D5ABBFD}" dt="2021-07-22T11:11:33.780" v="0"/>
          <ac:grpSpMkLst>
            <pc:docMk/>
            <pc:sldMk cId="4083662295" sldId="309"/>
            <ac:grpSpMk id="3" creationId="{DC86B07C-1BCE-4364-BC2B-02A79AE90B8F}"/>
          </ac:grpSpMkLst>
        </pc:grpChg>
      </pc:sldChg>
      <pc:sldChg chg="addSp">
        <pc:chgData name="신 도현" userId="2ed1ef2876d933b1" providerId="Windows Live" clId="Web-{840EFAB5-BDA9-4391-AD3E-C49B8D5ABBFD}" dt="2021-07-22T11:12:20.437" v="1"/>
        <pc:sldMkLst>
          <pc:docMk/>
          <pc:sldMk cId="2095745071" sldId="310"/>
        </pc:sldMkLst>
        <pc:grpChg chg="add">
          <ac:chgData name="신 도현" userId="2ed1ef2876d933b1" providerId="Windows Live" clId="Web-{840EFAB5-BDA9-4391-AD3E-C49B8D5ABBFD}" dt="2021-07-22T11:12:20.437" v="1"/>
          <ac:grpSpMkLst>
            <pc:docMk/>
            <pc:sldMk cId="2095745071" sldId="310"/>
            <ac:grpSpMk id="3" creationId="{FA61D978-F132-40F1-9F4B-00CA49A2116F}"/>
          </ac:grpSpMkLst>
        </pc:grpChg>
      </pc:sldChg>
    </pc:docChg>
  </pc:docChgLst>
  <pc:docChgLst>
    <pc:chgData name="신 도현" userId="2ed1ef2876d933b1" providerId="Windows Live" clId="Web-{BEC5BCC2-5615-4409-9434-E1C80066C1D9}"/>
    <pc:docChg chg="addSld delSld modSld">
      <pc:chgData name="신 도현" userId="2ed1ef2876d933b1" providerId="Windows Live" clId="Web-{BEC5BCC2-5615-4409-9434-E1C80066C1D9}" dt="2021-08-10T06:18:24.225" v="112" actId="1076"/>
      <pc:docMkLst>
        <pc:docMk/>
      </pc:docMkLst>
      <pc:sldChg chg="addSp delSp">
        <pc:chgData name="신 도현" userId="2ed1ef2876d933b1" providerId="Windows Live" clId="Web-{BEC5BCC2-5615-4409-9434-E1C80066C1D9}" dt="2021-08-10T06:14:57.315" v="109"/>
        <pc:sldMkLst>
          <pc:docMk/>
          <pc:sldMk cId="106271902" sldId="302"/>
        </pc:sldMkLst>
        <pc:inkChg chg="add">
          <ac:chgData name="신 도현" userId="2ed1ef2876d933b1" providerId="Windows Live" clId="Web-{BEC5BCC2-5615-4409-9434-E1C80066C1D9}" dt="2021-08-10T06:14:03.485" v="105"/>
          <ac:inkMkLst>
            <pc:docMk/>
            <pc:sldMk cId="106271902" sldId="302"/>
            <ac:inkMk id="3" creationId="{FE729DC8-FC24-4B92-92E2-E2E07CF8194D}"/>
          </ac:inkMkLst>
        </pc:inkChg>
        <pc:inkChg chg="add del">
          <ac:chgData name="신 도현" userId="2ed1ef2876d933b1" providerId="Windows Live" clId="Web-{BEC5BCC2-5615-4409-9434-E1C80066C1D9}" dt="2021-08-10T06:14:56.487" v="108"/>
          <ac:inkMkLst>
            <pc:docMk/>
            <pc:sldMk cId="106271902" sldId="302"/>
            <ac:inkMk id="4" creationId="{1CEFA754-3721-45A3-A3A9-D32765D6B68D}"/>
          </ac:inkMkLst>
        </pc:inkChg>
        <pc:inkChg chg="add">
          <ac:chgData name="신 도현" userId="2ed1ef2876d933b1" providerId="Windows Live" clId="Web-{BEC5BCC2-5615-4409-9434-E1C80066C1D9}" dt="2021-08-10T06:14:57.315" v="109"/>
          <ac:inkMkLst>
            <pc:docMk/>
            <pc:sldMk cId="106271902" sldId="302"/>
            <ac:inkMk id="7" creationId="{2B5E0FF7-1570-45D6-A7E7-9B5066865409}"/>
          </ac:inkMkLst>
        </pc:inkChg>
      </pc:sldChg>
      <pc:sldChg chg="addSp">
        <pc:chgData name="신 도현" userId="2ed1ef2876d933b1" providerId="Windows Live" clId="Web-{BEC5BCC2-5615-4409-9434-E1C80066C1D9}" dt="2021-08-10T06:14:13.408" v="106"/>
        <pc:sldMkLst>
          <pc:docMk/>
          <pc:sldMk cId="829420020" sldId="303"/>
        </pc:sldMkLst>
        <pc:inkChg chg="add">
          <ac:chgData name="신 도현" userId="2ed1ef2876d933b1" providerId="Windows Live" clId="Web-{BEC5BCC2-5615-4409-9434-E1C80066C1D9}" dt="2021-08-10T06:14:13.408" v="106"/>
          <ac:inkMkLst>
            <pc:docMk/>
            <pc:sldMk cId="829420020" sldId="303"/>
            <ac:inkMk id="3" creationId="{A4C18CF8-36C3-442E-B3BA-76F75DDFC20A}"/>
          </ac:inkMkLst>
        </pc:inkChg>
      </pc:sldChg>
      <pc:sldChg chg="modSp">
        <pc:chgData name="신 도현" userId="2ed1ef2876d933b1" providerId="Windows Live" clId="Web-{BEC5BCC2-5615-4409-9434-E1C80066C1D9}" dt="2021-08-10T06:18:24.225" v="112" actId="1076"/>
        <pc:sldMkLst>
          <pc:docMk/>
          <pc:sldMk cId="4226575213" sldId="304"/>
        </pc:sldMkLst>
        <pc:grpChg chg="mod">
          <ac:chgData name="신 도현" userId="2ed1ef2876d933b1" providerId="Windows Live" clId="Web-{BEC5BCC2-5615-4409-9434-E1C80066C1D9}" dt="2021-08-10T06:18:24.225" v="112" actId="1076"/>
          <ac:grpSpMkLst>
            <pc:docMk/>
            <pc:sldMk cId="4226575213" sldId="304"/>
            <ac:grpSpMk id="10" creationId="{2DC97536-148D-497D-B785-5FBEF9092098}"/>
          </ac:grpSpMkLst>
        </pc:grpChg>
      </pc:sldChg>
      <pc:sldChg chg="addSp delSp add del replId">
        <pc:chgData name="신 도현" userId="2ed1ef2876d933b1" providerId="Windows Live" clId="Web-{BEC5BCC2-5615-4409-9434-E1C80066C1D9}" dt="2021-08-10T06:15:32.972" v="110"/>
        <pc:sldMkLst>
          <pc:docMk/>
          <pc:sldMk cId="3404522119" sldId="312"/>
        </pc:sldMkLst>
        <pc:spChg chg="del">
          <ac:chgData name="신 도현" userId="2ed1ef2876d933b1" providerId="Windows Live" clId="Web-{BEC5BCC2-5615-4409-9434-E1C80066C1D9}" dt="2021-08-10T06:08:59.963" v="1"/>
          <ac:spMkLst>
            <pc:docMk/>
            <pc:sldMk cId="3404522119" sldId="312"/>
            <ac:spMk id="7" creationId="{404C4140-C169-407D-82CF-B545D76B8744}"/>
          </ac:spMkLst>
        </pc:spChg>
        <pc:spChg chg="del">
          <ac:chgData name="신 도현" userId="2ed1ef2876d933b1" providerId="Windows Live" clId="Web-{BEC5BCC2-5615-4409-9434-E1C80066C1D9}" dt="2021-08-10T06:08:59.963" v="3"/>
          <ac:spMkLst>
            <pc:docMk/>
            <pc:sldMk cId="3404522119" sldId="312"/>
            <ac:spMk id="13" creationId="{54F3AD9A-4FB5-4DDA-A0CC-89DD6710B08D}"/>
          </ac:spMkLst>
        </pc:spChg>
        <pc:spChg chg="del">
          <ac:chgData name="신 도현" userId="2ed1ef2876d933b1" providerId="Windows Live" clId="Web-{BEC5BCC2-5615-4409-9434-E1C80066C1D9}" dt="2021-08-10T06:08:59.963" v="2"/>
          <ac:spMkLst>
            <pc:docMk/>
            <pc:sldMk cId="3404522119" sldId="312"/>
            <ac:spMk id="15" creationId="{20D7947E-73C8-4776-82AD-7EB92A9BEB75}"/>
          </ac:spMkLst>
        </pc:spChg>
        <pc:inkChg chg="add">
          <ac:chgData name="신 도현" userId="2ed1ef2876d933b1" providerId="Windows Live" clId="Web-{BEC5BCC2-5615-4409-9434-E1C80066C1D9}" dt="2021-08-10T06:09:20.151" v="4"/>
          <ac:inkMkLst>
            <pc:docMk/>
            <pc:sldMk cId="3404522119" sldId="312"/>
            <ac:inkMk id="2" creationId="{15AE3D47-243F-4315-9B99-239867D84E52}"/>
          </ac:inkMkLst>
        </pc:inkChg>
        <pc:inkChg chg="add del">
          <ac:chgData name="신 도현" userId="2ed1ef2876d933b1" providerId="Windows Live" clId="Web-{BEC5BCC2-5615-4409-9434-E1C80066C1D9}" dt="2021-08-10T06:09:25.604" v="6"/>
          <ac:inkMkLst>
            <pc:docMk/>
            <pc:sldMk cId="3404522119" sldId="312"/>
            <ac:inkMk id="3" creationId="{EC4842D2-29B8-410A-9CCF-4E0472B9B0BA}"/>
          </ac:inkMkLst>
        </pc:inkChg>
        <pc:inkChg chg="add">
          <ac:chgData name="신 도현" userId="2ed1ef2876d933b1" providerId="Windows Live" clId="Web-{BEC5BCC2-5615-4409-9434-E1C80066C1D9}" dt="2021-08-10T06:09:26.011" v="7"/>
          <ac:inkMkLst>
            <pc:docMk/>
            <pc:sldMk cId="3404522119" sldId="312"/>
            <ac:inkMk id="4" creationId="{673DF46E-6E8B-4D52-8961-3A92672D8495}"/>
          </ac:inkMkLst>
        </pc:inkChg>
        <pc:inkChg chg="add">
          <ac:chgData name="신 도현" userId="2ed1ef2876d933b1" providerId="Windows Live" clId="Web-{BEC5BCC2-5615-4409-9434-E1C80066C1D9}" dt="2021-08-10T06:09:37.980" v="8"/>
          <ac:inkMkLst>
            <pc:docMk/>
            <pc:sldMk cId="3404522119" sldId="312"/>
            <ac:inkMk id="8" creationId="{59236EBC-922D-479D-BE3B-69718A8E3CE1}"/>
          </ac:inkMkLst>
        </pc:inkChg>
        <pc:inkChg chg="add">
          <ac:chgData name="신 도현" userId="2ed1ef2876d933b1" providerId="Windows Live" clId="Web-{BEC5BCC2-5615-4409-9434-E1C80066C1D9}" dt="2021-08-10T06:09:39.495" v="9"/>
          <ac:inkMkLst>
            <pc:docMk/>
            <pc:sldMk cId="3404522119" sldId="312"/>
            <ac:inkMk id="9" creationId="{49999DED-25F2-4556-AFE0-0C986F31C3D1}"/>
          </ac:inkMkLst>
        </pc:inkChg>
        <pc:inkChg chg="add">
          <ac:chgData name="신 도현" userId="2ed1ef2876d933b1" providerId="Windows Live" clId="Web-{BEC5BCC2-5615-4409-9434-E1C80066C1D9}" dt="2021-08-10T06:09:40.355" v="10"/>
          <ac:inkMkLst>
            <pc:docMk/>
            <pc:sldMk cId="3404522119" sldId="312"/>
            <ac:inkMk id="11" creationId="{A4F5A38D-5FAF-49BC-B62F-96539548C0F3}"/>
          </ac:inkMkLst>
        </pc:inkChg>
        <pc:inkChg chg="add">
          <ac:chgData name="신 도현" userId="2ed1ef2876d933b1" providerId="Windows Live" clId="Web-{BEC5BCC2-5615-4409-9434-E1C80066C1D9}" dt="2021-08-10T06:09:41.433" v="11"/>
          <ac:inkMkLst>
            <pc:docMk/>
            <pc:sldMk cId="3404522119" sldId="312"/>
            <ac:inkMk id="12" creationId="{99769F34-65C7-4739-9701-07B1A50611C4}"/>
          </ac:inkMkLst>
        </pc:inkChg>
        <pc:inkChg chg="add">
          <ac:chgData name="신 도현" userId="2ed1ef2876d933b1" providerId="Windows Live" clId="Web-{BEC5BCC2-5615-4409-9434-E1C80066C1D9}" dt="2021-08-10T06:09:42.839" v="12"/>
          <ac:inkMkLst>
            <pc:docMk/>
            <pc:sldMk cId="3404522119" sldId="312"/>
            <ac:inkMk id="14" creationId="{B6FA6AE7-B30A-4281-A24D-82599A0DCD82}"/>
          </ac:inkMkLst>
        </pc:inkChg>
        <pc:inkChg chg="add">
          <ac:chgData name="신 도현" userId="2ed1ef2876d933b1" providerId="Windows Live" clId="Web-{BEC5BCC2-5615-4409-9434-E1C80066C1D9}" dt="2021-08-10T06:09:44.964" v="13"/>
          <ac:inkMkLst>
            <pc:docMk/>
            <pc:sldMk cId="3404522119" sldId="312"/>
            <ac:inkMk id="16" creationId="{5432AE9D-3955-49AC-9C6D-CF9D1A38BF71}"/>
          </ac:inkMkLst>
        </pc:inkChg>
        <pc:inkChg chg="add">
          <ac:chgData name="신 도현" userId="2ed1ef2876d933b1" providerId="Windows Live" clId="Web-{BEC5BCC2-5615-4409-9434-E1C80066C1D9}" dt="2021-08-10T06:09:47.261" v="14"/>
          <ac:inkMkLst>
            <pc:docMk/>
            <pc:sldMk cId="3404522119" sldId="312"/>
            <ac:inkMk id="17" creationId="{58CADB98-1E62-460D-8138-7EAE56A57EE3}"/>
          </ac:inkMkLst>
        </pc:inkChg>
        <pc:inkChg chg="add">
          <ac:chgData name="신 도현" userId="2ed1ef2876d933b1" providerId="Windows Live" clId="Web-{BEC5BCC2-5615-4409-9434-E1C80066C1D9}" dt="2021-08-10T06:09:50.293" v="15"/>
          <ac:inkMkLst>
            <pc:docMk/>
            <pc:sldMk cId="3404522119" sldId="312"/>
            <ac:inkMk id="18" creationId="{94DF4C0C-5CAE-4B7F-BE28-9D5ED49BCDC5}"/>
          </ac:inkMkLst>
        </pc:inkChg>
        <pc:inkChg chg="add">
          <ac:chgData name="신 도현" userId="2ed1ef2876d933b1" providerId="Windows Live" clId="Web-{BEC5BCC2-5615-4409-9434-E1C80066C1D9}" dt="2021-08-10T06:10:00.324" v="16"/>
          <ac:inkMkLst>
            <pc:docMk/>
            <pc:sldMk cId="3404522119" sldId="312"/>
            <ac:inkMk id="19" creationId="{FC5430B5-5000-4A7A-AFEF-0AA5A7286D75}"/>
          </ac:inkMkLst>
        </pc:inkChg>
        <pc:inkChg chg="add">
          <ac:chgData name="신 도현" userId="2ed1ef2876d933b1" providerId="Windows Live" clId="Web-{BEC5BCC2-5615-4409-9434-E1C80066C1D9}" dt="2021-08-10T06:10:02.355" v="17"/>
          <ac:inkMkLst>
            <pc:docMk/>
            <pc:sldMk cId="3404522119" sldId="312"/>
            <ac:inkMk id="20" creationId="{7BA38530-3A96-49BD-BB23-6A95471E9939}"/>
          </ac:inkMkLst>
        </pc:inkChg>
        <pc:inkChg chg="add">
          <ac:chgData name="신 도현" userId="2ed1ef2876d933b1" providerId="Windows Live" clId="Web-{BEC5BCC2-5615-4409-9434-E1C80066C1D9}" dt="2021-08-10T06:10:05.746" v="18"/>
          <ac:inkMkLst>
            <pc:docMk/>
            <pc:sldMk cId="3404522119" sldId="312"/>
            <ac:inkMk id="21" creationId="{10080B55-0E15-4373-BC31-6813E85857FD}"/>
          </ac:inkMkLst>
        </pc:inkChg>
        <pc:inkChg chg="add">
          <ac:chgData name="신 도현" userId="2ed1ef2876d933b1" providerId="Windows Live" clId="Web-{BEC5BCC2-5615-4409-9434-E1C80066C1D9}" dt="2021-08-10T06:10:08.418" v="19"/>
          <ac:inkMkLst>
            <pc:docMk/>
            <pc:sldMk cId="3404522119" sldId="312"/>
            <ac:inkMk id="22" creationId="{8702B08F-94F0-4CC1-8F26-96309544C412}"/>
          </ac:inkMkLst>
        </pc:inkChg>
        <pc:inkChg chg="add">
          <ac:chgData name="신 도현" userId="2ed1ef2876d933b1" providerId="Windows Live" clId="Web-{BEC5BCC2-5615-4409-9434-E1C80066C1D9}" dt="2021-08-10T06:10:14.809" v="20"/>
          <ac:inkMkLst>
            <pc:docMk/>
            <pc:sldMk cId="3404522119" sldId="312"/>
            <ac:inkMk id="23" creationId="{78B6AF80-AFD3-47E3-BBF8-1D354993F397}"/>
          </ac:inkMkLst>
        </pc:inkChg>
        <pc:inkChg chg="add">
          <ac:chgData name="신 도현" userId="2ed1ef2876d933b1" providerId="Windows Live" clId="Web-{BEC5BCC2-5615-4409-9434-E1C80066C1D9}" dt="2021-08-10T06:10:14.840" v="21"/>
          <ac:inkMkLst>
            <pc:docMk/>
            <pc:sldMk cId="3404522119" sldId="312"/>
            <ac:inkMk id="24" creationId="{196C2EE4-ACD0-430B-851F-4570B2EAA09E}"/>
          </ac:inkMkLst>
        </pc:inkChg>
        <pc:inkChg chg="add">
          <ac:chgData name="신 도현" userId="2ed1ef2876d933b1" providerId="Windows Live" clId="Web-{BEC5BCC2-5615-4409-9434-E1C80066C1D9}" dt="2021-08-10T06:10:16.496" v="22"/>
          <ac:inkMkLst>
            <pc:docMk/>
            <pc:sldMk cId="3404522119" sldId="312"/>
            <ac:inkMk id="25" creationId="{C5EDB32C-A2DC-4F6E-907B-046B547A222E}"/>
          </ac:inkMkLst>
        </pc:inkChg>
        <pc:inkChg chg="add">
          <ac:chgData name="신 도현" userId="2ed1ef2876d933b1" providerId="Windows Live" clId="Web-{BEC5BCC2-5615-4409-9434-E1C80066C1D9}" dt="2021-08-10T06:10:16.527" v="23"/>
          <ac:inkMkLst>
            <pc:docMk/>
            <pc:sldMk cId="3404522119" sldId="312"/>
            <ac:inkMk id="26" creationId="{DA4C1FE8-4245-474F-8588-FBB61B51FE06}"/>
          </ac:inkMkLst>
        </pc:inkChg>
        <pc:inkChg chg="add">
          <ac:chgData name="신 도현" userId="2ed1ef2876d933b1" providerId="Windows Live" clId="Web-{BEC5BCC2-5615-4409-9434-E1C80066C1D9}" dt="2021-08-10T06:10:17.059" v="24"/>
          <ac:inkMkLst>
            <pc:docMk/>
            <pc:sldMk cId="3404522119" sldId="312"/>
            <ac:inkMk id="27" creationId="{86D74E90-70BC-4818-B542-3D8DFEE3DA88}"/>
          </ac:inkMkLst>
        </pc:inkChg>
        <pc:inkChg chg="add">
          <ac:chgData name="신 도현" userId="2ed1ef2876d933b1" providerId="Windows Live" clId="Web-{BEC5BCC2-5615-4409-9434-E1C80066C1D9}" dt="2021-08-10T06:10:17.902" v="25"/>
          <ac:inkMkLst>
            <pc:docMk/>
            <pc:sldMk cId="3404522119" sldId="312"/>
            <ac:inkMk id="28" creationId="{A6130CAA-CC15-4C3C-98E8-DC4CF480F96E}"/>
          </ac:inkMkLst>
        </pc:inkChg>
        <pc:inkChg chg="add">
          <ac:chgData name="신 도현" userId="2ed1ef2876d933b1" providerId="Windows Live" clId="Web-{BEC5BCC2-5615-4409-9434-E1C80066C1D9}" dt="2021-08-10T06:10:17.902" v="26"/>
          <ac:inkMkLst>
            <pc:docMk/>
            <pc:sldMk cId="3404522119" sldId="312"/>
            <ac:inkMk id="29" creationId="{4FBA1BBF-13EF-4800-A503-14772BE2F985}"/>
          </ac:inkMkLst>
        </pc:inkChg>
        <pc:inkChg chg="add">
          <ac:chgData name="신 도현" userId="2ed1ef2876d933b1" providerId="Windows Live" clId="Web-{BEC5BCC2-5615-4409-9434-E1C80066C1D9}" dt="2021-08-10T06:10:18.652" v="27"/>
          <ac:inkMkLst>
            <pc:docMk/>
            <pc:sldMk cId="3404522119" sldId="312"/>
            <ac:inkMk id="30" creationId="{527CBFA7-D7BF-4C9F-922C-8C71804A48EA}"/>
          </ac:inkMkLst>
        </pc:inkChg>
        <pc:inkChg chg="add">
          <ac:chgData name="신 도현" userId="2ed1ef2876d933b1" providerId="Windows Live" clId="Web-{BEC5BCC2-5615-4409-9434-E1C80066C1D9}" dt="2021-08-10T06:10:20.278" v="28"/>
          <ac:inkMkLst>
            <pc:docMk/>
            <pc:sldMk cId="3404522119" sldId="312"/>
            <ac:inkMk id="31" creationId="{1796E080-C6E5-4C24-9C0C-91648CFB9D94}"/>
          </ac:inkMkLst>
        </pc:inkChg>
        <pc:inkChg chg="add">
          <ac:chgData name="신 도현" userId="2ed1ef2876d933b1" providerId="Windows Live" clId="Web-{BEC5BCC2-5615-4409-9434-E1C80066C1D9}" dt="2021-08-10T06:10:22.403" v="29"/>
          <ac:inkMkLst>
            <pc:docMk/>
            <pc:sldMk cId="3404522119" sldId="312"/>
            <ac:inkMk id="32" creationId="{051291D1-B3A2-4115-8876-43ADE6B01E28}"/>
          </ac:inkMkLst>
        </pc:inkChg>
        <pc:inkChg chg="add">
          <ac:chgData name="신 도현" userId="2ed1ef2876d933b1" providerId="Windows Live" clId="Web-{BEC5BCC2-5615-4409-9434-E1C80066C1D9}" dt="2021-08-10T06:10:23.293" v="30"/>
          <ac:inkMkLst>
            <pc:docMk/>
            <pc:sldMk cId="3404522119" sldId="312"/>
            <ac:inkMk id="33" creationId="{97BDB286-45B4-4AF6-905A-FA9481606649}"/>
          </ac:inkMkLst>
        </pc:inkChg>
        <pc:inkChg chg="add">
          <ac:chgData name="신 도현" userId="2ed1ef2876d933b1" providerId="Windows Live" clId="Web-{BEC5BCC2-5615-4409-9434-E1C80066C1D9}" dt="2021-08-10T06:10:23.871" v="31"/>
          <ac:inkMkLst>
            <pc:docMk/>
            <pc:sldMk cId="3404522119" sldId="312"/>
            <ac:inkMk id="34" creationId="{0A2A9CDD-74A8-4B84-827D-A99EDEC4ACFE}"/>
          </ac:inkMkLst>
        </pc:inkChg>
        <pc:inkChg chg="add">
          <ac:chgData name="신 도현" userId="2ed1ef2876d933b1" providerId="Windows Live" clId="Web-{BEC5BCC2-5615-4409-9434-E1C80066C1D9}" dt="2021-08-10T06:10:24.371" v="32"/>
          <ac:inkMkLst>
            <pc:docMk/>
            <pc:sldMk cId="3404522119" sldId="312"/>
            <ac:inkMk id="35" creationId="{1040EF62-DB2A-47B8-9953-B6079A4F3939}"/>
          </ac:inkMkLst>
        </pc:inkChg>
        <pc:inkChg chg="add">
          <ac:chgData name="신 도현" userId="2ed1ef2876d933b1" providerId="Windows Live" clId="Web-{BEC5BCC2-5615-4409-9434-E1C80066C1D9}" dt="2021-08-10T06:10:24.934" v="33"/>
          <ac:inkMkLst>
            <pc:docMk/>
            <pc:sldMk cId="3404522119" sldId="312"/>
            <ac:inkMk id="36" creationId="{B682E3A0-896F-4EFE-81FA-3FD569D169CE}"/>
          </ac:inkMkLst>
        </pc:inkChg>
        <pc:inkChg chg="add">
          <ac:chgData name="신 도현" userId="2ed1ef2876d933b1" providerId="Windows Live" clId="Web-{BEC5BCC2-5615-4409-9434-E1C80066C1D9}" dt="2021-08-10T06:10:25.403" v="34"/>
          <ac:inkMkLst>
            <pc:docMk/>
            <pc:sldMk cId="3404522119" sldId="312"/>
            <ac:inkMk id="37" creationId="{5AE386C9-5913-4143-91AC-D504BF18301A}"/>
          </ac:inkMkLst>
        </pc:inkChg>
        <pc:inkChg chg="add">
          <ac:chgData name="신 도현" userId="2ed1ef2876d933b1" providerId="Windows Live" clId="Web-{BEC5BCC2-5615-4409-9434-E1C80066C1D9}" dt="2021-08-10T06:10:25.825" v="35"/>
          <ac:inkMkLst>
            <pc:docMk/>
            <pc:sldMk cId="3404522119" sldId="312"/>
            <ac:inkMk id="38" creationId="{E473D3B3-7033-43AF-B21C-2AACF8753B9D}"/>
          </ac:inkMkLst>
        </pc:inkChg>
        <pc:inkChg chg="add">
          <ac:chgData name="신 도현" userId="2ed1ef2876d933b1" providerId="Windows Live" clId="Web-{BEC5BCC2-5615-4409-9434-E1C80066C1D9}" dt="2021-08-10T06:10:26.309" v="36"/>
          <ac:inkMkLst>
            <pc:docMk/>
            <pc:sldMk cId="3404522119" sldId="312"/>
            <ac:inkMk id="39" creationId="{C7DB794F-A739-44E0-872C-DE00276BA4E7}"/>
          </ac:inkMkLst>
        </pc:inkChg>
        <pc:inkChg chg="add">
          <ac:chgData name="신 도현" userId="2ed1ef2876d933b1" providerId="Windows Live" clId="Web-{BEC5BCC2-5615-4409-9434-E1C80066C1D9}" dt="2021-08-10T06:10:26.637" v="37"/>
          <ac:inkMkLst>
            <pc:docMk/>
            <pc:sldMk cId="3404522119" sldId="312"/>
            <ac:inkMk id="40" creationId="{FA79B2D6-B3DB-4FDF-ACDA-B8E5F08C801F}"/>
          </ac:inkMkLst>
        </pc:inkChg>
        <pc:inkChg chg="add">
          <ac:chgData name="신 도현" userId="2ed1ef2876d933b1" providerId="Windows Live" clId="Web-{BEC5BCC2-5615-4409-9434-E1C80066C1D9}" dt="2021-08-10T06:10:27.762" v="38"/>
          <ac:inkMkLst>
            <pc:docMk/>
            <pc:sldMk cId="3404522119" sldId="312"/>
            <ac:inkMk id="41" creationId="{E28F3327-9226-4083-8215-C18BBE34637D}"/>
          </ac:inkMkLst>
        </pc:inkChg>
        <pc:inkChg chg="add">
          <ac:chgData name="신 도현" userId="2ed1ef2876d933b1" providerId="Windows Live" clId="Web-{BEC5BCC2-5615-4409-9434-E1C80066C1D9}" dt="2021-08-10T06:10:30.200" v="39"/>
          <ac:inkMkLst>
            <pc:docMk/>
            <pc:sldMk cId="3404522119" sldId="312"/>
            <ac:inkMk id="42" creationId="{7724A6F1-4B7E-4AFE-8CE7-CB17D360F3F4}"/>
          </ac:inkMkLst>
        </pc:inkChg>
        <pc:inkChg chg="add">
          <ac:chgData name="신 도현" userId="2ed1ef2876d933b1" providerId="Windows Live" clId="Web-{BEC5BCC2-5615-4409-9434-E1C80066C1D9}" dt="2021-08-10T06:10:32.590" v="40"/>
          <ac:inkMkLst>
            <pc:docMk/>
            <pc:sldMk cId="3404522119" sldId="312"/>
            <ac:inkMk id="43" creationId="{805DF8D4-6172-4CB8-B81B-BC013816E9CF}"/>
          </ac:inkMkLst>
        </pc:inkChg>
        <pc:inkChg chg="add">
          <ac:chgData name="신 도현" userId="2ed1ef2876d933b1" providerId="Windows Live" clId="Web-{BEC5BCC2-5615-4409-9434-E1C80066C1D9}" dt="2021-08-10T06:10:33.903" v="41"/>
          <ac:inkMkLst>
            <pc:docMk/>
            <pc:sldMk cId="3404522119" sldId="312"/>
            <ac:inkMk id="44" creationId="{7F1E773F-BEBE-45F2-862F-E0BF3D621061}"/>
          </ac:inkMkLst>
        </pc:inkChg>
        <pc:inkChg chg="add">
          <ac:chgData name="신 도현" userId="2ed1ef2876d933b1" providerId="Windows Live" clId="Web-{BEC5BCC2-5615-4409-9434-E1C80066C1D9}" dt="2021-08-10T06:10:35.075" v="42"/>
          <ac:inkMkLst>
            <pc:docMk/>
            <pc:sldMk cId="3404522119" sldId="312"/>
            <ac:inkMk id="45" creationId="{57CD74C9-1CDB-4631-918C-E2C26E9F5739}"/>
          </ac:inkMkLst>
        </pc:inkChg>
        <pc:inkChg chg="add">
          <ac:chgData name="신 도현" userId="2ed1ef2876d933b1" providerId="Windows Live" clId="Web-{BEC5BCC2-5615-4409-9434-E1C80066C1D9}" dt="2021-08-10T06:10:38.169" v="43"/>
          <ac:inkMkLst>
            <pc:docMk/>
            <pc:sldMk cId="3404522119" sldId="312"/>
            <ac:inkMk id="46" creationId="{F175FC63-3B15-4638-886C-4AE238460CCC}"/>
          </ac:inkMkLst>
        </pc:inkChg>
        <pc:inkChg chg="add">
          <ac:chgData name="신 도현" userId="2ed1ef2876d933b1" providerId="Windows Live" clId="Web-{BEC5BCC2-5615-4409-9434-E1C80066C1D9}" dt="2021-08-10T06:10:38.184" v="44"/>
          <ac:inkMkLst>
            <pc:docMk/>
            <pc:sldMk cId="3404522119" sldId="312"/>
            <ac:inkMk id="47" creationId="{B9FE514E-7423-4DEF-86EC-DEDA2999B3F5}"/>
          </ac:inkMkLst>
        </pc:inkChg>
        <pc:inkChg chg="add">
          <ac:chgData name="신 도현" userId="2ed1ef2876d933b1" providerId="Windows Live" clId="Web-{BEC5BCC2-5615-4409-9434-E1C80066C1D9}" dt="2021-08-10T06:10:38.184" v="45"/>
          <ac:inkMkLst>
            <pc:docMk/>
            <pc:sldMk cId="3404522119" sldId="312"/>
            <ac:inkMk id="48" creationId="{4354EB6E-3767-4DF0-A088-9DCB2345B6BA}"/>
          </ac:inkMkLst>
        </pc:inkChg>
        <pc:inkChg chg="add">
          <ac:chgData name="신 도현" userId="2ed1ef2876d933b1" providerId="Windows Live" clId="Web-{BEC5BCC2-5615-4409-9434-E1C80066C1D9}" dt="2021-08-10T06:10:38.184" v="46"/>
          <ac:inkMkLst>
            <pc:docMk/>
            <pc:sldMk cId="3404522119" sldId="312"/>
            <ac:inkMk id="49" creationId="{FB8D31E5-9EB0-4E1F-A05E-99DDB8A693F2}"/>
          </ac:inkMkLst>
        </pc:inkChg>
        <pc:inkChg chg="add">
          <ac:chgData name="신 도현" userId="2ed1ef2876d933b1" providerId="Windows Live" clId="Web-{BEC5BCC2-5615-4409-9434-E1C80066C1D9}" dt="2021-08-10T06:10:38.184" v="47"/>
          <ac:inkMkLst>
            <pc:docMk/>
            <pc:sldMk cId="3404522119" sldId="312"/>
            <ac:inkMk id="50" creationId="{F3628024-E227-476A-92BF-11B30DDD52E3}"/>
          </ac:inkMkLst>
        </pc:inkChg>
        <pc:inkChg chg="add">
          <ac:chgData name="신 도현" userId="2ed1ef2876d933b1" providerId="Windows Live" clId="Web-{BEC5BCC2-5615-4409-9434-E1C80066C1D9}" dt="2021-08-10T06:10:38.184" v="48"/>
          <ac:inkMkLst>
            <pc:docMk/>
            <pc:sldMk cId="3404522119" sldId="312"/>
            <ac:inkMk id="51" creationId="{09F4F08F-47FA-4431-BF53-040CAEB29787}"/>
          </ac:inkMkLst>
        </pc:inkChg>
        <pc:inkChg chg="add">
          <ac:chgData name="신 도현" userId="2ed1ef2876d933b1" providerId="Windows Live" clId="Web-{BEC5BCC2-5615-4409-9434-E1C80066C1D9}" dt="2021-08-10T06:10:39.919" v="49"/>
          <ac:inkMkLst>
            <pc:docMk/>
            <pc:sldMk cId="3404522119" sldId="312"/>
            <ac:inkMk id="52" creationId="{84F0D5F4-1C84-4906-B733-B5618E2313FE}"/>
          </ac:inkMkLst>
        </pc:inkChg>
        <pc:inkChg chg="add">
          <ac:chgData name="신 도현" userId="2ed1ef2876d933b1" providerId="Windows Live" clId="Web-{BEC5BCC2-5615-4409-9434-E1C80066C1D9}" dt="2021-08-10T06:10:44.403" v="50"/>
          <ac:inkMkLst>
            <pc:docMk/>
            <pc:sldMk cId="3404522119" sldId="312"/>
            <ac:inkMk id="53" creationId="{3566BFCE-F834-469B-A90A-BD14BDD1923A}"/>
          </ac:inkMkLst>
        </pc:inkChg>
        <pc:inkChg chg="add">
          <ac:chgData name="신 도현" userId="2ed1ef2876d933b1" providerId="Windows Live" clId="Web-{BEC5BCC2-5615-4409-9434-E1C80066C1D9}" dt="2021-08-10T06:10:45.872" v="51"/>
          <ac:inkMkLst>
            <pc:docMk/>
            <pc:sldMk cId="3404522119" sldId="312"/>
            <ac:inkMk id="54" creationId="{B5A19F08-FDFE-43BE-BB7D-D3334776B863}"/>
          </ac:inkMkLst>
        </pc:inkChg>
        <pc:inkChg chg="add">
          <ac:chgData name="신 도현" userId="2ed1ef2876d933b1" providerId="Windows Live" clId="Web-{BEC5BCC2-5615-4409-9434-E1C80066C1D9}" dt="2021-08-10T06:10:47.700" v="52"/>
          <ac:inkMkLst>
            <pc:docMk/>
            <pc:sldMk cId="3404522119" sldId="312"/>
            <ac:inkMk id="55" creationId="{7219C475-5D34-409A-8D23-BEE83BDA2F08}"/>
          </ac:inkMkLst>
        </pc:inkChg>
        <pc:inkChg chg="add">
          <ac:chgData name="신 도현" userId="2ed1ef2876d933b1" providerId="Windows Live" clId="Web-{BEC5BCC2-5615-4409-9434-E1C80066C1D9}" dt="2021-08-10T06:10:50.044" v="53"/>
          <ac:inkMkLst>
            <pc:docMk/>
            <pc:sldMk cId="3404522119" sldId="312"/>
            <ac:inkMk id="56" creationId="{4B005739-FD16-4D67-B837-8F83EF7A23E5}"/>
          </ac:inkMkLst>
        </pc:inkChg>
        <pc:inkChg chg="add">
          <ac:chgData name="신 도현" userId="2ed1ef2876d933b1" providerId="Windows Live" clId="Web-{BEC5BCC2-5615-4409-9434-E1C80066C1D9}" dt="2021-08-10T06:10:50.606" v="54"/>
          <ac:inkMkLst>
            <pc:docMk/>
            <pc:sldMk cId="3404522119" sldId="312"/>
            <ac:inkMk id="57" creationId="{0D454642-E4D7-46E3-9E66-BD141BBC5162}"/>
          </ac:inkMkLst>
        </pc:inkChg>
        <pc:inkChg chg="add">
          <ac:chgData name="신 도현" userId="2ed1ef2876d933b1" providerId="Windows Live" clId="Web-{BEC5BCC2-5615-4409-9434-E1C80066C1D9}" dt="2021-08-10T06:10:51.106" v="55"/>
          <ac:inkMkLst>
            <pc:docMk/>
            <pc:sldMk cId="3404522119" sldId="312"/>
            <ac:inkMk id="58" creationId="{84D50D5E-058A-4A69-A52A-2F7B3975BC1B}"/>
          </ac:inkMkLst>
        </pc:inkChg>
        <pc:inkChg chg="add">
          <ac:chgData name="신 도현" userId="2ed1ef2876d933b1" providerId="Windows Live" clId="Web-{BEC5BCC2-5615-4409-9434-E1C80066C1D9}" dt="2021-08-10T06:10:51.653" v="56"/>
          <ac:inkMkLst>
            <pc:docMk/>
            <pc:sldMk cId="3404522119" sldId="312"/>
            <ac:inkMk id="59" creationId="{9D86EED8-53A9-48AC-BAC7-6D6C41A2B445}"/>
          </ac:inkMkLst>
        </pc:inkChg>
        <pc:inkChg chg="add">
          <ac:chgData name="신 도현" userId="2ed1ef2876d933b1" providerId="Windows Live" clId="Web-{BEC5BCC2-5615-4409-9434-E1C80066C1D9}" dt="2021-08-10T06:10:55.403" v="57"/>
          <ac:inkMkLst>
            <pc:docMk/>
            <pc:sldMk cId="3404522119" sldId="312"/>
            <ac:inkMk id="60" creationId="{BBB022D6-05B1-4977-9F70-F71D86466C21}"/>
          </ac:inkMkLst>
        </pc:inkChg>
        <pc:inkChg chg="add">
          <ac:chgData name="신 도현" userId="2ed1ef2876d933b1" providerId="Windows Live" clId="Web-{BEC5BCC2-5615-4409-9434-E1C80066C1D9}" dt="2021-08-10T06:10:55.403" v="58"/>
          <ac:inkMkLst>
            <pc:docMk/>
            <pc:sldMk cId="3404522119" sldId="312"/>
            <ac:inkMk id="61" creationId="{6E4423D5-8DF6-4D1A-833A-924891664B56}"/>
          </ac:inkMkLst>
        </pc:inkChg>
        <pc:inkChg chg="add">
          <ac:chgData name="신 도현" userId="2ed1ef2876d933b1" providerId="Windows Live" clId="Web-{BEC5BCC2-5615-4409-9434-E1C80066C1D9}" dt="2021-08-10T06:10:58.231" v="59"/>
          <ac:inkMkLst>
            <pc:docMk/>
            <pc:sldMk cId="3404522119" sldId="312"/>
            <ac:inkMk id="62" creationId="{2F16A6D2-A959-4E63-BA94-64980FEA6612}"/>
          </ac:inkMkLst>
        </pc:inkChg>
        <pc:inkChg chg="add">
          <ac:chgData name="신 도현" userId="2ed1ef2876d933b1" providerId="Windows Live" clId="Web-{BEC5BCC2-5615-4409-9434-E1C80066C1D9}" dt="2021-08-10T06:10:58.231" v="60"/>
          <ac:inkMkLst>
            <pc:docMk/>
            <pc:sldMk cId="3404522119" sldId="312"/>
            <ac:inkMk id="63" creationId="{EC4A3874-C154-446E-895F-8C895F47068B}"/>
          </ac:inkMkLst>
        </pc:inkChg>
        <pc:inkChg chg="add">
          <ac:chgData name="신 도현" userId="2ed1ef2876d933b1" providerId="Windows Live" clId="Web-{BEC5BCC2-5615-4409-9434-E1C80066C1D9}" dt="2021-08-10T06:10:58.247" v="61"/>
          <ac:inkMkLst>
            <pc:docMk/>
            <pc:sldMk cId="3404522119" sldId="312"/>
            <ac:inkMk id="64" creationId="{9D19D2EB-4D22-498C-9E39-A65AF243B4F7}"/>
          </ac:inkMkLst>
        </pc:inkChg>
        <pc:inkChg chg="add">
          <ac:chgData name="신 도현" userId="2ed1ef2876d933b1" providerId="Windows Live" clId="Web-{BEC5BCC2-5615-4409-9434-E1C80066C1D9}" dt="2021-08-10T06:10:58.247" v="62"/>
          <ac:inkMkLst>
            <pc:docMk/>
            <pc:sldMk cId="3404522119" sldId="312"/>
            <ac:inkMk id="65" creationId="{EBBA0F95-12F0-4BBA-B8EE-8A1AF56222C1}"/>
          </ac:inkMkLst>
        </pc:inkChg>
        <pc:inkChg chg="add">
          <ac:chgData name="신 도현" userId="2ed1ef2876d933b1" providerId="Windows Live" clId="Web-{BEC5BCC2-5615-4409-9434-E1C80066C1D9}" dt="2021-08-10T06:10:58.247" v="63"/>
          <ac:inkMkLst>
            <pc:docMk/>
            <pc:sldMk cId="3404522119" sldId="312"/>
            <ac:inkMk id="66" creationId="{596A00F7-4383-4FC0-9088-FA1DC5242B71}"/>
          </ac:inkMkLst>
        </pc:inkChg>
        <pc:inkChg chg="add">
          <ac:chgData name="신 도현" userId="2ed1ef2876d933b1" providerId="Windows Live" clId="Web-{BEC5BCC2-5615-4409-9434-E1C80066C1D9}" dt="2021-08-10T06:10:58.247" v="64"/>
          <ac:inkMkLst>
            <pc:docMk/>
            <pc:sldMk cId="3404522119" sldId="312"/>
            <ac:inkMk id="67" creationId="{D3FF016B-DB83-48EC-B297-334A8AE2E933}"/>
          </ac:inkMkLst>
        </pc:inkChg>
        <pc:inkChg chg="add">
          <ac:chgData name="신 도현" userId="2ed1ef2876d933b1" providerId="Windows Live" clId="Web-{BEC5BCC2-5615-4409-9434-E1C80066C1D9}" dt="2021-08-10T06:10:59.356" v="65"/>
          <ac:inkMkLst>
            <pc:docMk/>
            <pc:sldMk cId="3404522119" sldId="312"/>
            <ac:inkMk id="68" creationId="{C712F88E-BAD7-458A-8603-8BC67B627DE1}"/>
          </ac:inkMkLst>
        </pc:inkChg>
        <pc:inkChg chg="add">
          <ac:chgData name="신 도현" userId="2ed1ef2876d933b1" providerId="Windows Live" clId="Web-{BEC5BCC2-5615-4409-9434-E1C80066C1D9}" dt="2021-08-10T06:11:00.278" v="66"/>
          <ac:inkMkLst>
            <pc:docMk/>
            <pc:sldMk cId="3404522119" sldId="312"/>
            <ac:inkMk id="69" creationId="{984C1103-2640-4403-8310-D3558ABCCF94}"/>
          </ac:inkMkLst>
        </pc:inkChg>
        <pc:inkChg chg="add">
          <ac:chgData name="신 도현" userId="2ed1ef2876d933b1" providerId="Windows Live" clId="Web-{BEC5BCC2-5615-4409-9434-E1C80066C1D9}" dt="2021-08-10T06:11:01.497" v="67"/>
          <ac:inkMkLst>
            <pc:docMk/>
            <pc:sldMk cId="3404522119" sldId="312"/>
            <ac:inkMk id="70" creationId="{C788224F-1E60-40C6-BB7D-5C7C7B24B62E}"/>
          </ac:inkMkLst>
        </pc:inkChg>
        <pc:inkChg chg="add">
          <ac:chgData name="신 도현" userId="2ed1ef2876d933b1" providerId="Windows Live" clId="Web-{BEC5BCC2-5615-4409-9434-E1C80066C1D9}" dt="2021-08-10T06:11:02.732" v="68"/>
          <ac:inkMkLst>
            <pc:docMk/>
            <pc:sldMk cId="3404522119" sldId="312"/>
            <ac:inkMk id="71" creationId="{EF562280-1862-411A-B0AD-08850B4288AB}"/>
          </ac:inkMkLst>
        </pc:inkChg>
        <pc:inkChg chg="add">
          <ac:chgData name="신 도현" userId="2ed1ef2876d933b1" providerId="Windows Live" clId="Web-{BEC5BCC2-5615-4409-9434-E1C80066C1D9}" dt="2021-08-10T06:11:03.966" v="69"/>
          <ac:inkMkLst>
            <pc:docMk/>
            <pc:sldMk cId="3404522119" sldId="312"/>
            <ac:inkMk id="72" creationId="{3B82408F-CEDC-4CF6-8015-9DCACA681D49}"/>
          </ac:inkMkLst>
        </pc:inkChg>
        <pc:inkChg chg="add">
          <ac:chgData name="신 도현" userId="2ed1ef2876d933b1" providerId="Windows Live" clId="Web-{BEC5BCC2-5615-4409-9434-E1C80066C1D9}" dt="2021-08-10T06:11:03.982" v="70"/>
          <ac:inkMkLst>
            <pc:docMk/>
            <pc:sldMk cId="3404522119" sldId="312"/>
            <ac:inkMk id="73" creationId="{A135A0F5-D925-4627-B9A7-0ABBDB5EC276}"/>
          </ac:inkMkLst>
        </pc:inkChg>
        <pc:inkChg chg="add">
          <ac:chgData name="신 도현" userId="2ed1ef2876d933b1" providerId="Windows Live" clId="Web-{BEC5BCC2-5615-4409-9434-E1C80066C1D9}" dt="2021-08-10T06:11:05.450" v="71"/>
          <ac:inkMkLst>
            <pc:docMk/>
            <pc:sldMk cId="3404522119" sldId="312"/>
            <ac:inkMk id="74" creationId="{BEBDEE3D-15B1-4DBF-A83E-4FCA7767DB44}"/>
          </ac:inkMkLst>
        </pc:inkChg>
        <pc:inkChg chg="add">
          <ac:chgData name="신 도현" userId="2ed1ef2876d933b1" providerId="Windows Live" clId="Web-{BEC5BCC2-5615-4409-9434-E1C80066C1D9}" dt="2021-08-10T06:11:06.622" v="72"/>
          <ac:inkMkLst>
            <pc:docMk/>
            <pc:sldMk cId="3404522119" sldId="312"/>
            <ac:inkMk id="75" creationId="{C6EBD93B-BBDC-4FC4-AEB5-7C66F456D91B}"/>
          </ac:inkMkLst>
        </pc:inkChg>
        <pc:inkChg chg="add">
          <ac:chgData name="신 도현" userId="2ed1ef2876d933b1" providerId="Windows Live" clId="Web-{BEC5BCC2-5615-4409-9434-E1C80066C1D9}" dt="2021-08-10T06:11:08.450" v="73"/>
          <ac:inkMkLst>
            <pc:docMk/>
            <pc:sldMk cId="3404522119" sldId="312"/>
            <ac:inkMk id="76" creationId="{DC52750E-2E10-4F2E-B9EA-81599B6BD6D6}"/>
          </ac:inkMkLst>
        </pc:inkChg>
        <pc:inkChg chg="add">
          <ac:chgData name="신 도현" userId="2ed1ef2876d933b1" providerId="Windows Live" clId="Web-{BEC5BCC2-5615-4409-9434-E1C80066C1D9}" dt="2021-08-10T06:11:08.450" v="74"/>
          <ac:inkMkLst>
            <pc:docMk/>
            <pc:sldMk cId="3404522119" sldId="312"/>
            <ac:inkMk id="77" creationId="{723BBCE4-C35C-4D1D-8834-6B501CB738BA}"/>
          </ac:inkMkLst>
        </pc:inkChg>
        <pc:inkChg chg="add">
          <ac:chgData name="신 도현" userId="2ed1ef2876d933b1" providerId="Windows Live" clId="Web-{BEC5BCC2-5615-4409-9434-E1C80066C1D9}" dt="2021-08-10T06:11:19.091" v="75"/>
          <ac:inkMkLst>
            <pc:docMk/>
            <pc:sldMk cId="3404522119" sldId="312"/>
            <ac:inkMk id="78" creationId="{B68BECC8-F76F-4E83-972A-E808FD148CEA}"/>
          </ac:inkMkLst>
        </pc:inkChg>
        <pc:inkChg chg="add">
          <ac:chgData name="신 도현" userId="2ed1ef2876d933b1" providerId="Windows Live" clId="Web-{BEC5BCC2-5615-4409-9434-E1C80066C1D9}" dt="2021-08-10T06:11:19.107" v="76"/>
          <ac:inkMkLst>
            <pc:docMk/>
            <pc:sldMk cId="3404522119" sldId="312"/>
            <ac:inkMk id="79" creationId="{4F015613-6677-401A-B6BD-3E4136E00C08}"/>
          </ac:inkMkLst>
        </pc:inkChg>
        <pc:inkChg chg="add">
          <ac:chgData name="신 도현" userId="2ed1ef2876d933b1" providerId="Windows Live" clId="Web-{BEC5BCC2-5615-4409-9434-E1C80066C1D9}" dt="2021-08-10T06:11:21.419" v="77"/>
          <ac:inkMkLst>
            <pc:docMk/>
            <pc:sldMk cId="3404522119" sldId="312"/>
            <ac:inkMk id="80" creationId="{482BE272-17B1-475B-8B53-949E583806F0}"/>
          </ac:inkMkLst>
        </pc:inkChg>
        <pc:inkChg chg="add">
          <ac:chgData name="신 도현" userId="2ed1ef2876d933b1" providerId="Windows Live" clId="Web-{BEC5BCC2-5615-4409-9434-E1C80066C1D9}" dt="2021-08-10T06:11:21.436" v="78"/>
          <ac:inkMkLst>
            <pc:docMk/>
            <pc:sldMk cId="3404522119" sldId="312"/>
            <ac:inkMk id="81" creationId="{DBFFE912-A3A4-4523-A512-4DCFC2013D5A}"/>
          </ac:inkMkLst>
        </pc:inkChg>
        <pc:inkChg chg="add">
          <ac:chgData name="신 도현" userId="2ed1ef2876d933b1" providerId="Windows Live" clId="Web-{BEC5BCC2-5615-4409-9434-E1C80066C1D9}" dt="2021-08-10T06:11:21.436" v="79"/>
          <ac:inkMkLst>
            <pc:docMk/>
            <pc:sldMk cId="3404522119" sldId="312"/>
            <ac:inkMk id="82" creationId="{06662DE1-7E58-49C7-A2D6-C68ECD3A10AA}"/>
          </ac:inkMkLst>
        </pc:inkChg>
        <pc:inkChg chg="add">
          <ac:chgData name="신 도현" userId="2ed1ef2876d933b1" providerId="Windows Live" clId="Web-{BEC5BCC2-5615-4409-9434-E1C80066C1D9}" dt="2021-08-10T06:11:21.436" v="80"/>
          <ac:inkMkLst>
            <pc:docMk/>
            <pc:sldMk cId="3404522119" sldId="312"/>
            <ac:inkMk id="83" creationId="{4BBF4006-1BAE-466C-905F-F1E696A4847A}"/>
          </ac:inkMkLst>
        </pc:inkChg>
        <pc:inkChg chg="add">
          <ac:chgData name="신 도현" userId="2ed1ef2876d933b1" providerId="Windows Live" clId="Web-{BEC5BCC2-5615-4409-9434-E1C80066C1D9}" dt="2021-08-10T06:11:21.436" v="81"/>
          <ac:inkMkLst>
            <pc:docMk/>
            <pc:sldMk cId="3404522119" sldId="312"/>
            <ac:inkMk id="84" creationId="{F9FD5B1D-4275-42C8-BA5C-A94F885AD2E9}"/>
          </ac:inkMkLst>
        </pc:inkChg>
        <pc:inkChg chg="add">
          <ac:chgData name="신 도현" userId="2ed1ef2876d933b1" providerId="Windows Live" clId="Web-{BEC5BCC2-5615-4409-9434-E1C80066C1D9}" dt="2021-08-10T06:11:21.451" v="82"/>
          <ac:inkMkLst>
            <pc:docMk/>
            <pc:sldMk cId="3404522119" sldId="312"/>
            <ac:inkMk id="85" creationId="{43ACF0CA-39E2-4D54-9A4D-1D0EA2BE7323}"/>
          </ac:inkMkLst>
        </pc:inkChg>
        <pc:inkChg chg="add">
          <ac:chgData name="신 도현" userId="2ed1ef2876d933b1" providerId="Windows Live" clId="Web-{BEC5BCC2-5615-4409-9434-E1C80066C1D9}" dt="2021-08-10T06:11:39.685" v="83"/>
          <ac:inkMkLst>
            <pc:docMk/>
            <pc:sldMk cId="3404522119" sldId="312"/>
            <ac:inkMk id="86" creationId="{0D8753FA-089F-4F8F-B319-431F51751F78}"/>
          </ac:inkMkLst>
        </pc:inkChg>
        <pc:inkChg chg="add">
          <ac:chgData name="신 도현" userId="2ed1ef2876d933b1" providerId="Windows Live" clId="Web-{BEC5BCC2-5615-4409-9434-E1C80066C1D9}" dt="2021-08-10T06:11:40.154" v="84"/>
          <ac:inkMkLst>
            <pc:docMk/>
            <pc:sldMk cId="3404522119" sldId="312"/>
            <ac:inkMk id="87" creationId="{561D4907-172E-433F-B225-E487CE99F9DE}"/>
          </ac:inkMkLst>
        </pc:inkChg>
        <pc:inkChg chg="add">
          <ac:chgData name="신 도현" userId="2ed1ef2876d933b1" providerId="Windows Live" clId="Web-{BEC5BCC2-5615-4409-9434-E1C80066C1D9}" dt="2021-08-10T06:11:40.826" v="85"/>
          <ac:inkMkLst>
            <pc:docMk/>
            <pc:sldMk cId="3404522119" sldId="312"/>
            <ac:inkMk id="88" creationId="{0B4D198F-9EFE-457A-A575-073A19B1C95D}"/>
          </ac:inkMkLst>
        </pc:inkChg>
        <pc:inkChg chg="add">
          <ac:chgData name="신 도현" userId="2ed1ef2876d933b1" providerId="Windows Live" clId="Web-{BEC5BCC2-5615-4409-9434-E1C80066C1D9}" dt="2021-08-10T06:11:41.732" v="86"/>
          <ac:inkMkLst>
            <pc:docMk/>
            <pc:sldMk cId="3404522119" sldId="312"/>
            <ac:inkMk id="89" creationId="{5DFDEE9F-4AE6-43E7-8C1B-090A8A825A29}"/>
          </ac:inkMkLst>
        </pc:inkChg>
        <pc:inkChg chg="add">
          <ac:chgData name="신 도현" userId="2ed1ef2876d933b1" providerId="Windows Live" clId="Web-{BEC5BCC2-5615-4409-9434-E1C80066C1D9}" dt="2021-08-10T06:11:41.732" v="87"/>
          <ac:inkMkLst>
            <pc:docMk/>
            <pc:sldMk cId="3404522119" sldId="312"/>
            <ac:inkMk id="90" creationId="{C3DBFBA7-635D-4F8C-8FC9-B4BBD808DEA2}"/>
          </ac:inkMkLst>
        </pc:inkChg>
        <pc:inkChg chg="add">
          <ac:chgData name="신 도현" userId="2ed1ef2876d933b1" providerId="Windows Live" clId="Web-{BEC5BCC2-5615-4409-9434-E1C80066C1D9}" dt="2021-08-10T06:11:42.701" v="88"/>
          <ac:inkMkLst>
            <pc:docMk/>
            <pc:sldMk cId="3404522119" sldId="312"/>
            <ac:inkMk id="91" creationId="{FAF5C43D-962E-41DD-9410-C8CC8AE40790}"/>
          </ac:inkMkLst>
        </pc:inkChg>
        <pc:inkChg chg="add">
          <ac:chgData name="신 도현" userId="2ed1ef2876d933b1" providerId="Windows Live" clId="Web-{BEC5BCC2-5615-4409-9434-E1C80066C1D9}" dt="2021-08-10T06:11:45.436" v="89"/>
          <ac:inkMkLst>
            <pc:docMk/>
            <pc:sldMk cId="3404522119" sldId="312"/>
            <ac:inkMk id="92" creationId="{8C271702-C41B-4991-A197-C325761ABD9A}"/>
          </ac:inkMkLst>
        </pc:inkChg>
        <pc:inkChg chg="add">
          <ac:chgData name="신 도현" userId="2ed1ef2876d933b1" providerId="Windows Live" clId="Web-{BEC5BCC2-5615-4409-9434-E1C80066C1D9}" dt="2021-08-10T06:11:46.701" v="90"/>
          <ac:inkMkLst>
            <pc:docMk/>
            <pc:sldMk cId="3404522119" sldId="312"/>
            <ac:inkMk id="93" creationId="{BF69B84C-588A-4576-B3BE-ADF71F311ECD}"/>
          </ac:inkMkLst>
        </pc:inkChg>
        <pc:inkChg chg="add">
          <ac:chgData name="신 도현" userId="2ed1ef2876d933b1" providerId="Windows Live" clId="Web-{BEC5BCC2-5615-4409-9434-E1C80066C1D9}" dt="2021-08-10T06:11:47.701" v="91"/>
          <ac:inkMkLst>
            <pc:docMk/>
            <pc:sldMk cId="3404522119" sldId="312"/>
            <ac:inkMk id="94" creationId="{E61859FB-48B8-4695-93AC-26E9D4094A6D}"/>
          </ac:inkMkLst>
        </pc:inkChg>
        <pc:inkChg chg="add">
          <ac:chgData name="신 도현" userId="2ed1ef2876d933b1" providerId="Windows Live" clId="Web-{BEC5BCC2-5615-4409-9434-E1C80066C1D9}" dt="2021-08-10T06:11:48.139" v="92"/>
          <ac:inkMkLst>
            <pc:docMk/>
            <pc:sldMk cId="3404522119" sldId="312"/>
            <ac:inkMk id="95" creationId="{9CADDCA3-7AB9-4D27-98C8-CDFAB418AF00}"/>
          </ac:inkMkLst>
        </pc:inkChg>
        <pc:inkChg chg="add">
          <ac:chgData name="신 도현" userId="2ed1ef2876d933b1" providerId="Windows Live" clId="Web-{BEC5BCC2-5615-4409-9434-E1C80066C1D9}" dt="2021-08-10T06:11:50.951" v="93"/>
          <ac:inkMkLst>
            <pc:docMk/>
            <pc:sldMk cId="3404522119" sldId="312"/>
            <ac:inkMk id="96" creationId="{AEE2D54D-4BA6-40A6-9F54-3B1816718928}"/>
          </ac:inkMkLst>
        </pc:inkChg>
        <pc:inkChg chg="add">
          <ac:chgData name="신 도현" userId="2ed1ef2876d933b1" providerId="Windows Live" clId="Web-{BEC5BCC2-5615-4409-9434-E1C80066C1D9}" dt="2021-08-10T06:11:52.858" v="94"/>
          <ac:inkMkLst>
            <pc:docMk/>
            <pc:sldMk cId="3404522119" sldId="312"/>
            <ac:inkMk id="97" creationId="{1442863A-C8DD-488B-B39A-80E50831D3C1}"/>
          </ac:inkMkLst>
        </pc:inkChg>
        <pc:inkChg chg="add">
          <ac:chgData name="신 도현" userId="2ed1ef2876d933b1" providerId="Windows Live" clId="Web-{BEC5BCC2-5615-4409-9434-E1C80066C1D9}" dt="2021-08-10T06:11:55.014" v="95"/>
          <ac:inkMkLst>
            <pc:docMk/>
            <pc:sldMk cId="3404522119" sldId="312"/>
            <ac:inkMk id="98" creationId="{E933E7C9-3852-46ED-8959-31B6768B65FC}"/>
          </ac:inkMkLst>
        </pc:inkChg>
        <pc:inkChg chg="add">
          <ac:chgData name="신 도현" userId="2ed1ef2876d933b1" providerId="Windows Live" clId="Web-{BEC5BCC2-5615-4409-9434-E1C80066C1D9}" dt="2021-08-10T06:12:33.030" v="96"/>
          <ac:inkMkLst>
            <pc:docMk/>
            <pc:sldMk cId="3404522119" sldId="312"/>
            <ac:inkMk id="99" creationId="{04E6A709-E7E9-4B05-819F-93AABAA853D4}"/>
          </ac:inkMkLst>
        </pc:inkChg>
        <pc:inkChg chg="add">
          <ac:chgData name="신 도현" userId="2ed1ef2876d933b1" providerId="Windows Live" clId="Web-{BEC5BCC2-5615-4409-9434-E1C80066C1D9}" dt="2021-08-10T06:12:34.812" v="97"/>
          <ac:inkMkLst>
            <pc:docMk/>
            <pc:sldMk cId="3404522119" sldId="312"/>
            <ac:inkMk id="100" creationId="{D3D2CB16-EFBE-496E-9DCD-57919B0AE590}"/>
          </ac:inkMkLst>
        </pc:inkChg>
        <pc:inkChg chg="add">
          <ac:chgData name="신 도현" userId="2ed1ef2876d933b1" providerId="Windows Live" clId="Web-{BEC5BCC2-5615-4409-9434-E1C80066C1D9}" dt="2021-08-10T06:12:52.390" v="98"/>
          <ac:inkMkLst>
            <pc:docMk/>
            <pc:sldMk cId="3404522119" sldId="312"/>
            <ac:inkMk id="101" creationId="{C4354FE4-C694-4630-84FC-936CF0763FAC}"/>
          </ac:inkMkLst>
        </pc:inkChg>
        <pc:inkChg chg="add">
          <ac:chgData name="신 도현" userId="2ed1ef2876d933b1" providerId="Windows Live" clId="Web-{BEC5BCC2-5615-4409-9434-E1C80066C1D9}" dt="2021-08-10T06:12:53.531" v="99"/>
          <ac:inkMkLst>
            <pc:docMk/>
            <pc:sldMk cId="3404522119" sldId="312"/>
            <ac:inkMk id="102" creationId="{A3454EA2-2299-4AA8-8E77-28A6A1E1FC93}"/>
          </ac:inkMkLst>
        </pc:inkChg>
        <pc:inkChg chg="add">
          <ac:chgData name="신 도현" userId="2ed1ef2876d933b1" providerId="Windows Live" clId="Web-{BEC5BCC2-5615-4409-9434-E1C80066C1D9}" dt="2021-08-10T06:12:55.109" v="100"/>
          <ac:inkMkLst>
            <pc:docMk/>
            <pc:sldMk cId="3404522119" sldId="312"/>
            <ac:inkMk id="103" creationId="{6DDEDD05-2085-4BB7-9DCF-0DC8ABE2F41C}"/>
          </ac:inkMkLst>
        </pc:inkChg>
        <pc:inkChg chg="add">
          <ac:chgData name="신 도현" userId="2ed1ef2876d933b1" providerId="Windows Live" clId="Web-{BEC5BCC2-5615-4409-9434-E1C80066C1D9}" dt="2021-08-10T06:12:55.109" v="101"/>
          <ac:inkMkLst>
            <pc:docMk/>
            <pc:sldMk cId="3404522119" sldId="312"/>
            <ac:inkMk id="104" creationId="{EA7BFD4B-93F5-45EC-885A-143530EA3F95}"/>
          </ac:inkMkLst>
        </pc:inkChg>
        <pc:inkChg chg="add">
          <ac:chgData name="신 도현" userId="2ed1ef2876d933b1" providerId="Windows Live" clId="Web-{BEC5BCC2-5615-4409-9434-E1C80066C1D9}" dt="2021-08-10T06:12:55.125" v="102"/>
          <ac:inkMkLst>
            <pc:docMk/>
            <pc:sldMk cId="3404522119" sldId="312"/>
            <ac:inkMk id="105" creationId="{06FE2626-FF87-4EDD-BF0D-2B575A97F800}"/>
          </ac:inkMkLst>
        </pc:inkChg>
        <pc:inkChg chg="add">
          <ac:chgData name="신 도현" userId="2ed1ef2876d933b1" providerId="Windows Live" clId="Web-{BEC5BCC2-5615-4409-9434-E1C80066C1D9}" dt="2021-08-10T06:12:55.125" v="103"/>
          <ac:inkMkLst>
            <pc:docMk/>
            <pc:sldMk cId="3404522119" sldId="312"/>
            <ac:inkMk id="106" creationId="{81B567FF-8229-4C7C-8237-6984EF0F126B}"/>
          </ac:inkMkLst>
        </pc:inkChg>
        <pc:inkChg chg="add">
          <ac:chgData name="신 도현" userId="2ed1ef2876d933b1" providerId="Windows Live" clId="Web-{BEC5BCC2-5615-4409-9434-E1C80066C1D9}" dt="2021-08-10T06:12:55.718" v="104"/>
          <ac:inkMkLst>
            <pc:docMk/>
            <pc:sldMk cId="3404522119" sldId="312"/>
            <ac:inkMk id="107" creationId="{7D72DB63-50BE-4B89-A9F0-D07CBB2057CF}"/>
          </ac:inkMkLst>
        </pc:inkChg>
      </pc:sldChg>
    </pc:docChg>
  </pc:docChgLst>
  <pc:docChgLst>
    <pc:chgData name="신 도현" userId="2ed1ef2876d933b1" providerId="Windows Live" clId="Web-{20EF5AF9-F9DF-4736-924C-4DD42498C37F}"/>
    <pc:docChg chg="modSld">
      <pc:chgData name="신 도현" userId="2ed1ef2876d933b1" providerId="Windows Live" clId="Web-{20EF5AF9-F9DF-4736-924C-4DD42498C37F}" dt="2021-07-29T09:15:08.786" v="41" actId="20577"/>
      <pc:docMkLst>
        <pc:docMk/>
      </pc:docMkLst>
      <pc:sldChg chg="modSp">
        <pc:chgData name="신 도현" userId="2ed1ef2876d933b1" providerId="Windows Live" clId="Web-{20EF5AF9-F9DF-4736-924C-4DD42498C37F}" dt="2021-07-29T09:15:08.786" v="41" actId="20577"/>
        <pc:sldMkLst>
          <pc:docMk/>
          <pc:sldMk cId="203884491" sldId="256"/>
        </pc:sldMkLst>
        <pc:spChg chg="mod">
          <ac:chgData name="신 도현" userId="2ed1ef2876d933b1" providerId="Windows Live" clId="Web-{20EF5AF9-F9DF-4736-924C-4DD42498C37F}" dt="2021-07-29T09:15:08.786" v="41" actId="20577"/>
          <ac:spMkLst>
            <pc:docMk/>
            <pc:sldMk cId="203884491" sldId="256"/>
            <ac:spMk id="2" creationId="{A19AEEFD-FB99-4036-9370-E465237F022F}"/>
          </ac:spMkLst>
        </pc:spChg>
      </pc:sldChg>
    </pc:docChg>
  </pc:docChgLst>
  <pc:docChgLst>
    <pc:chgData name="신 도현" userId="2ed1ef2876d933b1" providerId="Windows Live" clId="Web-{148500FB-8F1E-45FD-A4DE-9AEAEF7F1600}"/>
    <pc:docChg chg="modSld">
      <pc:chgData name="신 도현" userId="2ed1ef2876d933b1" providerId="Windows Live" clId="Web-{148500FB-8F1E-45FD-A4DE-9AEAEF7F1600}" dt="2021-08-09T05:01:07.313" v="1" actId="14100"/>
      <pc:docMkLst>
        <pc:docMk/>
      </pc:docMkLst>
      <pc:sldChg chg="modSp">
        <pc:chgData name="신 도현" userId="2ed1ef2876d933b1" providerId="Windows Live" clId="Web-{148500FB-8F1E-45FD-A4DE-9AEAEF7F1600}" dt="2021-08-09T05:01:07.313" v="1" actId="14100"/>
        <pc:sldMkLst>
          <pc:docMk/>
          <pc:sldMk cId="3553453876" sldId="261"/>
        </pc:sldMkLst>
        <pc:spChg chg="mod">
          <ac:chgData name="신 도현" userId="2ed1ef2876d933b1" providerId="Windows Live" clId="Web-{148500FB-8F1E-45FD-A4DE-9AEAEF7F1600}" dt="2021-08-09T05:01:07.313" v="1" actId="14100"/>
          <ac:spMkLst>
            <pc:docMk/>
            <pc:sldMk cId="3553453876" sldId="261"/>
            <ac:spMk id="5" creationId="{25A5DB54-9069-4AD1-A72E-4BDB68826E31}"/>
          </ac:spMkLst>
        </pc:spChg>
        <pc:cxnChg chg="mod">
          <ac:chgData name="신 도현" userId="2ed1ef2876d933b1" providerId="Windows Live" clId="Web-{148500FB-8F1E-45FD-A4DE-9AEAEF7F1600}" dt="2021-08-09T05:01:07.313" v="1" actId="14100"/>
          <ac:cxnSpMkLst>
            <pc:docMk/>
            <pc:sldMk cId="3553453876" sldId="261"/>
            <ac:cxnSpMk id="6" creationId="{C1E53E15-27DD-433A-B6C9-36AF223C1C04}"/>
          </ac:cxnSpMkLst>
        </pc:cxnChg>
      </pc:sldChg>
    </pc:docChg>
  </pc:docChgLst>
  <pc:docChgLst>
    <pc:chgData name="신 도현" userId="2ed1ef2876d933b1" providerId="LiveId" clId="{F82B1ED5-4741-4F72-B8E1-97A4638EFA8C}"/>
    <pc:docChg chg="undo redo custSel addSld delSld modSld sldOrd addMainMaster delMainMaster">
      <pc:chgData name="신 도현" userId="2ed1ef2876d933b1" providerId="LiveId" clId="{F82B1ED5-4741-4F72-B8E1-97A4638EFA8C}" dt="2021-08-01T13:56:04.581" v="20225" actId="164"/>
      <pc:docMkLst>
        <pc:docMk/>
      </pc:docMkLst>
      <pc:sldChg chg="delSp modSp new mod setBg">
        <pc:chgData name="신 도현" userId="2ed1ef2876d933b1" providerId="LiveId" clId="{F82B1ED5-4741-4F72-B8E1-97A4638EFA8C}" dt="2021-07-05T13:44:13.500" v="833" actId="2711"/>
        <pc:sldMkLst>
          <pc:docMk/>
          <pc:sldMk cId="203884491" sldId="256"/>
        </pc:sldMkLst>
        <pc:spChg chg="mod">
          <ac:chgData name="신 도현" userId="2ed1ef2876d933b1" providerId="LiveId" clId="{F82B1ED5-4741-4F72-B8E1-97A4638EFA8C}" dt="2021-07-05T13:44:13.500" v="833" actId="2711"/>
          <ac:spMkLst>
            <pc:docMk/>
            <pc:sldMk cId="203884491" sldId="256"/>
            <ac:spMk id="2" creationId="{A19AEEFD-FB99-4036-9370-E465237F022F}"/>
          </ac:spMkLst>
        </pc:spChg>
        <pc:spChg chg="del">
          <ac:chgData name="신 도현" userId="2ed1ef2876d933b1" providerId="LiveId" clId="{F82B1ED5-4741-4F72-B8E1-97A4638EFA8C}" dt="2021-07-04T06:22:45.625" v="69" actId="478"/>
          <ac:spMkLst>
            <pc:docMk/>
            <pc:sldMk cId="203884491" sldId="256"/>
            <ac:spMk id="3" creationId="{206A7279-91FC-4EF1-837B-D2A85F6306AB}"/>
          </ac:spMkLst>
        </pc:spChg>
      </pc:sldChg>
      <pc:sldChg chg="addSp modSp del mod setBg modClrScheme chgLayout">
        <pc:chgData name="신 도현" userId="2ed1ef2876d933b1" providerId="LiveId" clId="{F82B1ED5-4741-4F72-B8E1-97A4638EFA8C}" dt="2021-07-04T06:15:54.093" v="14" actId="2696"/>
        <pc:sldMkLst>
          <pc:docMk/>
          <pc:sldMk cId="492089878" sldId="256"/>
        </pc:sldMkLst>
        <pc:spChg chg="mod">
          <ac:chgData name="신 도현" userId="2ed1ef2876d933b1" providerId="LiveId" clId="{F82B1ED5-4741-4F72-B8E1-97A4638EFA8C}" dt="2021-07-04T06:14:18.975" v="0" actId="26606"/>
          <ac:spMkLst>
            <pc:docMk/>
            <pc:sldMk cId="492089878" sldId="256"/>
            <ac:spMk id="2" creationId="{31C474AB-ED6C-405A-8132-1AB383992104}"/>
          </ac:spMkLst>
        </pc:spChg>
        <pc:spChg chg="mod">
          <ac:chgData name="신 도현" userId="2ed1ef2876d933b1" providerId="LiveId" clId="{F82B1ED5-4741-4F72-B8E1-97A4638EFA8C}" dt="2021-07-04T06:14:18.975" v="0" actId="26606"/>
          <ac:spMkLst>
            <pc:docMk/>
            <pc:sldMk cId="492089878" sldId="256"/>
            <ac:spMk id="3" creationId="{DA9DED48-BE7E-494E-8295-A132CE8645D0}"/>
          </ac:spMkLst>
        </pc:spChg>
        <pc:spChg chg="add">
          <ac:chgData name="신 도현" userId="2ed1ef2876d933b1" providerId="LiveId" clId="{F82B1ED5-4741-4F72-B8E1-97A4638EFA8C}" dt="2021-07-04T06:14:18.975" v="0" actId="26606"/>
          <ac:spMkLst>
            <pc:docMk/>
            <pc:sldMk cId="492089878" sldId="256"/>
            <ac:spMk id="9" creationId="{608EAA06-5488-416B-B2B2-E55213011012}"/>
          </ac:spMkLst>
        </pc:spChg>
        <pc:picChg chg="add">
          <ac:chgData name="신 도현" userId="2ed1ef2876d933b1" providerId="LiveId" clId="{F82B1ED5-4741-4F72-B8E1-97A4638EFA8C}" dt="2021-07-04T06:14:18.975" v="0" actId="26606"/>
          <ac:picMkLst>
            <pc:docMk/>
            <pc:sldMk cId="492089878" sldId="256"/>
            <ac:picMk id="4" creationId="{8B6F8EC6-2D4F-4BF8-89B5-4DA07251BB83}"/>
          </ac:picMkLst>
        </pc:picChg>
      </pc:sldChg>
      <pc:sldChg chg="new del">
        <pc:chgData name="신 도현" userId="2ed1ef2876d933b1" providerId="LiveId" clId="{F82B1ED5-4741-4F72-B8E1-97A4638EFA8C}" dt="2021-07-04T06:20:27.012" v="17" actId="2696"/>
        <pc:sldMkLst>
          <pc:docMk/>
          <pc:sldMk cId="957348087" sldId="257"/>
        </pc:sldMkLst>
      </pc:sldChg>
      <pc:sldChg chg="addSp delSp modSp new del mod setBg setClrOvrMap">
        <pc:chgData name="신 도현" userId="2ed1ef2876d933b1" providerId="LiveId" clId="{F82B1ED5-4741-4F72-B8E1-97A4638EFA8C}" dt="2021-07-04T06:15:51.489" v="13" actId="2696"/>
        <pc:sldMkLst>
          <pc:docMk/>
          <pc:sldMk cId="2273338499" sldId="257"/>
        </pc:sldMkLst>
        <pc:spChg chg="mod">
          <ac:chgData name="신 도현" userId="2ed1ef2876d933b1" providerId="LiveId" clId="{F82B1ED5-4741-4F72-B8E1-97A4638EFA8C}" dt="2021-07-04T06:15:21.270" v="12" actId="26606"/>
          <ac:spMkLst>
            <pc:docMk/>
            <pc:sldMk cId="2273338499" sldId="257"/>
            <ac:spMk id="2" creationId="{59305FC3-283E-4495-901E-5D6C9EBFBF0F}"/>
          </ac:spMkLst>
        </pc:spChg>
        <pc:spChg chg="mod">
          <ac:chgData name="신 도현" userId="2ed1ef2876d933b1" providerId="LiveId" clId="{F82B1ED5-4741-4F72-B8E1-97A4638EFA8C}" dt="2021-07-04T06:15:21.270" v="12" actId="26606"/>
          <ac:spMkLst>
            <pc:docMk/>
            <pc:sldMk cId="2273338499" sldId="257"/>
            <ac:spMk id="3" creationId="{858FE010-E0A5-4C61-90B1-5F2745904F23}"/>
          </ac:spMkLst>
        </pc:spChg>
        <pc:spChg chg="add del">
          <ac:chgData name="신 도현" userId="2ed1ef2876d933b1" providerId="LiveId" clId="{F82B1ED5-4741-4F72-B8E1-97A4638EFA8C}" dt="2021-07-04T06:15:14.686" v="3" actId="26606"/>
          <ac:spMkLst>
            <pc:docMk/>
            <pc:sldMk cId="2273338499" sldId="257"/>
            <ac:spMk id="8" creationId="{56B051A4-96A7-4A11-9DAD-063A9C577F83}"/>
          </ac:spMkLst>
        </pc:spChg>
        <pc:spChg chg="add del">
          <ac:chgData name="신 도현" userId="2ed1ef2876d933b1" providerId="LiveId" clId="{F82B1ED5-4741-4F72-B8E1-97A4638EFA8C}" dt="2021-07-04T06:15:14.686" v="3" actId="26606"/>
          <ac:spMkLst>
            <pc:docMk/>
            <pc:sldMk cId="2273338499" sldId="257"/>
            <ac:spMk id="10" creationId="{45B67B9C-9B45-4084-9BB5-187071EE9A61}"/>
          </ac:spMkLst>
        </pc:spChg>
        <pc:spChg chg="add del">
          <ac:chgData name="신 도현" userId="2ed1ef2876d933b1" providerId="LiveId" clId="{F82B1ED5-4741-4F72-B8E1-97A4638EFA8C}" dt="2021-07-04T06:15:16.590" v="5" actId="26606"/>
          <ac:spMkLst>
            <pc:docMk/>
            <pc:sldMk cId="2273338499" sldId="257"/>
            <ac:spMk id="12" creationId="{7CFAC9FD-BAD6-47B4-9C11-BE23CEAC750B}"/>
          </ac:spMkLst>
        </pc:spChg>
        <pc:spChg chg="add del">
          <ac:chgData name="신 도현" userId="2ed1ef2876d933b1" providerId="LiveId" clId="{F82B1ED5-4741-4F72-B8E1-97A4638EFA8C}" dt="2021-07-04T06:15:16.590" v="5" actId="26606"/>
          <ac:spMkLst>
            <pc:docMk/>
            <pc:sldMk cId="2273338499" sldId="257"/>
            <ac:spMk id="13" creationId="{45B67B9C-9B45-4084-9BB5-187071EE9A61}"/>
          </ac:spMkLst>
        </pc:spChg>
        <pc:spChg chg="add del">
          <ac:chgData name="신 도현" userId="2ed1ef2876d933b1" providerId="LiveId" clId="{F82B1ED5-4741-4F72-B8E1-97A4638EFA8C}" dt="2021-07-04T06:15:18.526" v="7" actId="26606"/>
          <ac:spMkLst>
            <pc:docMk/>
            <pc:sldMk cId="2273338499" sldId="257"/>
            <ac:spMk id="15" creationId="{9A6C2C86-63BF-47D5-AA3F-905111A238E2}"/>
          </ac:spMkLst>
        </pc:spChg>
        <pc:spChg chg="add del">
          <ac:chgData name="신 도현" userId="2ed1ef2876d933b1" providerId="LiveId" clId="{F82B1ED5-4741-4F72-B8E1-97A4638EFA8C}" dt="2021-07-04T06:15:19.639" v="9" actId="26606"/>
          <ac:spMkLst>
            <pc:docMk/>
            <pc:sldMk cId="2273338499" sldId="257"/>
            <ac:spMk id="18" creationId="{1C3D9BD5-A493-4B97-963D-60135D533822}"/>
          </ac:spMkLst>
        </pc:spChg>
        <pc:spChg chg="add del">
          <ac:chgData name="신 도현" userId="2ed1ef2876d933b1" providerId="LiveId" clId="{F82B1ED5-4741-4F72-B8E1-97A4638EFA8C}" dt="2021-07-04T06:15:19.639" v="9" actId="26606"/>
          <ac:spMkLst>
            <pc:docMk/>
            <pc:sldMk cId="2273338499" sldId="257"/>
            <ac:spMk id="19" creationId="{1F759AF4-E342-4E60-8A32-C44A328F2F42}"/>
          </ac:spMkLst>
        </pc:spChg>
        <pc:spChg chg="add del">
          <ac:chgData name="신 도현" userId="2ed1ef2876d933b1" providerId="LiveId" clId="{F82B1ED5-4741-4F72-B8E1-97A4638EFA8C}" dt="2021-07-04T06:15:21.257" v="11" actId="26606"/>
          <ac:spMkLst>
            <pc:docMk/>
            <pc:sldMk cId="2273338499" sldId="257"/>
            <ac:spMk id="22" creationId="{7CFAC9FD-BAD6-47B4-9C11-BE23CEAC750B}"/>
          </ac:spMkLst>
        </pc:spChg>
        <pc:spChg chg="add del">
          <ac:chgData name="신 도현" userId="2ed1ef2876d933b1" providerId="LiveId" clId="{F82B1ED5-4741-4F72-B8E1-97A4638EFA8C}" dt="2021-07-04T06:15:21.257" v="11" actId="26606"/>
          <ac:spMkLst>
            <pc:docMk/>
            <pc:sldMk cId="2273338499" sldId="257"/>
            <ac:spMk id="23" creationId="{45B67B9C-9B45-4084-9BB5-187071EE9A61}"/>
          </ac:spMkLst>
        </pc:spChg>
        <pc:spChg chg="add">
          <ac:chgData name="신 도현" userId="2ed1ef2876d933b1" providerId="LiveId" clId="{F82B1ED5-4741-4F72-B8E1-97A4638EFA8C}" dt="2021-07-04T06:15:21.270" v="12" actId="26606"/>
          <ac:spMkLst>
            <pc:docMk/>
            <pc:sldMk cId="2273338499" sldId="257"/>
            <ac:spMk id="25" creationId="{56B051A4-96A7-4A11-9DAD-063A9C577F83}"/>
          </ac:spMkLst>
        </pc:spChg>
        <pc:spChg chg="add">
          <ac:chgData name="신 도현" userId="2ed1ef2876d933b1" providerId="LiveId" clId="{F82B1ED5-4741-4F72-B8E1-97A4638EFA8C}" dt="2021-07-04T06:15:21.270" v="12" actId="26606"/>
          <ac:spMkLst>
            <pc:docMk/>
            <pc:sldMk cId="2273338499" sldId="257"/>
            <ac:spMk id="26" creationId="{45B67B9C-9B45-4084-9BB5-187071EE9A61}"/>
          </ac:spMkLst>
        </pc:spChg>
        <pc:cxnChg chg="add del">
          <ac:chgData name="신 도현" userId="2ed1ef2876d933b1" providerId="LiveId" clId="{F82B1ED5-4741-4F72-B8E1-97A4638EFA8C}" dt="2021-07-04T06:15:18.526" v="7" actId="26606"/>
          <ac:cxnSpMkLst>
            <pc:docMk/>
            <pc:sldMk cId="2273338499" sldId="257"/>
            <ac:cxnSpMk id="16" creationId="{425A0768-3044-4AA9-A889-D2CAA68C517A}"/>
          </ac:cxnSpMkLst>
        </pc:cxnChg>
        <pc:cxnChg chg="add del">
          <ac:chgData name="신 도현" userId="2ed1ef2876d933b1" providerId="LiveId" clId="{F82B1ED5-4741-4F72-B8E1-97A4638EFA8C}" dt="2021-07-04T06:15:19.639" v="9" actId="26606"/>
          <ac:cxnSpMkLst>
            <pc:docMk/>
            <pc:sldMk cId="2273338499" sldId="257"/>
            <ac:cxnSpMk id="20" creationId="{A49B2805-6469-407A-A68A-BB85AC8A8596}"/>
          </ac:cxnSpMkLst>
        </pc:cxnChg>
      </pc:sldChg>
      <pc:sldChg chg="modSp new del mod">
        <pc:chgData name="신 도현" userId="2ed1ef2876d933b1" providerId="LiveId" clId="{F82B1ED5-4741-4F72-B8E1-97A4638EFA8C}" dt="2021-07-06T16:23:27.220" v="7198" actId="47"/>
        <pc:sldMkLst>
          <pc:docMk/>
          <pc:sldMk cId="2882693081" sldId="257"/>
        </pc:sldMkLst>
        <pc:spChg chg="mod">
          <ac:chgData name="신 도현" userId="2ed1ef2876d933b1" providerId="LiveId" clId="{F82B1ED5-4741-4F72-B8E1-97A4638EFA8C}" dt="2021-07-04T06:24:15.786" v="83"/>
          <ac:spMkLst>
            <pc:docMk/>
            <pc:sldMk cId="2882693081" sldId="257"/>
            <ac:spMk id="2" creationId="{574AFEB9-4D88-402F-80AF-2CA17740F2D0}"/>
          </ac:spMkLst>
        </pc:spChg>
        <pc:spChg chg="mod">
          <ac:chgData name="신 도현" userId="2ed1ef2876d933b1" providerId="LiveId" clId="{F82B1ED5-4741-4F72-B8E1-97A4638EFA8C}" dt="2021-07-06T16:23:21.346" v="7197" actId="27636"/>
          <ac:spMkLst>
            <pc:docMk/>
            <pc:sldMk cId="2882693081" sldId="257"/>
            <ac:spMk id="3" creationId="{7240EFDD-AE7D-4963-A3C0-EC50B26AC176}"/>
          </ac:spMkLst>
        </pc:spChg>
      </pc:sldChg>
      <pc:sldChg chg="new del">
        <pc:chgData name="신 도현" userId="2ed1ef2876d933b1" providerId="LiveId" clId="{F82B1ED5-4741-4F72-B8E1-97A4638EFA8C}" dt="2021-07-04T06:23:11.317" v="75" actId="2696"/>
        <pc:sldMkLst>
          <pc:docMk/>
          <pc:sldMk cId="3305351216" sldId="257"/>
        </pc:sldMkLst>
      </pc:sldChg>
      <pc:sldChg chg="addSp delSp modSp new del mod ord">
        <pc:chgData name="신 도현" userId="2ed1ef2876d933b1" providerId="LiveId" clId="{F82B1ED5-4741-4F72-B8E1-97A4638EFA8C}" dt="2021-07-07T14:57:42.640" v="8296" actId="47"/>
        <pc:sldMkLst>
          <pc:docMk/>
          <pc:sldMk cId="43193207" sldId="258"/>
        </pc:sldMkLst>
        <pc:spChg chg="del mod">
          <ac:chgData name="신 도현" userId="2ed1ef2876d933b1" providerId="LiveId" clId="{F82B1ED5-4741-4F72-B8E1-97A4638EFA8C}" dt="2021-07-05T13:16:57.216" v="130" actId="478"/>
          <ac:spMkLst>
            <pc:docMk/>
            <pc:sldMk cId="43193207" sldId="258"/>
            <ac:spMk id="2" creationId="{7A39CC16-7983-4C06-BF5A-D9F18FDBCE38}"/>
          </ac:spMkLst>
        </pc:spChg>
        <pc:spChg chg="del">
          <ac:chgData name="신 도현" userId="2ed1ef2876d933b1" providerId="LiveId" clId="{F82B1ED5-4741-4F72-B8E1-97A4638EFA8C}" dt="2021-07-05T13:17:03.118" v="131" actId="478"/>
          <ac:spMkLst>
            <pc:docMk/>
            <pc:sldMk cId="43193207" sldId="258"/>
            <ac:spMk id="3" creationId="{8BE63776-76C6-4E2A-B40F-70F483211D6A}"/>
          </ac:spMkLst>
        </pc:spChg>
        <pc:spChg chg="add del mod">
          <ac:chgData name="신 도현" userId="2ed1ef2876d933b1" providerId="LiveId" clId="{F82B1ED5-4741-4F72-B8E1-97A4638EFA8C}" dt="2021-07-05T13:25:39.954" v="250" actId="478"/>
          <ac:spMkLst>
            <pc:docMk/>
            <pc:sldMk cId="43193207" sldId="258"/>
            <ac:spMk id="4" creationId="{15F9AEDE-9BB7-46D0-A697-19F0808B8588}"/>
          </ac:spMkLst>
        </pc:spChg>
        <pc:spChg chg="add mod">
          <ac:chgData name="신 도현" userId="2ed1ef2876d933b1" providerId="LiveId" clId="{F82B1ED5-4741-4F72-B8E1-97A4638EFA8C}" dt="2021-07-05T13:43:56.650" v="831" actId="2711"/>
          <ac:spMkLst>
            <pc:docMk/>
            <pc:sldMk cId="43193207" sldId="258"/>
            <ac:spMk id="5" creationId="{25A5DB54-9069-4AD1-A72E-4BDB68826E31}"/>
          </ac:spMkLst>
        </pc:spChg>
        <pc:grpChg chg="add mod">
          <ac:chgData name="신 도현" userId="2ed1ef2876d933b1" providerId="LiveId" clId="{F82B1ED5-4741-4F72-B8E1-97A4638EFA8C}" dt="2021-07-05T13:27:12.420" v="281" actId="164"/>
          <ac:grpSpMkLst>
            <pc:docMk/>
            <pc:sldMk cId="43193207" sldId="258"/>
            <ac:grpSpMk id="10" creationId="{2DC97536-148D-497D-B785-5FBEF9092098}"/>
          </ac:grpSpMkLst>
        </pc:grpChg>
        <pc:cxnChg chg="add mod">
          <ac:chgData name="신 도현" userId="2ed1ef2876d933b1" providerId="LiveId" clId="{F82B1ED5-4741-4F72-B8E1-97A4638EFA8C}" dt="2021-07-05T13:27:12.420" v="281" actId="164"/>
          <ac:cxnSpMkLst>
            <pc:docMk/>
            <pc:sldMk cId="43193207" sldId="258"/>
            <ac:cxnSpMk id="6" creationId="{C1E53E15-27DD-433A-B6C9-36AF223C1C04}"/>
          </ac:cxnSpMkLst>
        </pc:cxnChg>
      </pc:sldChg>
      <pc:sldChg chg="modSp add del mod">
        <pc:chgData name="신 도현" userId="2ed1ef2876d933b1" providerId="LiveId" clId="{F82B1ED5-4741-4F72-B8E1-97A4638EFA8C}" dt="2021-07-05T13:25:59.080" v="253" actId="47"/>
        <pc:sldMkLst>
          <pc:docMk/>
          <pc:sldMk cId="156376084" sldId="259"/>
        </pc:sldMkLst>
        <pc:spChg chg="mod">
          <ac:chgData name="신 도현" userId="2ed1ef2876d933b1" providerId="LiveId" clId="{F82B1ED5-4741-4F72-B8E1-97A4638EFA8C}" dt="2021-07-05T13:24:49.604" v="249" actId="255"/>
          <ac:spMkLst>
            <pc:docMk/>
            <pc:sldMk cId="156376084" sldId="259"/>
            <ac:spMk id="4" creationId="{15F9AEDE-9BB7-46D0-A697-19F0808B8588}"/>
          </ac:spMkLst>
        </pc:spChg>
      </pc:sldChg>
      <pc:sldChg chg="modSp add del mod">
        <pc:chgData name="신 도현" userId="2ed1ef2876d933b1" providerId="LiveId" clId="{F82B1ED5-4741-4F72-B8E1-97A4638EFA8C}" dt="2021-07-05T13:28:10.771" v="286" actId="47"/>
        <pc:sldMkLst>
          <pc:docMk/>
          <pc:sldMk cId="747289785" sldId="259"/>
        </pc:sldMkLst>
        <pc:spChg chg="mod">
          <ac:chgData name="신 도현" userId="2ed1ef2876d933b1" providerId="LiveId" clId="{F82B1ED5-4741-4F72-B8E1-97A4638EFA8C}" dt="2021-07-05T13:26:14.023" v="275"/>
          <ac:spMkLst>
            <pc:docMk/>
            <pc:sldMk cId="747289785" sldId="259"/>
            <ac:spMk id="5" creationId="{25A5DB54-9069-4AD1-A72E-4BDB68826E31}"/>
          </ac:spMkLst>
        </pc:spChg>
      </pc:sldChg>
      <pc:sldChg chg="new del">
        <pc:chgData name="신 도현" userId="2ed1ef2876d933b1" providerId="LiveId" clId="{F82B1ED5-4741-4F72-B8E1-97A4638EFA8C}" dt="2021-07-05T13:26:03.919" v="255" actId="47"/>
        <pc:sldMkLst>
          <pc:docMk/>
          <pc:sldMk cId="2268228133" sldId="259"/>
        </pc:sldMkLst>
      </pc:sldChg>
      <pc:sldChg chg="addSp delSp modSp add del mod ord">
        <pc:chgData name="신 도현" userId="2ed1ef2876d933b1" providerId="LiveId" clId="{F82B1ED5-4741-4F72-B8E1-97A4638EFA8C}" dt="2021-07-05T14:03:40.551" v="2032" actId="47"/>
        <pc:sldMkLst>
          <pc:docMk/>
          <pc:sldMk cId="1428770132" sldId="260"/>
        </pc:sldMkLst>
        <pc:spChg chg="mod">
          <ac:chgData name="신 도현" userId="2ed1ef2876d933b1" providerId="LiveId" clId="{F82B1ED5-4741-4F72-B8E1-97A4638EFA8C}" dt="2021-07-05T13:48:17.370" v="844" actId="108"/>
          <ac:spMkLst>
            <pc:docMk/>
            <pc:sldMk cId="1428770132" sldId="260"/>
            <ac:spMk id="5" creationId="{25A5DB54-9069-4AD1-A72E-4BDB68826E31}"/>
          </ac:spMkLst>
        </pc:spChg>
        <pc:spChg chg="add mod">
          <ac:chgData name="신 도현" userId="2ed1ef2876d933b1" providerId="LiveId" clId="{F82B1ED5-4741-4F72-B8E1-97A4638EFA8C}" dt="2021-07-05T14:01:18.746" v="1998" actId="1076"/>
          <ac:spMkLst>
            <pc:docMk/>
            <pc:sldMk cId="1428770132" sldId="260"/>
            <ac:spMk id="9" creationId="{A7B340C7-D073-4026-926D-6275B3F7E1F1}"/>
          </ac:spMkLst>
        </pc:spChg>
        <pc:spChg chg="add mod topLvl">
          <ac:chgData name="신 도현" userId="2ed1ef2876d933b1" providerId="LiveId" clId="{F82B1ED5-4741-4F72-B8E1-97A4638EFA8C}" dt="2021-07-05T13:39:41.380" v="641" actId="164"/>
          <ac:spMkLst>
            <pc:docMk/>
            <pc:sldMk cId="1428770132" sldId="260"/>
            <ac:spMk id="17" creationId="{626810F9-6B64-47CD-BC82-E2CCB545A2F2}"/>
          </ac:spMkLst>
        </pc:spChg>
        <pc:spChg chg="add mod">
          <ac:chgData name="신 도현" userId="2ed1ef2876d933b1" providerId="LiveId" clId="{F82B1ED5-4741-4F72-B8E1-97A4638EFA8C}" dt="2021-07-05T13:37:45.888" v="610" actId="1076"/>
          <ac:spMkLst>
            <pc:docMk/>
            <pc:sldMk cId="1428770132" sldId="260"/>
            <ac:spMk id="18" creationId="{FBA52C07-F4EB-43DF-9080-52BCE0562D55}"/>
          </ac:spMkLst>
        </pc:spChg>
        <pc:spChg chg="add mod">
          <ac:chgData name="신 도현" userId="2ed1ef2876d933b1" providerId="LiveId" clId="{F82B1ED5-4741-4F72-B8E1-97A4638EFA8C}" dt="2021-07-05T13:47:36.938" v="843" actId="14100"/>
          <ac:spMkLst>
            <pc:docMk/>
            <pc:sldMk cId="1428770132" sldId="260"/>
            <ac:spMk id="21" creationId="{BADEDC0D-3254-42F4-8B69-91D6881F6B50}"/>
          </ac:spMkLst>
        </pc:spChg>
        <pc:spChg chg="del mod topLvl">
          <ac:chgData name="신 도현" userId="2ed1ef2876d933b1" providerId="LiveId" clId="{F82B1ED5-4741-4F72-B8E1-97A4638EFA8C}" dt="2021-07-05T13:41:58.914" v="798" actId="478"/>
          <ac:spMkLst>
            <pc:docMk/>
            <pc:sldMk cId="1428770132" sldId="260"/>
            <ac:spMk id="32" creationId="{48704691-0923-4D9F-AFE2-58AD1B675A2C}"/>
          </ac:spMkLst>
        </pc:spChg>
        <pc:spChg chg="add mod">
          <ac:chgData name="신 도현" userId="2ed1ef2876d933b1" providerId="LiveId" clId="{F82B1ED5-4741-4F72-B8E1-97A4638EFA8C}" dt="2021-07-05T13:44:37.683" v="836" actId="2711"/>
          <ac:spMkLst>
            <pc:docMk/>
            <pc:sldMk cId="1428770132" sldId="260"/>
            <ac:spMk id="38" creationId="{0CD3DF78-E5DA-49EA-AA35-5DC25EDB90BB}"/>
          </ac:spMkLst>
        </pc:spChg>
        <pc:grpChg chg="add mod">
          <ac:chgData name="신 도현" userId="2ed1ef2876d933b1" providerId="LiveId" clId="{F82B1ED5-4741-4F72-B8E1-97A4638EFA8C}" dt="2021-07-05T14:01:31.866" v="2019" actId="1036"/>
          <ac:grpSpMkLst>
            <pc:docMk/>
            <pc:sldMk cId="1428770132" sldId="260"/>
            <ac:grpSpMk id="19" creationId="{82D71FE5-60D8-4363-98F9-2FE4E7A27D95}"/>
          </ac:grpSpMkLst>
        </pc:grpChg>
        <pc:grpChg chg="add del mod">
          <ac:chgData name="신 도현" userId="2ed1ef2876d933b1" providerId="LiveId" clId="{F82B1ED5-4741-4F72-B8E1-97A4638EFA8C}" dt="2021-07-05T13:38:58.501" v="629" actId="478"/>
          <ac:grpSpMkLst>
            <pc:docMk/>
            <pc:sldMk cId="1428770132" sldId="260"/>
            <ac:grpSpMk id="20" creationId="{6D157578-5CCA-4F02-BF57-D02DE99E3F60}"/>
          </ac:grpSpMkLst>
        </pc:grpChg>
        <pc:grpChg chg="add mod">
          <ac:chgData name="신 도현" userId="2ed1ef2876d933b1" providerId="LiveId" clId="{F82B1ED5-4741-4F72-B8E1-97A4638EFA8C}" dt="2021-07-05T14:01:31.866" v="2019" actId="1036"/>
          <ac:grpSpMkLst>
            <pc:docMk/>
            <pc:sldMk cId="1428770132" sldId="260"/>
            <ac:grpSpMk id="22" creationId="{2589B3AB-7E97-42D0-9C35-59E8479B1F6B}"/>
          </ac:grpSpMkLst>
        </pc:grpChg>
        <pc:grpChg chg="add mod">
          <ac:chgData name="신 도현" userId="2ed1ef2876d933b1" providerId="LiveId" clId="{F82B1ED5-4741-4F72-B8E1-97A4638EFA8C}" dt="2021-07-05T14:01:31.866" v="2019" actId="1036"/>
          <ac:grpSpMkLst>
            <pc:docMk/>
            <pc:sldMk cId="1428770132" sldId="260"/>
            <ac:grpSpMk id="27" creationId="{8B933945-5632-4E61-83D2-52FF280055FC}"/>
          </ac:grpSpMkLst>
        </pc:grpChg>
        <pc:grpChg chg="add del mod">
          <ac:chgData name="신 도현" userId="2ed1ef2876d933b1" providerId="LiveId" clId="{F82B1ED5-4741-4F72-B8E1-97A4638EFA8C}" dt="2021-07-05T13:41:58.914" v="798" actId="478"/>
          <ac:grpSpMkLst>
            <pc:docMk/>
            <pc:sldMk cId="1428770132" sldId="260"/>
            <ac:grpSpMk id="30" creationId="{4C04CD29-63CB-4DBD-A337-BD563269887C}"/>
          </ac:grpSpMkLst>
        </pc:grpChg>
        <pc:grpChg chg="add mod">
          <ac:chgData name="신 도현" userId="2ed1ef2876d933b1" providerId="LiveId" clId="{F82B1ED5-4741-4F72-B8E1-97A4638EFA8C}" dt="2021-07-05T14:01:31.866" v="2019" actId="1036"/>
          <ac:grpSpMkLst>
            <pc:docMk/>
            <pc:sldMk cId="1428770132" sldId="260"/>
            <ac:grpSpMk id="39" creationId="{F658AB81-9A9F-4022-9925-801CCE42F79F}"/>
          </ac:grpSpMkLst>
        </pc:grpChg>
        <pc:picChg chg="add del mod topLvl">
          <ac:chgData name="신 도현" userId="2ed1ef2876d933b1" providerId="LiveId" clId="{F82B1ED5-4741-4F72-B8E1-97A4638EFA8C}" dt="2021-07-05T13:38:58.501" v="629" actId="478"/>
          <ac:picMkLst>
            <pc:docMk/>
            <pc:sldMk cId="1428770132" sldId="260"/>
            <ac:picMk id="11" creationId="{DE0AA745-511B-4F7E-984E-AE2E261EC760}"/>
          </ac:picMkLst>
        </pc:picChg>
        <pc:picChg chg="add mod">
          <ac:chgData name="신 도현" userId="2ed1ef2876d933b1" providerId="LiveId" clId="{F82B1ED5-4741-4F72-B8E1-97A4638EFA8C}" dt="2021-07-05T13:33:46.376" v="383" actId="164"/>
          <ac:picMkLst>
            <pc:docMk/>
            <pc:sldMk cId="1428770132" sldId="260"/>
            <ac:picMk id="13" creationId="{B9E025B6-350F-4793-97CB-DD00D544B23C}"/>
          </ac:picMkLst>
        </pc:picChg>
        <pc:picChg chg="add del mod">
          <ac:chgData name="신 도현" userId="2ed1ef2876d933b1" providerId="LiveId" clId="{F82B1ED5-4741-4F72-B8E1-97A4638EFA8C}" dt="2021-07-05T13:38:05.839" v="625" actId="478"/>
          <ac:picMkLst>
            <pc:docMk/>
            <pc:sldMk cId="1428770132" sldId="260"/>
            <ac:picMk id="24" creationId="{803ADE7F-B24A-4F1C-99B7-77108CA19C9E}"/>
          </ac:picMkLst>
        </pc:picChg>
        <pc:picChg chg="add mod">
          <ac:chgData name="신 도현" userId="2ed1ef2876d933b1" providerId="LiveId" clId="{F82B1ED5-4741-4F72-B8E1-97A4638EFA8C}" dt="2021-07-05T13:39:41.380" v="641" actId="164"/>
          <ac:picMkLst>
            <pc:docMk/>
            <pc:sldMk cId="1428770132" sldId="260"/>
            <ac:picMk id="26" creationId="{1064FA40-CE3D-4C1F-AD21-C1BE335F595D}"/>
          </ac:picMkLst>
        </pc:picChg>
        <pc:picChg chg="add mod">
          <ac:chgData name="신 도현" userId="2ed1ef2876d933b1" providerId="LiveId" clId="{F82B1ED5-4741-4F72-B8E1-97A4638EFA8C}" dt="2021-07-05T13:42:36.077" v="808" actId="164"/>
          <ac:picMkLst>
            <pc:docMk/>
            <pc:sldMk cId="1428770132" sldId="260"/>
            <ac:picMk id="29" creationId="{427DC1E1-B2D6-4B98-8459-99E352D07385}"/>
          </ac:picMkLst>
        </pc:picChg>
        <pc:cxnChg chg="mod">
          <ac:chgData name="신 도현" userId="2ed1ef2876d933b1" providerId="LiveId" clId="{F82B1ED5-4741-4F72-B8E1-97A4638EFA8C}" dt="2021-07-05T13:28:41.847" v="315" actId="14100"/>
          <ac:cxnSpMkLst>
            <pc:docMk/>
            <pc:sldMk cId="1428770132" sldId="260"/>
            <ac:cxnSpMk id="6" creationId="{C1E53E15-27DD-433A-B6C9-36AF223C1C04}"/>
          </ac:cxnSpMkLst>
        </pc:cxnChg>
        <pc:cxnChg chg="add mod">
          <ac:chgData name="신 도현" userId="2ed1ef2876d933b1" providerId="LiveId" clId="{F82B1ED5-4741-4F72-B8E1-97A4638EFA8C}" dt="2021-07-05T13:35:41.868" v="598" actId="164"/>
          <ac:cxnSpMkLst>
            <pc:docMk/>
            <pc:sldMk cId="1428770132" sldId="260"/>
            <ac:cxnSpMk id="15" creationId="{62E98DFC-829C-4A89-B484-1FFF56150065}"/>
          </ac:cxnSpMkLst>
        </pc:cxnChg>
        <pc:cxnChg chg="mod topLvl">
          <ac:chgData name="신 도현" userId="2ed1ef2876d933b1" providerId="LiveId" clId="{F82B1ED5-4741-4F72-B8E1-97A4638EFA8C}" dt="2021-07-05T13:42:36.077" v="808" actId="164"/>
          <ac:cxnSpMkLst>
            <pc:docMk/>
            <pc:sldMk cId="1428770132" sldId="260"/>
            <ac:cxnSpMk id="31" creationId="{B12DC445-F649-4923-8882-6B110D378312}"/>
          </ac:cxnSpMkLst>
        </pc:cxnChg>
      </pc:sldChg>
      <pc:sldChg chg="modSp add del mod">
        <pc:chgData name="신 도현" userId="2ed1ef2876d933b1" providerId="LiveId" clId="{F82B1ED5-4741-4F72-B8E1-97A4638EFA8C}" dt="2021-07-05T13:28:15.029" v="288" actId="47"/>
        <pc:sldMkLst>
          <pc:docMk/>
          <pc:sldMk cId="4156393422" sldId="260"/>
        </pc:sldMkLst>
        <pc:grpChg chg="mod">
          <ac:chgData name="신 도현" userId="2ed1ef2876d933b1" providerId="LiveId" clId="{F82B1ED5-4741-4F72-B8E1-97A4638EFA8C}" dt="2021-07-05T13:27:28.240" v="283" actId="14100"/>
          <ac:grpSpMkLst>
            <pc:docMk/>
            <pc:sldMk cId="4156393422" sldId="260"/>
            <ac:grpSpMk id="10" creationId="{2DC97536-148D-497D-B785-5FBEF9092098}"/>
          </ac:grpSpMkLst>
        </pc:grpChg>
        <pc:cxnChg chg="mod">
          <ac:chgData name="신 도현" userId="2ed1ef2876d933b1" providerId="LiveId" clId="{F82B1ED5-4741-4F72-B8E1-97A4638EFA8C}" dt="2021-07-05T13:27:41.863" v="284" actId="14100"/>
          <ac:cxnSpMkLst>
            <pc:docMk/>
            <pc:sldMk cId="4156393422" sldId="260"/>
            <ac:cxnSpMk id="6" creationId="{C1E53E15-27DD-433A-B6C9-36AF223C1C04}"/>
          </ac:cxnSpMkLst>
        </pc:cxnChg>
      </pc:sldChg>
      <pc:sldChg chg="add del">
        <pc:chgData name="신 도현" userId="2ed1ef2876d933b1" providerId="LiveId" clId="{F82B1ED5-4741-4F72-B8E1-97A4638EFA8C}" dt="2021-07-05T13:28:13.246" v="287" actId="47"/>
        <pc:sldMkLst>
          <pc:docMk/>
          <pc:sldMk cId="3198939702" sldId="261"/>
        </pc:sldMkLst>
      </pc:sldChg>
      <pc:sldChg chg="addSp delSp modSp add mod">
        <pc:chgData name="신 도현" userId="2ed1ef2876d933b1" providerId="LiveId" clId="{F82B1ED5-4741-4F72-B8E1-97A4638EFA8C}" dt="2021-07-12T14:33:52.764" v="17560" actId="20577"/>
        <pc:sldMkLst>
          <pc:docMk/>
          <pc:sldMk cId="3553453876" sldId="261"/>
        </pc:sldMkLst>
        <pc:spChg chg="mod">
          <ac:chgData name="신 도현" userId="2ed1ef2876d933b1" providerId="LiveId" clId="{F82B1ED5-4741-4F72-B8E1-97A4638EFA8C}" dt="2021-07-07T14:48:41.287" v="8139"/>
          <ac:spMkLst>
            <pc:docMk/>
            <pc:sldMk cId="3553453876" sldId="261"/>
            <ac:spMk id="5" creationId="{25A5DB54-9069-4AD1-A72E-4BDB68826E31}"/>
          </ac:spMkLst>
        </pc:spChg>
        <pc:spChg chg="add mod">
          <ac:chgData name="신 도현" userId="2ed1ef2876d933b1" providerId="LiveId" clId="{F82B1ED5-4741-4F72-B8E1-97A4638EFA8C}" dt="2021-07-06T12:34:24.847" v="4060" actId="1076"/>
          <ac:spMkLst>
            <pc:docMk/>
            <pc:sldMk cId="3553453876" sldId="261"/>
            <ac:spMk id="8" creationId="{7EDA2FB7-5447-4066-95BD-0E2435047E64}"/>
          </ac:spMkLst>
        </pc:spChg>
        <pc:spChg chg="mod">
          <ac:chgData name="신 도현" userId="2ed1ef2876d933b1" providerId="LiveId" clId="{F82B1ED5-4741-4F72-B8E1-97A4638EFA8C}" dt="2021-07-12T14:33:52.764" v="17560" actId="20577"/>
          <ac:spMkLst>
            <pc:docMk/>
            <pc:sldMk cId="3553453876" sldId="261"/>
            <ac:spMk id="9" creationId="{A7B340C7-D073-4026-926D-6275B3F7E1F1}"/>
          </ac:spMkLst>
        </pc:spChg>
        <pc:spChg chg="add mod">
          <ac:chgData name="신 도현" userId="2ed1ef2876d933b1" providerId="LiveId" clId="{F82B1ED5-4741-4F72-B8E1-97A4638EFA8C}" dt="2021-07-05T14:06:32.901" v="2094" actId="164"/>
          <ac:spMkLst>
            <pc:docMk/>
            <pc:sldMk cId="3553453876" sldId="261"/>
            <ac:spMk id="28" creationId="{8D2893FF-33F4-4436-AFD2-6DFFE7B53C58}"/>
          </ac:spMkLst>
        </pc:spChg>
        <pc:spChg chg="del">
          <ac:chgData name="신 도현" userId="2ed1ef2876d933b1" providerId="LiveId" clId="{F82B1ED5-4741-4F72-B8E1-97A4638EFA8C}" dt="2021-07-05T14:03:13.547" v="2024" actId="478"/>
          <ac:spMkLst>
            <pc:docMk/>
            <pc:sldMk cId="3553453876" sldId="261"/>
            <ac:spMk id="38" creationId="{0CD3DF78-E5DA-49EA-AA35-5DC25EDB90BB}"/>
          </ac:spMkLst>
        </pc:spChg>
        <pc:grpChg chg="add del mod">
          <ac:chgData name="신 도현" userId="2ed1ef2876d933b1" providerId="LiveId" clId="{F82B1ED5-4741-4F72-B8E1-97A4638EFA8C}" dt="2021-07-05T14:05:49.256" v="2080" actId="478"/>
          <ac:grpSpMkLst>
            <pc:docMk/>
            <pc:sldMk cId="3553453876" sldId="261"/>
            <ac:grpSpMk id="2" creationId="{FDA28890-A582-4B5F-A1C5-07BBD6D80808}"/>
          </ac:grpSpMkLst>
        </pc:grpChg>
        <pc:grpChg chg="add mod">
          <ac:chgData name="신 도현" userId="2ed1ef2876d933b1" providerId="LiveId" clId="{F82B1ED5-4741-4F72-B8E1-97A4638EFA8C}" dt="2021-07-05T14:06:32.901" v="2094" actId="164"/>
          <ac:grpSpMkLst>
            <pc:docMk/>
            <pc:sldMk cId="3553453876" sldId="261"/>
            <ac:grpSpMk id="7" creationId="{A856D86C-1BC0-4D8F-A09E-754D0713D44F}"/>
          </ac:grpSpMkLst>
        </pc:grpChg>
        <pc:grpChg chg="mod">
          <ac:chgData name="신 도현" userId="2ed1ef2876d933b1" providerId="LiveId" clId="{F82B1ED5-4741-4F72-B8E1-97A4638EFA8C}" dt="2021-07-07T14:48:32.935" v="8135" actId="1036"/>
          <ac:grpSpMkLst>
            <pc:docMk/>
            <pc:sldMk cId="3553453876" sldId="261"/>
            <ac:grpSpMk id="10" creationId="{2DC97536-148D-497D-B785-5FBEF9092098}"/>
          </ac:grpSpMkLst>
        </pc:grpChg>
        <pc:grpChg chg="del">
          <ac:chgData name="신 도현" userId="2ed1ef2876d933b1" providerId="LiveId" clId="{F82B1ED5-4741-4F72-B8E1-97A4638EFA8C}" dt="2021-07-05T14:03:15.251" v="2025" actId="478"/>
          <ac:grpSpMkLst>
            <pc:docMk/>
            <pc:sldMk cId="3553453876" sldId="261"/>
            <ac:grpSpMk id="39" creationId="{F658AB81-9A9F-4022-9925-801CCE42F79F}"/>
          </ac:grpSpMkLst>
        </pc:grpChg>
        <pc:picChg chg="add mod">
          <ac:chgData name="신 도현" userId="2ed1ef2876d933b1" providerId="LiveId" clId="{F82B1ED5-4741-4F72-B8E1-97A4638EFA8C}" dt="2021-07-05T14:06:32.901" v="2094" actId="164"/>
          <ac:picMkLst>
            <pc:docMk/>
            <pc:sldMk cId="3553453876" sldId="261"/>
            <ac:picMk id="4" creationId="{DE83733E-C0AD-4AE7-B3C0-71E028CDC276}"/>
          </ac:picMkLst>
        </pc:picChg>
        <pc:picChg chg="add mod">
          <ac:chgData name="신 도현" userId="2ed1ef2876d933b1" providerId="LiveId" clId="{F82B1ED5-4741-4F72-B8E1-97A4638EFA8C}" dt="2021-07-05T14:04:59.579" v="2051" actId="571"/>
          <ac:picMkLst>
            <pc:docMk/>
            <pc:sldMk cId="3553453876" sldId="261"/>
            <ac:picMk id="23" creationId="{D7D72548-74F4-4611-8061-D16CAEA9A9B2}"/>
          </ac:picMkLst>
        </pc:picChg>
        <pc:picChg chg="add mod">
          <ac:chgData name="신 도현" userId="2ed1ef2876d933b1" providerId="LiveId" clId="{F82B1ED5-4741-4F72-B8E1-97A4638EFA8C}" dt="2021-07-05T14:05:20.285" v="2062" actId="571"/>
          <ac:picMkLst>
            <pc:docMk/>
            <pc:sldMk cId="3553453876" sldId="261"/>
            <ac:picMk id="24" creationId="{C40F490A-A543-466E-8C19-C68AA7FD4C76}"/>
          </ac:picMkLst>
        </pc:picChg>
        <pc:picChg chg="del topLvl">
          <ac:chgData name="신 도현" userId="2ed1ef2876d933b1" providerId="LiveId" clId="{F82B1ED5-4741-4F72-B8E1-97A4638EFA8C}" dt="2021-07-05T14:03:15.251" v="2025" actId="478"/>
          <ac:picMkLst>
            <pc:docMk/>
            <pc:sldMk cId="3553453876" sldId="261"/>
            <ac:picMk id="29" creationId="{427DC1E1-B2D6-4B98-8459-99E352D07385}"/>
          </ac:picMkLst>
        </pc:picChg>
        <pc:picChg chg="add del mod">
          <ac:chgData name="신 도현" userId="2ed1ef2876d933b1" providerId="LiveId" clId="{F82B1ED5-4741-4F72-B8E1-97A4638EFA8C}" dt="2021-07-05T14:05:49.256" v="2080" actId="478"/>
          <ac:picMkLst>
            <pc:docMk/>
            <pc:sldMk cId="3553453876" sldId="261"/>
            <ac:picMk id="1026" creationId="{7740C81E-846D-4998-A642-E5A8F194CEB1}"/>
          </ac:picMkLst>
        </pc:picChg>
        <pc:picChg chg="add del mod">
          <ac:chgData name="신 도현" userId="2ed1ef2876d933b1" providerId="LiveId" clId="{F82B1ED5-4741-4F72-B8E1-97A4638EFA8C}" dt="2021-07-05T14:05:22.410" v="2074"/>
          <ac:picMkLst>
            <pc:docMk/>
            <pc:sldMk cId="3553453876" sldId="261"/>
            <ac:picMk id="1028" creationId="{2F5AEE17-DE07-4E42-8E89-139601924C0F}"/>
          </ac:picMkLst>
        </pc:picChg>
        <pc:cxnChg chg="mod">
          <ac:chgData name="신 도현" userId="2ed1ef2876d933b1" providerId="LiveId" clId="{F82B1ED5-4741-4F72-B8E1-97A4638EFA8C}" dt="2021-07-07T14:48:40.740" v="8137" actId="14100"/>
          <ac:cxnSpMkLst>
            <pc:docMk/>
            <pc:sldMk cId="3553453876" sldId="261"/>
            <ac:cxnSpMk id="6" creationId="{C1E53E15-27DD-433A-B6C9-36AF223C1C04}"/>
          </ac:cxnSpMkLst>
        </pc:cxnChg>
        <pc:cxnChg chg="mod topLvl">
          <ac:chgData name="신 도현" userId="2ed1ef2876d933b1" providerId="LiveId" clId="{F82B1ED5-4741-4F72-B8E1-97A4638EFA8C}" dt="2021-07-05T14:06:32.901" v="2094" actId="164"/>
          <ac:cxnSpMkLst>
            <pc:docMk/>
            <pc:sldMk cId="3553453876" sldId="261"/>
            <ac:cxnSpMk id="31" creationId="{B12DC445-F649-4923-8882-6B110D378312}"/>
          </ac:cxnSpMkLst>
        </pc:cxnChg>
      </pc:sldChg>
      <pc:sldChg chg="addSp delSp modSp add mod">
        <pc:chgData name="신 도현" userId="2ed1ef2876d933b1" providerId="LiveId" clId="{F82B1ED5-4741-4F72-B8E1-97A4638EFA8C}" dt="2021-07-06T12:53:09.796" v="4216"/>
        <pc:sldMkLst>
          <pc:docMk/>
          <pc:sldMk cId="456984694" sldId="262"/>
        </pc:sldMkLst>
        <pc:spChg chg="mod">
          <ac:chgData name="신 도현" userId="2ed1ef2876d933b1" providerId="LiveId" clId="{F82B1ED5-4741-4F72-B8E1-97A4638EFA8C}" dt="2021-07-06T12:53:09.796" v="4216"/>
          <ac:spMkLst>
            <pc:docMk/>
            <pc:sldMk cId="456984694" sldId="262"/>
            <ac:spMk id="9" creationId="{A7B340C7-D073-4026-926D-6275B3F7E1F1}"/>
          </ac:spMkLst>
        </pc:spChg>
        <pc:spChg chg="add del mod">
          <ac:chgData name="신 도현" userId="2ed1ef2876d933b1" providerId="LiveId" clId="{F82B1ED5-4741-4F72-B8E1-97A4638EFA8C}" dt="2021-07-05T14:07:01.865" v="2100" actId="478"/>
          <ac:spMkLst>
            <pc:docMk/>
            <pc:sldMk cId="456984694" sldId="262"/>
            <ac:spMk id="23" creationId="{09BDBA91-A77A-4612-9605-00003DD2C689}"/>
          </ac:spMkLst>
        </pc:spChg>
        <pc:spChg chg="mod topLvl">
          <ac:chgData name="신 도현" userId="2ed1ef2876d933b1" providerId="LiveId" clId="{F82B1ED5-4741-4F72-B8E1-97A4638EFA8C}" dt="2021-07-06T12:31:30.915" v="4020" actId="1076"/>
          <ac:spMkLst>
            <pc:docMk/>
            <pc:sldMk cId="456984694" sldId="262"/>
            <ac:spMk id="28" creationId="{8D2893FF-33F4-4436-AFD2-6DFFE7B53C58}"/>
          </ac:spMkLst>
        </pc:spChg>
        <pc:spChg chg="add del mod topLvl">
          <ac:chgData name="신 도현" userId="2ed1ef2876d933b1" providerId="LiveId" clId="{F82B1ED5-4741-4F72-B8E1-97A4638EFA8C}" dt="2021-07-06T12:31:11.241" v="4017" actId="478"/>
          <ac:spMkLst>
            <pc:docMk/>
            <pc:sldMk cId="456984694" sldId="262"/>
            <ac:spMk id="29" creationId="{419C8B49-D111-4F0D-AE92-929FF62ADCDA}"/>
          </ac:spMkLst>
        </pc:spChg>
        <pc:spChg chg="add mod">
          <ac:chgData name="신 도현" userId="2ed1ef2876d933b1" providerId="LiveId" clId="{F82B1ED5-4741-4F72-B8E1-97A4638EFA8C}" dt="2021-07-06T12:34:47.493" v="4061"/>
          <ac:spMkLst>
            <pc:docMk/>
            <pc:sldMk cId="456984694" sldId="262"/>
            <ac:spMk id="30" creationId="{3E163771-8581-452E-B00E-537D9CD8F213}"/>
          </ac:spMkLst>
        </pc:spChg>
        <pc:grpChg chg="add mod">
          <ac:chgData name="신 도현" userId="2ed1ef2876d933b1" providerId="LiveId" clId="{F82B1ED5-4741-4F72-B8E1-97A4638EFA8C}" dt="2021-07-05T14:08:59.588" v="2152" actId="1076"/>
          <ac:grpSpMkLst>
            <pc:docMk/>
            <pc:sldMk cId="456984694" sldId="262"/>
            <ac:grpSpMk id="2" creationId="{3DF7D480-BC8E-4DDB-82C4-F3E4948D2495}"/>
          </ac:grpSpMkLst>
        </pc:grpChg>
        <pc:grpChg chg="del mod">
          <ac:chgData name="신 도현" userId="2ed1ef2876d933b1" providerId="LiveId" clId="{F82B1ED5-4741-4F72-B8E1-97A4638EFA8C}" dt="2021-07-05T14:08:50.177" v="2149" actId="165"/>
          <ac:grpSpMkLst>
            <pc:docMk/>
            <pc:sldMk cId="456984694" sldId="262"/>
            <ac:grpSpMk id="7" creationId="{A856D86C-1BC0-4D8F-A09E-754D0713D44F}"/>
          </ac:grpSpMkLst>
        </pc:grpChg>
        <pc:picChg chg="mod topLvl">
          <ac:chgData name="신 도현" userId="2ed1ef2876d933b1" providerId="LiveId" clId="{F82B1ED5-4741-4F72-B8E1-97A4638EFA8C}" dt="2021-07-06T12:31:24.109" v="4019" actId="1076"/>
          <ac:picMkLst>
            <pc:docMk/>
            <pc:sldMk cId="456984694" sldId="262"/>
            <ac:picMk id="4" creationId="{DE83733E-C0AD-4AE7-B3C0-71E028CDC276}"/>
          </ac:picMkLst>
        </pc:picChg>
        <pc:picChg chg="add del mod">
          <ac:chgData name="신 도현" userId="2ed1ef2876d933b1" providerId="LiveId" clId="{F82B1ED5-4741-4F72-B8E1-97A4638EFA8C}" dt="2021-07-05T14:06:58.829" v="2099" actId="478"/>
          <ac:picMkLst>
            <pc:docMk/>
            <pc:sldMk cId="456984694" sldId="262"/>
            <ac:picMk id="20" creationId="{8ED7973A-BF48-4419-8E58-382A2332C145}"/>
          </ac:picMkLst>
        </pc:picChg>
        <pc:picChg chg="add del mod">
          <ac:chgData name="신 도현" userId="2ed1ef2876d933b1" providerId="LiveId" clId="{F82B1ED5-4741-4F72-B8E1-97A4638EFA8C}" dt="2021-07-05T14:06:48.959" v="2098" actId="478"/>
          <ac:picMkLst>
            <pc:docMk/>
            <pc:sldMk cId="456984694" sldId="262"/>
            <ac:picMk id="24" creationId="{287EA068-7CD2-42F2-9CAE-3184FAA0A232}"/>
          </ac:picMkLst>
        </pc:picChg>
        <pc:picChg chg="add del mod topLvl">
          <ac:chgData name="신 도현" userId="2ed1ef2876d933b1" providerId="LiveId" clId="{F82B1ED5-4741-4F72-B8E1-97A4638EFA8C}" dt="2021-07-06T12:31:03.088" v="4010" actId="478"/>
          <ac:picMkLst>
            <pc:docMk/>
            <pc:sldMk cId="456984694" sldId="262"/>
            <ac:picMk id="25" creationId="{7B44278F-672A-40CF-ABF4-FC8802FC7086}"/>
          </ac:picMkLst>
        </pc:picChg>
        <pc:cxnChg chg="mod topLvl">
          <ac:chgData name="신 도현" userId="2ed1ef2876d933b1" providerId="LiveId" clId="{F82B1ED5-4741-4F72-B8E1-97A4638EFA8C}" dt="2021-07-05T14:08:55.296" v="2150" actId="164"/>
          <ac:cxnSpMkLst>
            <pc:docMk/>
            <pc:sldMk cId="456984694" sldId="262"/>
            <ac:cxnSpMk id="31" creationId="{B12DC445-F649-4923-8882-6B110D378312}"/>
          </ac:cxnSpMkLst>
        </pc:cxnChg>
      </pc:sldChg>
      <pc:sldChg chg="add del">
        <pc:chgData name="신 도현" userId="2ed1ef2876d933b1" providerId="LiveId" clId="{F82B1ED5-4741-4F72-B8E1-97A4638EFA8C}" dt="2021-07-05T14:05:22.926" v="2077"/>
        <pc:sldMkLst>
          <pc:docMk/>
          <pc:sldMk cId="2939886272" sldId="262"/>
        </pc:sldMkLst>
      </pc:sldChg>
      <pc:sldChg chg="addSp delSp modSp add mod">
        <pc:chgData name="신 도현" userId="2ed1ef2876d933b1" providerId="LiveId" clId="{F82B1ED5-4741-4F72-B8E1-97A4638EFA8C}" dt="2021-07-06T12:43:31.776" v="4168" actId="1076"/>
        <pc:sldMkLst>
          <pc:docMk/>
          <pc:sldMk cId="614848367" sldId="263"/>
        </pc:sldMkLst>
        <pc:spChg chg="mod">
          <ac:chgData name="신 도현" userId="2ed1ef2876d933b1" providerId="LiveId" clId="{F82B1ED5-4741-4F72-B8E1-97A4638EFA8C}" dt="2021-07-06T12:43:31.776" v="4168" actId="1076"/>
          <ac:spMkLst>
            <pc:docMk/>
            <pc:sldMk cId="614848367" sldId="263"/>
            <ac:spMk id="9" creationId="{A7B340C7-D073-4026-926D-6275B3F7E1F1}"/>
          </ac:spMkLst>
        </pc:spChg>
        <pc:spChg chg="add del mod topLvl">
          <ac:chgData name="신 도현" userId="2ed1ef2876d933b1" providerId="LiveId" clId="{F82B1ED5-4741-4F72-B8E1-97A4638EFA8C}" dt="2021-07-06T12:31:49.794" v="4039" actId="478"/>
          <ac:spMkLst>
            <pc:docMk/>
            <pc:sldMk cId="614848367" sldId="263"/>
            <ac:spMk id="24" creationId="{AD51EE8F-4E69-4768-821D-8474F712084F}"/>
          </ac:spMkLst>
        </pc:spChg>
        <pc:spChg chg="del mod topLvl">
          <ac:chgData name="신 도현" userId="2ed1ef2876d933b1" providerId="LiveId" clId="{F82B1ED5-4741-4F72-B8E1-97A4638EFA8C}" dt="2021-07-06T12:31:52.189" v="4041" actId="478"/>
          <ac:spMkLst>
            <pc:docMk/>
            <pc:sldMk cId="614848367" sldId="263"/>
            <ac:spMk id="28" creationId="{8D2893FF-33F4-4436-AFD2-6DFFE7B53C58}"/>
          </ac:spMkLst>
        </pc:spChg>
        <pc:spChg chg="mod topLvl">
          <ac:chgData name="신 도현" userId="2ed1ef2876d933b1" providerId="LiveId" clId="{F82B1ED5-4741-4F72-B8E1-97A4638EFA8C}" dt="2021-07-06T12:32:04.293" v="4044" actId="1076"/>
          <ac:spMkLst>
            <pc:docMk/>
            <pc:sldMk cId="614848367" sldId="263"/>
            <ac:spMk id="29" creationId="{419C8B49-D111-4F0D-AE92-929FF62ADCDA}"/>
          </ac:spMkLst>
        </pc:spChg>
        <pc:spChg chg="add mod">
          <ac:chgData name="신 도현" userId="2ed1ef2876d933b1" providerId="LiveId" clId="{F82B1ED5-4741-4F72-B8E1-97A4638EFA8C}" dt="2021-07-06T12:34:48.574" v="4062"/>
          <ac:spMkLst>
            <pc:docMk/>
            <pc:sldMk cId="614848367" sldId="263"/>
            <ac:spMk id="30" creationId="{6AB2064B-2AF0-45C6-BAC5-290C07CC9152}"/>
          </ac:spMkLst>
        </pc:spChg>
        <pc:grpChg chg="del mod">
          <ac:chgData name="신 도현" userId="2ed1ef2876d933b1" providerId="LiveId" clId="{F82B1ED5-4741-4F72-B8E1-97A4638EFA8C}" dt="2021-07-05T14:13:48.137" v="2327" actId="165"/>
          <ac:grpSpMkLst>
            <pc:docMk/>
            <pc:sldMk cId="614848367" sldId="263"/>
            <ac:grpSpMk id="2" creationId="{3DF7D480-BC8E-4DDB-82C4-F3E4948D2495}"/>
          </ac:grpSpMkLst>
        </pc:grpChg>
        <pc:grpChg chg="add mod">
          <ac:chgData name="신 도현" userId="2ed1ef2876d933b1" providerId="LiveId" clId="{F82B1ED5-4741-4F72-B8E1-97A4638EFA8C}" dt="2021-07-05T14:13:58.764" v="2330" actId="1076"/>
          <ac:grpSpMkLst>
            <pc:docMk/>
            <pc:sldMk cId="614848367" sldId="263"/>
            <ac:grpSpMk id="3" creationId="{754C49B0-9091-4C67-87CF-8A8B3274200E}"/>
          </ac:grpSpMkLst>
        </pc:grpChg>
        <pc:picChg chg="del mod topLvl">
          <ac:chgData name="신 도현" userId="2ed1ef2876d933b1" providerId="LiveId" clId="{F82B1ED5-4741-4F72-B8E1-97A4638EFA8C}" dt="2021-07-06T12:31:51.061" v="4040" actId="478"/>
          <ac:picMkLst>
            <pc:docMk/>
            <pc:sldMk cId="614848367" sldId="263"/>
            <ac:picMk id="4" creationId="{DE83733E-C0AD-4AE7-B3C0-71E028CDC276}"/>
          </ac:picMkLst>
        </pc:picChg>
        <pc:picChg chg="add del mod topLvl">
          <ac:chgData name="신 도현" userId="2ed1ef2876d933b1" providerId="LiveId" clId="{F82B1ED5-4741-4F72-B8E1-97A4638EFA8C}" dt="2021-07-06T12:31:48.462" v="4038" actId="478"/>
          <ac:picMkLst>
            <pc:docMk/>
            <pc:sldMk cId="614848367" sldId="263"/>
            <ac:picMk id="23" creationId="{17D977A0-4F38-4B46-A50B-225D0CE5DB90}"/>
          </ac:picMkLst>
        </pc:picChg>
        <pc:picChg chg="mod topLvl">
          <ac:chgData name="신 도현" userId="2ed1ef2876d933b1" providerId="LiveId" clId="{F82B1ED5-4741-4F72-B8E1-97A4638EFA8C}" dt="2021-07-05T14:14:09.268" v="2353" actId="1037"/>
          <ac:picMkLst>
            <pc:docMk/>
            <pc:sldMk cId="614848367" sldId="263"/>
            <ac:picMk id="25" creationId="{7B44278F-672A-40CF-ABF4-FC8802FC7086}"/>
          </ac:picMkLst>
        </pc:picChg>
        <pc:cxnChg chg="mod topLvl">
          <ac:chgData name="신 도현" userId="2ed1ef2876d933b1" providerId="LiveId" clId="{F82B1ED5-4741-4F72-B8E1-97A4638EFA8C}" dt="2021-07-05T14:13:56.428" v="2328" actId="164"/>
          <ac:cxnSpMkLst>
            <pc:docMk/>
            <pc:sldMk cId="614848367" sldId="263"/>
            <ac:cxnSpMk id="31" creationId="{B12DC445-F649-4923-8882-6B110D378312}"/>
          </ac:cxnSpMkLst>
        </pc:cxnChg>
      </pc:sldChg>
      <pc:sldChg chg="modSp add del mod">
        <pc:chgData name="신 도현" userId="2ed1ef2876d933b1" providerId="LiveId" clId="{F82B1ED5-4741-4F72-B8E1-97A4638EFA8C}" dt="2021-07-05T14:48:53.232" v="2997" actId="47"/>
        <pc:sldMkLst>
          <pc:docMk/>
          <pc:sldMk cId="1552358209" sldId="264"/>
        </pc:sldMkLst>
        <pc:spChg chg="mod">
          <ac:chgData name="신 도현" userId="2ed1ef2876d933b1" providerId="LiveId" clId="{F82B1ED5-4741-4F72-B8E1-97A4638EFA8C}" dt="2021-07-05T14:48:21.059" v="2991" actId="20577"/>
          <ac:spMkLst>
            <pc:docMk/>
            <pc:sldMk cId="1552358209" sldId="264"/>
            <ac:spMk id="9" creationId="{A7B340C7-D073-4026-926D-6275B3F7E1F1}"/>
          </ac:spMkLst>
        </pc:spChg>
        <pc:grpChg chg="mod">
          <ac:chgData name="신 도현" userId="2ed1ef2876d933b1" providerId="LiveId" clId="{F82B1ED5-4741-4F72-B8E1-97A4638EFA8C}" dt="2021-07-05T14:42:14.969" v="2864" actId="1035"/>
          <ac:grpSpMkLst>
            <pc:docMk/>
            <pc:sldMk cId="1552358209" sldId="264"/>
            <ac:grpSpMk id="3" creationId="{754C49B0-9091-4C67-87CF-8A8B3274200E}"/>
          </ac:grpSpMkLst>
        </pc:grpChg>
        <pc:grpChg chg="mod">
          <ac:chgData name="신 도현" userId="2ed1ef2876d933b1" providerId="LiveId" clId="{F82B1ED5-4741-4F72-B8E1-97A4638EFA8C}" dt="2021-07-05T14:42:14.969" v="2864" actId="1035"/>
          <ac:grpSpMkLst>
            <pc:docMk/>
            <pc:sldMk cId="1552358209" sldId="264"/>
            <ac:grpSpMk id="19" creationId="{82D71FE5-60D8-4363-98F9-2FE4E7A27D95}"/>
          </ac:grpSpMkLst>
        </pc:grpChg>
        <pc:grpChg chg="mod">
          <ac:chgData name="신 도현" userId="2ed1ef2876d933b1" providerId="LiveId" clId="{F82B1ED5-4741-4F72-B8E1-97A4638EFA8C}" dt="2021-07-05T14:42:14.969" v="2864" actId="1035"/>
          <ac:grpSpMkLst>
            <pc:docMk/>
            <pc:sldMk cId="1552358209" sldId="264"/>
            <ac:grpSpMk id="22" creationId="{2589B3AB-7E97-42D0-9C35-59E8479B1F6B}"/>
          </ac:grpSpMkLst>
        </pc:grpChg>
        <pc:grpChg chg="mod">
          <ac:chgData name="신 도현" userId="2ed1ef2876d933b1" providerId="LiveId" clId="{F82B1ED5-4741-4F72-B8E1-97A4638EFA8C}" dt="2021-07-05T14:42:14.969" v="2864" actId="1035"/>
          <ac:grpSpMkLst>
            <pc:docMk/>
            <pc:sldMk cId="1552358209" sldId="264"/>
            <ac:grpSpMk id="27" creationId="{8B933945-5632-4E61-83D2-52FF280055FC}"/>
          </ac:grpSpMkLst>
        </pc:grpChg>
      </pc:sldChg>
      <pc:sldChg chg="addSp delSp modSp add mod">
        <pc:chgData name="신 도현" userId="2ed1ef2876d933b1" providerId="LiveId" clId="{F82B1ED5-4741-4F72-B8E1-97A4638EFA8C}" dt="2021-07-06T13:37:18.824" v="4624" actId="6549"/>
        <pc:sldMkLst>
          <pc:docMk/>
          <pc:sldMk cId="2512460211" sldId="265"/>
        </pc:sldMkLst>
        <pc:spChg chg="del">
          <ac:chgData name="신 도현" userId="2ed1ef2876d933b1" providerId="LiveId" clId="{F82B1ED5-4741-4F72-B8E1-97A4638EFA8C}" dt="2021-07-05T14:48:50.876" v="2995" actId="478"/>
          <ac:spMkLst>
            <pc:docMk/>
            <pc:sldMk cId="2512460211" sldId="265"/>
            <ac:spMk id="9" creationId="{A7B340C7-D073-4026-926D-6275B3F7E1F1}"/>
          </ac:spMkLst>
        </pc:spChg>
        <pc:spChg chg="del mod">
          <ac:chgData name="신 도현" userId="2ed1ef2876d933b1" providerId="LiveId" clId="{F82B1ED5-4741-4F72-B8E1-97A4638EFA8C}" dt="2021-07-06T12:35:39.075" v="4068" actId="478"/>
          <ac:spMkLst>
            <pc:docMk/>
            <pc:sldMk cId="2512460211" sldId="265"/>
            <ac:spMk id="24" creationId="{AD51EE8F-4E69-4768-821D-8474F712084F}"/>
          </ac:spMkLst>
        </pc:spChg>
        <pc:spChg chg="del mod topLvl">
          <ac:chgData name="신 도현" userId="2ed1ef2876d933b1" providerId="LiveId" clId="{F82B1ED5-4741-4F72-B8E1-97A4638EFA8C}" dt="2021-07-06T12:35:46.365" v="4074" actId="478"/>
          <ac:spMkLst>
            <pc:docMk/>
            <pc:sldMk cId="2512460211" sldId="265"/>
            <ac:spMk id="28" creationId="{8D2893FF-33F4-4436-AFD2-6DFFE7B53C58}"/>
          </ac:spMkLst>
        </pc:spChg>
        <pc:spChg chg="del mod">
          <ac:chgData name="신 도현" userId="2ed1ef2876d933b1" providerId="LiveId" clId="{F82B1ED5-4741-4F72-B8E1-97A4638EFA8C}" dt="2021-07-06T12:35:41.584" v="4070" actId="478"/>
          <ac:spMkLst>
            <pc:docMk/>
            <pc:sldMk cId="2512460211" sldId="265"/>
            <ac:spMk id="29" creationId="{419C8B49-D111-4F0D-AE92-929FF62ADCDA}"/>
          </ac:spMkLst>
        </pc:spChg>
        <pc:spChg chg="add mod">
          <ac:chgData name="신 도현" userId="2ed1ef2876d933b1" providerId="LiveId" clId="{F82B1ED5-4741-4F72-B8E1-97A4638EFA8C}" dt="2021-07-06T13:37:18.824" v="4624" actId="6549"/>
          <ac:spMkLst>
            <pc:docMk/>
            <pc:sldMk cId="2512460211" sldId="265"/>
            <ac:spMk id="30" creationId="{11A0FEC8-979A-49ED-BC34-152A1980AD84}"/>
          </ac:spMkLst>
        </pc:spChg>
        <pc:spChg chg="add del mod">
          <ac:chgData name="신 도현" userId="2ed1ef2876d933b1" providerId="LiveId" clId="{F82B1ED5-4741-4F72-B8E1-97A4638EFA8C}" dt="2021-07-05T14:51:18.326" v="3025" actId="478"/>
          <ac:spMkLst>
            <pc:docMk/>
            <pc:sldMk cId="2512460211" sldId="265"/>
            <ac:spMk id="33" creationId="{8D3ECD8F-EBEA-4202-B659-23071E4D5989}"/>
          </ac:spMkLst>
        </pc:spChg>
        <pc:spChg chg="add mod">
          <ac:chgData name="신 도현" userId="2ed1ef2876d933b1" providerId="LiveId" clId="{F82B1ED5-4741-4F72-B8E1-97A4638EFA8C}" dt="2021-07-05T14:52:51.149" v="3038" actId="207"/>
          <ac:spMkLst>
            <pc:docMk/>
            <pc:sldMk cId="2512460211" sldId="265"/>
            <ac:spMk id="36" creationId="{0296CDFA-004F-4730-AB8C-B98CEAF3D90B}"/>
          </ac:spMkLst>
        </pc:spChg>
        <pc:spChg chg="add mod">
          <ac:chgData name="신 도현" userId="2ed1ef2876d933b1" providerId="LiveId" clId="{F82B1ED5-4741-4F72-B8E1-97A4638EFA8C}" dt="2021-07-06T12:34:49.752" v="4063"/>
          <ac:spMkLst>
            <pc:docMk/>
            <pc:sldMk cId="2512460211" sldId="265"/>
            <ac:spMk id="43" creationId="{A75D272A-6287-4D19-9EAF-9B5396C3BAAD}"/>
          </ac:spMkLst>
        </pc:spChg>
        <pc:grpChg chg="del mod">
          <ac:chgData name="신 도현" userId="2ed1ef2876d933b1" providerId="LiveId" clId="{F82B1ED5-4741-4F72-B8E1-97A4638EFA8C}" dt="2021-07-06T12:35:46.365" v="4074" actId="478"/>
          <ac:grpSpMkLst>
            <pc:docMk/>
            <pc:sldMk cId="2512460211" sldId="265"/>
            <ac:grpSpMk id="3" creationId="{754C49B0-9091-4C67-87CF-8A8B3274200E}"/>
          </ac:grpSpMkLst>
        </pc:grpChg>
        <pc:grpChg chg="add del mod">
          <ac:chgData name="신 도현" userId="2ed1ef2876d933b1" providerId="LiveId" clId="{F82B1ED5-4741-4F72-B8E1-97A4638EFA8C}" dt="2021-07-06T12:36:25.528" v="4086" actId="21"/>
          <ac:grpSpMkLst>
            <pc:docMk/>
            <pc:sldMk cId="2512460211" sldId="265"/>
            <ac:grpSpMk id="19" creationId="{82D71FE5-60D8-4363-98F9-2FE4E7A27D95}"/>
          </ac:grpSpMkLst>
        </pc:grpChg>
        <pc:grpChg chg="add mod">
          <ac:chgData name="신 도현" userId="2ed1ef2876d933b1" providerId="LiveId" clId="{F82B1ED5-4741-4F72-B8E1-97A4638EFA8C}" dt="2021-07-06T12:37:08.138" v="4107" actId="1076"/>
          <ac:grpSpMkLst>
            <pc:docMk/>
            <pc:sldMk cId="2512460211" sldId="265"/>
            <ac:grpSpMk id="37" creationId="{310B30D3-185A-4631-94A8-49D5BC67E702}"/>
          </ac:grpSpMkLst>
        </pc:grpChg>
        <pc:picChg chg="del mod">
          <ac:chgData name="신 도현" userId="2ed1ef2876d933b1" providerId="LiveId" clId="{F82B1ED5-4741-4F72-B8E1-97A4638EFA8C}" dt="2021-07-06T12:35:45.161" v="4073" actId="478"/>
          <ac:picMkLst>
            <pc:docMk/>
            <pc:sldMk cId="2512460211" sldId="265"/>
            <ac:picMk id="4" creationId="{DE83733E-C0AD-4AE7-B3C0-71E028CDC276}"/>
          </ac:picMkLst>
        </pc:picChg>
        <pc:picChg chg="add mod">
          <ac:chgData name="신 도현" userId="2ed1ef2876d933b1" providerId="LiveId" clId="{F82B1ED5-4741-4F72-B8E1-97A4638EFA8C}" dt="2021-07-06T12:37:22.481" v="4109" actId="1076"/>
          <ac:picMkLst>
            <pc:docMk/>
            <pc:sldMk cId="2512460211" sldId="265"/>
            <ac:picMk id="7" creationId="{36487CC0-8B42-4FCB-BA63-1024F1D956AE}"/>
          </ac:picMkLst>
        </pc:picChg>
        <pc:picChg chg="del mod">
          <ac:chgData name="신 도현" userId="2ed1ef2876d933b1" providerId="LiveId" clId="{F82B1ED5-4741-4F72-B8E1-97A4638EFA8C}" dt="2021-07-06T12:35:37.700" v="4067" actId="478"/>
          <ac:picMkLst>
            <pc:docMk/>
            <pc:sldMk cId="2512460211" sldId="265"/>
            <ac:picMk id="23" creationId="{17D977A0-4F38-4B46-A50B-225D0CE5DB90}"/>
          </ac:picMkLst>
        </pc:picChg>
        <pc:picChg chg="del mod">
          <ac:chgData name="신 도현" userId="2ed1ef2876d933b1" providerId="LiveId" clId="{F82B1ED5-4741-4F72-B8E1-97A4638EFA8C}" dt="2021-07-06T12:35:40.303" v="4069" actId="478"/>
          <ac:picMkLst>
            <pc:docMk/>
            <pc:sldMk cId="2512460211" sldId="265"/>
            <ac:picMk id="25" creationId="{7B44278F-672A-40CF-ABF4-FC8802FC7086}"/>
          </ac:picMkLst>
        </pc:picChg>
        <pc:picChg chg="add del mod">
          <ac:chgData name="신 도현" userId="2ed1ef2876d933b1" providerId="LiveId" clId="{F82B1ED5-4741-4F72-B8E1-97A4638EFA8C}" dt="2021-07-05T14:51:18.326" v="3025" actId="478"/>
          <ac:picMkLst>
            <pc:docMk/>
            <pc:sldMk cId="2512460211" sldId="265"/>
            <ac:picMk id="32" creationId="{46DEE1CE-C5AD-4CFD-86D4-7604DBD739D6}"/>
          </ac:picMkLst>
        </pc:picChg>
        <pc:picChg chg="add mod">
          <ac:chgData name="신 도현" userId="2ed1ef2876d933b1" providerId="LiveId" clId="{F82B1ED5-4741-4F72-B8E1-97A4638EFA8C}" dt="2021-07-05T14:52:45.310" v="3037" actId="207"/>
          <ac:picMkLst>
            <pc:docMk/>
            <pc:sldMk cId="2512460211" sldId="265"/>
            <ac:picMk id="35" creationId="{6D2723BA-25D4-4E98-A366-79FDDB4A705A}"/>
          </ac:picMkLst>
        </pc:picChg>
        <pc:cxnChg chg="add del mod">
          <ac:chgData name="신 도현" userId="2ed1ef2876d933b1" providerId="LiveId" clId="{F82B1ED5-4741-4F72-B8E1-97A4638EFA8C}" dt="2021-07-06T12:37:22.481" v="4109" actId="1076"/>
          <ac:cxnSpMkLst>
            <pc:docMk/>
            <pc:sldMk cId="2512460211" sldId="265"/>
            <ac:cxnSpMk id="11" creationId="{A30539FC-5315-4585-B6FE-C6D5D20894EE}"/>
          </ac:cxnSpMkLst>
        </pc:cxnChg>
        <pc:cxnChg chg="mod topLvl">
          <ac:chgData name="신 도현" userId="2ed1ef2876d933b1" providerId="LiveId" clId="{F82B1ED5-4741-4F72-B8E1-97A4638EFA8C}" dt="2021-07-06T12:35:46.365" v="4074" actId="478"/>
          <ac:cxnSpMkLst>
            <pc:docMk/>
            <pc:sldMk cId="2512460211" sldId="265"/>
            <ac:cxnSpMk id="31" creationId="{B12DC445-F649-4923-8882-6B110D378312}"/>
          </ac:cxnSpMkLst>
        </pc:cxnChg>
        <pc:cxnChg chg="add del mod">
          <ac:chgData name="신 도현" userId="2ed1ef2876d933b1" providerId="LiveId" clId="{F82B1ED5-4741-4F72-B8E1-97A4638EFA8C}" dt="2021-07-06T12:36:52.095" v="4102" actId="478"/>
          <ac:cxnSpMkLst>
            <pc:docMk/>
            <pc:sldMk cId="2512460211" sldId="265"/>
            <ac:cxnSpMk id="42" creationId="{ECA75E21-2DD4-4F20-977B-0D460C1677CA}"/>
          </ac:cxnSpMkLst>
        </pc:cxnChg>
        <pc:cxnChg chg="add del mod">
          <ac:chgData name="신 도현" userId="2ed1ef2876d933b1" providerId="LiveId" clId="{F82B1ED5-4741-4F72-B8E1-97A4638EFA8C}" dt="2021-07-06T12:36:43.577" v="4098"/>
          <ac:cxnSpMkLst>
            <pc:docMk/>
            <pc:sldMk cId="2512460211" sldId="265"/>
            <ac:cxnSpMk id="47" creationId="{D5B84A5D-FF4E-4191-905E-AAC999FA94E4}"/>
          </ac:cxnSpMkLst>
        </pc:cxnChg>
        <pc:cxnChg chg="add mod">
          <ac:chgData name="신 도현" userId="2ed1ef2876d933b1" providerId="LiveId" clId="{F82B1ED5-4741-4F72-B8E1-97A4638EFA8C}" dt="2021-07-06T12:37:45.296" v="4112" actId="14100"/>
          <ac:cxnSpMkLst>
            <pc:docMk/>
            <pc:sldMk cId="2512460211" sldId="265"/>
            <ac:cxnSpMk id="53" creationId="{188A95F2-A66A-4E67-9668-19A214E3E492}"/>
          </ac:cxnSpMkLst>
        </pc:cxnChg>
      </pc:sldChg>
      <pc:sldChg chg="add del">
        <pc:chgData name="신 도현" userId="2ed1ef2876d933b1" providerId="LiveId" clId="{F82B1ED5-4741-4F72-B8E1-97A4638EFA8C}" dt="2021-07-05T14:48:37.878" v="2993" actId="47"/>
        <pc:sldMkLst>
          <pc:docMk/>
          <pc:sldMk cId="3695790937" sldId="265"/>
        </pc:sldMkLst>
      </pc:sldChg>
      <pc:sldChg chg="new del">
        <pc:chgData name="신 도현" userId="2ed1ef2876d933b1" providerId="LiveId" clId="{F82B1ED5-4741-4F72-B8E1-97A4638EFA8C}" dt="2021-07-05T14:56:55.303" v="3342" actId="47"/>
        <pc:sldMkLst>
          <pc:docMk/>
          <pc:sldMk cId="238770279" sldId="266"/>
        </pc:sldMkLst>
      </pc:sldChg>
      <pc:sldChg chg="addSp delSp modSp add del mod">
        <pc:chgData name="신 도현" userId="2ed1ef2876d933b1" providerId="LiveId" clId="{F82B1ED5-4741-4F72-B8E1-97A4638EFA8C}" dt="2021-07-06T12:38:42.871" v="4118" actId="47"/>
        <pc:sldMkLst>
          <pc:docMk/>
          <pc:sldMk cId="4255650861" sldId="266"/>
        </pc:sldMkLst>
        <pc:spChg chg="mod">
          <ac:chgData name="신 도현" userId="2ed1ef2876d933b1" providerId="LiveId" clId="{F82B1ED5-4741-4F72-B8E1-97A4638EFA8C}" dt="2021-07-06T12:38:29.168" v="4116" actId="1076"/>
          <ac:spMkLst>
            <pc:docMk/>
            <pc:sldMk cId="4255650861" sldId="266"/>
            <ac:spMk id="30" creationId="{11A0FEC8-979A-49ED-BC34-152A1980AD84}"/>
          </ac:spMkLst>
        </pc:spChg>
        <pc:spChg chg="add mod">
          <ac:chgData name="신 도현" userId="2ed1ef2876d933b1" providerId="LiveId" clId="{F82B1ED5-4741-4F72-B8E1-97A4638EFA8C}" dt="2021-07-05T15:06:43.656" v="3388" actId="1076"/>
          <ac:spMkLst>
            <pc:docMk/>
            <pc:sldMk cId="4255650861" sldId="266"/>
            <ac:spMk id="33" creationId="{2DA85F30-4513-43BF-A75D-A63EE0A1E222}"/>
          </ac:spMkLst>
        </pc:spChg>
        <pc:spChg chg="add mod">
          <ac:chgData name="신 도현" userId="2ed1ef2876d933b1" providerId="LiveId" clId="{F82B1ED5-4741-4F72-B8E1-97A4638EFA8C}" dt="2021-07-06T12:34:51.080" v="4064"/>
          <ac:spMkLst>
            <pc:docMk/>
            <pc:sldMk cId="4255650861" sldId="266"/>
            <ac:spMk id="34" creationId="{61BA34B9-2277-4069-8449-B2C1932519A2}"/>
          </ac:spMkLst>
        </pc:spChg>
        <pc:picChg chg="del">
          <ac:chgData name="신 도현" userId="2ed1ef2876d933b1" providerId="LiveId" clId="{F82B1ED5-4741-4F72-B8E1-97A4638EFA8C}" dt="2021-07-05T15:05:55.639" v="3371" actId="478"/>
          <ac:picMkLst>
            <pc:docMk/>
            <pc:sldMk cId="4255650861" sldId="266"/>
            <ac:picMk id="7" creationId="{36487CC0-8B42-4FCB-BA63-1024F1D956AE}"/>
          </ac:picMkLst>
        </pc:picChg>
        <pc:picChg chg="add del mod">
          <ac:chgData name="신 도현" userId="2ed1ef2876d933b1" providerId="LiveId" clId="{F82B1ED5-4741-4F72-B8E1-97A4638EFA8C}" dt="2021-07-05T15:05:38.471" v="3368" actId="478"/>
          <ac:picMkLst>
            <pc:docMk/>
            <pc:sldMk cId="4255650861" sldId="266"/>
            <ac:picMk id="8" creationId="{1C4CA3E9-BE02-41D8-807C-F717F826833C}"/>
          </ac:picMkLst>
        </pc:picChg>
        <pc:picChg chg="add mod">
          <ac:chgData name="신 도현" userId="2ed1ef2876d933b1" providerId="LiveId" clId="{F82B1ED5-4741-4F72-B8E1-97A4638EFA8C}" dt="2021-07-05T15:06:43.656" v="3388" actId="1076"/>
          <ac:picMkLst>
            <pc:docMk/>
            <pc:sldMk cId="4255650861" sldId="266"/>
            <ac:picMk id="32" creationId="{F9E716E2-084A-4293-B540-F6A61E2C09C1}"/>
          </ac:picMkLst>
        </pc:picChg>
        <pc:cxnChg chg="mod">
          <ac:chgData name="신 도현" userId="2ed1ef2876d933b1" providerId="LiveId" clId="{F82B1ED5-4741-4F72-B8E1-97A4638EFA8C}" dt="2021-07-05T15:05:55.639" v="3371" actId="478"/>
          <ac:cxnSpMkLst>
            <pc:docMk/>
            <pc:sldMk cId="4255650861" sldId="266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05T15:05:55.639" v="3371" actId="478"/>
          <ac:cxnSpMkLst>
            <pc:docMk/>
            <pc:sldMk cId="4255650861" sldId="266"/>
            <ac:cxnSpMk id="42" creationId="{ECA75E21-2DD4-4F20-977B-0D460C1677CA}"/>
          </ac:cxnSpMkLst>
        </pc:cxnChg>
      </pc:sldChg>
      <pc:sldChg chg="add del">
        <pc:chgData name="신 도현" userId="2ed1ef2876d933b1" providerId="LiveId" clId="{F82B1ED5-4741-4F72-B8E1-97A4638EFA8C}" dt="2021-07-05T15:12:11.485" v="3705" actId="47"/>
        <pc:sldMkLst>
          <pc:docMk/>
          <pc:sldMk cId="1079065711" sldId="267"/>
        </pc:sldMkLst>
      </pc:sldChg>
      <pc:sldChg chg="addSp modSp add del mod">
        <pc:chgData name="신 도현" userId="2ed1ef2876d933b1" providerId="LiveId" clId="{F82B1ED5-4741-4F72-B8E1-97A4638EFA8C}" dt="2021-07-06T12:42:46.713" v="4163" actId="47"/>
        <pc:sldMkLst>
          <pc:docMk/>
          <pc:sldMk cId="2104889667" sldId="267"/>
        </pc:sldMkLst>
        <pc:spChg chg="mod">
          <ac:chgData name="신 도현" userId="2ed1ef2876d933b1" providerId="LiveId" clId="{F82B1ED5-4741-4F72-B8E1-97A4638EFA8C}" dt="2021-07-06T12:42:28.633" v="4153" actId="21"/>
          <ac:spMkLst>
            <pc:docMk/>
            <pc:sldMk cId="2104889667" sldId="267"/>
            <ac:spMk id="30" creationId="{11A0FEC8-979A-49ED-BC34-152A1980AD84}"/>
          </ac:spMkLst>
        </pc:spChg>
        <pc:spChg chg="add mod">
          <ac:chgData name="신 도현" userId="2ed1ef2876d933b1" providerId="LiveId" clId="{F82B1ED5-4741-4F72-B8E1-97A4638EFA8C}" dt="2021-07-06T12:34:52.302" v="4065"/>
          <ac:spMkLst>
            <pc:docMk/>
            <pc:sldMk cId="2104889667" sldId="267"/>
            <ac:spMk id="34" creationId="{757EDA7D-002A-4CCB-8112-19F3877C88CB}"/>
          </ac:spMkLst>
        </pc:spChg>
      </pc:sldChg>
      <pc:sldChg chg="addSp modSp add del mod">
        <pc:chgData name="신 도현" userId="2ed1ef2876d933b1" providerId="LiveId" clId="{F82B1ED5-4741-4F72-B8E1-97A4638EFA8C}" dt="2021-07-06T15:49:23.323" v="5512" actId="47"/>
        <pc:sldMkLst>
          <pc:docMk/>
          <pc:sldMk cId="2778635959" sldId="268"/>
        </pc:sldMkLst>
        <pc:spChg chg="mod">
          <ac:chgData name="신 도현" userId="2ed1ef2876d933b1" providerId="LiveId" clId="{F82B1ED5-4741-4F72-B8E1-97A4638EFA8C}" dt="2021-07-05T15:14:04.541" v="3935"/>
          <ac:spMkLst>
            <pc:docMk/>
            <pc:sldMk cId="2778635959" sldId="268"/>
            <ac:spMk id="30" creationId="{11A0FEC8-979A-49ED-BC34-152A1980AD84}"/>
          </ac:spMkLst>
        </pc:spChg>
        <pc:spChg chg="add mod">
          <ac:chgData name="신 도현" userId="2ed1ef2876d933b1" providerId="LiveId" clId="{F82B1ED5-4741-4F72-B8E1-97A4638EFA8C}" dt="2021-07-06T12:34:53.854" v="4066"/>
          <ac:spMkLst>
            <pc:docMk/>
            <pc:sldMk cId="2778635959" sldId="268"/>
            <ac:spMk id="34" creationId="{07161AA1-19A4-4C36-AD3D-8C57A0362372}"/>
          </ac:spMkLst>
        </pc:spChg>
      </pc:sldChg>
      <pc:sldChg chg="addSp delSp modSp add mod">
        <pc:chgData name="신 도현" userId="2ed1ef2876d933b1" providerId="LiveId" clId="{F82B1ED5-4741-4F72-B8E1-97A4638EFA8C}" dt="2021-07-06T13:37:10.133" v="4621" actId="6549"/>
        <pc:sldMkLst>
          <pc:docMk/>
          <pc:sldMk cId="3852676853" sldId="269"/>
        </pc:sldMkLst>
        <pc:spChg chg="add mod">
          <ac:chgData name="신 도현" userId="2ed1ef2876d933b1" providerId="LiveId" clId="{F82B1ED5-4741-4F72-B8E1-97A4638EFA8C}" dt="2021-07-06T13:37:10.133" v="4621" actId="6549"/>
          <ac:spMkLst>
            <pc:docMk/>
            <pc:sldMk cId="3852676853" sldId="269"/>
            <ac:spMk id="23" creationId="{BAB11DB9-B417-4284-AABF-65BAC21E02DC}"/>
          </ac:spMkLst>
        </pc:spChg>
        <pc:spChg chg="add mod">
          <ac:chgData name="신 도현" userId="2ed1ef2876d933b1" providerId="LiveId" clId="{F82B1ED5-4741-4F72-B8E1-97A4638EFA8C}" dt="2021-07-06T13:37:08.057" v="4620" actId="1076"/>
          <ac:spMkLst>
            <pc:docMk/>
            <pc:sldMk cId="3852676853" sldId="269"/>
            <ac:spMk id="28" creationId="{AAAAA381-1159-457D-9460-9822B9D4339C}"/>
          </ac:spMkLst>
        </pc:spChg>
        <pc:spChg chg="del">
          <ac:chgData name="신 도현" userId="2ed1ef2876d933b1" providerId="LiveId" clId="{F82B1ED5-4741-4F72-B8E1-97A4638EFA8C}" dt="2021-07-06T12:38:26.962" v="4115" actId="478"/>
          <ac:spMkLst>
            <pc:docMk/>
            <pc:sldMk cId="3852676853" sldId="269"/>
            <ac:spMk id="30" creationId="{11A0FEC8-979A-49ED-BC34-152A1980AD84}"/>
          </ac:spMkLst>
        </pc:spChg>
        <pc:picChg chg="add mod">
          <ac:chgData name="신 도현" userId="2ed1ef2876d933b1" providerId="LiveId" clId="{F82B1ED5-4741-4F72-B8E1-97A4638EFA8C}" dt="2021-07-06T12:41:16.480" v="4128" actId="1076"/>
          <ac:picMkLst>
            <pc:docMk/>
            <pc:sldMk cId="3852676853" sldId="269"/>
            <ac:picMk id="3" creationId="{3E78A594-67B1-48A0-A05F-A71957A6FB44}"/>
          </ac:picMkLst>
        </pc:picChg>
        <pc:picChg chg="del">
          <ac:chgData name="신 도현" userId="2ed1ef2876d933b1" providerId="LiveId" clId="{F82B1ED5-4741-4F72-B8E1-97A4638EFA8C}" dt="2021-07-06T12:41:10.935" v="4127" actId="478"/>
          <ac:picMkLst>
            <pc:docMk/>
            <pc:sldMk cId="3852676853" sldId="269"/>
            <ac:picMk id="7" creationId="{36487CC0-8B42-4FCB-BA63-1024F1D956AE}"/>
          </ac:picMkLst>
        </pc:picChg>
        <pc:picChg chg="add del">
          <ac:chgData name="신 도현" userId="2ed1ef2876d933b1" providerId="LiveId" clId="{F82B1ED5-4741-4F72-B8E1-97A4638EFA8C}" dt="2021-07-06T12:50:48.716" v="4172" actId="21"/>
          <ac:picMkLst>
            <pc:docMk/>
            <pc:sldMk cId="3852676853" sldId="269"/>
            <ac:picMk id="8" creationId="{F5718946-285A-4164-B70E-170F8E12C45F}"/>
          </ac:picMkLst>
        </pc:picChg>
        <pc:cxnChg chg="mod">
          <ac:chgData name="신 도현" userId="2ed1ef2876d933b1" providerId="LiveId" clId="{F82B1ED5-4741-4F72-B8E1-97A4638EFA8C}" dt="2021-07-06T12:41:10.935" v="4127" actId="478"/>
          <ac:cxnSpMkLst>
            <pc:docMk/>
            <pc:sldMk cId="3852676853" sldId="269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06T12:41:10.935" v="4127" actId="478"/>
          <ac:cxnSpMkLst>
            <pc:docMk/>
            <pc:sldMk cId="3852676853" sldId="269"/>
            <ac:cxnSpMk id="53" creationId="{188A95F2-A66A-4E67-9668-19A214E3E492}"/>
          </ac:cxnSpMkLst>
        </pc:cxnChg>
      </pc:sldChg>
      <pc:sldChg chg="modSp add mod">
        <pc:chgData name="신 도현" userId="2ed1ef2876d933b1" providerId="LiveId" clId="{F82B1ED5-4741-4F72-B8E1-97A4638EFA8C}" dt="2021-07-06T13:31:52.227" v="4594" actId="114"/>
        <pc:sldMkLst>
          <pc:docMk/>
          <pc:sldMk cId="3990553461" sldId="270"/>
        </pc:sldMkLst>
        <pc:spChg chg="mod">
          <ac:chgData name="신 도현" userId="2ed1ef2876d933b1" providerId="LiveId" clId="{F82B1ED5-4741-4F72-B8E1-97A4638EFA8C}" dt="2021-07-06T13:31:52.227" v="4594" actId="114"/>
          <ac:spMkLst>
            <pc:docMk/>
            <pc:sldMk cId="3990553461" sldId="270"/>
            <ac:spMk id="23" creationId="{BAB11DB9-B417-4284-AABF-65BAC21E02DC}"/>
          </ac:spMkLst>
        </pc:spChg>
        <pc:spChg chg="mod">
          <ac:chgData name="신 도현" userId="2ed1ef2876d933b1" providerId="LiveId" clId="{F82B1ED5-4741-4F72-B8E1-97A4638EFA8C}" dt="2021-07-06T12:42:43.934" v="4162" actId="1076"/>
          <ac:spMkLst>
            <pc:docMk/>
            <pc:sldMk cId="3990553461" sldId="270"/>
            <ac:spMk id="28" creationId="{AAAAA381-1159-457D-9460-9822B9D4339C}"/>
          </ac:spMkLst>
        </pc:spChg>
      </pc:sldChg>
      <pc:sldChg chg="addSp delSp modSp add mod">
        <pc:chgData name="신 도현" userId="2ed1ef2876d933b1" providerId="LiveId" clId="{F82B1ED5-4741-4F72-B8E1-97A4638EFA8C}" dt="2021-07-06T12:55:28.701" v="4234" actId="478"/>
        <pc:sldMkLst>
          <pc:docMk/>
          <pc:sldMk cId="4160926219" sldId="271"/>
        </pc:sldMkLst>
        <pc:spChg chg="del">
          <ac:chgData name="신 도현" userId="2ed1ef2876d933b1" providerId="LiveId" clId="{F82B1ED5-4741-4F72-B8E1-97A4638EFA8C}" dt="2021-07-06T12:50:46.082" v="4171" actId="478"/>
          <ac:spMkLst>
            <pc:docMk/>
            <pc:sldMk cId="4160926219" sldId="271"/>
            <ac:spMk id="8" creationId="{7EDA2FB7-5447-4066-95BD-0E2435047E64}"/>
          </ac:spMkLst>
        </pc:spChg>
        <pc:spChg chg="del">
          <ac:chgData name="신 도현" userId="2ed1ef2876d933b1" providerId="LiveId" clId="{F82B1ED5-4741-4F72-B8E1-97A4638EFA8C}" dt="2021-07-06T12:50:46.082" v="4171" actId="478"/>
          <ac:spMkLst>
            <pc:docMk/>
            <pc:sldMk cId="4160926219" sldId="271"/>
            <ac:spMk id="9" creationId="{A7B340C7-D073-4026-926D-6275B3F7E1F1}"/>
          </ac:spMkLst>
        </pc:spChg>
        <pc:grpChg chg="del">
          <ac:chgData name="신 도현" userId="2ed1ef2876d933b1" providerId="LiveId" clId="{F82B1ED5-4741-4F72-B8E1-97A4638EFA8C}" dt="2021-07-06T12:50:46.082" v="4171" actId="478"/>
          <ac:grpSpMkLst>
            <pc:docMk/>
            <pc:sldMk cId="4160926219" sldId="271"/>
            <ac:grpSpMk id="7" creationId="{A856D86C-1BC0-4D8F-A09E-754D0713D44F}"/>
          </ac:grpSpMkLst>
        </pc:grpChg>
        <pc:grpChg chg="del">
          <ac:chgData name="신 도현" userId="2ed1ef2876d933b1" providerId="LiveId" clId="{F82B1ED5-4741-4F72-B8E1-97A4638EFA8C}" dt="2021-07-06T12:50:46.082" v="4171" actId="478"/>
          <ac:grpSpMkLst>
            <pc:docMk/>
            <pc:sldMk cId="4160926219" sldId="271"/>
            <ac:grpSpMk id="19" creationId="{82D71FE5-60D8-4363-98F9-2FE4E7A27D95}"/>
          </ac:grpSpMkLst>
        </pc:grpChg>
        <pc:grpChg chg="del">
          <ac:chgData name="신 도현" userId="2ed1ef2876d933b1" providerId="LiveId" clId="{F82B1ED5-4741-4F72-B8E1-97A4638EFA8C}" dt="2021-07-06T12:50:46.082" v="4171" actId="478"/>
          <ac:grpSpMkLst>
            <pc:docMk/>
            <pc:sldMk cId="4160926219" sldId="271"/>
            <ac:grpSpMk id="22" creationId="{2589B3AB-7E97-42D0-9C35-59E8479B1F6B}"/>
          </ac:grpSpMkLst>
        </pc:grpChg>
        <pc:grpChg chg="del">
          <ac:chgData name="신 도현" userId="2ed1ef2876d933b1" providerId="LiveId" clId="{F82B1ED5-4741-4F72-B8E1-97A4638EFA8C}" dt="2021-07-06T12:50:46.082" v="4171" actId="478"/>
          <ac:grpSpMkLst>
            <pc:docMk/>
            <pc:sldMk cId="4160926219" sldId="271"/>
            <ac:grpSpMk id="27" creationId="{8B933945-5632-4E61-83D2-52FF280055FC}"/>
          </ac:grpSpMkLst>
        </pc:grpChg>
        <pc:picChg chg="add mod">
          <ac:chgData name="신 도현" userId="2ed1ef2876d933b1" providerId="LiveId" clId="{F82B1ED5-4741-4F72-B8E1-97A4638EFA8C}" dt="2021-07-06T12:55:12.515" v="4232" actId="1076"/>
          <ac:picMkLst>
            <pc:docMk/>
            <pc:sldMk cId="4160926219" sldId="271"/>
            <ac:picMk id="3" creationId="{A9448336-C173-4120-BD05-CB4D1B7EA9B3}"/>
          </ac:picMkLst>
        </pc:picChg>
        <pc:picChg chg="add del mod">
          <ac:chgData name="신 도현" userId="2ed1ef2876d933b1" providerId="LiveId" clId="{F82B1ED5-4741-4F72-B8E1-97A4638EFA8C}" dt="2021-07-06T12:55:28.701" v="4234" actId="478"/>
          <ac:picMkLst>
            <pc:docMk/>
            <pc:sldMk cId="4160926219" sldId="271"/>
            <ac:picMk id="12" creationId="{058FD775-61D9-4701-B789-4E442467F638}"/>
          </ac:picMkLst>
        </pc:picChg>
        <pc:picChg chg="add mod">
          <ac:chgData name="신 도현" userId="2ed1ef2876d933b1" providerId="LiveId" clId="{F82B1ED5-4741-4F72-B8E1-97A4638EFA8C}" dt="2021-07-06T12:55:06.588" v="4230" actId="1076"/>
          <ac:picMkLst>
            <pc:docMk/>
            <pc:sldMk cId="4160926219" sldId="271"/>
            <ac:picMk id="16" creationId="{C0174FAA-D29C-4218-B5F7-458864B50599}"/>
          </ac:picMkLst>
        </pc:picChg>
        <pc:picChg chg="add del mod">
          <ac:chgData name="신 도현" userId="2ed1ef2876d933b1" providerId="LiveId" clId="{F82B1ED5-4741-4F72-B8E1-97A4638EFA8C}" dt="2021-07-06T12:54:42.148" v="4221" actId="478"/>
          <ac:picMkLst>
            <pc:docMk/>
            <pc:sldMk cId="4160926219" sldId="271"/>
            <ac:picMk id="20" creationId="{96F4AEFB-EE28-42B3-8B29-E78C12D93571}"/>
          </ac:picMkLst>
        </pc:picChg>
      </pc:sldChg>
      <pc:sldChg chg="addSp delSp modSp add mod">
        <pc:chgData name="신 도현" userId="2ed1ef2876d933b1" providerId="LiveId" clId="{F82B1ED5-4741-4F72-B8E1-97A4638EFA8C}" dt="2021-07-06T12:56:45.855" v="4250" actId="1076"/>
        <pc:sldMkLst>
          <pc:docMk/>
          <pc:sldMk cId="3556372203" sldId="272"/>
        </pc:sldMkLst>
        <pc:picChg chg="del">
          <ac:chgData name="신 도현" userId="2ed1ef2876d933b1" providerId="LiveId" clId="{F82B1ED5-4741-4F72-B8E1-97A4638EFA8C}" dt="2021-07-06T12:55:51.764" v="4239" actId="478"/>
          <ac:picMkLst>
            <pc:docMk/>
            <pc:sldMk cId="3556372203" sldId="272"/>
            <ac:picMk id="3" creationId="{A9448336-C173-4120-BD05-CB4D1B7EA9B3}"/>
          </ac:picMkLst>
        </pc:picChg>
        <pc:picChg chg="add mod">
          <ac:chgData name="신 도현" userId="2ed1ef2876d933b1" providerId="LiveId" clId="{F82B1ED5-4741-4F72-B8E1-97A4638EFA8C}" dt="2021-07-06T12:56:45.855" v="4250" actId="1076"/>
          <ac:picMkLst>
            <pc:docMk/>
            <pc:sldMk cId="3556372203" sldId="272"/>
            <ac:picMk id="4" creationId="{D707212E-4CB6-4F62-91EE-41A2A330BF07}"/>
          </ac:picMkLst>
        </pc:picChg>
        <pc:picChg chg="add mod">
          <ac:chgData name="신 도현" userId="2ed1ef2876d933b1" providerId="LiveId" clId="{F82B1ED5-4741-4F72-B8E1-97A4638EFA8C}" dt="2021-07-06T12:56:43.550" v="4249" actId="1076"/>
          <ac:picMkLst>
            <pc:docMk/>
            <pc:sldMk cId="3556372203" sldId="272"/>
            <ac:picMk id="8" creationId="{D3972373-926C-4E6A-8C3E-DD7B97724B7C}"/>
          </ac:picMkLst>
        </pc:picChg>
        <pc:picChg chg="del mod">
          <ac:chgData name="신 도현" userId="2ed1ef2876d933b1" providerId="LiveId" clId="{F82B1ED5-4741-4F72-B8E1-97A4638EFA8C}" dt="2021-07-06T12:56:24.605" v="4246" actId="478"/>
          <ac:picMkLst>
            <pc:docMk/>
            <pc:sldMk cId="3556372203" sldId="272"/>
            <ac:picMk id="12" creationId="{058FD775-61D9-4701-B789-4E442467F638}"/>
          </ac:picMkLst>
        </pc:picChg>
        <pc:picChg chg="del">
          <ac:chgData name="신 도현" userId="2ed1ef2876d933b1" providerId="LiveId" clId="{F82B1ED5-4741-4F72-B8E1-97A4638EFA8C}" dt="2021-07-06T12:55:45.614" v="4235" actId="478"/>
          <ac:picMkLst>
            <pc:docMk/>
            <pc:sldMk cId="3556372203" sldId="272"/>
            <ac:picMk id="16" creationId="{C0174FAA-D29C-4218-B5F7-458864B50599}"/>
          </ac:picMkLst>
        </pc:picChg>
      </pc:sldChg>
      <pc:sldChg chg="addSp delSp modSp add mod">
        <pc:chgData name="신 도현" userId="2ed1ef2876d933b1" providerId="LiveId" clId="{F82B1ED5-4741-4F72-B8E1-97A4638EFA8C}" dt="2021-07-06T13:10:47.902" v="4306" actId="207"/>
        <pc:sldMkLst>
          <pc:docMk/>
          <pc:sldMk cId="1315644935" sldId="273"/>
        </pc:sldMkLst>
        <pc:spChg chg="add mod">
          <ac:chgData name="신 도현" userId="2ed1ef2876d933b1" providerId="LiveId" clId="{F82B1ED5-4741-4F72-B8E1-97A4638EFA8C}" dt="2021-07-06T13:10:45.180" v="4305" actId="207"/>
          <ac:spMkLst>
            <pc:docMk/>
            <pc:sldMk cId="1315644935" sldId="273"/>
            <ac:spMk id="13" creationId="{0BD5EE2F-FABA-4BA8-90BB-61D9870E8C4C}"/>
          </ac:spMkLst>
        </pc:spChg>
        <pc:spChg chg="add mod">
          <ac:chgData name="신 도현" userId="2ed1ef2876d933b1" providerId="LiveId" clId="{F82B1ED5-4741-4F72-B8E1-97A4638EFA8C}" dt="2021-07-06T13:10:47.902" v="4306" actId="207"/>
          <ac:spMkLst>
            <pc:docMk/>
            <pc:sldMk cId="1315644935" sldId="273"/>
            <ac:spMk id="14" creationId="{A425A55C-B370-419A-BA77-AC477BAE22AC}"/>
          </ac:spMkLst>
        </pc:spChg>
        <pc:picChg chg="add mod">
          <ac:chgData name="신 도현" userId="2ed1ef2876d933b1" providerId="LiveId" clId="{F82B1ED5-4741-4F72-B8E1-97A4638EFA8C}" dt="2021-07-06T13:08:48.315" v="4256" actId="1076"/>
          <ac:picMkLst>
            <pc:docMk/>
            <pc:sldMk cId="1315644935" sldId="273"/>
            <ac:picMk id="3" creationId="{39BBE328-D0CD-4EF2-A372-F0E407C0219E}"/>
          </ac:picMkLst>
        </pc:picChg>
        <pc:picChg chg="del">
          <ac:chgData name="신 도현" userId="2ed1ef2876d933b1" providerId="LiveId" clId="{F82B1ED5-4741-4F72-B8E1-97A4638EFA8C}" dt="2021-07-06T13:08:39.861" v="4252" actId="478"/>
          <ac:picMkLst>
            <pc:docMk/>
            <pc:sldMk cId="1315644935" sldId="273"/>
            <ac:picMk id="4" creationId="{D707212E-4CB6-4F62-91EE-41A2A330BF07}"/>
          </ac:picMkLst>
        </pc:picChg>
        <pc:picChg chg="del">
          <ac:chgData name="신 도현" userId="2ed1ef2876d933b1" providerId="LiveId" clId="{F82B1ED5-4741-4F72-B8E1-97A4638EFA8C}" dt="2021-07-06T13:08:40.939" v="4253" actId="478"/>
          <ac:picMkLst>
            <pc:docMk/>
            <pc:sldMk cId="1315644935" sldId="273"/>
            <ac:picMk id="8" creationId="{D3972373-926C-4E6A-8C3E-DD7B97724B7C}"/>
          </ac:picMkLst>
        </pc:picChg>
        <pc:picChg chg="add mod">
          <ac:chgData name="신 도현" userId="2ed1ef2876d933b1" providerId="LiveId" clId="{F82B1ED5-4741-4F72-B8E1-97A4638EFA8C}" dt="2021-07-06T13:09:42.542" v="4287" actId="1036"/>
          <ac:picMkLst>
            <pc:docMk/>
            <pc:sldMk cId="1315644935" sldId="273"/>
            <ac:picMk id="9" creationId="{3F6292D4-A0EF-4232-A428-607042BC445C}"/>
          </ac:picMkLst>
        </pc:picChg>
        <pc:picChg chg="add mod">
          <ac:chgData name="신 도현" userId="2ed1ef2876d933b1" providerId="LiveId" clId="{F82B1ED5-4741-4F72-B8E1-97A4638EFA8C}" dt="2021-07-06T13:09:42.542" v="4287" actId="1036"/>
          <ac:picMkLst>
            <pc:docMk/>
            <pc:sldMk cId="1315644935" sldId="273"/>
            <ac:picMk id="12" creationId="{08D69888-F364-4156-8CB5-6F09B8A79BD1}"/>
          </ac:picMkLst>
        </pc:picChg>
      </pc:sldChg>
      <pc:sldChg chg="addSp delSp modSp add mod ord">
        <pc:chgData name="신 도현" userId="2ed1ef2876d933b1" providerId="LiveId" clId="{F82B1ED5-4741-4F72-B8E1-97A4638EFA8C}" dt="2021-07-06T15:48:16.082" v="5509" actId="113"/>
        <pc:sldMkLst>
          <pc:docMk/>
          <pc:sldMk cId="3663166187" sldId="274"/>
        </pc:sldMkLst>
        <pc:spChg chg="add mod">
          <ac:chgData name="신 도현" userId="2ed1ef2876d933b1" providerId="LiveId" clId="{F82B1ED5-4741-4F72-B8E1-97A4638EFA8C}" dt="2021-07-06T15:47:15.439" v="5495" actId="1036"/>
          <ac:spMkLst>
            <pc:docMk/>
            <pc:sldMk cId="3663166187" sldId="274"/>
            <ac:spMk id="4" creationId="{1D3D9A87-3830-4691-B0FB-8C8827D7B603}"/>
          </ac:spMkLst>
        </pc:spChg>
        <pc:spChg chg="add mod">
          <ac:chgData name="신 도현" userId="2ed1ef2876d933b1" providerId="LiveId" clId="{F82B1ED5-4741-4F72-B8E1-97A4638EFA8C}" dt="2021-07-06T15:47:10.641" v="5477" actId="1076"/>
          <ac:spMkLst>
            <pc:docMk/>
            <pc:sldMk cId="3663166187" sldId="274"/>
            <ac:spMk id="7" creationId="{EE13D398-D9C8-4E44-8FE6-AFD453C39F89}"/>
          </ac:spMkLst>
        </pc:spChg>
        <pc:spChg chg="del">
          <ac:chgData name="신 도현" userId="2ed1ef2876d933b1" providerId="LiveId" clId="{F82B1ED5-4741-4F72-B8E1-97A4638EFA8C}" dt="2021-07-06T13:34:24.727" v="4596" actId="478"/>
          <ac:spMkLst>
            <pc:docMk/>
            <pc:sldMk cId="3663166187" sldId="274"/>
            <ac:spMk id="23" creationId="{BAB11DB9-B417-4284-AABF-65BAC21E02DC}"/>
          </ac:spMkLst>
        </pc:spChg>
        <pc:spChg chg="del">
          <ac:chgData name="신 도현" userId="2ed1ef2876d933b1" providerId="LiveId" clId="{F82B1ED5-4741-4F72-B8E1-97A4638EFA8C}" dt="2021-07-06T13:34:24.727" v="4596" actId="478"/>
          <ac:spMkLst>
            <pc:docMk/>
            <pc:sldMk cId="3663166187" sldId="274"/>
            <ac:spMk id="28" creationId="{AAAAA381-1159-457D-9460-9822B9D4339C}"/>
          </ac:spMkLst>
        </pc:spChg>
        <pc:spChg chg="add del mod">
          <ac:chgData name="신 도현" userId="2ed1ef2876d933b1" providerId="LiveId" clId="{F82B1ED5-4741-4F72-B8E1-97A4638EFA8C}" dt="2021-07-06T15:46:57.807" v="5469" actId="478"/>
          <ac:spMkLst>
            <pc:docMk/>
            <pc:sldMk cId="3663166187" sldId="274"/>
            <ac:spMk id="29" creationId="{022DE22D-E4BD-4D52-8DC9-10218B707A68}"/>
          </ac:spMkLst>
        </pc:spChg>
        <pc:spChg chg="add del mod">
          <ac:chgData name="신 도현" userId="2ed1ef2876d933b1" providerId="LiveId" clId="{F82B1ED5-4741-4F72-B8E1-97A4638EFA8C}" dt="2021-07-06T15:47:19.828" v="5497"/>
          <ac:spMkLst>
            <pc:docMk/>
            <pc:sldMk cId="3663166187" sldId="274"/>
            <ac:spMk id="30" creationId="{0CEEA40E-9EBC-431A-B775-BF04499077C3}"/>
          </ac:spMkLst>
        </pc:spChg>
        <pc:spChg chg="add del mod">
          <ac:chgData name="신 도현" userId="2ed1ef2876d933b1" providerId="LiveId" clId="{F82B1ED5-4741-4F72-B8E1-97A4638EFA8C}" dt="2021-07-06T15:47:19.828" v="5497"/>
          <ac:spMkLst>
            <pc:docMk/>
            <pc:sldMk cId="3663166187" sldId="274"/>
            <ac:spMk id="32" creationId="{A8B1F793-4D29-4E1F-8C22-F883FD62DC43}"/>
          </ac:spMkLst>
        </pc:spChg>
        <pc:spChg chg="add mod">
          <ac:chgData name="신 도현" userId="2ed1ef2876d933b1" providerId="LiveId" clId="{F82B1ED5-4741-4F72-B8E1-97A4638EFA8C}" dt="2021-07-06T15:47:37.259" v="5500" actId="1076"/>
          <ac:spMkLst>
            <pc:docMk/>
            <pc:sldMk cId="3663166187" sldId="274"/>
            <ac:spMk id="33" creationId="{655F673A-E004-4DB7-9BC6-39FA9FF0A653}"/>
          </ac:spMkLst>
        </pc:spChg>
        <pc:spChg chg="add mod">
          <ac:chgData name="신 도현" userId="2ed1ef2876d933b1" providerId="LiveId" clId="{F82B1ED5-4741-4F72-B8E1-97A4638EFA8C}" dt="2021-07-06T15:47:53.413" v="5507" actId="1076"/>
          <ac:spMkLst>
            <pc:docMk/>
            <pc:sldMk cId="3663166187" sldId="274"/>
            <ac:spMk id="34" creationId="{D8AEC779-FFE0-44A3-A560-BADA2B65F6AD}"/>
          </ac:spMkLst>
        </pc:spChg>
        <pc:spChg chg="del">
          <ac:chgData name="신 도현" userId="2ed1ef2876d933b1" providerId="LiveId" clId="{F82B1ED5-4741-4F72-B8E1-97A4638EFA8C}" dt="2021-07-06T13:34:24.727" v="4596" actId="478"/>
          <ac:spMkLst>
            <pc:docMk/>
            <pc:sldMk cId="3663166187" sldId="274"/>
            <ac:spMk id="43" creationId="{A75D272A-6287-4D19-9EAF-9B5396C3BAAD}"/>
          </ac:spMkLst>
        </pc:spChg>
        <pc:grpChg chg="del">
          <ac:chgData name="신 도현" userId="2ed1ef2876d933b1" providerId="LiveId" clId="{F82B1ED5-4741-4F72-B8E1-97A4638EFA8C}" dt="2021-07-06T13:34:24.727" v="4596" actId="478"/>
          <ac:grpSpMkLst>
            <pc:docMk/>
            <pc:sldMk cId="3663166187" sldId="274"/>
            <ac:grpSpMk id="19" creationId="{82D71FE5-60D8-4363-98F9-2FE4E7A27D95}"/>
          </ac:grpSpMkLst>
        </pc:grpChg>
        <pc:grpChg chg="del">
          <ac:chgData name="신 도현" userId="2ed1ef2876d933b1" providerId="LiveId" clId="{F82B1ED5-4741-4F72-B8E1-97A4638EFA8C}" dt="2021-07-06T13:34:24.727" v="4596" actId="478"/>
          <ac:grpSpMkLst>
            <pc:docMk/>
            <pc:sldMk cId="3663166187" sldId="274"/>
            <ac:grpSpMk id="22" creationId="{2589B3AB-7E97-42D0-9C35-59E8479B1F6B}"/>
          </ac:grpSpMkLst>
        </pc:grpChg>
        <pc:grpChg chg="del">
          <ac:chgData name="신 도현" userId="2ed1ef2876d933b1" providerId="LiveId" clId="{F82B1ED5-4741-4F72-B8E1-97A4638EFA8C}" dt="2021-07-06T13:34:24.727" v="4596" actId="478"/>
          <ac:grpSpMkLst>
            <pc:docMk/>
            <pc:sldMk cId="3663166187" sldId="274"/>
            <ac:grpSpMk id="27" creationId="{8B933945-5632-4E61-83D2-52FF280055FC}"/>
          </ac:grpSpMkLst>
        </pc:grpChg>
        <pc:grpChg chg="del">
          <ac:chgData name="신 도현" userId="2ed1ef2876d933b1" providerId="LiveId" clId="{F82B1ED5-4741-4F72-B8E1-97A4638EFA8C}" dt="2021-07-06T13:34:24.727" v="4596" actId="478"/>
          <ac:grpSpMkLst>
            <pc:docMk/>
            <pc:sldMk cId="3663166187" sldId="274"/>
            <ac:grpSpMk id="37" creationId="{310B30D3-185A-4631-94A8-49D5BC67E702}"/>
          </ac:grpSpMkLst>
        </pc:grpChg>
        <pc:graphicFrameChg chg="add mod modGraphic">
          <ac:chgData name="신 도현" userId="2ed1ef2876d933b1" providerId="LiveId" clId="{F82B1ED5-4741-4F72-B8E1-97A4638EFA8C}" dt="2021-07-06T15:48:16.082" v="5509" actId="113"/>
          <ac:graphicFrameMkLst>
            <pc:docMk/>
            <pc:sldMk cId="3663166187" sldId="274"/>
            <ac:graphicFrameMk id="2" creationId="{9177FDCF-BEF0-4D79-A1D0-44F3E75BF443}"/>
          </ac:graphicFrameMkLst>
        </pc:graphicFrameChg>
        <pc:picChg chg="del">
          <ac:chgData name="신 도현" userId="2ed1ef2876d933b1" providerId="LiveId" clId="{F82B1ED5-4741-4F72-B8E1-97A4638EFA8C}" dt="2021-07-06T13:34:24.727" v="4596" actId="478"/>
          <ac:picMkLst>
            <pc:docMk/>
            <pc:sldMk cId="3663166187" sldId="274"/>
            <ac:picMk id="3" creationId="{3E78A594-67B1-48A0-A05F-A71957A6FB44}"/>
          </ac:picMkLst>
        </pc:picChg>
        <pc:cxnChg chg="del mod">
          <ac:chgData name="신 도현" userId="2ed1ef2876d933b1" providerId="LiveId" clId="{F82B1ED5-4741-4F72-B8E1-97A4638EFA8C}" dt="2021-07-06T13:34:24.727" v="4596" actId="478"/>
          <ac:cxnSpMkLst>
            <pc:docMk/>
            <pc:sldMk cId="3663166187" sldId="274"/>
            <ac:cxnSpMk id="11" creationId="{A30539FC-5315-4585-B6FE-C6D5D20894EE}"/>
          </ac:cxnSpMkLst>
        </pc:cxnChg>
        <pc:cxnChg chg="del">
          <ac:chgData name="신 도현" userId="2ed1ef2876d933b1" providerId="LiveId" clId="{F82B1ED5-4741-4F72-B8E1-97A4638EFA8C}" dt="2021-07-06T13:34:24.727" v="4596" actId="478"/>
          <ac:cxnSpMkLst>
            <pc:docMk/>
            <pc:sldMk cId="3663166187" sldId="274"/>
            <ac:cxnSpMk id="31" creationId="{B12DC445-F649-4923-8882-6B110D378312}"/>
          </ac:cxnSpMkLst>
        </pc:cxnChg>
        <pc:cxnChg chg="del mod">
          <ac:chgData name="신 도현" userId="2ed1ef2876d933b1" providerId="LiveId" clId="{F82B1ED5-4741-4F72-B8E1-97A4638EFA8C}" dt="2021-07-06T13:34:24.727" v="4596" actId="478"/>
          <ac:cxnSpMkLst>
            <pc:docMk/>
            <pc:sldMk cId="3663166187" sldId="274"/>
            <ac:cxnSpMk id="53" creationId="{188A95F2-A66A-4E67-9668-19A214E3E492}"/>
          </ac:cxnSpMkLst>
        </pc:cxnChg>
      </pc:sldChg>
      <pc:sldChg chg="addSp delSp modSp add mod">
        <pc:chgData name="신 도현" userId="2ed1ef2876d933b1" providerId="LiveId" clId="{F82B1ED5-4741-4F72-B8E1-97A4638EFA8C}" dt="2021-07-06T15:27:23.256" v="5430" actId="1076"/>
        <pc:sldMkLst>
          <pc:docMk/>
          <pc:sldMk cId="4200137195" sldId="275"/>
        </pc:sldMkLst>
        <pc:spChg chg="add mod">
          <ac:chgData name="신 도현" userId="2ed1ef2876d933b1" providerId="LiveId" clId="{F82B1ED5-4741-4F72-B8E1-97A4638EFA8C}" dt="2021-07-06T15:27:23.256" v="5430" actId="1076"/>
          <ac:spMkLst>
            <pc:docMk/>
            <pc:sldMk cId="4200137195" sldId="275"/>
            <ac:spMk id="7" creationId="{C3AF9B35-6C5C-42A0-A52C-6B63479D9AFD}"/>
          </ac:spMkLst>
        </pc:spChg>
        <pc:graphicFrameChg chg="del modGraphic">
          <ac:chgData name="신 도현" userId="2ed1ef2876d933b1" providerId="LiveId" clId="{F82B1ED5-4741-4F72-B8E1-97A4638EFA8C}" dt="2021-07-06T15:23:07.750" v="5373" actId="478"/>
          <ac:graphicFrameMkLst>
            <pc:docMk/>
            <pc:sldMk cId="4200137195" sldId="275"/>
            <ac:graphicFrameMk id="2" creationId="{9177FDCF-BEF0-4D79-A1D0-44F3E75BF443}"/>
          </ac:graphicFrameMkLst>
        </pc:graphicFrameChg>
        <pc:picChg chg="add mod">
          <ac:chgData name="신 도현" userId="2ed1ef2876d933b1" providerId="LiveId" clId="{F82B1ED5-4741-4F72-B8E1-97A4638EFA8C}" dt="2021-07-06T15:25:14.400" v="5413" actId="1076"/>
          <ac:picMkLst>
            <pc:docMk/>
            <pc:sldMk cId="4200137195" sldId="275"/>
            <ac:picMk id="4" creationId="{CE6B2852-B77E-42A9-8500-9BB104B2C844}"/>
          </ac:picMkLst>
        </pc:picChg>
      </pc:sldChg>
      <pc:sldChg chg="addSp delSp modSp add mod">
        <pc:chgData name="신 도현" userId="2ed1ef2876d933b1" providerId="LiveId" clId="{F82B1ED5-4741-4F72-B8E1-97A4638EFA8C}" dt="2021-07-06T15:27:31.097" v="5432" actId="1076"/>
        <pc:sldMkLst>
          <pc:docMk/>
          <pc:sldMk cId="2709559528" sldId="276"/>
        </pc:sldMkLst>
        <pc:spChg chg="mod">
          <ac:chgData name="신 도현" userId="2ed1ef2876d933b1" providerId="LiveId" clId="{F82B1ED5-4741-4F72-B8E1-97A4638EFA8C}" dt="2021-07-06T15:25:30.036" v="5419" actId="20577"/>
          <ac:spMkLst>
            <pc:docMk/>
            <pc:sldMk cId="2709559528" sldId="276"/>
            <ac:spMk id="7" creationId="{C3AF9B35-6C5C-42A0-A52C-6B63479D9AFD}"/>
          </ac:spMkLst>
        </pc:spChg>
        <pc:spChg chg="add del">
          <ac:chgData name="신 도현" userId="2ed1ef2876d933b1" providerId="LiveId" clId="{F82B1ED5-4741-4F72-B8E1-97A4638EFA8C}" dt="2021-07-06T15:25:43.190" v="5421" actId="22"/>
          <ac:spMkLst>
            <pc:docMk/>
            <pc:sldMk cId="2709559528" sldId="276"/>
            <ac:spMk id="8" creationId="{594A464F-427A-48F8-8684-631496BCAAC7}"/>
          </ac:spMkLst>
        </pc:spChg>
        <pc:picChg chg="del">
          <ac:chgData name="신 도현" userId="2ed1ef2876d933b1" providerId="LiveId" clId="{F82B1ED5-4741-4F72-B8E1-97A4638EFA8C}" dt="2021-07-06T15:25:26.508" v="5416" actId="478"/>
          <ac:picMkLst>
            <pc:docMk/>
            <pc:sldMk cId="2709559528" sldId="276"/>
            <ac:picMk id="4" creationId="{CE6B2852-B77E-42A9-8500-9BB104B2C844}"/>
          </ac:picMkLst>
        </pc:picChg>
        <pc:picChg chg="add mod">
          <ac:chgData name="신 도현" userId="2ed1ef2876d933b1" providerId="LiveId" clId="{F82B1ED5-4741-4F72-B8E1-97A4638EFA8C}" dt="2021-07-06T15:27:31.097" v="5432" actId="1076"/>
          <ac:picMkLst>
            <pc:docMk/>
            <pc:sldMk cId="2709559528" sldId="276"/>
            <ac:picMk id="9" creationId="{523E1B14-0BCF-476F-BCE0-D919A6F13792}"/>
          </ac:picMkLst>
        </pc:picChg>
      </pc:sldChg>
      <pc:sldChg chg="add del">
        <pc:chgData name="신 도현" userId="2ed1ef2876d933b1" providerId="LiveId" clId="{F82B1ED5-4741-4F72-B8E1-97A4638EFA8C}" dt="2021-07-06T15:48:33.232" v="5511" actId="47"/>
        <pc:sldMkLst>
          <pc:docMk/>
          <pc:sldMk cId="1409823348" sldId="277"/>
        </pc:sldMkLst>
      </pc:sldChg>
      <pc:sldChg chg="addSp delSp modSp add mod">
        <pc:chgData name="신 도현" userId="2ed1ef2876d933b1" providerId="LiveId" clId="{F82B1ED5-4741-4F72-B8E1-97A4638EFA8C}" dt="2021-07-06T16:11:37.803" v="6650" actId="20577"/>
        <pc:sldMkLst>
          <pc:docMk/>
          <pc:sldMk cId="3165409707" sldId="277"/>
        </pc:sldMkLst>
        <pc:spChg chg="del mod">
          <ac:chgData name="신 도현" userId="2ed1ef2876d933b1" providerId="LiveId" clId="{F82B1ED5-4741-4F72-B8E1-97A4638EFA8C}" dt="2021-07-06T16:08:13.892" v="6486" actId="478"/>
          <ac:spMkLst>
            <pc:docMk/>
            <pc:sldMk cId="3165409707" sldId="277"/>
            <ac:spMk id="23" creationId="{BAB11DB9-B417-4284-AABF-65BAC21E02DC}"/>
          </ac:spMkLst>
        </pc:spChg>
        <pc:spChg chg="add mod">
          <ac:chgData name="신 도현" userId="2ed1ef2876d933b1" providerId="LiveId" clId="{F82B1ED5-4741-4F72-B8E1-97A4638EFA8C}" dt="2021-07-06T16:01:13.252" v="5818" actId="113"/>
          <ac:spMkLst>
            <pc:docMk/>
            <pc:sldMk cId="3165409707" sldId="277"/>
            <ac:spMk id="25" creationId="{ABD33671-8096-4CFA-99CB-0C90652749B1}"/>
          </ac:spMkLst>
        </pc:spChg>
        <pc:spChg chg="mod">
          <ac:chgData name="신 도현" userId="2ed1ef2876d933b1" providerId="LiveId" clId="{F82B1ED5-4741-4F72-B8E1-97A4638EFA8C}" dt="2021-07-06T16:01:28.636" v="5826" actId="113"/>
          <ac:spMkLst>
            <pc:docMk/>
            <pc:sldMk cId="3165409707" sldId="277"/>
            <ac:spMk id="28" creationId="{AAAAA381-1159-457D-9460-9822B9D4339C}"/>
          </ac:spMkLst>
        </pc:spChg>
        <pc:spChg chg="mod">
          <ac:chgData name="신 도현" userId="2ed1ef2876d933b1" providerId="LiveId" clId="{F82B1ED5-4741-4F72-B8E1-97A4638EFA8C}" dt="2021-07-06T15:55:37.781" v="5658" actId="1076"/>
          <ac:spMkLst>
            <pc:docMk/>
            <pc:sldMk cId="3165409707" sldId="277"/>
            <ac:spMk id="32" creationId="{818BB7A3-16C1-4265-8153-43AFF3733CD3}"/>
          </ac:spMkLst>
        </pc:spChg>
        <pc:spChg chg="mod">
          <ac:chgData name="신 도현" userId="2ed1ef2876d933b1" providerId="LiveId" clId="{F82B1ED5-4741-4F72-B8E1-97A4638EFA8C}" dt="2021-07-06T15:57:08.319" v="5676" actId="1076"/>
          <ac:spMkLst>
            <pc:docMk/>
            <pc:sldMk cId="3165409707" sldId="277"/>
            <ac:spMk id="39" creationId="{58C95966-5ABD-4A73-A916-87344B4487F2}"/>
          </ac:spMkLst>
        </pc:spChg>
        <pc:spChg chg="add mod">
          <ac:chgData name="신 도현" userId="2ed1ef2876d933b1" providerId="LiveId" clId="{F82B1ED5-4741-4F72-B8E1-97A4638EFA8C}" dt="2021-07-06T16:07:28.992" v="6469" actId="1038"/>
          <ac:spMkLst>
            <pc:docMk/>
            <pc:sldMk cId="3165409707" sldId="277"/>
            <ac:spMk id="42" creationId="{8CB32895-17C0-41EB-8C6E-1637B558A363}"/>
          </ac:spMkLst>
        </pc:spChg>
        <pc:spChg chg="del mod">
          <ac:chgData name="신 도현" userId="2ed1ef2876d933b1" providerId="LiveId" clId="{F82B1ED5-4741-4F72-B8E1-97A4638EFA8C}" dt="2021-07-06T15:52:36.043" v="5632" actId="478"/>
          <ac:spMkLst>
            <pc:docMk/>
            <pc:sldMk cId="3165409707" sldId="277"/>
            <ac:spMk id="43" creationId="{A75D272A-6287-4D19-9EAF-9B5396C3BAAD}"/>
          </ac:spMkLst>
        </pc:spChg>
        <pc:spChg chg="mod">
          <ac:chgData name="신 도현" userId="2ed1ef2876d933b1" providerId="LiveId" clId="{F82B1ED5-4741-4F72-B8E1-97A4638EFA8C}" dt="2021-07-06T16:01:17.878" v="5821" actId="113"/>
          <ac:spMkLst>
            <pc:docMk/>
            <pc:sldMk cId="3165409707" sldId="277"/>
            <ac:spMk id="47" creationId="{41E480D0-6DB9-4B1B-8B55-C20C07D3FD3D}"/>
          </ac:spMkLst>
        </pc:spChg>
        <pc:spChg chg="add del mod">
          <ac:chgData name="신 도현" userId="2ed1ef2876d933b1" providerId="LiveId" clId="{F82B1ED5-4741-4F72-B8E1-97A4638EFA8C}" dt="2021-07-06T16:11:33.837" v="6648" actId="478"/>
          <ac:spMkLst>
            <pc:docMk/>
            <pc:sldMk cId="3165409707" sldId="277"/>
            <ac:spMk id="60" creationId="{55EA9B75-9505-46ED-BC8C-15D10BD7C093}"/>
          </ac:spMkLst>
        </pc:spChg>
        <pc:spChg chg="add mod">
          <ac:chgData name="신 도현" userId="2ed1ef2876d933b1" providerId="LiveId" clId="{F82B1ED5-4741-4F72-B8E1-97A4638EFA8C}" dt="2021-07-06T16:11:37.803" v="6650" actId="20577"/>
          <ac:spMkLst>
            <pc:docMk/>
            <pc:sldMk cId="3165409707" sldId="277"/>
            <ac:spMk id="61" creationId="{1323D0C7-790A-4899-9FBC-B60FF1B04E7D}"/>
          </ac:spMkLst>
        </pc:spChg>
        <pc:grpChg chg="add mod">
          <ac:chgData name="신 도현" userId="2ed1ef2876d933b1" providerId="LiveId" clId="{F82B1ED5-4741-4F72-B8E1-97A4638EFA8C}" dt="2021-07-06T16:07:28.992" v="6469" actId="1038"/>
          <ac:grpSpMkLst>
            <pc:docMk/>
            <pc:sldMk cId="3165409707" sldId="277"/>
            <ac:grpSpMk id="2" creationId="{59B7F0C6-A258-4FAE-92A3-970E61DC1375}"/>
          </ac:grpSpMkLst>
        </pc:grpChg>
        <pc:grpChg chg="add mod">
          <ac:chgData name="신 도현" userId="2ed1ef2876d933b1" providerId="LiveId" clId="{F82B1ED5-4741-4F72-B8E1-97A4638EFA8C}" dt="2021-07-06T16:07:28.992" v="6469" actId="1038"/>
          <ac:grpSpMkLst>
            <pc:docMk/>
            <pc:sldMk cId="3165409707" sldId="277"/>
            <ac:grpSpMk id="4" creationId="{9A6E6F57-267B-4214-A5F1-13BB02D1CF27}"/>
          </ac:grpSpMkLst>
        </pc:grpChg>
        <pc:grpChg chg="del mod">
          <ac:chgData name="신 도현" userId="2ed1ef2876d933b1" providerId="LiveId" clId="{F82B1ED5-4741-4F72-B8E1-97A4638EFA8C}" dt="2021-07-06T15:52:36.043" v="5632" actId="478"/>
          <ac:grpSpMkLst>
            <pc:docMk/>
            <pc:sldMk cId="3165409707" sldId="277"/>
            <ac:grpSpMk id="19" creationId="{82D71FE5-60D8-4363-98F9-2FE4E7A27D95}"/>
          </ac:grpSpMkLst>
        </pc:grpChg>
        <pc:grpChg chg="del mod">
          <ac:chgData name="신 도현" userId="2ed1ef2876d933b1" providerId="LiveId" clId="{F82B1ED5-4741-4F72-B8E1-97A4638EFA8C}" dt="2021-07-06T15:52:36.043" v="5632" actId="478"/>
          <ac:grpSpMkLst>
            <pc:docMk/>
            <pc:sldMk cId="3165409707" sldId="277"/>
            <ac:grpSpMk id="22" creationId="{2589B3AB-7E97-42D0-9C35-59E8479B1F6B}"/>
          </ac:grpSpMkLst>
        </pc:grpChg>
        <pc:grpChg chg="del mod">
          <ac:chgData name="신 도현" userId="2ed1ef2876d933b1" providerId="LiveId" clId="{F82B1ED5-4741-4F72-B8E1-97A4638EFA8C}" dt="2021-07-06T15:52:36.043" v="5632" actId="478"/>
          <ac:grpSpMkLst>
            <pc:docMk/>
            <pc:sldMk cId="3165409707" sldId="277"/>
            <ac:grpSpMk id="27" creationId="{8B933945-5632-4E61-83D2-52FF280055FC}"/>
          </ac:grpSpMkLst>
        </pc:grpChg>
        <pc:grpChg chg="add mod">
          <ac:chgData name="신 도현" userId="2ed1ef2876d933b1" providerId="LiveId" clId="{F82B1ED5-4741-4F72-B8E1-97A4638EFA8C}" dt="2021-07-06T16:07:28.992" v="6469" actId="1038"/>
          <ac:grpSpMkLst>
            <pc:docMk/>
            <pc:sldMk cId="3165409707" sldId="277"/>
            <ac:grpSpMk id="29" creationId="{7A65B577-7098-43F5-955D-3D6A4040EF82}"/>
          </ac:grpSpMkLst>
        </pc:grpChg>
        <pc:grpChg chg="add mod">
          <ac:chgData name="신 도현" userId="2ed1ef2876d933b1" providerId="LiveId" clId="{F82B1ED5-4741-4F72-B8E1-97A4638EFA8C}" dt="2021-07-06T16:07:28.992" v="6469" actId="1038"/>
          <ac:grpSpMkLst>
            <pc:docMk/>
            <pc:sldMk cId="3165409707" sldId="277"/>
            <ac:grpSpMk id="34" creationId="{A5662E28-9914-415B-9CC0-7138C0890A67}"/>
          </ac:grpSpMkLst>
        </pc:grpChg>
        <pc:grpChg chg="del mod">
          <ac:chgData name="신 도현" userId="2ed1ef2876d933b1" providerId="LiveId" clId="{F82B1ED5-4741-4F72-B8E1-97A4638EFA8C}" dt="2021-07-06T15:52:36.043" v="5632" actId="478"/>
          <ac:grpSpMkLst>
            <pc:docMk/>
            <pc:sldMk cId="3165409707" sldId="277"/>
            <ac:grpSpMk id="37" creationId="{310B30D3-185A-4631-94A8-49D5BC67E702}"/>
          </ac:grpSpMkLst>
        </pc:grpChg>
        <pc:grpChg chg="add del mod">
          <ac:chgData name="신 도현" userId="2ed1ef2876d933b1" providerId="LiveId" clId="{F82B1ED5-4741-4F72-B8E1-97A4638EFA8C}" dt="2021-07-06T16:07:40.160" v="6473" actId="478"/>
          <ac:grpSpMkLst>
            <pc:docMk/>
            <pc:sldMk cId="3165409707" sldId="277"/>
            <ac:grpSpMk id="45" creationId="{9DAA9944-F11F-42B5-AEAD-C5ED57A90890}"/>
          </ac:grpSpMkLst>
        </pc:grpChg>
        <pc:picChg chg="mod">
          <ac:chgData name="신 도현" userId="2ed1ef2876d933b1" providerId="LiveId" clId="{F82B1ED5-4741-4F72-B8E1-97A4638EFA8C}" dt="2021-07-06T15:52:25.753" v="5629" actId="164"/>
          <ac:picMkLst>
            <pc:docMk/>
            <pc:sldMk cId="3165409707" sldId="277"/>
            <ac:picMk id="3" creationId="{3E78A594-67B1-48A0-A05F-A71957A6FB44}"/>
          </ac:picMkLst>
        </pc:picChg>
        <pc:picChg chg="add mod">
          <ac:chgData name="신 도현" userId="2ed1ef2876d933b1" providerId="LiveId" clId="{F82B1ED5-4741-4F72-B8E1-97A4638EFA8C}" dt="2021-07-06T15:51:53.321" v="5617" actId="164"/>
          <ac:picMkLst>
            <pc:docMk/>
            <pc:sldMk cId="3165409707" sldId="277"/>
            <ac:picMk id="24" creationId="{F1CB0AEB-1C97-43C2-8845-8C964F1679D5}"/>
          </ac:picMkLst>
        </pc:picChg>
        <pc:picChg chg="mod">
          <ac:chgData name="신 도현" userId="2ed1ef2876d933b1" providerId="LiveId" clId="{F82B1ED5-4741-4F72-B8E1-97A4638EFA8C}" dt="2021-07-06T15:56:42.208" v="5666"/>
          <ac:picMkLst>
            <pc:docMk/>
            <pc:sldMk cId="3165409707" sldId="277"/>
            <ac:picMk id="38" creationId="{D56CC0B4-64DF-4A45-B97E-EDD6AE00E159}"/>
          </ac:picMkLst>
        </pc:picChg>
        <pc:picChg chg="mod">
          <ac:chgData name="신 도현" userId="2ed1ef2876d933b1" providerId="LiveId" clId="{F82B1ED5-4741-4F72-B8E1-97A4638EFA8C}" dt="2021-07-06T15:58:58.545" v="5762"/>
          <ac:picMkLst>
            <pc:docMk/>
            <pc:sldMk cId="3165409707" sldId="277"/>
            <ac:picMk id="46" creationId="{45D57BE2-1603-4F24-8717-E606E171C32D}"/>
          </ac:picMkLst>
        </pc:picChg>
        <pc:cxnChg chg="del mod">
          <ac:chgData name="신 도현" userId="2ed1ef2876d933b1" providerId="LiveId" clId="{F82B1ED5-4741-4F72-B8E1-97A4638EFA8C}" dt="2021-07-06T15:52:36.043" v="5632" actId="478"/>
          <ac:cxnSpMkLst>
            <pc:docMk/>
            <pc:sldMk cId="3165409707" sldId="277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06T15:55:16.085" v="5653"/>
          <ac:cxnSpMkLst>
            <pc:docMk/>
            <pc:sldMk cId="3165409707" sldId="277"/>
            <ac:cxnSpMk id="30" creationId="{350E63B1-2AD6-44D0-B323-FC26BCADEFF8}"/>
          </ac:cxnSpMkLst>
        </pc:cxnChg>
        <pc:cxnChg chg="del mod">
          <ac:chgData name="신 도현" userId="2ed1ef2876d933b1" providerId="LiveId" clId="{F82B1ED5-4741-4F72-B8E1-97A4638EFA8C}" dt="2021-07-06T15:52:36.043" v="5632" actId="478"/>
          <ac:cxnSpMkLst>
            <pc:docMk/>
            <pc:sldMk cId="3165409707" sldId="277"/>
            <ac:cxnSpMk id="31" creationId="{B12DC445-F649-4923-8882-6B110D378312}"/>
          </ac:cxnSpMkLst>
        </pc:cxnChg>
        <pc:cxnChg chg="add mod">
          <ac:chgData name="신 도현" userId="2ed1ef2876d933b1" providerId="LiveId" clId="{F82B1ED5-4741-4F72-B8E1-97A4638EFA8C}" dt="2021-07-06T16:07:28.992" v="6469" actId="1038"/>
          <ac:cxnSpMkLst>
            <pc:docMk/>
            <pc:sldMk cId="3165409707" sldId="277"/>
            <ac:cxnSpMk id="33" creationId="{F6DDC36A-EAF3-4406-8B22-6B4F8689D1F5}"/>
          </ac:cxnSpMkLst>
        </pc:cxnChg>
        <pc:cxnChg chg="add del mod">
          <ac:chgData name="신 도현" userId="2ed1ef2876d933b1" providerId="LiveId" clId="{F82B1ED5-4741-4F72-B8E1-97A4638EFA8C}" dt="2021-07-06T15:57:33.043" v="5684"/>
          <ac:cxnSpMkLst>
            <pc:docMk/>
            <pc:sldMk cId="3165409707" sldId="277"/>
            <ac:cxnSpMk id="40" creationId="{0DC3E3DC-7D99-4C00-840B-72DA463BC9EC}"/>
          </ac:cxnSpMkLst>
        </pc:cxnChg>
        <pc:cxnChg chg="add mod">
          <ac:chgData name="신 도현" userId="2ed1ef2876d933b1" providerId="LiveId" clId="{F82B1ED5-4741-4F72-B8E1-97A4638EFA8C}" dt="2021-07-06T16:07:28.992" v="6469" actId="1038"/>
          <ac:cxnSpMkLst>
            <pc:docMk/>
            <pc:sldMk cId="3165409707" sldId="277"/>
            <ac:cxnSpMk id="41" creationId="{501D6343-ED65-4BEF-B376-5A3CDAD57C09}"/>
          </ac:cxnSpMkLst>
        </pc:cxnChg>
        <pc:cxnChg chg="add del mod">
          <ac:chgData name="신 도현" userId="2ed1ef2876d933b1" providerId="LiveId" clId="{F82B1ED5-4741-4F72-B8E1-97A4638EFA8C}" dt="2021-07-06T16:00:43.409" v="5810" actId="478"/>
          <ac:cxnSpMkLst>
            <pc:docMk/>
            <pc:sldMk cId="3165409707" sldId="277"/>
            <ac:cxnSpMk id="48" creationId="{F05E5A89-A130-4204-AF4C-FAF5480A0BBC}"/>
          </ac:cxnSpMkLst>
        </pc:cxnChg>
        <pc:cxnChg chg="add del mod">
          <ac:chgData name="신 도현" userId="2ed1ef2876d933b1" providerId="LiveId" clId="{F82B1ED5-4741-4F72-B8E1-97A4638EFA8C}" dt="2021-07-06T16:07:38.993" v="6471" actId="478"/>
          <ac:cxnSpMkLst>
            <pc:docMk/>
            <pc:sldMk cId="3165409707" sldId="277"/>
            <ac:cxnSpMk id="51" creationId="{B8A7E41F-1B75-43EB-B7A1-DD346D9E25DD}"/>
          </ac:cxnSpMkLst>
        </pc:cxnChg>
        <pc:cxnChg chg="del mod">
          <ac:chgData name="신 도현" userId="2ed1ef2876d933b1" providerId="LiveId" clId="{F82B1ED5-4741-4F72-B8E1-97A4638EFA8C}" dt="2021-07-06T15:52:36.043" v="5632" actId="478"/>
          <ac:cxnSpMkLst>
            <pc:docMk/>
            <pc:sldMk cId="3165409707" sldId="277"/>
            <ac:cxnSpMk id="53" creationId="{188A95F2-A66A-4E67-9668-19A214E3E492}"/>
          </ac:cxnSpMkLst>
        </pc:cxnChg>
        <pc:cxnChg chg="add del mod">
          <ac:chgData name="신 도현" userId="2ed1ef2876d933b1" providerId="LiveId" clId="{F82B1ED5-4741-4F72-B8E1-97A4638EFA8C}" dt="2021-07-06T16:07:39.358" v="6472" actId="478"/>
          <ac:cxnSpMkLst>
            <pc:docMk/>
            <pc:sldMk cId="3165409707" sldId="277"/>
            <ac:cxnSpMk id="55" creationId="{C30C12A1-C6C3-43D2-861A-BFDE6823DC77}"/>
          </ac:cxnSpMkLst>
        </pc:cxnChg>
        <pc:cxnChg chg="add del mod">
          <ac:chgData name="신 도현" userId="2ed1ef2876d933b1" providerId="LiveId" clId="{F82B1ED5-4741-4F72-B8E1-97A4638EFA8C}" dt="2021-07-06T16:01:13.878" v="5820"/>
          <ac:cxnSpMkLst>
            <pc:docMk/>
            <pc:sldMk cId="3165409707" sldId="277"/>
            <ac:cxnSpMk id="58" creationId="{62BAA4CE-DDBD-4B82-8F9E-F73E0EA50C2D}"/>
          </ac:cxnSpMkLst>
        </pc:cxnChg>
        <pc:cxnChg chg="add del mod">
          <ac:chgData name="신 도현" userId="2ed1ef2876d933b1" providerId="LiveId" clId="{F82B1ED5-4741-4F72-B8E1-97A4638EFA8C}" dt="2021-07-06T16:01:21.079" v="5823"/>
          <ac:cxnSpMkLst>
            <pc:docMk/>
            <pc:sldMk cId="3165409707" sldId="277"/>
            <ac:cxnSpMk id="59" creationId="{DE53509E-8A57-4572-A44C-3BA3CBDD5E66}"/>
          </ac:cxnSpMkLst>
        </pc:cxnChg>
      </pc:sldChg>
      <pc:sldChg chg="addSp modSp add mod">
        <pc:chgData name="신 도현" userId="2ed1ef2876d933b1" providerId="LiveId" clId="{F82B1ED5-4741-4F72-B8E1-97A4638EFA8C}" dt="2021-07-06T16:19:10.807" v="7176"/>
        <pc:sldMkLst>
          <pc:docMk/>
          <pc:sldMk cId="738374741" sldId="278"/>
        </pc:sldMkLst>
        <pc:spChg chg="mod">
          <ac:chgData name="신 도현" userId="2ed1ef2876d933b1" providerId="LiveId" clId="{F82B1ED5-4741-4F72-B8E1-97A4638EFA8C}" dt="2021-07-06T16:19:10.807" v="7176"/>
          <ac:spMkLst>
            <pc:docMk/>
            <pc:sldMk cId="738374741" sldId="278"/>
            <ac:spMk id="23" creationId="{BAB11DB9-B417-4284-AABF-65BAC21E02DC}"/>
          </ac:spMkLst>
        </pc:spChg>
        <pc:spChg chg="add mod">
          <ac:chgData name="신 도현" userId="2ed1ef2876d933b1" providerId="LiveId" clId="{F82B1ED5-4741-4F72-B8E1-97A4638EFA8C}" dt="2021-07-06T16:12:41.139" v="6669" actId="20577"/>
          <ac:spMkLst>
            <pc:docMk/>
            <pc:sldMk cId="738374741" sldId="278"/>
            <ac:spMk id="35" creationId="{CA9EB6AC-2127-4FA5-B44C-303607E469BA}"/>
          </ac:spMkLst>
        </pc:spChg>
        <pc:picChg chg="add mod">
          <ac:chgData name="신 도현" userId="2ed1ef2876d933b1" providerId="LiveId" clId="{F82B1ED5-4741-4F72-B8E1-97A4638EFA8C}" dt="2021-07-06T16:12:27.101" v="6658" actId="1076"/>
          <ac:picMkLst>
            <pc:docMk/>
            <pc:sldMk cId="738374741" sldId="278"/>
            <ac:picMk id="8" creationId="{220B6473-738F-4D92-86F8-EC15D7F30E65}"/>
          </ac:picMkLst>
        </pc:picChg>
        <pc:cxnChg chg="add mod">
          <ac:chgData name="신 도현" userId="2ed1ef2876d933b1" providerId="LiveId" clId="{F82B1ED5-4741-4F72-B8E1-97A4638EFA8C}" dt="2021-07-06T16:12:27.101" v="6658" actId="1076"/>
          <ac:cxnSpMkLst>
            <pc:docMk/>
            <pc:sldMk cId="738374741" sldId="278"/>
            <ac:cxnSpMk id="31" creationId="{A8D00C6B-50B3-4E75-ACCF-179E6AA4AFD5}"/>
          </ac:cxnSpMkLst>
        </pc:cxnChg>
      </pc:sldChg>
      <pc:sldChg chg="addSp delSp modSp add mod">
        <pc:chgData name="신 도현" userId="2ed1ef2876d933b1" providerId="LiveId" clId="{F82B1ED5-4741-4F72-B8E1-97A4638EFA8C}" dt="2021-07-07T15:03:48.473" v="8637" actId="478"/>
        <pc:sldMkLst>
          <pc:docMk/>
          <pc:sldMk cId="4172575292" sldId="279"/>
        </pc:sldMkLst>
        <pc:spChg chg="add del mod">
          <ac:chgData name="신 도현" userId="2ed1ef2876d933b1" providerId="LiveId" clId="{F82B1ED5-4741-4F72-B8E1-97A4638EFA8C}" dt="2021-07-07T14:57:18.218" v="8294" actId="478"/>
          <ac:spMkLst>
            <pc:docMk/>
            <pc:sldMk cId="4172575292" sldId="279"/>
            <ac:spMk id="8" creationId="{503A9069-BBAE-4825-8B86-F4A13953D177}"/>
          </ac:spMkLst>
        </pc:spChg>
        <pc:spChg chg="add del mod">
          <ac:chgData name="신 도현" userId="2ed1ef2876d933b1" providerId="LiveId" clId="{F82B1ED5-4741-4F72-B8E1-97A4638EFA8C}" dt="2021-07-07T14:58:40.783" v="8299"/>
          <ac:spMkLst>
            <pc:docMk/>
            <pc:sldMk cId="4172575292" sldId="279"/>
            <ac:spMk id="9" creationId="{57CA82AF-3C9A-4A00-AEA5-DC029ACACA68}"/>
          </ac:spMkLst>
        </pc:spChg>
        <pc:spChg chg="add del mod">
          <ac:chgData name="신 도현" userId="2ed1ef2876d933b1" providerId="LiveId" clId="{F82B1ED5-4741-4F72-B8E1-97A4638EFA8C}" dt="2021-07-07T15:03:48.473" v="8637" actId="478"/>
          <ac:spMkLst>
            <pc:docMk/>
            <pc:sldMk cId="4172575292" sldId="279"/>
            <ac:spMk id="12" creationId="{15970AF7-D1F8-4264-A63B-A835A8B30AE2}"/>
          </ac:spMkLst>
        </pc:spChg>
        <pc:spChg chg="mod">
          <ac:chgData name="신 도현" userId="2ed1ef2876d933b1" providerId="LiveId" clId="{F82B1ED5-4741-4F72-B8E1-97A4638EFA8C}" dt="2021-07-06T16:21:30.667" v="7184" actId="14100"/>
          <ac:spMkLst>
            <pc:docMk/>
            <pc:sldMk cId="4172575292" sldId="279"/>
            <ac:spMk id="21" creationId="{BADEDC0D-3254-42F4-8B69-91D6881F6B50}"/>
          </ac:spMkLst>
        </pc:spChg>
        <pc:spChg chg="del">
          <ac:chgData name="신 도현" userId="2ed1ef2876d933b1" providerId="LiveId" clId="{F82B1ED5-4741-4F72-B8E1-97A4638EFA8C}" dt="2021-07-06T16:20:49.814" v="7178" actId="478"/>
          <ac:spMkLst>
            <pc:docMk/>
            <pc:sldMk cId="4172575292" sldId="279"/>
            <ac:spMk id="23" creationId="{BAB11DB9-B417-4284-AABF-65BAC21E02DC}"/>
          </ac:spMkLst>
        </pc:spChg>
        <pc:spChg chg="del mod">
          <ac:chgData name="신 도현" userId="2ed1ef2876d933b1" providerId="LiveId" clId="{F82B1ED5-4741-4F72-B8E1-97A4638EFA8C}" dt="2021-07-06T16:22:06.324" v="7191" actId="478"/>
          <ac:spMkLst>
            <pc:docMk/>
            <pc:sldMk cId="4172575292" sldId="279"/>
            <ac:spMk id="28" creationId="{AAAAA381-1159-457D-9460-9822B9D4339C}"/>
          </ac:spMkLst>
        </pc:spChg>
        <pc:spChg chg="mod">
          <ac:chgData name="신 도현" userId="2ed1ef2876d933b1" providerId="LiveId" clId="{F82B1ED5-4741-4F72-B8E1-97A4638EFA8C}" dt="2021-07-06T16:21:03.489" v="7179"/>
          <ac:spMkLst>
            <pc:docMk/>
            <pc:sldMk cId="4172575292" sldId="279"/>
            <ac:spMk id="29" creationId="{6A7325A4-D794-4878-96DE-DFE7ED9402FD}"/>
          </ac:spMkLst>
        </pc:spChg>
        <pc:spChg chg="mod">
          <ac:chgData name="신 도현" userId="2ed1ef2876d933b1" providerId="LiveId" clId="{F82B1ED5-4741-4F72-B8E1-97A4638EFA8C}" dt="2021-07-06T16:21:03.489" v="7179"/>
          <ac:spMkLst>
            <pc:docMk/>
            <pc:sldMk cId="4172575292" sldId="279"/>
            <ac:spMk id="33" creationId="{10032DFA-AB9F-4336-A9E8-7DE1F9A7E9D6}"/>
          </ac:spMkLst>
        </pc:spChg>
        <pc:spChg chg="mod">
          <ac:chgData name="신 도현" userId="2ed1ef2876d933b1" providerId="LiveId" clId="{F82B1ED5-4741-4F72-B8E1-97A4638EFA8C}" dt="2021-07-06T16:21:03.489" v="7179"/>
          <ac:spMkLst>
            <pc:docMk/>
            <pc:sldMk cId="4172575292" sldId="279"/>
            <ac:spMk id="40" creationId="{36B1F7E5-3685-440B-9CB9-34295116C858}"/>
          </ac:spMkLst>
        </pc:spChg>
        <pc:spChg chg="mod">
          <ac:chgData name="신 도현" userId="2ed1ef2876d933b1" providerId="LiveId" clId="{F82B1ED5-4741-4F72-B8E1-97A4638EFA8C}" dt="2021-07-06T16:21:41.500" v="7186" actId="1076"/>
          <ac:spMkLst>
            <pc:docMk/>
            <pc:sldMk cId="4172575292" sldId="279"/>
            <ac:spMk id="43" creationId="{A75D272A-6287-4D19-9EAF-9B5396C3BAAD}"/>
          </ac:spMkLst>
        </pc:spChg>
        <pc:spChg chg="add mod">
          <ac:chgData name="신 도현" userId="2ed1ef2876d933b1" providerId="LiveId" clId="{F82B1ED5-4741-4F72-B8E1-97A4638EFA8C}" dt="2021-07-06T16:21:11.612" v="7181" actId="164"/>
          <ac:spMkLst>
            <pc:docMk/>
            <pc:sldMk cId="4172575292" sldId="279"/>
            <ac:spMk id="46" creationId="{4E44F283-4F3B-4617-9890-EA884DA7DCD4}"/>
          </ac:spMkLst>
        </pc:spChg>
        <pc:spChg chg="add del mod">
          <ac:chgData name="신 도현" userId="2ed1ef2876d933b1" providerId="LiveId" clId="{F82B1ED5-4741-4F72-B8E1-97A4638EFA8C}" dt="2021-07-07T15:03:45.572" v="8635"/>
          <ac:spMkLst>
            <pc:docMk/>
            <pc:sldMk cId="4172575292" sldId="279"/>
            <ac:spMk id="47" creationId="{229AE14D-C1A5-4568-9A7E-665E09F19C28}"/>
          </ac:spMkLst>
        </pc:spChg>
        <pc:grpChg chg="add mod">
          <ac:chgData name="신 도현" userId="2ed1ef2876d933b1" providerId="LiveId" clId="{F82B1ED5-4741-4F72-B8E1-97A4638EFA8C}" dt="2021-07-06T16:22:19.671" v="7194" actId="1076"/>
          <ac:grpSpMkLst>
            <pc:docMk/>
            <pc:sldMk cId="4172575292" sldId="279"/>
            <ac:grpSpMk id="2" creationId="{29E39E43-ED1F-4A89-945E-707BDF1D5983}"/>
          </ac:grpSpMkLst>
        </pc:grpChg>
        <pc:grpChg chg="mod">
          <ac:chgData name="신 도현" userId="2ed1ef2876d933b1" providerId="LiveId" clId="{F82B1ED5-4741-4F72-B8E1-97A4638EFA8C}" dt="2021-07-06T16:22:02.571" v="7188" actId="1076"/>
          <ac:grpSpMkLst>
            <pc:docMk/>
            <pc:sldMk cId="4172575292" sldId="279"/>
            <ac:grpSpMk id="19" creationId="{82D71FE5-60D8-4363-98F9-2FE4E7A27D95}"/>
          </ac:grpSpMkLst>
        </pc:grpChg>
        <pc:grpChg chg="mod">
          <ac:chgData name="신 도현" userId="2ed1ef2876d933b1" providerId="LiveId" clId="{F82B1ED5-4741-4F72-B8E1-97A4638EFA8C}" dt="2021-07-06T16:21:27.798" v="7183" actId="14100"/>
          <ac:grpSpMkLst>
            <pc:docMk/>
            <pc:sldMk cId="4172575292" sldId="279"/>
            <ac:grpSpMk id="22" creationId="{2589B3AB-7E97-42D0-9C35-59E8479B1F6B}"/>
          </ac:grpSpMkLst>
        </pc:grpChg>
        <pc:grpChg chg="add mod">
          <ac:chgData name="신 도현" userId="2ed1ef2876d933b1" providerId="LiveId" clId="{F82B1ED5-4741-4F72-B8E1-97A4638EFA8C}" dt="2021-07-06T16:21:11.612" v="7181" actId="164"/>
          <ac:grpSpMkLst>
            <pc:docMk/>
            <pc:sldMk cId="4172575292" sldId="279"/>
            <ac:grpSpMk id="24" creationId="{C76F2F2D-9028-458D-9FA6-B1A0B3D3C0AF}"/>
          </ac:grpSpMkLst>
        </pc:grpChg>
        <pc:grpChg chg="add mod">
          <ac:chgData name="신 도현" userId="2ed1ef2876d933b1" providerId="LiveId" clId="{F82B1ED5-4741-4F72-B8E1-97A4638EFA8C}" dt="2021-07-06T16:21:11.612" v="7181" actId="164"/>
          <ac:grpSpMkLst>
            <pc:docMk/>
            <pc:sldMk cId="4172575292" sldId="279"/>
            <ac:grpSpMk id="30" creationId="{90685419-9AF8-4DBA-BE8C-6B4428E34B3B}"/>
          </ac:grpSpMkLst>
        </pc:grpChg>
        <pc:grpChg chg="mod">
          <ac:chgData name="신 도현" userId="2ed1ef2876d933b1" providerId="LiveId" clId="{F82B1ED5-4741-4F72-B8E1-97A4638EFA8C}" dt="2021-07-06T16:21:56.496" v="7187" actId="1076"/>
          <ac:grpSpMkLst>
            <pc:docMk/>
            <pc:sldMk cId="4172575292" sldId="279"/>
            <ac:grpSpMk id="37" creationId="{310B30D3-185A-4631-94A8-49D5BC67E702}"/>
          </ac:grpSpMkLst>
        </pc:grpChg>
        <pc:grpChg chg="add mod">
          <ac:chgData name="신 도현" userId="2ed1ef2876d933b1" providerId="LiveId" clId="{F82B1ED5-4741-4F72-B8E1-97A4638EFA8C}" dt="2021-07-06T16:21:11.612" v="7181" actId="164"/>
          <ac:grpSpMkLst>
            <pc:docMk/>
            <pc:sldMk cId="4172575292" sldId="279"/>
            <ac:grpSpMk id="38" creationId="{9B1CCC66-2F53-48EE-B17A-BAA029167C81}"/>
          </ac:grpSpMkLst>
        </pc:grpChg>
        <pc:picChg chg="del">
          <ac:chgData name="신 도현" userId="2ed1ef2876d933b1" providerId="LiveId" clId="{F82B1ED5-4741-4F72-B8E1-97A4638EFA8C}" dt="2021-07-06T16:22:04.659" v="7189" actId="478"/>
          <ac:picMkLst>
            <pc:docMk/>
            <pc:sldMk cId="4172575292" sldId="279"/>
            <ac:picMk id="3" creationId="{3E78A594-67B1-48A0-A05F-A71957A6FB44}"/>
          </ac:picMkLst>
        </pc:picChg>
        <pc:picChg chg="mod">
          <ac:chgData name="신 도현" userId="2ed1ef2876d933b1" providerId="LiveId" clId="{F82B1ED5-4741-4F72-B8E1-97A4638EFA8C}" dt="2021-07-06T16:21:03.489" v="7179"/>
          <ac:picMkLst>
            <pc:docMk/>
            <pc:sldMk cId="4172575292" sldId="279"/>
            <ac:picMk id="25" creationId="{E8A99A33-52F2-416B-BEDF-6D25A3EC6D31}"/>
          </ac:picMkLst>
        </pc:picChg>
        <pc:picChg chg="mod">
          <ac:chgData name="신 도현" userId="2ed1ef2876d933b1" providerId="LiveId" clId="{F82B1ED5-4741-4F72-B8E1-97A4638EFA8C}" dt="2021-07-06T16:21:03.489" v="7179"/>
          <ac:picMkLst>
            <pc:docMk/>
            <pc:sldMk cId="4172575292" sldId="279"/>
            <ac:picMk id="32" creationId="{21545937-2441-4B8E-8590-CF30B722CB64}"/>
          </ac:picMkLst>
        </pc:picChg>
        <pc:picChg chg="mod">
          <ac:chgData name="신 도현" userId="2ed1ef2876d933b1" providerId="LiveId" clId="{F82B1ED5-4741-4F72-B8E1-97A4638EFA8C}" dt="2021-07-06T16:21:03.489" v="7179"/>
          <ac:picMkLst>
            <pc:docMk/>
            <pc:sldMk cId="4172575292" sldId="279"/>
            <ac:picMk id="39" creationId="{F4C81791-93CB-44D2-B8A0-C665E9FA910E}"/>
          </ac:picMkLst>
        </pc:picChg>
        <pc:picChg chg="add mod">
          <ac:chgData name="신 도현" userId="2ed1ef2876d933b1" providerId="LiveId" clId="{F82B1ED5-4741-4F72-B8E1-97A4638EFA8C}" dt="2021-07-06T16:21:11.612" v="7181" actId="164"/>
          <ac:picMkLst>
            <pc:docMk/>
            <pc:sldMk cId="4172575292" sldId="279"/>
            <ac:picMk id="44" creationId="{4676CBF3-B62E-4D33-B013-DBD4F7F9F8D4}"/>
          </ac:picMkLst>
        </pc:picChg>
        <pc:cxnChg chg="mod">
          <ac:chgData name="신 도현" userId="2ed1ef2876d933b1" providerId="LiveId" clId="{F82B1ED5-4741-4F72-B8E1-97A4638EFA8C}" dt="2021-07-06T16:22:02.571" v="7188" actId="1076"/>
          <ac:cxnSpMkLst>
            <pc:docMk/>
            <pc:sldMk cId="4172575292" sldId="279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06T16:21:38.069" v="7185" actId="14100"/>
          <ac:cxnSpMkLst>
            <pc:docMk/>
            <pc:sldMk cId="4172575292" sldId="279"/>
            <ac:cxnSpMk id="31" creationId="{B12DC445-F649-4923-8882-6B110D378312}"/>
          </ac:cxnSpMkLst>
        </pc:cxnChg>
        <pc:cxnChg chg="add mod">
          <ac:chgData name="신 도현" userId="2ed1ef2876d933b1" providerId="LiveId" clId="{F82B1ED5-4741-4F72-B8E1-97A4638EFA8C}" dt="2021-07-06T16:21:11.612" v="7181" actId="164"/>
          <ac:cxnSpMkLst>
            <pc:docMk/>
            <pc:sldMk cId="4172575292" sldId="279"/>
            <ac:cxnSpMk id="34" creationId="{AE6529F7-444E-4245-B60C-6F65EF167D73}"/>
          </ac:cxnSpMkLst>
        </pc:cxnChg>
        <pc:cxnChg chg="add mod">
          <ac:chgData name="신 도현" userId="2ed1ef2876d933b1" providerId="LiveId" clId="{F82B1ED5-4741-4F72-B8E1-97A4638EFA8C}" dt="2021-07-06T16:21:11.612" v="7181" actId="164"/>
          <ac:cxnSpMkLst>
            <pc:docMk/>
            <pc:sldMk cId="4172575292" sldId="279"/>
            <ac:cxnSpMk id="41" creationId="{852C0932-068E-42C0-84EB-90CB3C8024D7}"/>
          </ac:cxnSpMkLst>
        </pc:cxnChg>
        <pc:cxnChg chg="add mod">
          <ac:chgData name="신 도현" userId="2ed1ef2876d933b1" providerId="LiveId" clId="{F82B1ED5-4741-4F72-B8E1-97A4638EFA8C}" dt="2021-07-06T16:21:11.612" v="7181" actId="164"/>
          <ac:cxnSpMkLst>
            <pc:docMk/>
            <pc:sldMk cId="4172575292" sldId="279"/>
            <ac:cxnSpMk id="42" creationId="{0AE011C3-6C4A-4C1C-B83F-C3B63F36EEAB}"/>
          </ac:cxnSpMkLst>
        </pc:cxnChg>
        <pc:cxnChg chg="add mod">
          <ac:chgData name="신 도현" userId="2ed1ef2876d933b1" providerId="LiveId" clId="{F82B1ED5-4741-4F72-B8E1-97A4638EFA8C}" dt="2021-07-06T16:21:11.612" v="7181" actId="164"/>
          <ac:cxnSpMkLst>
            <pc:docMk/>
            <pc:sldMk cId="4172575292" sldId="279"/>
            <ac:cxnSpMk id="45" creationId="{1C9CBC3E-3FE6-4D94-AB47-B312F4EAE54F}"/>
          </ac:cxnSpMkLst>
        </pc:cxnChg>
        <pc:cxnChg chg="mod">
          <ac:chgData name="신 도현" userId="2ed1ef2876d933b1" providerId="LiveId" clId="{F82B1ED5-4741-4F72-B8E1-97A4638EFA8C}" dt="2021-07-06T16:22:28.615" v="7195" actId="14100"/>
          <ac:cxnSpMkLst>
            <pc:docMk/>
            <pc:sldMk cId="4172575292" sldId="279"/>
            <ac:cxnSpMk id="53" creationId="{188A95F2-A66A-4E67-9668-19A214E3E492}"/>
          </ac:cxnSpMkLst>
        </pc:cxnChg>
      </pc:sldChg>
      <pc:sldChg chg="addSp delSp modSp add del mod">
        <pc:chgData name="신 도현" userId="2ed1ef2876d933b1" providerId="LiveId" clId="{F82B1ED5-4741-4F72-B8E1-97A4638EFA8C}" dt="2021-07-07T14:57:38.796" v="8295" actId="47"/>
        <pc:sldMkLst>
          <pc:docMk/>
          <pc:sldMk cId="940512750" sldId="280"/>
        </pc:sldMkLst>
        <pc:spChg chg="add mod">
          <ac:chgData name="신 도현" userId="2ed1ef2876d933b1" providerId="LiveId" clId="{F82B1ED5-4741-4F72-B8E1-97A4638EFA8C}" dt="2021-07-06T16:24:21.888" v="7354" actId="1076"/>
          <ac:spMkLst>
            <pc:docMk/>
            <pc:sldMk cId="940512750" sldId="280"/>
            <ac:spMk id="3" creationId="{93233A60-A5D4-4273-9E0F-3053CACFDDDD}"/>
          </ac:spMkLst>
        </pc:spChg>
        <pc:spChg chg="del">
          <ac:chgData name="신 도현" userId="2ed1ef2876d933b1" providerId="LiveId" clId="{F82B1ED5-4741-4F72-B8E1-97A4638EFA8C}" dt="2021-07-06T16:23:50.140" v="7200" actId="478"/>
          <ac:spMkLst>
            <pc:docMk/>
            <pc:sldMk cId="940512750" sldId="280"/>
            <ac:spMk id="43" creationId="{A75D272A-6287-4D19-9EAF-9B5396C3BAAD}"/>
          </ac:spMkLst>
        </pc:spChg>
        <pc:grpChg chg="del">
          <ac:chgData name="신 도현" userId="2ed1ef2876d933b1" providerId="LiveId" clId="{F82B1ED5-4741-4F72-B8E1-97A4638EFA8C}" dt="2021-07-06T16:23:51.441" v="7201" actId="478"/>
          <ac:grpSpMkLst>
            <pc:docMk/>
            <pc:sldMk cId="940512750" sldId="280"/>
            <ac:grpSpMk id="2" creationId="{29E39E43-ED1F-4A89-945E-707BDF1D5983}"/>
          </ac:grpSpMkLst>
        </pc:grpChg>
        <pc:grpChg chg="del">
          <ac:chgData name="신 도현" userId="2ed1ef2876d933b1" providerId="LiveId" clId="{F82B1ED5-4741-4F72-B8E1-97A4638EFA8C}" dt="2021-07-06T16:23:50.140" v="7200" actId="478"/>
          <ac:grpSpMkLst>
            <pc:docMk/>
            <pc:sldMk cId="940512750" sldId="280"/>
            <ac:grpSpMk id="19" creationId="{82D71FE5-60D8-4363-98F9-2FE4E7A27D95}"/>
          </ac:grpSpMkLst>
        </pc:grpChg>
        <pc:grpChg chg="del">
          <ac:chgData name="신 도현" userId="2ed1ef2876d933b1" providerId="LiveId" clId="{F82B1ED5-4741-4F72-B8E1-97A4638EFA8C}" dt="2021-07-06T16:23:50.140" v="7200" actId="478"/>
          <ac:grpSpMkLst>
            <pc:docMk/>
            <pc:sldMk cId="940512750" sldId="280"/>
            <ac:grpSpMk id="22" creationId="{2589B3AB-7E97-42D0-9C35-59E8479B1F6B}"/>
          </ac:grpSpMkLst>
        </pc:grpChg>
        <pc:grpChg chg="del">
          <ac:chgData name="신 도현" userId="2ed1ef2876d933b1" providerId="LiveId" clId="{F82B1ED5-4741-4F72-B8E1-97A4638EFA8C}" dt="2021-07-06T16:23:50.140" v="7200" actId="478"/>
          <ac:grpSpMkLst>
            <pc:docMk/>
            <pc:sldMk cId="940512750" sldId="280"/>
            <ac:grpSpMk id="27" creationId="{8B933945-5632-4E61-83D2-52FF280055FC}"/>
          </ac:grpSpMkLst>
        </pc:grpChg>
        <pc:grpChg chg="del">
          <ac:chgData name="신 도현" userId="2ed1ef2876d933b1" providerId="LiveId" clId="{F82B1ED5-4741-4F72-B8E1-97A4638EFA8C}" dt="2021-07-06T16:23:50.140" v="7200" actId="478"/>
          <ac:grpSpMkLst>
            <pc:docMk/>
            <pc:sldMk cId="940512750" sldId="280"/>
            <ac:grpSpMk id="37" creationId="{310B30D3-185A-4631-94A8-49D5BC67E702}"/>
          </ac:grpSpMkLst>
        </pc:grpChg>
        <pc:cxnChg chg="del mod">
          <ac:chgData name="신 도현" userId="2ed1ef2876d933b1" providerId="LiveId" clId="{F82B1ED5-4741-4F72-B8E1-97A4638EFA8C}" dt="2021-07-06T16:23:50.140" v="7200" actId="478"/>
          <ac:cxnSpMkLst>
            <pc:docMk/>
            <pc:sldMk cId="940512750" sldId="280"/>
            <ac:cxnSpMk id="11" creationId="{A30539FC-5315-4585-B6FE-C6D5D20894EE}"/>
          </ac:cxnSpMkLst>
        </pc:cxnChg>
        <pc:cxnChg chg="del">
          <ac:chgData name="신 도현" userId="2ed1ef2876d933b1" providerId="LiveId" clId="{F82B1ED5-4741-4F72-B8E1-97A4638EFA8C}" dt="2021-07-06T16:23:50.140" v="7200" actId="478"/>
          <ac:cxnSpMkLst>
            <pc:docMk/>
            <pc:sldMk cId="940512750" sldId="280"/>
            <ac:cxnSpMk id="31" creationId="{B12DC445-F649-4923-8882-6B110D378312}"/>
          </ac:cxnSpMkLst>
        </pc:cxnChg>
        <pc:cxnChg chg="mod">
          <ac:chgData name="신 도현" userId="2ed1ef2876d933b1" providerId="LiveId" clId="{F82B1ED5-4741-4F72-B8E1-97A4638EFA8C}" dt="2021-07-06T16:23:51.441" v="7201" actId="478"/>
          <ac:cxnSpMkLst>
            <pc:docMk/>
            <pc:sldMk cId="940512750" sldId="280"/>
            <ac:cxnSpMk id="42" creationId="{0AE011C3-6C4A-4C1C-B83F-C3B63F36EEAB}"/>
          </ac:cxnSpMkLst>
        </pc:cxnChg>
        <pc:cxnChg chg="mod">
          <ac:chgData name="신 도현" userId="2ed1ef2876d933b1" providerId="LiveId" clId="{F82B1ED5-4741-4F72-B8E1-97A4638EFA8C}" dt="2021-07-06T16:23:51.441" v="7201" actId="478"/>
          <ac:cxnSpMkLst>
            <pc:docMk/>
            <pc:sldMk cId="940512750" sldId="280"/>
            <ac:cxnSpMk id="45" creationId="{1C9CBC3E-3FE6-4D94-AB47-B312F4EAE54F}"/>
          </ac:cxnSpMkLst>
        </pc:cxnChg>
        <pc:cxnChg chg="del mod">
          <ac:chgData name="신 도현" userId="2ed1ef2876d933b1" providerId="LiveId" clId="{F82B1ED5-4741-4F72-B8E1-97A4638EFA8C}" dt="2021-07-06T16:23:50.140" v="7200" actId="478"/>
          <ac:cxnSpMkLst>
            <pc:docMk/>
            <pc:sldMk cId="940512750" sldId="280"/>
            <ac:cxnSpMk id="53" creationId="{188A95F2-A66A-4E67-9668-19A214E3E492}"/>
          </ac:cxnSpMkLst>
        </pc:cxnChg>
      </pc:sldChg>
      <pc:sldChg chg="addSp delSp modSp add del mod">
        <pc:chgData name="신 도현" userId="2ed1ef2876d933b1" providerId="LiveId" clId="{F82B1ED5-4741-4F72-B8E1-97A4638EFA8C}" dt="2021-07-07T14:41:10.560" v="7836" actId="47"/>
        <pc:sldMkLst>
          <pc:docMk/>
          <pc:sldMk cId="1468171598" sldId="281"/>
        </pc:sldMkLst>
        <pc:spChg chg="add del mod">
          <ac:chgData name="신 도현" userId="2ed1ef2876d933b1" providerId="LiveId" clId="{F82B1ED5-4741-4F72-B8E1-97A4638EFA8C}" dt="2021-07-07T14:34:52.565" v="7379" actId="478"/>
          <ac:spMkLst>
            <pc:docMk/>
            <pc:sldMk cId="1468171598" sldId="281"/>
            <ac:spMk id="2" creationId="{DB2B3512-552B-48F5-B34A-F4C0ECC221B1}"/>
          </ac:spMkLst>
        </pc:spChg>
        <pc:spChg chg="add mod">
          <ac:chgData name="신 도현" userId="2ed1ef2876d933b1" providerId="LiveId" clId="{F82B1ED5-4741-4F72-B8E1-97A4638EFA8C}" dt="2021-07-07T14:36:03.771" v="7473" actId="1076"/>
          <ac:spMkLst>
            <pc:docMk/>
            <pc:sldMk cId="1468171598" sldId="281"/>
            <ac:spMk id="3" creationId="{FC6A5A3A-47EC-4F9C-BC97-EC68853155E1}"/>
          </ac:spMkLst>
        </pc:spChg>
        <pc:spChg chg="mod">
          <ac:chgData name="신 도현" userId="2ed1ef2876d933b1" providerId="LiveId" clId="{F82B1ED5-4741-4F72-B8E1-97A4638EFA8C}" dt="2021-07-07T14:35:30.455" v="7462" actId="1037"/>
          <ac:spMkLst>
            <pc:docMk/>
            <pc:sldMk cId="1468171598" sldId="281"/>
            <ac:spMk id="21" creationId="{BADEDC0D-3254-42F4-8B69-91D6881F6B50}"/>
          </ac:spMkLst>
        </pc:spChg>
        <pc:spChg chg="del mod">
          <ac:chgData name="신 도현" userId="2ed1ef2876d933b1" providerId="LiveId" clId="{F82B1ED5-4741-4F72-B8E1-97A4638EFA8C}" dt="2021-07-07T14:32:57.958" v="7357" actId="478"/>
          <ac:spMkLst>
            <pc:docMk/>
            <pc:sldMk cId="1468171598" sldId="281"/>
            <ac:spMk id="30" creationId="{11A0FEC8-979A-49ED-BC34-152A1980AD84}"/>
          </ac:spMkLst>
        </pc:spChg>
      </pc:sldChg>
      <pc:sldChg chg="addSp delSp modSp add mod">
        <pc:chgData name="신 도현" userId="2ed1ef2876d933b1" providerId="LiveId" clId="{F82B1ED5-4741-4F72-B8E1-97A4638EFA8C}" dt="2021-07-07T14:41:02.942" v="7835" actId="1076"/>
        <pc:sldMkLst>
          <pc:docMk/>
          <pc:sldMk cId="1672459109" sldId="282"/>
        </pc:sldMkLst>
        <pc:spChg chg="add del mod">
          <ac:chgData name="신 도현" userId="2ed1ef2876d933b1" providerId="LiveId" clId="{F82B1ED5-4741-4F72-B8E1-97A4638EFA8C}" dt="2021-07-07T14:38:18.938" v="7528" actId="478"/>
          <ac:spMkLst>
            <pc:docMk/>
            <pc:sldMk cId="1672459109" sldId="282"/>
            <ac:spMk id="8" creationId="{68B8F647-5591-43B5-A58A-8693D1D6B545}"/>
          </ac:spMkLst>
        </pc:spChg>
        <pc:spChg chg="add mod">
          <ac:chgData name="신 도현" userId="2ed1ef2876d933b1" providerId="LiveId" clId="{F82B1ED5-4741-4F72-B8E1-97A4638EFA8C}" dt="2021-07-07T14:41:02.942" v="7835" actId="1076"/>
          <ac:spMkLst>
            <pc:docMk/>
            <pc:sldMk cId="1672459109" sldId="282"/>
            <ac:spMk id="9" creationId="{472BEE45-E93D-47C2-96B2-EFAFCC5740C9}"/>
          </ac:spMkLst>
        </pc:spChg>
        <pc:spChg chg="mod">
          <ac:chgData name="신 도현" userId="2ed1ef2876d933b1" providerId="LiveId" clId="{F82B1ED5-4741-4F72-B8E1-97A4638EFA8C}" dt="2021-07-07T14:40:29.401" v="7682" actId="1038"/>
          <ac:spMkLst>
            <pc:docMk/>
            <pc:sldMk cId="1672459109" sldId="282"/>
            <ac:spMk id="21" creationId="{BADEDC0D-3254-42F4-8B69-91D6881F6B50}"/>
          </ac:spMkLst>
        </pc:spChg>
        <pc:spChg chg="mod">
          <ac:chgData name="신 도현" userId="2ed1ef2876d933b1" providerId="LiveId" clId="{F82B1ED5-4741-4F72-B8E1-97A4638EFA8C}" dt="2021-07-07T14:40:37.821" v="7744" actId="1038"/>
          <ac:spMkLst>
            <pc:docMk/>
            <pc:sldMk cId="1672459109" sldId="282"/>
            <ac:spMk id="43" creationId="{A75D272A-6287-4D19-9EAF-9B5396C3BAAD}"/>
          </ac:spMkLst>
        </pc:spChg>
        <pc:grpChg chg="mod">
          <ac:chgData name="신 도현" userId="2ed1ef2876d933b1" providerId="LiveId" clId="{F82B1ED5-4741-4F72-B8E1-97A4638EFA8C}" dt="2021-07-07T14:40:58.020" v="7834" actId="1038"/>
          <ac:grpSpMkLst>
            <pc:docMk/>
            <pc:sldMk cId="1672459109" sldId="282"/>
            <ac:grpSpMk id="19" creationId="{82D71FE5-60D8-4363-98F9-2FE4E7A27D95}"/>
          </ac:grpSpMkLst>
        </pc:grpChg>
        <pc:grpChg chg="mod">
          <ac:chgData name="신 도현" userId="2ed1ef2876d933b1" providerId="LiveId" clId="{F82B1ED5-4741-4F72-B8E1-97A4638EFA8C}" dt="2021-07-07T14:40:23.230" v="7660" actId="14100"/>
          <ac:grpSpMkLst>
            <pc:docMk/>
            <pc:sldMk cId="1672459109" sldId="282"/>
            <ac:grpSpMk id="22" creationId="{2589B3AB-7E97-42D0-9C35-59E8479B1F6B}"/>
          </ac:grpSpMkLst>
        </pc:grpChg>
        <pc:grpChg chg="mod">
          <ac:chgData name="신 도현" userId="2ed1ef2876d933b1" providerId="LiveId" clId="{F82B1ED5-4741-4F72-B8E1-97A4638EFA8C}" dt="2021-07-07T14:40:58.020" v="7834" actId="1038"/>
          <ac:grpSpMkLst>
            <pc:docMk/>
            <pc:sldMk cId="1672459109" sldId="282"/>
            <ac:grpSpMk id="37" creationId="{310B30D3-185A-4631-94A8-49D5BC67E702}"/>
          </ac:grpSpMkLst>
        </pc:grpChg>
        <pc:picChg chg="add del mod">
          <ac:chgData name="신 도현" userId="2ed1ef2876d933b1" providerId="LiveId" clId="{F82B1ED5-4741-4F72-B8E1-97A4638EFA8C}" dt="2021-07-07T14:38:08.983" v="7524" actId="478"/>
          <ac:picMkLst>
            <pc:docMk/>
            <pc:sldMk cId="1672459109" sldId="282"/>
            <ac:picMk id="4" creationId="{FBE5B896-5809-4D37-9B57-2C8897B09230}"/>
          </ac:picMkLst>
        </pc:picChg>
        <pc:picChg chg="mod">
          <ac:chgData name="신 도현" userId="2ed1ef2876d933b1" providerId="LiveId" clId="{F82B1ED5-4741-4F72-B8E1-97A4638EFA8C}" dt="2021-07-07T14:40:58.020" v="7834" actId="1038"/>
          <ac:picMkLst>
            <pc:docMk/>
            <pc:sldMk cId="1672459109" sldId="282"/>
            <ac:picMk id="7" creationId="{36487CC0-8B42-4FCB-BA63-1024F1D956AE}"/>
          </ac:picMkLst>
        </pc:picChg>
        <pc:cxnChg chg="mod">
          <ac:chgData name="신 도현" userId="2ed1ef2876d933b1" providerId="LiveId" clId="{F82B1ED5-4741-4F72-B8E1-97A4638EFA8C}" dt="2021-07-07T14:40:58.020" v="7834" actId="1038"/>
          <ac:cxnSpMkLst>
            <pc:docMk/>
            <pc:sldMk cId="1672459109" sldId="282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07T14:40:42.223" v="7745" actId="14100"/>
          <ac:cxnSpMkLst>
            <pc:docMk/>
            <pc:sldMk cId="1672459109" sldId="282"/>
            <ac:cxnSpMk id="31" creationId="{B12DC445-F649-4923-8882-6B110D378312}"/>
          </ac:cxnSpMkLst>
        </pc:cxnChg>
        <pc:cxnChg chg="mod">
          <ac:chgData name="신 도현" userId="2ed1ef2876d933b1" providerId="LiveId" clId="{F82B1ED5-4741-4F72-B8E1-97A4638EFA8C}" dt="2021-07-07T14:40:58.020" v="7834" actId="1038"/>
          <ac:cxnSpMkLst>
            <pc:docMk/>
            <pc:sldMk cId="1672459109" sldId="282"/>
            <ac:cxnSpMk id="53" creationId="{188A95F2-A66A-4E67-9668-19A214E3E492}"/>
          </ac:cxnSpMkLst>
        </pc:cxnChg>
      </pc:sldChg>
      <pc:sldChg chg="addSp delSp modSp add mod">
        <pc:chgData name="신 도현" userId="2ed1ef2876d933b1" providerId="LiveId" clId="{F82B1ED5-4741-4F72-B8E1-97A4638EFA8C}" dt="2021-07-07T14:47:24.992" v="8077" actId="1076"/>
        <pc:sldMkLst>
          <pc:docMk/>
          <pc:sldMk cId="643052375" sldId="283"/>
        </pc:sldMkLst>
        <pc:spChg chg="add mod ord">
          <ac:chgData name="신 도현" userId="2ed1ef2876d933b1" providerId="LiveId" clId="{F82B1ED5-4741-4F72-B8E1-97A4638EFA8C}" dt="2021-07-07T14:47:24.992" v="8077" actId="1076"/>
          <ac:spMkLst>
            <pc:docMk/>
            <pc:sldMk cId="643052375" sldId="283"/>
            <ac:spMk id="2" creationId="{4890354A-9BEF-460F-9597-34794B5892BC}"/>
          </ac:spMkLst>
        </pc:spChg>
        <pc:spChg chg="add del mod">
          <ac:chgData name="신 도현" userId="2ed1ef2876d933b1" providerId="LiveId" clId="{F82B1ED5-4741-4F72-B8E1-97A4638EFA8C}" dt="2021-07-07T14:46:40.970" v="8068" actId="478"/>
          <ac:spMkLst>
            <pc:docMk/>
            <pc:sldMk cId="643052375" sldId="283"/>
            <ac:spMk id="4" creationId="{41E233F7-C7BF-443F-BCD5-286278C3B1D4}"/>
          </ac:spMkLst>
        </pc:spChg>
        <pc:spChg chg="mod">
          <ac:chgData name="신 도현" userId="2ed1ef2876d933b1" providerId="LiveId" clId="{F82B1ED5-4741-4F72-B8E1-97A4638EFA8C}" dt="2021-07-07T14:43:31.355" v="7938" actId="404"/>
          <ac:spMkLst>
            <pc:docMk/>
            <pc:sldMk cId="643052375" sldId="283"/>
            <ac:spMk id="21" creationId="{BADEDC0D-3254-42F4-8B69-91D6881F6B50}"/>
          </ac:spMkLst>
        </pc:spChg>
        <pc:grpChg chg="mod">
          <ac:chgData name="신 도현" userId="2ed1ef2876d933b1" providerId="LiveId" clId="{F82B1ED5-4741-4F72-B8E1-97A4638EFA8C}" dt="2021-07-07T14:41:40.490" v="7849" actId="1037"/>
          <ac:grpSpMkLst>
            <pc:docMk/>
            <pc:sldMk cId="643052375" sldId="283"/>
            <ac:grpSpMk id="22" creationId="{2589B3AB-7E97-42D0-9C35-59E8479B1F6B}"/>
          </ac:grpSpMkLst>
        </pc:grpChg>
        <pc:cxnChg chg="add del mod">
          <ac:chgData name="신 도현" userId="2ed1ef2876d933b1" providerId="LiveId" clId="{F82B1ED5-4741-4F72-B8E1-97A4638EFA8C}" dt="2021-07-07T14:47:22.621" v="8076" actId="478"/>
          <ac:cxnSpMkLst>
            <pc:docMk/>
            <pc:sldMk cId="643052375" sldId="283"/>
            <ac:cxnSpMk id="12" creationId="{C3A87DF6-70BA-41BE-AC66-F76D19682D32}"/>
          </ac:cxnSpMkLst>
        </pc:cxnChg>
        <pc:cxnChg chg="add del mod">
          <ac:chgData name="신 도현" userId="2ed1ef2876d933b1" providerId="LiveId" clId="{F82B1ED5-4741-4F72-B8E1-97A4638EFA8C}" dt="2021-07-07T14:47:21.421" v="8074" actId="478"/>
          <ac:cxnSpMkLst>
            <pc:docMk/>
            <pc:sldMk cId="643052375" sldId="283"/>
            <ac:cxnSpMk id="28" creationId="{DA4E4A46-023E-4EDE-B06C-4CAF920B172F}"/>
          </ac:cxnSpMkLst>
        </pc:cxnChg>
      </pc:sldChg>
      <pc:sldChg chg="modSp add mod">
        <pc:chgData name="신 도현" userId="2ed1ef2876d933b1" providerId="LiveId" clId="{F82B1ED5-4741-4F72-B8E1-97A4638EFA8C}" dt="2021-07-07T14:48:44.807" v="8141" actId="20577"/>
        <pc:sldMkLst>
          <pc:docMk/>
          <pc:sldMk cId="3572247420" sldId="284"/>
        </pc:sldMkLst>
        <pc:spChg chg="mod">
          <ac:chgData name="신 도현" userId="2ed1ef2876d933b1" providerId="LiveId" clId="{F82B1ED5-4741-4F72-B8E1-97A4638EFA8C}" dt="2021-07-07T14:48:44.807" v="8141" actId="20577"/>
          <ac:spMkLst>
            <pc:docMk/>
            <pc:sldMk cId="3572247420" sldId="284"/>
            <ac:spMk id="2" creationId="{4890354A-9BEF-460F-9597-34794B5892BC}"/>
          </ac:spMkLst>
        </pc:spChg>
        <pc:spChg chg="mod">
          <ac:chgData name="신 도현" userId="2ed1ef2876d933b1" providerId="LiveId" clId="{F82B1ED5-4741-4F72-B8E1-97A4638EFA8C}" dt="2021-07-07T14:47:39.725" v="8080" actId="20577"/>
          <ac:spMkLst>
            <pc:docMk/>
            <pc:sldMk cId="3572247420" sldId="284"/>
            <ac:spMk id="21" creationId="{BADEDC0D-3254-42F4-8B69-91D6881F6B50}"/>
          </ac:spMkLst>
        </pc:spChg>
      </pc:sldChg>
      <pc:sldChg chg="addSp delSp modSp add mod">
        <pc:chgData name="신 도현" userId="2ed1ef2876d933b1" providerId="LiveId" clId="{F82B1ED5-4741-4F72-B8E1-97A4638EFA8C}" dt="2021-07-07T15:26:35.794" v="9142" actId="1035"/>
        <pc:sldMkLst>
          <pc:docMk/>
          <pc:sldMk cId="3785902222" sldId="285"/>
        </pc:sldMkLst>
        <pc:spChg chg="mod">
          <ac:chgData name="신 도현" userId="2ed1ef2876d933b1" providerId="LiveId" clId="{F82B1ED5-4741-4F72-B8E1-97A4638EFA8C}" dt="2021-07-07T14:59:33.254" v="8325" actId="14100"/>
          <ac:spMkLst>
            <pc:docMk/>
            <pc:sldMk cId="3785902222" sldId="285"/>
            <ac:spMk id="5" creationId="{25A5DB54-9069-4AD1-A72E-4BDB68826E31}"/>
          </ac:spMkLst>
        </pc:spChg>
        <pc:spChg chg="add del mod">
          <ac:chgData name="신 도현" userId="2ed1ef2876d933b1" providerId="LiveId" clId="{F82B1ED5-4741-4F72-B8E1-97A4638EFA8C}" dt="2021-07-07T15:22:06.307" v="8931" actId="478"/>
          <ac:spMkLst>
            <pc:docMk/>
            <pc:sldMk cId="3785902222" sldId="285"/>
            <ac:spMk id="7" creationId="{09A0F2BC-C566-4EE6-9E30-8962100E57E1}"/>
          </ac:spMkLst>
        </pc:spChg>
        <pc:spChg chg="add del mod">
          <ac:chgData name="신 도현" userId="2ed1ef2876d933b1" providerId="LiveId" clId="{F82B1ED5-4741-4F72-B8E1-97A4638EFA8C}" dt="2021-07-07T15:24:37.159" v="8951" actId="478"/>
          <ac:spMkLst>
            <pc:docMk/>
            <pc:sldMk cId="3785902222" sldId="285"/>
            <ac:spMk id="12" creationId="{D5498CF0-AC5C-4475-BB86-509A5B018CC1}"/>
          </ac:spMkLst>
        </pc:spChg>
        <pc:spChg chg="add mod">
          <ac:chgData name="신 도현" userId="2ed1ef2876d933b1" providerId="LiveId" clId="{F82B1ED5-4741-4F72-B8E1-97A4638EFA8C}" dt="2021-07-07T15:26:29.982" v="9096" actId="1035"/>
          <ac:spMkLst>
            <pc:docMk/>
            <pc:sldMk cId="3785902222" sldId="285"/>
            <ac:spMk id="20" creationId="{D88592D0-32BC-40BC-B1C6-310234D08E83}"/>
          </ac:spMkLst>
        </pc:spChg>
        <pc:spChg chg="del">
          <ac:chgData name="신 도현" userId="2ed1ef2876d933b1" providerId="LiveId" clId="{F82B1ED5-4741-4F72-B8E1-97A4638EFA8C}" dt="2021-07-07T14:59:05.079" v="8301" actId="478"/>
          <ac:spMkLst>
            <pc:docMk/>
            <pc:sldMk cId="3785902222" sldId="285"/>
            <ac:spMk id="43" creationId="{A75D272A-6287-4D19-9EAF-9B5396C3BAAD}"/>
          </ac:spMkLst>
        </pc:spChg>
        <pc:spChg chg="add mod">
          <ac:chgData name="신 도현" userId="2ed1ef2876d933b1" providerId="LiveId" clId="{F82B1ED5-4741-4F72-B8E1-97A4638EFA8C}" dt="2021-07-07T15:26:29.982" v="9096" actId="1035"/>
          <ac:spMkLst>
            <pc:docMk/>
            <pc:sldMk cId="3785902222" sldId="285"/>
            <ac:spMk id="47" creationId="{7F0A52C3-CD2E-48DE-BB26-854EDF44E1E2}"/>
          </ac:spMkLst>
        </pc:spChg>
        <pc:spChg chg="add mod">
          <ac:chgData name="신 도현" userId="2ed1ef2876d933b1" providerId="LiveId" clId="{F82B1ED5-4741-4F72-B8E1-97A4638EFA8C}" dt="2021-07-07T15:26:35.794" v="9142" actId="1035"/>
          <ac:spMkLst>
            <pc:docMk/>
            <pc:sldMk cId="3785902222" sldId="285"/>
            <ac:spMk id="49" creationId="{70C5793B-A296-4F18-A22F-033B4801E9EE}"/>
          </ac:spMkLst>
        </pc:spChg>
        <pc:spChg chg="add mod">
          <ac:chgData name="신 도현" userId="2ed1ef2876d933b1" providerId="LiveId" clId="{F82B1ED5-4741-4F72-B8E1-97A4638EFA8C}" dt="2021-07-07T15:26:35.794" v="9142" actId="1035"/>
          <ac:spMkLst>
            <pc:docMk/>
            <pc:sldMk cId="3785902222" sldId="285"/>
            <ac:spMk id="50" creationId="{8448743F-11B7-469E-8BFA-8AB1244317D0}"/>
          </ac:spMkLst>
        </pc:spChg>
        <pc:grpChg chg="del">
          <ac:chgData name="신 도현" userId="2ed1ef2876d933b1" providerId="LiveId" clId="{F82B1ED5-4741-4F72-B8E1-97A4638EFA8C}" dt="2021-07-07T14:59:08.331" v="8302" actId="478"/>
          <ac:grpSpMkLst>
            <pc:docMk/>
            <pc:sldMk cId="3785902222" sldId="285"/>
            <ac:grpSpMk id="2" creationId="{29E39E43-ED1F-4A89-945E-707BDF1D5983}"/>
          </ac:grpSpMkLst>
        </pc:grpChg>
        <pc:grpChg chg="del">
          <ac:chgData name="신 도현" userId="2ed1ef2876d933b1" providerId="LiveId" clId="{F82B1ED5-4741-4F72-B8E1-97A4638EFA8C}" dt="2021-07-07T14:59:05.079" v="8301" actId="478"/>
          <ac:grpSpMkLst>
            <pc:docMk/>
            <pc:sldMk cId="3785902222" sldId="285"/>
            <ac:grpSpMk id="19" creationId="{82D71FE5-60D8-4363-98F9-2FE4E7A27D95}"/>
          </ac:grpSpMkLst>
        </pc:grpChg>
        <pc:grpChg chg="del">
          <ac:chgData name="신 도현" userId="2ed1ef2876d933b1" providerId="LiveId" clId="{F82B1ED5-4741-4F72-B8E1-97A4638EFA8C}" dt="2021-07-07T14:59:05.079" v="8301" actId="478"/>
          <ac:grpSpMkLst>
            <pc:docMk/>
            <pc:sldMk cId="3785902222" sldId="285"/>
            <ac:grpSpMk id="22" creationId="{2589B3AB-7E97-42D0-9C35-59E8479B1F6B}"/>
          </ac:grpSpMkLst>
        </pc:grpChg>
        <pc:grpChg chg="del">
          <ac:chgData name="신 도현" userId="2ed1ef2876d933b1" providerId="LiveId" clId="{F82B1ED5-4741-4F72-B8E1-97A4638EFA8C}" dt="2021-07-07T14:59:05.079" v="8301" actId="478"/>
          <ac:grpSpMkLst>
            <pc:docMk/>
            <pc:sldMk cId="3785902222" sldId="285"/>
            <ac:grpSpMk id="27" creationId="{8B933945-5632-4E61-83D2-52FF280055FC}"/>
          </ac:grpSpMkLst>
        </pc:grpChg>
        <pc:grpChg chg="del">
          <ac:chgData name="신 도현" userId="2ed1ef2876d933b1" providerId="LiveId" clId="{F82B1ED5-4741-4F72-B8E1-97A4638EFA8C}" dt="2021-07-07T14:59:05.079" v="8301" actId="478"/>
          <ac:grpSpMkLst>
            <pc:docMk/>
            <pc:sldMk cId="3785902222" sldId="285"/>
            <ac:grpSpMk id="37" creationId="{310B30D3-185A-4631-94A8-49D5BC67E702}"/>
          </ac:grpSpMkLst>
        </pc:grpChg>
        <pc:picChg chg="add mod">
          <ac:chgData name="신 도현" userId="2ed1ef2876d933b1" providerId="LiveId" clId="{F82B1ED5-4741-4F72-B8E1-97A4638EFA8C}" dt="2021-07-07T15:26:29.982" v="9096" actId="1035"/>
          <ac:picMkLst>
            <pc:docMk/>
            <pc:sldMk cId="3785902222" sldId="285"/>
            <ac:picMk id="9" creationId="{E3D876F6-23E1-4512-A2D1-06C96A5A2322}"/>
          </ac:picMkLst>
        </pc:picChg>
        <pc:picChg chg="add del mod">
          <ac:chgData name="신 도현" userId="2ed1ef2876d933b1" providerId="LiveId" clId="{F82B1ED5-4741-4F72-B8E1-97A4638EFA8C}" dt="2021-07-07T15:24:33.663" v="8950" actId="478"/>
          <ac:picMkLst>
            <pc:docMk/>
            <pc:sldMk cId="3785902222" sldId="285"/>
            <ac:picMk id="16" creationId="{6BA2F9E6-3C00-4A4F-9B12-C9847D37CAE1}"/>
          </ac:picMkLst>
        </pc:picChg>
        <pc:picChg chg="add mod">
          <ac:chgData name="신 도현" userId="2ed1ef2876d933b1" providerId="LiveId" clId="{F82B1ED5-4741-4F72-B8E1-97A4638EFA8C}" dt="2021-07-07T15:26:35.794" v="9142" actId="1035"/>
          <ac:picMkLst>
            <pc:docMk/>
            <pc:sldMk cId="3785902222" sldId="285"/>
            <ac:picMk id="48" creationId="{1F152269-8FD7-41FB-BB74-E1057FD29571}"/>
          </ac:picMkLst>
        </pc:picChg>
        <pc:cxnChg chg="mod">
          <ac:chgData name="신 도현" userId="2ed1ef2876d933b1" providerId="LiveId" clId="{F82B1ED5-4741-4F72-B8E1-97A4638EFA8C}" dt="2021-07-07T14:59:33.254" v="8325" actId="14100"/>
          <ac:cxnSpMkLst>
            <pc:docMk/>
            <pc:sldMk cId="3785902222" sldId="285"/>
            <ac:cxnSpMk id="6" creationId="{C1E53E15-27DD-433A-B6C9-36AF223C1C04}"/>
          </ac:cxnSpMkLst>
        </pc:cxnChg>
        <pc:cxnChg chg="del mod">
          <ac:chgData name="신 도현" userId="2ed1ef2876d933b1" providerId="LiveId" clId="{F82B1ED5-4741-4F72-B8E1-97A4638EFA8C}" dt="2021-07-07T14:59:05.079" v="8301" actId="478"/>
          <ac:cxnSpMkLst>
            <pc:docMk/>
            <pc:sldMk cId="3785902222" sldId="285"/>
            <ac:cxnSpMk id="11" creationId="{A30539FC-5315-4585-B6FE-C6D5D20894EE}"/>
          </ac:cxnSpMkLst>
        </pc:cxnChg>
        <pc:cxnChg chg="del">
          <ac:chgData name="신 도현" userId="2ed1ef2876d933b1" providerId="LiveId" clId="{F82B1ED5-4741-4F72-B8E1-97A4638EFA8C}" dt="2021-07-07T14:59:05.079" v="8301" actId="478"/>
          <ac:cxnSpMkLst>
            <pc:docMk/>
            <pc:sldMk cId="3785902222" sldId="285"/>
            <ac:cxnSpMk id="31" creationId="{B12DC445-F649-4923-8882-6B110D378312}"/>
          </ac:cxnSpMkLst>
        </pc:cxnChg>
        <pc:cxnChg chg="mod">
          <ac:chgData name="신 도현" userId="2ed1ef2876d933b1" providerId="LiveId" clId="{F82B1ED5-4741-4F72-B8E1-97A4638EFA8C}" dt="2021-07-07T14:59:08.331" v="8302" actId="478"/>
          <ac:cxnSpMkLst>
            <pc:docMk/>
            <pc:sldMk cId="3785902222" sldId="285"/>
            <ac:cxnSpMk id="42" creationId="{0AE011C3-6C4A-4C1C-B83F-C3B63F36EEAB}"/>
          </ac:cxnSpMkLst>
        </pc:cxnChg>
        <pc:cxnChg chg="mod">
          <ac:chgData name="신 도현" userId="2ed1ef2876d933b1" providerId="LiveId" clId="{F82B1ED5-4741-4F72-B8E1-97A4638EFA8C}" dt="2021-07-07T14:59:08.331" v="8302" actId="478"/>
          <ac:cxnSpMkLst>
            <pc:docMk/>
            <pc:sldMk cId="3785902222" sldId="285"/>
            <ac:cxnSpMk id="45" creationId="{1C9CBC3E-3FE6-4D94-AB47-B312F4EAE54F}"/>
          </ac:cxnSpMkLst>
        </pc:cxnChg>
        <pc:cxnChg chg="del mod">
          <ac:chgData name="신 도현" userId="2ed1ef2876d933b1" providerId="LiveId" clId="{F82B1ED5-4741-4F72-B8E1-97A4638EFA8C}" dt="2021-07-07T14:59:05.079" v="8301" actId="478"/>
          <ac:cxnSpMkLst>
            <pc:docMk/>
            <pc:sldMk cId="3785902222" sldId="285"/>
            <ac:cxnSpMk id="53" creationId="{188A95F2-A66A-4E67-9668-19A214E3E492}"/>
          </ac:cxnSpMkLst>
        </pc:cxnChg>
      </pc:sldChg>
      <pc:sldChg chg="modSp add mod">
        <pc:chgData name="신 도현" userId="2ed1ef2876d933b1" providerId="LiveId" clId="{F82B1ED5-4741-4F72-B8E1-97A4638EFA8C}" dt="2021-07-07T15:03:52.906" v="8638" actId="1076"/>
        <pc:sldMkLst>
          <pc:docMk/>
          <pc:sldMk cId="753383706" sldId="286"/>
        </pc:sldMkLst>
        <pc:spChg chg="mod">
          <ac:chgData name="신 도현" userId="2ed1ef2876d933b1" providerId="LiveId" clId="{F82B1ED5-4741-4F72-B8E1-97A4638EFA8C}" dt="2021-07-07T15:03:52.906" v="8638" actId="1076"/>
          <ac:spMkLst>
            <pc:docMk/>
            <pc:sldMk cId="753383706" sldId="286"/>
            <ac:spMk id="12" creationId="{15970AF7-D1F8-4264-A63B-A835A8B30AE2}"/>
          </ac:spMkLst>
        </pc:spChg>
      </pc:sldChg>
      <pc:sldChg chg="addSp delSp modSp add mod">
        <pc:chgData name="신 도현" userId="2ed1ef2876d933b1" providerId="LiveId" clId="{F82B1ED5-4741-4F72-B8E1-97A4638EFA8C}" dt="2021-07-07T15:05:23.489" v="8652" actId="1076"/>
        <pc:sldMkLst>
          <pc:docMk/>
          <pc:sldMk cId="2622368034" sldId="287"/>
        </pc:sldMkLst>
        <pc:spChg chg="add del mod">
          <ac:chgData name="신 도현" userId="2ed1ef2876d933b1" providerId="LiveId" clId="{F82B1ED5-4741-4F72-B8E1-97A4638EFA8C}" dt="2021-07-07T15:04:35.158" v="8645"/>
          <ac:spMkLst>
            <pc:docMk/>
            <pc:sldMk cId="2622368034" sldId="287"/>
            <ac:spMk id="3" creationId="{8FA9C1B5-AB8E-47DC-94AE-36798B8E2EFB}"/>
          </ac:spMkLst>
        </pc:spChg>
        <pc:spChg chg="del mod">
          <ac:chgData name="신 도현" userId="2ed1ef2876d933b1" providerId="LiveId" clId="{F82B1ED5-4741-4F72-B8E1-97A4638EFA8C}" dt="2021-07-07T15:04:26.084" v="8642" actId="478"/>
          <ac:spMkLst>
            <pc:docMk/>
            <pc:sldMk cId="2622368034" sldId="287"/>
            <ac:spMk id="12" creationId="{15970AF7-D1F8-4264-A63B-A835A8B30AE2}"/>
          </ac:spMkLst>
        </pc:spChg>
        <pc:picChg chg="add del mod">
          <ac:chgData name="신 도현" userId="2ed1ef2876d933b1" providerId="LiveId" clId="{F82B1ED5-4741-4F72-B8E1-97A4638EFA8C}" dt="2021-07-07T15:05:21.611" v="8651" actId="478"/>
          <ac:picMkLst>
            <pc:docMk/>
            <pc:sldMk cId="2622368034" sldId="287"/>
            <ac:picMk id="3074" creationId="{3813248B-5751-4298-88DA-AF304B54F21A}"/>
          </ac:picMkLst>
        </pc:picChg>
        <pc:picChg chg="add mod">
          <ac:chgData name="신 도현" userId="2ed1ef2876d933b1" providerId="LiveId" clId="{F82B1ED5-4741-4F72-B8E1-97A4638EFA8C}" dt="2021-07-07T15:05:23.489" v="8652" actId="1076"/>
          <ac:picMkLst>
            <pc:docMk/>
            <pc:sldMk cId="2622368034" sldId="287"/>
            <ac:picMk id="3076" creationId="{5B889EA3-7F40-49C6-9C0D-F74F7803AF0F}"/>
          </ac:picMkLst>
        </pc:picChg>
      </pc:sldChg>
      <pc:sldChg chg="addSp delSp modSp add del mod">
        <pc:chgData name="신 도현" userId="2ed1ef2876d933b1" providerId="LiveId" clId="{F82B1ED5-4741-4F72-B8E1-97A4638EFA8C}" dt="2021-07-07T15:26:41.298" v="9143" actId="47"/>
        <pc:sldMkLst>
          <pc:docMk/>
          <pc:sldMk cId="2487939544" sldId="288"/>
        </pc:sldMkLst>
        <pc:spChg chg="del mod">
          <ac:chgData name="신 도현" userId="2ed1ef2876d933b1" providerId="LiveId" clId="{F82B1ED5-4741-4F72-B8E1-97A4638EFA8C}" dt="2021-07-07T15:22:03.005" v="8930" actId="478"/>
          <ac:spMkLst>
            <pc:docMk/>
            <pc:sldMk cId="2487939544" sldId="288"/>
            <ac:spMk id="7" creationId="{09A0F2BC-C566-4EE6-9E30-8962100E57E1}"/>
          </ac:spMkLst>
        </pc:spChg>
        <pc:spChg chg="add mod">
          <ac:chgData name="신 도현" userId="2ed1ef2876d933b1" providerId="LiveId" clId="{F82B1ED5-4741-4F72-B8E1-97A4638EFA8C}" dt="2021-07-07T15:25:38.172" v="9050" actId="14100"/>
          <ac:spMkLst>
            <pc:docMk/>
            <pc:sldMk cId="2487939544" sldId="288"/>
            <ac:spMk id="11" creationId="{C40E12C4-FC4A-4D52-95EF-7B3A6DC65F4E}"/>
          </ac:spMkLst>
        </pc:spChg>
        <pc:spChg chg="del">
          <ac:chgData name="신 도현" userId="2ed1ef2876d933b1" providerId="LiveId" clId="{F82B1ED5-4741-4F72-B8E1-97A4638EFA8C}" dt="2021-07-07T15:24:27.390" v="8949" actId="478"/>
          <ac:spMkLst>
            <pc:docMk/>
            <pc:sldMk cId="2487939544" sldId="288"/>
            <ac:spMk id="12" creationId="{D5498CF0-AC5C-4475-BB86-509A5B018CC1}"/>
          </ac:spMkLst>
        </pc:spChg>
        <pc:spChg chg="add mod">
          <ac:chgData name="신 도현" userId="2ed1ef2876d933b1" providerId="LiveId" clId="{F82B1ED5-4741-4F72-B8E1-97A4638EFA8C}" dt="2021-07-07T15:25:47.455" v="9053" actId="14100"/>
          <ac:spMkLst>
            <pc:docMk/>
            <pc:sldMk cId="2487939544" sldId="288"/>
            <ac:spMk id="13" creationId="{A1C632E6-B9C6-4ECE-98A6-AE888A826B3A}"/>
          </ac:spMkLst>
        </pc:spChg>
        <pc:spChg chg="add del mod">
          <ac:chgData name="신 도현" userId="2ed1ef2876d933b1" providerId="LiveId" clId="{F82B1ED5-4741-4F72-B8E1-97A4638EFA8C}" dt="2021-07-07T15:25:57.815" v="9057" actId="478"/>
          <ac:spMkLst>
            <pc:docMk/>
            <pc:sldMk cId="2487939544" sldId="288"/>
            <ac:spMk id="14" creationId="{9C976E6E-5DF0-4EF2-8B64-12D94183E047}"/>
          </ac:spMkLst>
        </pc:spChg>
        <pc:spChg chg="del">
          <ac:chgData name="신 도현" userId="2ed1ef2876d933b1" providerId="LiveId" clId="{F82B1ED5-4741-4F72-B8E1-97A4638EFA8C}" dt="2021-07-07T15:21:17.687" v="8892" actId="478"/>
          <ac:spMkLst>
            <pc:docMk/>
            <pc:sldMk cId="2487939544" sldId="288"/>
            <ac:spMk id="20" creationId="{D88592D0-32BC-40BC-B1C6-310234D08E83}"/>
          </ac:spMkLst>
        </pc:spChg>
        <pc:spChg chg="del">
          <ac:chgData name="신 도현" userId="2ed1ef2876d933b1" providerId="LiveId" clId="{F82B1ED5-4741-4F72-B8E1-97A4638EFA8C}" dt="2021-07-07T15:21:17.052" v="8891" actId="478"/>
          <ac:spMkLst>
            <pc:docMk/>
            <pc:sldMk cId="2487939544" sldId="288"/>
            <ac:spMk id="47" creationId="{7F0A52C3-CD2E-48DE-BB26-854EDF44E1E2}"/>
          </ac:spMkLst>
        </pc:spChg>
        <pc:picChg chg="del">
          <ac:chgData name="신 도현" userId="2ed1ef2876d933b1" providerId="LiveId" clId="{F82B1ED5-4741-4F72-B8E1-97A4638EFA8C}" dt="2021-07-07T15:21:16.221" v="8890" actId="478"/>
          <ac:picMkLst>
            <pc:docMk/>
            <pc:sldMk cId="2487939544" sldId="288"/>
            <ac:picMk id="9" creationId="{E3D876F6-23E1-4512-A2D1-06C96A5A2322}"/>
          </ac:picMkLst>
        </pc:picChg>
        <pc:picChg chg="mod">
          <ac:chgData name="신 도현" userId="2ed1ef2876d933b1" providerId="LiveId" clId="{F82B1ED5-4741-4F72-B8E1-97A4638EFA8C}" dt="2021-07-07T15:25:00.192" v="9042" actId="1076"/>
          <ac:picMkLst>
            <pc:docMk/>
            <pc:sldMk cId="2487939544" sldId="288"/>
            <ac:picMk id="16" creationId="{6BA2F9E6-3C00-4A4F-9B12-C9847D37CAE1}"/>
          </ac:picMkLst>
        </pc:picChg>
      </pc:sldChg>
      <pc:sldChg chg="addSp delSp modSp add mod">
        <pc:chgData name="신 도현" userId="2ed1ef2876d933b1" providerId="LiveId" clId="{F82B1ED5-4741-4F72-B8E1-97A4638EFA8C}" dt="2021-07-07T15:45:35.255" v="9707" actId="114"/>
        <pc:sldMkLst>
          <pc:docMk/>
          <pc:sldMk cId="1608512305" sldId="289"/>
        </pc:sldMkLst>
        <pc:spChg chg="add mod">
          <ac:chgData name="신 도현" userId="2ed1ef2876d933b1" providerId="LiveId" clId="{F82B1ED5-4741-4F72-B8E1-97A4638EFA8C}" dt="2021-07-07T15:29:27.313" v="9205" actId="113"/>
          <ac:spMkLst>
            <pc:docMk/>
            <pc:sldMk cId="1608512305" sldId="289"/>
            <ac:spMk id="2" creationId="{A8DB82FA-E462-454A-ACAD-2A895319D643}"/>
          </ac:spMkLst>
        </pc:spChg>
        <pc:spChg chg="add mod">
          <ac:chgData name="신 도현" userId="2ed1ef2876d933b1" providerId="LiveId" clId="{F82B1ED5-4741-4F72-B8E1-97A4638EFA8C}" dt="2021-07-07T15:45:35.255" v="9707" actId="114"/>
          <ac:spMkLst>
            <pc:docMk/>
            <pc:sldMk cId="1608512305" sldId="289"/>
            <ac:spMk id="3" creationId="{88EB3EA9-28C9-4E12-B96F-A678148739B9}"/>
          </ac:spMkLst>
        </pc:spChg>
        <pc:spChg chg="del mod">
          <ac:chgData name="신 도현" userId="2ed1ef2876d933b1" providerId="LiveId" clId="{F82B1ED5-4741-4F72-B8E1-97A4638EFA8C}" dt="2021-07-07T15:33:18.158" v="9282" actId="478"/>
          <ac:spMkLst>
            <pc:docMk/>
            <pc:sldMk cId="1608512305" sldId="289"/>
            <ac:spMk id="12" creationId="{D5498CF0-AC5C-4475-BB86-509A5B018CC1}"/>
          </ac:spMkLst>
        </pc:spChg>
        <pc:spChg chg="add mod">
          <ac:chgData name="신 도현" userId="2ed1ef2876d933b1" providerId="LiveId" clId="{F82B1ED5-4741-4F72-B8E1-97A4638EFA8C}" dt="2021-07-07T15:40:06.028" v="9330" actId="20577"/>
          <ac:spMkLst>
            <pc:docMk/>
            <pc:sldMk cId="1608512305" sldId="289"/>
            <ac:spMk id="13" creationId="{EFC386C0-5ACB-4C07-BA67-9FC55A03E0F8}"/>
          </ac:spMkLst>
        </pc:spChg>
        <pc:spChg chg="add mod">
          <ac:chgData name="신 도현" userId="2ed1ef2876d933b1" providerId="LiveId" clId="{F82B1ED5-4741-4F72-B8E1-97A4638EFA8C}" dt="2021-07-07T15:41:05.889" v="9342" actId="164"/>
          <ac:spMkLst>
            <pc:docMk/>
            <pc:sldMk cId="1608512305" sldId="289"/>
            <ac:spMk id="18" creationId="{15B98FBC-9D37-4CDE-B6E3-F1872EACB97C}"/>
          </ac:spMkLst>
        </pc:spChg>
        <pc:spChg chg="add mod">
          <ac:chgData name="신 도현" userId="2ed1ef2876d933b1" providerId="LiveId" clId="{F82B1ED5-4741-4F72-B8E1-97A4638EFA8C}" dt="2021-07-07T15:44:14.377" v="9551" actId="1038"/>
          <ac:spMkLst>
            <pc:docMk/>
            <pc:sldMk cId="1608512305" sldId="289"/>
            <ac:spMk id="25" creationId="{D7F6BFE1-20B5-45D6-AF82-668E1DB44FE3}"/>
          </ac:spMkLst>
        </pc:spChg>
        <pc:grpChg chg="add mod">
          <ac:chgData name="신 도현" userId="2ed1ef2876d933b1" providerId="LiveId" clId="{F82B1ED5-4741-4F72-B8E1-97A4638EFA8C}" dt="2021-07-07T15:28:46.840" v="9198" actId="1076"/>
          <ac:grpSpMkLst>
            <pc:docMk/>
            <pc:sldMk cId="1608512305" sldId="289"/>
            <ac:grpSpMk id="4" creationId="{47527FDE-5138-4314-AA5C-3CFFF6E21FD5}"/>
          </ac:grpSpMkLst>
        </pc:grpChg>
        <pc:grpChg chg="add mod">
          <ac:chgData name="신 도현" userId="2ed1ef2876d933b1" providerId="LiveId" clId="{F82B1ED5-4741-4F72-B8E1-97A4638EFA8C}" dt="2021-07-07T15:44:14.377" v="9551" actId="1038"/>
          <ac:grpSpMkLst>
            <pc:docMk/>
            <pc:sldMk cId="1608512305" sldId="289"/>
            <ac:grpSpMk id="14" creationId="{825D9AAB-9BD2-4E25-8B79-6C65FDBF5EF2}"/>
          </ac:grpSpMkLst>
        </pc:grpChg>
        <pc:grpChg chg="add mod">
          <ac:chgData name="신 도현" userId="2ed1ef2876d933b1" providerId="LiveId" clId="{F82B1ED5-4741-4F72-B8E1-97A4638EFA8C}" dt="2021-07-07T15:44:14.377" v="9551" actId="1038"/>
          <ac:grpSpMkLst>
            <pc:docMk/>
            <pc:sldMk cId="1608512305" sldId="289"/>
            <ac:grpSpMk id="19" creationId="{49687EBC-DC40-42CE-81C4-0424463E7246}"/>
          </ac:grpSpMkLst>
        </pc:grpChg>
        <pc:picChg chg="add mod">
          <ac:chgData name="신 도현" userId="2ed1ef2876d933b1" providerId="LiveId" clId="{F82B1ED5-4741-4F72-B8E1-97A4638EFA8C}" dt="2021-07-07T15:41:05.889" v="9342" actId="164"/>
          <ac:picMkLst>
            <pc:docMk/>
            <pc:sldMk cId="1608512305" sldId="289"/>
            <ac:picMk id="8" creationId="{C9DEC55A-0FE0-4886-B1DF-BFB6A891960D}"/>
          </ac:picMkLst>
        </pc:picChg>
        <pc:picChg chg="add mod">
          <ac:chgData name="신 도현" userId="2ed1ef2876d933b1" providerId="LiveId" clId="{F82B1ED5-4741-4F72-B8E1-97A4638EFA8C}" dt="2021-07-07T15:41:15.335" v="9346" actId="1076"/>
          <ac:picMkLst>
            <pc:docMk/>
            <pc:sldMk cId="1608512305" sldId="289"/>
            <ac:picMk id="11" creationId="{0F561F43-0BAB-47F4-A64E-B40EEE53DD4B}"/>
          </ac:picMkLst>
        </pc:picChg>
        <pc:picChg chg="del">
          <ac:chgData name="신 도현" userId="2ed1ef2876d933b1" providerId="LiveId" clId="{F82B1ED5-4741-4F72-B8E1-97A4638EFA8C}" dt="2021-07-07T15:26:01.295" v="9058" actId="478"/>
          <ac:picMkLst>
            <pc:docMk/>
            <pc:sldMk cId="1608512305" sldId="289"/>
            <ac:picMk id="16" creationId="{6BA2F9E6-3C00-4A4F-9B12-C9847D37CAE1}"/>
          </ac:picMkLst>
        </pc:picChg>
        <pc:picChg chg="add mod">
          <ac:chgData name="신 도현" userId="2ed1ef2876d933b1" providerId="LiveId" clId="{F82B1ED5-4741-4F72-B8E1-97A4638EFA8C}" dt="2021-07-07T15:44:14.377" v="9551" actId="1038"/>
          <ac:picMkLst>
            <pc:docMk/>
            <pc:sldMk cId="1608512305" sldId="289"/>
            <ac:picMk id="17" creationId="{104E6CE2-B02E-463E-B8ED-D15129C391FA}"/>
          </ac:picMkLst>
        </pc:picChg>
        <pc:cxnChg chg="add mod">
          <ac:chgData name="신 도현" userId="2ed1ef2876d933b1" providerId="LiveId" clId="{F82B1ED5-4741-4F72-B8E1-97A4638EFA8C}" dt="2021-07-07T15:44:14.377" v="9551" actId="1038"/>
          <ac:cxnSpMkLst>
            <pc:docMk/>
            <pc:sldMk cId="1608512305" sldId="289"/>
            <ac:cxnSpMk id="21" creationId="{75752C3F-AE1C-4130-97FE-13102EF7CCAE}"/>
          </ac:cxnSpMkLst>
        </pc:cxnChg>
        <pc:cxnChg chg="add mod">
          <ac:chgData name="신 도현" userId="2ed1ef2876d933b1" providerId="LiveId" clId="{F82B1ED5-4741-4F72-B8E1-97A4638EFA8C}" dt="2021-07-07T15:44:14.377" v="9551" actId="1038"/>
          <ac:cxnSpMkLst>
            <pc:docMk/>
            <pc:sldMk cId="1608512305" sldId="289"/>
            <ac:cxnSpMk id="22" creationId="{98BF938A-B141-49B8-9328-CD704B30083F}"/>
          </ac:cxnSpMkLst>
        </pc:cxnChg>
      </pc:sldChg>
      <pc:sldChg chg="addSp delSp modSp add mod">
        <pc:chgData name="신 도현" userId="2ed1ef2876d933b1" providerId="LiveId" clId="{F82B1ED5-4741-4F72-B8E1-97A4638EFA8C}" dt="2021-07-11T02:45:12.529" v="11475" actId="1037"/>
        <pc:sldMkLst>
          <pc:docMk/>
          <pc:sldMk cId="1331628009" sldId="290"/>
        </pc:sldMkLst>
        <pc:spChg chg="add mod">
          <ac:chgData name="신 도현" userId="2ed1ef2876d933b1" providerId="LiveId" clId="{F82B1ED5-4741-4F72-B8E1-97A4638EFA8C}" dt="2021-07-11T02:45:12.529" v="11475" actId="1037"/>
          <ac:spMkLst>
            <pc:docMk/>
            <pc:sldMk cId="1331628009" sldId="290"/>
            <ac:spMk id="7" creationId="{89DACA78-A095-4A96-97C3-76300DCD1287}"/>
          </ac:spMkLst>
        </pc:spChg>
        <pc:spChg chg="add mod">
          <ac:chgData name="신 도현" userId="2ed1ef2876d933b1" providerId="LiveId" clId="{F82B1ED5-4741-4F72-B8E1-97A4638EFA8C}" dt="2021-07-11T02:45:12.529" v="11475" actId="1037"/>
          <ac:spMkLst>
            <pc:docMk/>
            <pc:sldMk cId="1331628009" sldId="290"/>
            <ac:spMk id="8" creationId="{57FD1416-CFCC-47F7-B974-0D1352D1B214}"/>
          </ac:spMkLst>
        </pc:spChg>
        <pc:spChg chg="mod">
          <ac:chgData name="신 도현" userId="2ed1ef2876d933b1" providerId="LiveId" clId="{F82B1ED5-4741-4F72-B8E1-97A4638EFA8C}" dt="2021-07-07T15:44:58.067" v="9576"/>
          <ac:spMkLst>
            <pc:docMk/>
            <pc:sldMk cId="1331628009" sldId="290"/>
            <ac:spMk id="11" creationId="{20E6F9ED-8DC3-402E-BF3B-0E200336B0CF}"/>
          </ac:spMkLst>
        </pc:spChg>
        <pc:spChg chg="mod">
          <ac:chgData name="신 도현" userId="2ed1ef2876d933b1" providerId="LiveId" clId="{F82B1ED5-4741-4F72-B8E1-97A4638EFA8C}" dt="2021-07-07T16:08:04.130" v="10844" actId="114"/>
          <ac:spMkLst>
            <pc:docMk/>
            <pc:sldMk cId="1331628009" sldId="290"/>
            <ac:spMk id="12" creationId="{D5498CF0-AC5C-4475-BB86-509A5B018CC1}"/>
          </ac:spMkLst>
        </pc:spChg>
        <pc:spChg chg="mod">
          <ac:chgData name="신 도현" userId="2ed1ef2876d933b1" providerId="LiveId" clId="{F82B1ED5-4741-4F72-B8E1-97A4638EFA8C}" dt="2021-07-07T15:47:36.322" v="9831" actId="20577"/>
          <ac:spMkLst>
            <pc:docMk/>
            <pc:sldMk cId="1331628009" sldId="290"/>
            <ac:spMk id="13" creationId="{F7BA76D9-2A8E-4D0B-A081-5A37D4D3C181}"/>
          </ac:spMkLst>
        </pc:spChg>
        <pc:spChg chg="del mod topLvl">
          <ac:chgData name="신 도현" userId="2ed1ef2876d933b1" providerId="LiveId" clId="{F82B1ED5-4741-4F72-B8E1-97A4638EFA8C}" dt="2021-07-07T15:53:03.762" v="10113" actId="478"/>
          <ac:spMkLst>
            <pc:docMk/>
            <pc:sldMk cId="1331628009" sldId="290"/>
            <ac:spMk id="16" creationId="{9CDEF57E-089D-4739-9C05-76E28DFD2D83}"/>
          </ac:spMkLst>
        </pc:spChg>
        <pc:spChg chg="add mod">
          <ac:chgData name="신 도현" userId="2ed1ef2876d933b1" providerId="LiveId" clId="{F82B1ED5-4741-4F72-B8E1-97A4638EFA8C}" dt="2021-07-11T02:45:12.529" v="11475" actId="1037"/>
          <ac:spMkLst>
            <pc:docMk/>
            <pc:sldMk cId="1331628009" sldId="290"/>
            <ac:spMk id="20" creationId="{628977CB-22EA-4CA2-9C71-DD5CD9CEE266}"/>
          </ac:spMkLst>
        </pc:spChg>
        <pc:grpChg chg="del">
          <ac:chgData name="신 도현" userId="2ed1ef2876d933b1" providerId="LiveId" clId="{F82B1ED5-4741-4F72-B8E1-97A4638EFA8C}" dt="2021-07-07T15:44:35.539" v="9552" actId="478"/>
          <ac:grpSpMkLst>
            <pc:docMk/>
            <pc:sldMk cId="1331628009" sldId="290"/>
            <ac:grpSpMk id="4" creationId="{47527FDE-5138-4314-AA5C-3CFFF6E21FD5}"/>
          </ac:grpSpMkLst>
        </pc:grpChg>
        <pc:grpChg chg="add mod">
          <ac:chgData name="신 도현" userId="2ed1ef2876d933b1" providerId="LiveId" clId="{F82B1ED5-4741-4F72-B8E1-97A4638EFA8C}" dt="2021-07-07T16:07:55.850" v="10843" actId="1076"/>
          <ac:grpSpMkLst>
            <pc:docMk/>
            <pc:sldMk cId="1331628009" sldId="290"/>
            <ac:grpSpMk id="9" creationId="{12A05337-C180-493A-B197-9D11366629A7}"/>
          </ac:grpSpMkLst>
        </pc:grpChg>
        <pc:grpChg chg="add del mod">
          <ac:chgData name="신 도현" userId="2ed1ef2876d933b1" providerId="LiveId" clId="{F82B1ED5-4741-4F72-B8E1-97A4638EFA8C}" dt="2021-07-07T15:53:03.762" v="10113" actId="478"/>
          <ac:grpSpMkLst>
            <pc:docMk/>
            <pc:sldMk cId="1331628009" sldId="290"/>
            <ac:grpSpMk id="14" creationId="{4735E4D1-5E75-45F8-AC0D-D838203E2194}"/>
          </ac:grpSpMkLst>
        </pc:grpChg>
        <pc:picChg chg="del mod topLvl">
          <ac:chgData name="신 도현" userId="2ed1ef2876d933b1" providerId="LiveId" clId="{F82B1ED5-4741-4F72-B8E1-97A4638EFA8C}" dt="2021-07-07T15:53:19.080" v="10116" actId="478"/>
          <ac:picMkLst>
            <pc:docMk/>
            <pc:sldMk cId="1331628009" sldId="290"/>
            <ac:picMk id="15" creationId="{5484972A-4450-4882-B201-90C9E29465BF}"/>
          </ac:picMkLst>
        </pc:picChg>
        <pc:cxnChg chg="add mod">
          <ac:chgData name="신 도현" userId="2ed1ef2876d933b1" providerId="LiveId" clId="{F82B1ED5-4741-4F72-B8E1-97A4638EFA8C}" dt="2021-07-11T02:45:12.529" v="11475" actId="1037"/>
          <ac:cxnSpMkLst>
            <pc:docMk/>
            <pc:sldMk cId="1331628009" sldId="290"/>
            <ac:cxnSpMk id="18" creationId="{674BF7C7-1C33-48F2-8BAE-A7D5C21F05DD}"/>
          </ac:cxnSpMkLst>
        </pc:cxnChg>
        <pc:cxnChg chg="add mod">
          <ac:chgData name="신 도현" userId="2ed1ef2876d933b1" providerId="LiveId" clId="{F82B1ED5-4741-4F72-B8E1-97A4638EFA8C}" dt="2021-07-11T02:45:12.529" v="11475" actId="1037"/>
          <ac:cxnSpMkLst>
            <pc:docMk/>
            <pc:sldMk cId="1331628009" sldId="290"/>
            <ac:cxnSpMk id="21" creationId="{805F35C3-C82C-4C12-A199-FA041547168B}"/>
          </ac:cxnSpMkLst>
        </pc:cxnChg>
      </pc:sldChg>
      <pc:sldChg chg="addSp delSp modSp add mod">
        <pc:chgData name="신 도현" userId="2ed1ef2876d933b1" providerId="LiveId" clId="{F82B1ED5-4741-4F72-B8E1-97A4638EFA8C}" dt="2021-07-10T14:36:59.020" v="10884" actId="1037"/>
        <pc:sldMkLst>
          <pc:docMk/>
          <pc:sldMk cId="2968354949" sldId="291"/>
        </pc:sldMkLst>
        <pc:spChg chg="add mod">
          <ac:chgData name="신 도현" userId="2ed1ef2876d933b1" providerId="LiveId" clId="{F82B1ED5-4741-4F72-B8E1-97A4638EFA8C}" dt="2021-07-10T14:36:42.263" v="10876" actId="1076"/>
          <ac:spMkLst>
            <pc:docMk/>
            <pc:sldMk cId="2968354949" sldId="291"/>
            <ac:spMk id="4" creationId="{0509ABE0-AB77-4545-A463-584E7E0B8A2C}"/>
          </ac:spMkLst>
        </pc:spChg>
        <pc:spChg chg="del">
          <ac:chgData name="신 도현" userId="2ed1ef2876d933b1" providerId="LiveId" clId="{F82B1ED5-4741-4F72-B8E1-97A4638EFA8C}" dt="2021-07-07T16:08:27.997" v="10846" actId="478"/>
          <ac:spMkLst>
            <pc:docMk/>
            <pc:sldMk cId="2968354949" sldId="291"/>
            <ac:spMk id="7" creationId="{89DACA78-A095-4A96-97C3-76300DCD1287}"/>
          </ac:spMkLst>
        </pc:spChg>
        <pc:spChg chg="del">
          <ac:chgData name="신 도현" userId="2ed1ef2876d933b1" providerId="LiveId" clId="{F82B1ED5-4741-4F72-B8E1-97A4638EFA8C}" dt="2021-07-07T16:08:27.997" v="10846" actId="478"/>
          <ac:spMkLst>
            <pc:docMk/>
            <pc:sldMk cId="2968354949" sldId="291"/>
            <ac:spMk id="8" creationId="{57FD1416-CFCC-47F7-B974-0D1352D1B214}"/>
          </ac:spMkLst>
        </pc:spChg>
        <pc:spChg chg="del">
          <ac:chgData name="신 도현" userId="2ed1ef2876d933b1" providerId="LiveId" clId="{F82B1ED5-4741-4F72-B8E1-97A4638EFA8C}" dt="2021-07-07T16:08:27.997" v="10846" actId="478"/>
          <ac:spMkLst>
            <pc:docMk/>
            <pc:sldMk cId="2968354949" sldId="291"/>
            <ac:spMk id="12" creationId="{D5498CF0-AC5C-4475-BB86-509A5B018CC1}"/>
          </ac:spMkLst>
        </pc:spChg>
        <pc:spChg chg="add mod">
          <ac:chgData name="신 도현" userId="2ed1ef2876d933b1" providerId="LiveId" clId="{F82B1ED5-4741-4F72-B8E1-97A4638EFA8C}" dt="2021-07-10T14:36:59.020" v="10884" actId="1037"/>
          <ac:spMkLst>
            <pc:docMk/>
            <pc:sldMk cId="2968354949" sldId="291"/>
            <ac:spMk id="17" creationId="{CBC14398-8BB8-4A49-A9F5-B645198B0B87}"/>
          </ac:spMkLst>
        </pc:spChg>
        <pc:spChg chg="del">
          <ac:chgData name="신 도현" userId="2ed1ef2876d933b1" providerId="LiveId" clId="{F82B1ED5-4741-4F72-B8E1-97A4638EFA8C}" dt="2021-07-07T16:08:27.997" v="10846" actId="478"/>
          <ac:spMkLst>
            <pc:docMk/>
            <pc:sldMk cId="2968354949" sldId="291"/>
            <ac:spMk id="20" creationId="{628977CB-22EA-4CA2-9C71-DD5CD9CEE266}"/>
          </ac:spMkLst>
        </pc:spChg>
        <pc:grpChg chg="del">
          <ac:chgData name="신 도현" userId="2ed1ef2876d933b1" providerId="LiveId" clId="{F82B1ED5-4741-4F72-B8E1-97A4638EFA8C}" dt="2021-07-07T16:08:27.997" v="10846" actId="478"/>
          <ac:grpSpMkLst>
            <pc:docMk/>
            <pc:sldMk cId="2968354949" sldId="291"/>
            <ac:grpSpMk id="9" creationId="{12A05337-C180-493A-B197-9D11366629A7}"/>
          </ac:grpSpMkLst>
        </pc:grpChg>
        <pc:picChg chg="add mod">
          <ac:chgData name="신 도현" userId="2ed1ef2876d933b1" providerId="LiveId" clId="{F82B1ED5-4741-4F72-B8E1-97A4638EFA8C}" dt="2021-07-10T14:33:57.018" v="10849" actId="1076"/>
          <ac:picMkLst>
            <pc:docMk/>
            <pc:sldMk cId="2968354949" sldId="291"/>
            <ac:picMk id="3" creationId="{FBF049C7-7C99-4027-ACA7-F68A412CEA58}"/>
          </ac:picMkLst>
        </pc:picChg>
        <pc:cxnChg chg="del mod">
          <ac:chgData name="신 도현" userId="2ed1ef2876d933b1" providerId="LiveId" clId="{F82B1ED5-4741-4F72-B8E1-97A4638EFA8C}" dt="2021-07-07T16:08:27.997" v="10846" actId="478"/>
          <ac:cxnSpMkLst>
            <pc:docMk/>
            <pc:sldMk cId="2968354949" sldId="291"/>
            <ac:cxnSpMk id="18" creationId="{674BF7C7-1C33-48F2-8BAE-A7D5C21F05DD}"/>
          </ac:cxnSpMkLst>
        </pc:cxnChg>
        <pc:cxnChg chg="del mod">
          <ac:chgData name="신 도현" userId="2ed1ef2876d933b1" providerId="LiveId" clId="{F82B1ED5-4741-4F72-B8E1-97A4638EFA8C}" dt="2021-07-07T16:08:27.997" v="10846" actId="478"/>
          <ac:cxnSpMkLst>
            <pc:docMk/>
            <pc:sldMk cId="2968354949" sldId="291"/>
            <ac:cxnSpMk id="21" creationId="{805F35C3-C82C-4C12-A199-FA041547168B}"/>
          </ac:cxnSpMkLst>
        </pc:cxnChg>
      </pc:sldChg>
      <pc:sldChg chg="addSp delSp modSp add mod ord">
        <pc:chgData name="신 도현" userId="2ed1ef2876d933b1" providerId="LiveId" clId="{F82B1ED5-4741-4F72-B8E1-97A4638EFA8C}" dt="2021-07-11T06:50:47.441" v="13484" actId="20577"/>
        <pc:sldMkLst>
          <pc:docMk/>
          <pc:sldMk cId="2384603637" sldId="292"/>
        </pc:sldMkLst>
        <pc:spChg chg="del mod">
          <ac:chgData name="신 도현" userId="2ed1ef2876d933b1" providerId="LiveId" clId="{F82B1ED5-4741-4F72-B8E1-97A4638EFA8C}" dt="2021-07-10T14:37:33.824" v="10888" actId="478"/>
          <ac:spMkLst>
            <pc:docMk/>
            <pc:sldMk cId="2384603637" sldId="292"/>
            <ac:spMk id="4" creationId="{0509ABE0-AB77-4545-A463-584E7E0B8A2C}"/>
          </ac:spMkLst>
        </pc:spChg>
        <pc:spChg chg="add mod">
          <ac:chgData name="신 도현" userId="2ed1ef2876d933b1" providerId="LiveId" clId="{F82B1ED5-4741-4F72-B8E1-97A4638EFA8C}" dt="2021-07-11T06:50:47.441" v="13484" actId="20577"/>
          <ac:spMkLst>
            <pc:docMk/>
            <pc:sldMk cId="2384603637" sldId="292"/>
            <ac:spMk id="7" creationId="{4C42CEB9-F0F8-431A-A955-98D3261BDD61}"/>
          </ac:spMkLst>
        </pc:spChg>
        <pc:spChg chg="add del mod">
          <ac:chgData name="신 도현" userId="2ed1ef2876d933b1" providerId="LiveId" clId="{F82B1ED5-4741-4F72-B8E1-97A4638EFA8C}" dt="2021-07-11T02:47:18.858" v="11478" actId="478"/>
          <ac:spMkLst>
            <pc:docMk/>
            <pc:sldMk cId="2384603637" sldId="292"/>
            <ac:spMk id="8" creationId="{601E1581-C355-4AA9-941A-E96E6269BE95}"/>
          </ac:spMkLst>
        </pc:spChg>
        <pc:spChg chg="add del mod">
          <ac:chgData name="신 도현" userId="2ed1ef2876d933b1" providerId="LiveId" clId="{F82B1ED5-4741-4F72-B8E1-97A4638EFA8C}" dt="2021-07-11T02:57:57.505" v="11970"/>
          <ac:spMkLst>
            <pc:docMk/>
            <pc:sldMk cId="2384603637" sldId="292"/>
            <ac:spMk id="9" creationId="{3844B2DE-E5E2-4301-BB09-728D1E37344A}"/>
          </ac:spMkLst>
        </pc:spChg>
        <pc:spChg chg="add del mod">
          <ac:chgData name="신 도현" userId="2ed1ef2876d933b1" providerId="LiveId" clId="{F82B1ED5-4741-4F72-B8E1-97A4638EFA8C}" dt="2021-07-11T02:58:02.051" v="11973" actId="767"/>
          <ac:spMkLst>
            <pc:docMk/>
            <pc:sldMk cId="2384603637" sldId="292"/>
            <ac:spMk id="12" creationId="{518E89D4-8242-4220-A819-D262495C1514}"/>
          </ac:spMkLst>
        </pc:spChg>
        <pc:spChg chg="add mod">
          <ac:chgData name="신 도현" userId="2ed1ef2876d933b1" providerId="LiveId" clId="{F82B1ED5-4741-4F72-B8E1-97A4638EFA8C}" dt="2021-07-11T06:49:48.605" v="13412" actId="113"/>
          <ac:spMkLst>
            <pc:docMk/>
            <pc:sldMk cId="2384603637" sldId="292"/>
            <ac:spMk id="13" creationId="{5EC0B9FD-D384-4337-9231-33604EFC60B4}"/>
          </ac:spMkLst>
        </pc:spChg>
        <pc:spChg chg="add del mod topLvl">
          <ac:chgData name="신 도현" userId="2ed1ef2876d933b1" providerId="LiveId" clId="{F82B1ED5-4741-4F72-B8E1-97A4638EFA8C}" dt="2021-07-11T06:32:07.208" v="12686" actId="478"/>
          <ac:spMkLst>
            <pc:docMk/>
            <pc:sldMk cId="2384603637" sldId="292"/>
            <ac:spMk id="15" creationId="{1B19C4BB-852B-498B-A50A-5E34ED9C82F4}"/>
          </ac:spMkLst>
        </pc:spChg>
        <pc:spChg chg="del">
          <ac:chgData name="신 도현" userId="2ed1ef2876d933b1" providerId="LiveId" clId="{F82B1ED5-4741-4F72-B8E1-97A4638EFA8C}" dt="2021-07-10T14:37:32.627" v="10886" actId="478"/>
          <ac:spMkLst>
            <pc:docMk/>
            <pc:sldMk cId="2384603637" sldId="292"/>
            <ac:spMk id="17" creationId="{CBC14398-8BB8-4A49-A9F5-B645198B0B87}"/>
          </ac:spMkLst>
        </pc:spChg>
        <pc:grpChg chg="add mod topLvl">
          <ac:chgData name="신 도현" userId="2ed1ef2876d933b1" providerId="LiveId" clId="{F82B1ED5-4741-4F72-B8E1-97A4638EFA8C}" dt="2021-07-11T06:37:44.057" v="13132" actId="1076"/>
          <ac:grpSpMkLst>
            <pc:docMk/>
            <pc:sldMk cId="2384603637" sldId="292"/>
            <ac:grpSpMk id="14" creationId="{F48BF6BD-B40C-45FC-9AC5-B0F4786B8358}"/>
          </ac:grpSpMkLst>
        </pc:grpChg>
        <pc:grpChg chg="add del mod">
          <ac:chgData name="신 도현" userId="2ed1ef2876d933b1" providerId="LiveId" clId="{F82B1ED5-4741-4F72-B8E1-97A4638EFA8C}" dt="2021-07-11T06:32:07.208" v="12686" actId="478"/>
          <ac:grpSpMkLst>
            <pc:docMk/>
            <pc:sldMk cId="2384603637" sldId="292"/>
            <ac:grpSpMk id="16" creationId="{0877B4A3-4B83-4370-97E5-F9BC19810F22}"/>
          </ac:grpSpMkLst>
        </pc:grpChg>
        <pc:graphicFrameChg chg="add del mod modGraphic">
          <ac:chgData name="신 도현" userId="2ed1ef2876d933b1" providerId="LiveId" clId="{F82B1ED5-4741-4F72-B8E1-97A4638EFA8C}" dt="2021-07-11T02:25:32.716" v="10924" actId="478"/>
          <ac:graphicFrameMkLst>
            <pc:docMk/>
            <pc:sldMk cId="2384603637" sldId="292"/>
            <ac:graphicFrameMk id="2" creationId="{EE943D40-6A53-497B-AA30-D0F88472C591}"/>
          </ac:graphicFrameMkLst>
        </pc:graphicFrameChg>
        <pc:picChg chg="del">
          <ac:chgData name="신 도현" userId="2ed1ef2876d933b1" providerId="LiveId" clId="{F82B1ED5-4741-4F72-B8E1-97A4638EFA8C}" dt="2021-07-10T14:37:32.627" v="10886" actId="478"/>
          <ac:picMkLst>
            <pc:docMk/>
            <pc:sldMk cId="2384603637" sldId="292"/>
            <ac:picMk id="3" creationId="{FBF049C7-7C99-4027-ACA7-F68A412CEA58}"/>
          </ac:picMkLst>
        </pc:picChg>
      </pc:sldChg>
      <pc:sldChg chg="addSp delSp modSp add mod">
        <pc:chgData name="신 도현" userId="2ed1ef2876d933b1" providerId="LiveId" clId="{F82B1ED5-4741-4F72-B8E1-97A4638EFA8C}" dt="2021-07-11T06:49:12.043" v="13397" actId="113"/>
        <pc:sldMkLst>
          <pc:docMk/>
          <pc:sldMk cId="2027039115" sldId="293"/>
        </pc:sldMkLst>
        <pc:spChg chg="del">
          <ac:chgData name="신 도현" userId="2ed1ef2876d933b1" providerId="LiveId" clId="{F82B1ED5-4741-4F72-B8E1-97A4638EFA8C}" dt="2021-07-11T02:49:01.286" v="11530" actId="478"/>
          <ac:spMkLst>
            <pc:docMk/>
            <pc:sldMk cId="2027039115" sldId="293"/>
            <ac:spMk id="7" creationId="{4C42CEB9-F0F8-431A-A955-98D3261BDD61}"/>
          </ac:spMkLst>
        </pc:spChg>
        <pc:spChg chg="del mod">
          <ac:chgData name="신 도현" userId="2ed1ef2876d933b1" providerId="LiveId" clId="{F82B1ED5-4741-4F72-B8E1-97A4638EFA8C}" dt="2021-07-11T02:59:08.600" v="12014" actId="478"/>
          <ac:spMkLst>
            <pc:docMk/>
            <pc:sldMk cId="2027039115" sldId="293"/>
            <ac:spMk id="8" creationId="{601E1581-C355-4AA9-941A-E96E6269BE95}"/>
          </ac:spMkLst>
        </pc:spChg>
        <pc:spChg chg="add del">
          <ac:chgData name="신 도현" userId="2ed1ef2876d933b1" providerId="LiveId" clId="{F82B1ED5-4741-4F72-B8E1-97A4638EFA8C}" dt="2021-07-11T02:58:44.064" v="12005" actId="22"/>
          <ac:spMkLst>
            <pc:docMk/>
            <pc:sldMk cId="2027039115" sldId="293"/>
            <ac:spMk id="9" creationId="{5A723F6F-E714-44D5-ADF5-793200D05C7D}"/>
          </ac:spMkLst>
        </pc:spChg>
        <pc:spChg chg="mod">
          <ac:chgData name="신 도현" userId="2ed1ef2876d933b1" providerId="LiveId" clId="{F82B1ED5-4741-4F72-B8E1-97A4638EFA8C}" dt="2021-07-11T06:48:48.378" v="13388" actId="114"/>
          <ac:spMkLst>
            <pc:docMk/>
            <pc:sldMk cId="2027039115" sldId="293"/>
            <ac:spMk id="12" creationId="{A7B82771-9301-4C62-82FA-6CAC021989C1}"/>
          </ac:spMkLst>
        </pc:spChg>
        <pc:spChg chg="mod">
          <ac:chgData name="신 도현" userId="2ed1ef2876d933b1" providerId="LiveId" clId="{F82B1ED5-4741-4F72-B8E1-97A4638EFA8C}" dt="2021-07-11T06:49:12.043" v="13397" actId="113"/>
          <ac:spMkLst>
            <pc:docMk/>
            <pc:sldMk cId="2027039115" sldId="293"/>
            <ac:spMk id="13" creationId="{54F3AD9A-4FB5-4DDA-A0CC-89DD6710B08D}"/>
          </ac:spMkLst>
        </pc:spChg>
        <pc:spChg chg="add del mod">
          <ac:chgData name="신 도현" userId="2ed1ef2876d933b1" providerId="LiveId" clId="{F82B1ED5-4741-4F72-B8E1-97A4638EFA8C}" dt="2021-07-11T06:31:59.050" v="12685" actId="478"/>
          <ac:spMkLst>
            <pc:docMk/>
            <pc:sldMk cId="2027039115" sldId="293"/>
            <ac:spMk id="14" creationId="{F50339F0-3386-4A63-9333-197E145BE631}"/>
          </ac:spMkLst>
        </pc:spChg>
        <pc:spChg chg="add del mod">
          <ac:chgData name="신 도현" userId="2ed1ef2876d933b1" providerId="LiveId" clId="{F82B1ED5-4741-4F72-B8E1-97A4638EFA8C}" dt="2021-07-11T06:40:11.594" v="13149"/>
          <ac:spMkLst>
            <pc:docMk/>
            <pc:sldMk cId="2027039115" sldId="293"/>
            <ac:spMk id="15" creationId="{405710B6-B830-4261-94DA-FE9BF97DBABE}"/>
          </ac:spMkLst>
        </pc:spChg>
        <pc:grpChg chg="add mod">
          <ac:chgData name="신 도현" userId="2ed1ef2876d933b1" providerId="LiveId" clId="{F82B1ED5-4741-4F72-B8E1-97A4638EFA8C}" dt="2021-07-11T06:48:56.184" v="13389" actId="1076"/>
          <ac:grpSpMkLst>
            <pc:docMk/>
            <pc:sldMk cId="2027039115" sldId="293"/>
            <ac:grpSpMk id="11" creationId="{37E43CD4-E521-48C2-9061-8E7663E0F7AC}"/>
          </ac:grpSpMkLst>
        </pc:grpChg>
      </pc:sldChg>
      <pc:sldChg chg="addSp delSp modSp add del mod">
        <pc:chgData name="신 도현" userId="2ed1ef2876d933b1" providerId="LiveId" clId="{F82B1ED5-4741-4F72-B8E1-97A4638EFA8C}" dt="2021-07-11T02:48:00.750" v="11501" actId="47"/>
        <pc:sldMkLst>
          <pc:docMk/>
          <pc:sldMk cId="1631918665" sldId="294"/>
        </pc:sldMkLst>
        <pc:spChg chg="add del mod">
          <ac:chgData name="신 도현" userId="2ed1ef2876d933b1" providerId="LiveId" clId="{F82B1ED5-4741-4F72-B8E1-97A4638EFA8C}" dt="2021-07-11T02:47:56.266" v="11500" actId="478"/>
          <ac:spMkLst>
            <pc:docMk/>
            <pc:sldMk cId="1631918665" sldId="294"/>
            <ac:spMk id="2" creationId="{B22BDB4F-8BC6-40DC-9659-CF8005502B7F}"/>
          </ac:spMkLst>
        </pc:spChg>
      </pc:sldChg>
      <pc:sldChg chg="addSp delSp modSp add del mod">
        <pc:chgData name="신 도현" userId="2ed1ef2876d933b1" providerId="LiveId" clId="{F82B1ED5-4741-4F72-B8E1-97A4638EFA8C}" dt="2021-07-11T07:41:41.720" v="15550" actId="20577"/>
        <pc:sldMkLst>
          <pc:docMk/>
          <pc:sldMk cId="4166619038" sldId="294"/>
        </pc:sldMkLst>
        <pc:spChg chg="add mod">
          <ac:chgData name="신 도현" userId="2ed1ef2876d933b1" providerId="LiveId" clId="{F82B1ED5-4741-4F72-B8E1-97A4638EFA8C}" dt="2021-07-11T07:09:09.794" v="13870" actId="1076"/>
          <ac:spMkLst>
            <pc:docMk/>
            <pc:sldMk cId="4166619038" sldId="294"/>
            <ac:spMk id="8" creationId="{2F34F953-A3AA-4092-B3F5-E98D42146A03}"/>
          </ac:spMkLst>
        </pc:spChg>
        <pc:spChg chg="mod">
          <ac:chgData name="신 도현" userId="2ed1ef2876d933b1" providerId="LiveId" clId="{F82B1ED5-4741-4F72-B8E1-97A4638EFA8C}" dt="2021-07-11T07:07:29.260" v="13784" actId="20577"/>
          <ac:spMkLst>
            <pc:docMk/>
            <pc:sldMk cId="4166619038" sldId="294"/>
            <ac:spMk id="12" creationId="{A7B82771-9301-4C62-82FA-6CAC021989C1}"/>
          </ac:spMkLst>
        </pc:spChg>
        <pc:spChg chg="mod">
          <ac:chgData name="신 도현" userId="2ed1ef2876d933b1" providerId="LiveId" clId="{F82B1ED5-4741-4F72-B8E1-97A4638EFA8C}" dt="2021-07-11T07:41:41.720" v="15550" actId="20577"/>
          <ac:spMkLst>
            <pc:docMk/>
            <pc:sldMk cId="4166619038" sldId="294"/>
            <ac:spMk id="13" creationId="{54F3AD9A-4FB5-4DDA-A0CC-89DD6710B08D}"/>
          </ac:spMkLst>
        </pc:spChg>
        <pc:picChg chg="add del mod">
          <ac:chgData name="신 도현" userId="2ed1ef2876d933b1" providerId="LiveId" clId="{F82B1ED5-4741-4F72-B8E1-97A4638EFA8C}" dt="2021-07-11T07:12:01.818" v="14040" actId="478"/>
          <ac:picMkLst>
            <pc:docMk/>
            <pc:sldMk cId="4166619038" sldId="294"/>
            <ac:picMk id="3" creationId="{4631D3BA-5688-42FA-86EF-326677EE3052}"/>
          </ac:picMkLst>
        </pc:picChg>
        <pc:picChg chg="add mod">
          <ac:chgData name="신 도현" userId="2ed1ef2876d933b1" providerId="LiveId" clId="{F82B1ED5-4741-4F72-B8E1-97A4638EFA8C}" dt="2021-07-11T07:08:01.432" v="13791" actId="1076"/>
          <ac:picMkLst>
            <pc:docMk/>
            <pc:sldMk cId="4166619038" sldId="294"/>
            <ac:picMk id="7" creationId="{5966647D-4114-4F06-8FE3-016F52327AA9}"/>
          </ac:picMkLst>
        </pc:picChg>
        <pc:picChg chg="add mod">
          <ac:chgData name="신 도현" userId="2ed1ef2876d933b1" providerId="LiveId" clId="{F82B1ED5-4741-4F72-B8E1-97A4638EFA8C}" dt="2021-07-11T07:12:09.615" v="14043" actId="1076"/>
          <ac:picMkLst>
            <pc:docMk/>
            <pc:sldMk cId="4166619038" sldId="294"/>
            <ac:picMk id="16" creationId="{8E14C95E-E133-4B60-8B0C-6ED208E616BE}"/>
          </ac:picMkLst>
        </pc:picChg>
        <pc:cxnChg chg="add mod ord">
          <ac:chgData name="신 도현" userId="2ed1ef2876d933b1" providerId="LiveId" clId="{F82B1ED5-4741-4F72-B8E1-97A4638EFA8C}" dt="2021-07-11T07:12:13.474" v="14044" actId="166"/>
          <ac:cxnSpMkLst>
            <pc:docMk/>
            <pc:sldMk cId="4166619038" sldId="294"/>
            <ac:cxnSpMk id="14" creationId="{8BD563A9-FE13-417E-86D3-50368891984C}"/>
          </ac:cxnSpMkLst>
        </pc:cxnChg>
      </pc:sldChg>
      <pc:sldChg chg="addSp delSp modSp add mod">
        <pc:chgData name="신 도현" userId="2ed1ef2876d933b1" providerId="LiveId" clId="{F82B1ED5-4741-4F72-B8E1-97A4638EFA8C}" dt="2021-07-11T07:58:20.822" v="16447" actId="1037"/>
        <pc:sldMkLst>
          <pc:docMk/>
          <pc:sldMk cId="3239060831" sldId="295"/>
        </pc:sldMkLst>
        <pc:spChg chg="mod">
          <ac:chgData name="신 도현" userId="2ed1ef2876d933b1" providerId="LiveId" clId="{F82B1ED5-4741-4F72-B8E1-97A4638EFA8C}" dt="2021-07-11T07:58:20.822" v="16447" actId="1037"/>
          <ac:spMkLst>
            <pc:docMk/>
            <pc:sldMk cId="3239060831" sldId="295"/>
            <ac:spMk id="8" creationId="{2F34F953-A3AA-4092-B3F5-E98D42146A03}"/>
          </ac:spMkLst>
        </pc:spChg>
        <pc:spChg chg="mod topLvl">
          <ac:chgData name="신 도현" userId="2ed1ef2876d933b1" providerId="LiveId" clId="{F82B1ED5-4741-4F72-B8E1-97A4638EFA8C}" dt="2021-07-11T07:58:20.822" v="16447" actId="1037"/>
          <ac:spMkLst>
            <pc:docMk/>
            <pc:sldMk cId="3239060831" sldId="295"/>
            <ac:spMk id="12" creationId="{A7B82771-9301-4C62-82FA-6CAC021989C1}"/>
          </ac:spMkLst>
        </pc:spChg>
        <pc:spChg chg="add del mod topLvl">
          <ac:chgData name="신 도현" userId="2ed1ef2876d933b1" providerId="LiveId" clId="{F82B1ED5-4741-4F72-B8E1-97A4638EFA8C}" dt="2021-07-11T07:58:20.149" v="16443" actId="478"/>
          <ac:spMkLst>
            <pc:docMk/>
            <pc:sldMk cId="3239060831" sldId="295"/>
            <ac:spMk id="13" creationId="{54F3AD9A-4FB5-4DDA-A0CC-89DD6710B08D}"/>
          </ac:spMkLst>
        </pc:spChg>
        <pc:grpChg chg="add del">
          <ac:chgData name="신 도현" userId="2ed1ef2876d933b1" providerId="LiveId" clId="{F82B1ED5-4741-4F72-B8E1-97A4638EFA8C}" dt="2021-07-11T07:58:20.149" v="16443" actId="478"/>
          <ac:grpSpMkLst>
            <pc:docMk/>
            <pc:sldMk cId="3239060831" sldId="295"/>
            <ac:grpSpMk id="11" creationId="{37E43CD4-E521-48C2-9061-8E7663E0F7AC}"/>
          </ac:grpSpMkLst>
        </pc:grpChg>
        <pc:picChg chg="del mod">
          <ac:chgData name="신 도현" userId="2ed1ef2876d933b1" providerId="LiveId" clId="{F82B1ED5-4741-4F72-B8E1-97A4638EFA8C}" dt="2021-07-11T07:12:21.787" v="14047" actId="478"/>
          <ac:picMkLst>
            <pc:docMk/>
            <pc:sldMk cId="3239060831" sldId="295"/>
            <ac:picMk id="3" creationId="{4631D3BA-5688-42FA-86EF-326677EE3052}"/>
          </ac:picMkLst>
        </pc:picChg>
        <pc:picChg chg="add mod">
          <ac:chgData name="신 도현" userId="2ed1ef2876d933b1" providerId="LiveId" clId="{F82B1ED5-4741-4F72-B8E1-97A4638EFA8C}" dt="2021-07-11T07:58:20.822" v="16447" actId="1037"/>
          <ac:picMkLst>
            <pc:docMk/>
            <pc:sldMk cId="3239060831" sldId="295"/>
            <ac:picMk id="4" creationId="{A06830ED-4275-49A4-A047-3204CFE95884}"/>
          </ac:picMkLst>
        </pc:picChg>
        <pc:picChg chg="del">
          <ac:chgData name="신 도현" userId="2ed1ef2876d933b1" providerId="LiveId" clId="{F82B1ED5-4741-4F72-B8E1-97A4638EFA8C}" dt="2021-07-11T07:14:09.836" v="14053" actId="478"/>
          <ac:picMkLst>
            <pc:docMk/>
            <pc:sldMk cId="3239060831" sldId="295"/>
            <ac:picMk id="7" creationId="{5966647D-4114-4F06-8FE3-016F52327AA9}"/>
          </ac:picMkLst>
        </pc:picChg>
        <pc:picChg chg="add del mod">
          <ac:chgData name="신 도현" userId="2ed1ef2876d933b1" providerId="LiveId" clId="{F82B1ED5-4741-4F72-B8E1-97A4638EFA8C}" dt="2021-07-11T07:13:41.120" v="14049" actId="478"/>
          <ac:picMkLst>
            <pc:docMk/>
            <pc:sldMk cId="3239060831" sldId="295"/>
            <ac:picMk id="15" creationId="{DE6E64FB-65D6-4DC8-81FE-F24D909F05A8}"/>
          </ac:picMkLst>
        </pc:picChg>
        <pc:picChg chg="add mod">
          <ac:chgData name="신 도현" userId="2ed1ef2876d933b1" providerId="LiveId" clId="{F82B1ED5-4741-4F72-B8E1-97A4638EFA8C}" dt="2021-07-11T07:58:20.822" v="16447" actId="1037"/>
          <ac:picMkLst>
            <pc:docMk/>
            <pc:sldMk cId="3239060831" sldId="295"/>
            <ac:picMk id="16" creationId="{10135484-7979-406E-A390-1F877241FC85}"/>
          </ac:picMkLst>
        </pc:picChg>
        <pc:cxnChg chg="mod ord">
          <ac:chgData name="신 도현" userId="2ed1ef2876d933b1" providerId="LiveId" clId="{F82B1ED5-4741-4F72-B8E1-97A4638EFA8C}" dt="2021-07-11T07:58:20.822" v="16447" actId="1037"/>
          <ac:cxnSpMkLst>
            <pc:docMk/>
            <pc:sldMk cId="3239060831" sldId="295"/>
            <ac:cxnSpMk id="14" creationId="{8BD563A9-FE13-417E-86D3-50368891984C}"/>
          </ac:cxnSpMkLst>
        </pc:cxnChg>
      </pc:sldChg>
      <pc:sldChg chg="addSp delSp modSp add mod">
        <pc:chgData name="신 도현" userId="2ed1ef2876d933b1" providerId="LiveId" clId="{F82B1ED5-4741-4F72-B8E1-97A4638EFA8C}" dt="2021-07-11T07:58:32.827" v="16457" actId="1076"/>
        <pc:sldMkLst>
          <pc:docMk/>
          <pc:sldMk cId="3649954668" sldId="296"/>
        </pc:sldMkLst>
        <pc:spChg chg="add mod">
          <ac:chgData name="신 도현" userId="2ed1ef2876d933b1" providerId="LiveId" clId="{F82B1ED5-4741-4F72-B8E1-97A4638EFA8C}" dt="2021-07-11T07:26:25.057" v="14870" actId="164"/>
          <ac:spMkLst>
            <pc:docMk/>
            <pc:sldMk cId="3649954668" sldId="296"/>
            <ac:spMk id="2" creationId="{66AA9C76-91FE-499E-93A3-589B0FE4B1D8}"/>
          </ac:spMkLst>
        </pc:spChg>
        <pc:spChg chg="add del mod">
          <ac:chgData name="신 도현" userId="2ed1ef2876d933b1" providerId="LiveId" clId="{F82B1ED5-4741-4F72-B8E1-97A4638EFA8C}" dt="2021-07-11T07:25:45.808" v="14860" actId="478"/>
          <ac:spMkLst>
            <pc:docMk/>
            <pc:sldMk cId="3649954668" sldId="296"/>
            <ac:spMk id="3" creationId="{B00A445D-36BF-4C2E-8182-D12CC84CDE7F}"/>
          </ac:spMkLst>
        </pc:spChg>
        <pc:spChg chg="add mod">
          <ac:chgData name="신 도현" userId="2ed1ef2876d933b1" providerId="LiveId" clId="{F82B1ED5-4741-4F72-B8E1-97A4638EFA8C}" dt="2021-07-11T07:26:25.057" v="14870" actId="164"/>
          <ac:spMkLst>
            <pc:docMk/>
            <pc:sldMk cId="3649954668" sldId="296"/>
            <ac:spMk id="7" creationId="{70000093-B479-445F-86D6-5C55717E6903}"/>
          </ac:spMkLst>
        </pc:spChg>
        <pc:spChg chg="del">
          <ac:chgData name="신 도현" userId="2ed1ef2876d933b1" providerId="LiveId" clId="{F82B1ED5-4741-4F72-B8E1-97A4638EFA8C}" dt="2021-07-11T07:24:31.341" v="14844" actId="478"/>
          <ac:spMkLst>
            <pc:docMk/>
            <pc:sldMk cId="3649954668" sldId="296"/>
            <ac:spMk id="8" creationId="{2F34F953-A3AA-4092-B3F5-E98D42146A03}"/>
          </ac:spMkLst>
        </pc:spChg>
        <pc:spChg chg="mod topLvl">
          <ac:chgData name="신 도현" userId="2ed1ef2876d933b1" providerId="LiveId" clId="{F82B1ED5-4741-4F72-B8E1-97A4638EFA8C}" dt="2021-07-11T07:58:32.827" v="16457" actId="1076"/>
          <ac:spMkLst>
            <pc:docMk/>
            <pc:sldMk cId="3649954668" sldId="296"/>
            <ac:spMk id="12" creationId="{A7B82771-9301-4C62-82FA-6CAC021989C1}"/>
          </ac:spMkLst>
        </pc:spChg>
        <pc:spChg chg="add del mod topLvl">
          <ac:chgData name="신 도현" userId="2ed1ef2876d933b1" providerId="LiveId" clId="{F82B1ED5-4741-4F72-B8E1-97A4638EFA8C}" dt="2021-07-11T07:58:20.994" v="16448" actId="478"/>
          <ac:spMkLst>
            <pc:docMk/>
            <pc:sldMk cId="3649954668" sldId="296"/>
            <ac:spMk id="13" creationId="{54F3AD9A-4FB5-4DDA-A0CC-89DD6710B08D}"/>
          </ac:spMkLst>
        </pc:spChg>
        <pc:spChg chg="mod">
          <ac:chgData name="신 도현" userId="2ed1ef2876d933b1" providerId="LiveId" clId="{F82B1ED5-4741-4F72-B8E1-97A4638EFA8C}" dt="2021-07-11T07:28:17.740" v="14924" actId="1076"/>
          <ac:spMkLst>
            <pc:docMk/>
            <pc:sldMk cId="3649954668" sldId="296"/>
            <ac:spMk id="18" creationId="{90847D14-8745-4E01-A9E8-9DA0D8AC9ABA}"/>
          </ac:spMkLst>
        </pc:spChg>
        <pc:spChg chg="mod">
          <ac:chgData name="신 도현" userId="2ed1ef2876d933b1" providerId="LiveId" clId="{F82B1ED5-4741-4F72-B8E1-97A4638EFA8C}" dt="2021-07-11T07:28:13.735" v="14923" actId="20577"/>
          <ac:spMkLst>
            <pc:docMk/>
            <pc:sldMk cId="3649954668" sldId="296"/>
            <ac:spMk id="19" creationId="{D3FED716-D34F-4A44-B47D-85BAE32B99E1}"/>
          </ac:spMkLst>
        </pc:spChg>
        <pc:spChg chg="mod">
          <ac:chgData name="신 도현" userId="2ed1ef2876d933b1" providerId="LiveId" clId="{F82B1ED5-4741-4F72-B8E1-97A4638EFA8C}" dt="2021-07-11T07:28:53.843" v="14934" actId="208"/>
          <ac:spMkLst>
            <pc:docMk/>
            <pc:sldMk cId="3649954668" sldId="296"/>
            <ac:spMk id="21" creationId="{B7D8F2AA-5AF4-46EC-885E-18506421811E}"/>
          </ac:spMkLst>
        </pc:spChg>
        <pc:spChg chg="mod">
          <ac:chgData name="신 도현" userId="2ed1ef2876d933b1" providerId="LiveId" clId="{F82B1ED5-4741-4F72-B8E1-97A4638EFA8C}" dt="2021-07-11T07:28:57.595" v="14935" actId="1076"/>
          <ac:spMkLst>
            <pc:docMk/>
            <pc:sldMk cId="3649954668" sldId="296"/>
            <ac:spMk id="22" creationId="{4DB95304-CE50-41E1-8424-A9FFDD2BF596}"/>
          </ac:spMkLst>
        </pc:spChg>
        <pc:spChg chg="add mod">
          <ac:chgData name="신 도현" userId="2ed1ef2876d933b1" providerId="LiveId" clId="{F82B1ED5-4741-4F72-B8E1-97A4638EFA8C}" dt="2021-07-11T07:58:21.325" v="16450" actId="1076"/>
          <ac:spMkLst>
            <pc:docMk/>
            <pc:sldMk cId="3649954668" sldId="296"/>
            <ac:spMk id="25" creationId="{45BD2209-031C-4C8B-8CB2-CC6FCA3F635E}"/>
          </ac:spMkLst>
        </pc:spChg>
        <pc:grpChg chg="add mod">
          <ac:chgData name="신 도현" userId="2ed1ef2876d933b1" providerId="LiveId" clId="{F82B1ED5-4741-4F72-B8E1-97A4638EFA8C}" dt="2021-07-11T07:58:21.325" v="16450" actId="1076"/>
          <ac:grpSpMkLst>
            <pc:docMk/>
            <pc:sldMk cId="3649954668" sldId="296"/>
            <ac:grpSpMk id="9" creationId="{D4828656-2165-4ABF-837A-FD47CA89D910}"/>
          </ac:grpSpMkLst>
        </pc:grpChg>
        <pc:grpChg chg="add del mod">
          <ac:chgData name="신 도현" userId="2ed1ef2876d933b1" providerId="LiveId" clId="{F82B1ED5-4741-4F72-B8E1-97A4638EFA8C}" dt="2021-07-11T07:58:20.994" v="16448" actId="478"/>
          <ac:grpSpMkLst>
            <pc:docMk/>
            <pc:sldMk cId="3649954668" sldId="296"/>
            <ac:grpSpMk id="11" creationId="{37E43CD4-E521-48C2-9061-8E7663E0F7AC}"/>
          </ac:grpSpMkLst>
        </pc:grpChg>
        <pc:grpChg chg="add mod">
          <ac:chgData name="신 도현" userId="2ed1ef2876d933b1" providerId="LiveId" clId="{F82B1ED5-4741-4F72-B8E1-97A4638EFA8C}" dt="2021-07-11T07:58:21.325" v="16450" actId="1076"/>
          <ac:grpSpMkLst>
            <pc:docMk/>
            <pc:sldMk cId="3649954668" sldId="296"/>
            <ac:grpSpMk id="17" creationId="{DA7D4618-1E2A-42DA-B6A0-268F53C89599}"/>
          </ac:grpSpMkLst>
        </pc:grpChg>
        <pc:grpChg chg="add mod">
          <ac:chgData name="신 도현" userId="2ed1ef2876d933b1" providerId="LiveId" clId="{F82B1ED5-4741-4F72-B8E1-97A4638EFA8C}" dt="2021-07-11T07:58:21.325" v="16450" actId="1076"/>
          <ac:grpSpMkLst>
            <pc:docMk/>
            <pc:sldMk cId="3649954668" sldId="296"/>
            <ac:grpSpMk id="20" creationId="{8C2A903A-B690-454E-AAB3-469186E930F8}"/>
          </ac:grpSpMkLst>
        </pc:grpChg>
        <pc:picChg chg="del">
          <ac:chgData name="신 도현" userId="2ed1ef2876d933b1" providerId="LiveId" clId="{F82B1ED5-4741-4F72-B8E1-97A4638EFA8C}" dt="2021-07-11T07:24:31.341" v="14844" actId="478"/>
          <ac:picMkLst>
            <pc:docMk/>
            <pc:sldMk cId="3649954668" sldId="296"/>
            <ac:picMk id="4" creationId="{A06830ED-4275-49A4-A047-3204CFE95884}"/>
          </ac:picMkLst>
        </pc:picChg>
        <pc:picChg chg="del">
          <ac:chgData name="신 도현" userId="2ed1ef2876d933b1" providerId="LiveId" clId="{F82B1ED5-4741-4F72-B8E1-97A4638EFA8C}" dt="2021-07-11T07:24:31.341" v="14844" actId="478"/>
          <ac:picMkLst>
            <pc:docMk/>
            <pc:sldMk cId="3649954668" sldId="296"/>
            <ac:picMk id="16" creationId="{10135484-7979-406E-A390-1F877241FC85}"/>
          </ac:picMkLst>
        </pc:picChg>
        <pc:cxnChg chg="del">
          <ac:chgData name="신 도현" userId="2ed1ef2876d933b1" providerId="LiveId" clId="{F82B1ED5-4741-4F72-B8E1-97A4638EFA8C}" dt="2021-07-11T07:24:31.341" v="14844" actId="478"/>
          <ac:cxnSpMkLst>
            <pc:docMk/>
            <pc:sldMk cId="3649954668" sldId="296"/>
            <ac:cxnSpMk id="14" creationId="{8BD563A9-FE13-417E-86D3-50368891984C}"/>
          </ac:cxnSpMkLst>
        </pc:cxnChg>
        <pc:cxnChg chg="add mod">
          <ac:chgData name="신 도현" userId="2ed1ef2876d933b1" providerId="LiveId" clId="{F82B1ED5-4741-4F72-B8E1-97A4638EFA8C}" dt="2021-07-11T07:58:21.325" v="16450" actId="1076"/>
          <ac:cxnSpMkLst>
            <pc:docMk/>
            <pc:sldMk cId="3649954668" sldId="296"/>
            <ac:cxnSpMk id="23" creationId="{5DD83D78-51C0-48A0-AE1F-4BA88C351BFB}"/>
          </ac:cxnSpMkLst>
        </pc:cxnChg>
      </pc:sldChg>
      <pc:sldChg chg="addSp delSp modSp add mod">
        <pc:chgData name="신 도현" userId="2ed1ef2876d933b1" providerId="LiveId" clId="{F82B1ED5-4741-4F72-B8E1-97A4638EFA8C}" dt="2021-07-11T08:00:29.098" v="16511" actId="1076"/>
        <pc:sldMkLst>
          <pc:docMk/>
          <pc:sldMk cId="4294398490" sldId="297"/>
        </pc:sldMkLst>
        <pc:spChg chg="del topLvl">
          <ac:chgData name="신 도현" userId="2ed1ef2876d933b1" providerId="LiveId" clId="{F82B1ED5-4741-4F72-B8E1-97A4638EFA8C}" dt="2021-07-11T07:48:29.132" v="16293" actId="478"/>
          <ac:spMkLst>
            <pc:docMk/>
            <pc:sldMk cId="4294398490" sldId="297"/>
            <ac:spMk id="2" creationId="{66AA9C76-91FE-499E-93A3-589B0FE4B1D8}"/>
          </ac:spMkLst>
        </pc:spChg>
        <pc:spChg chg="add mod">
          <ac:chgData name="신 도현" userId="2ed1ef2876d933b1" providerId="LiveId" clId="{F82B1ED5-4741-4F72-B8E1-97A4638EFA8C}" dt="2021-07-11T07:48:48.229" v="16295" actId="164"/>
          <ac:spMkLst>
            <pc:docMk/>
            <pc:sldMk cId="4294398490" sldId="297"/>
            <ac:spMk id="3" creationId="{7D6B65D9-C06D-4BBC-B239-E1538B7F7052}"/>
          </ac:spMkLst>
        </pc:spChg>
        <pc:spChg chg="mod topLvl">
          <ac:chgData name="신 도현" userId="2ed1ef2876d933b1" providerId="LiveId" clId="{F82B1ED5-4741-4F72-B8E1-97A4638EFA8C}" dt="2021-07-11T07:48:48.229" v="16295" actId="164"/>
          <ac:spMkLst>
            <pc:docMk/>
            <pc:sldMk cId="4294398490" sldId="297"/>
            <ac:spMk id="7" creationId="{70000093-B479-445F-86D6-5C55717E6903}"/>
          </ac:spMkLst>
        </pc:spChg>
        <pc:spChg chg="mod topLvl">
          <ac:chgData name="신 도현" userId="2ed1ef2876d933b1" providerId="LiveId" clId="{F82B1ED5-4741-4F72-B8E1-97A4638EFA8C}" dt="2021-07-11T08:00:23.275" v="16510" actId="1076"/>
          <ac:spMkLst>
            <pc:docMk/>
            <pc:sldMk cId="4294398490" sldId="297"/>
            <ac:spMk id="12" creationId="{A7B82771-9301-4C62-82FA-6CAC021989C1}"/>
          </ac:spMkLst>
        </pc:spChg>
        <pc:spChg chg="del mod topLvl">
          <ac:chgData name="신 도현" userId="2ed1ef2876d933b1" providerId="LiveId" clId="{F82B1ED5-4741-4F72-B8E1-97A4638EFA8C}" dt="2021-07-11T07:58:48.208" v="16460" actId="478"/>
          <ac:spMkLst>
            <pc:docMk/>
            <pc:sldMk cId="4294398490" sldId="297"/>
            <ac:spMk id="13" creationId="{54F3AD9A-4FB5-4DDA-A0CC-89DD6710B08D}"/>
          </ac:spMkLst>
        </pc:spChg>
        <pc:spChg chg="mod">
          <ac:chgData name="신 도현" userId="2ed1ef2876d933b1" providerId="LiveId" clId="{F82B1ED5-4741-4F72-B8E1-97A4638EFA8C}" dt="2021-07-11T08:00:29.098" v="16511" actId="1076"/>
          <ac:spMkLst>
            <pc:docMk/>
            <pc:sldMk cId="4294398490" sldId="297"/>
            <ac:spMk id="25" creationId="{45BD2209-031C-4C8B-8CB2-CC6FCA3F635E}"/>
          </ac:spMkLst>
        </pc:spChg>
        <pc:spChg chg="del mod topLvl">
          <ac:chgData name="신 도현" userId="2ed1ef2876d933b1" providerId="LiveId" clId="{F82B1ED5-4741-4F72-B8E1-97A4638EFA8C}" dt="2021-07-11T07:59:35.356" v="16470" actId="478"/>
          <ac:spMkLst>
            <pc:docMk/>
            <pc:sldMk cId="4294398490" sldId="297"/>
            <ac:spMk id="33" creationId="{9612C6AE-8495-48D7-B07F-1BF27749C498}"/>
          </ac:spMkLst>
        </pc:spChg>
        <pc:spChg chg="mod topLvl">
          <ac:chgData name="신 도현" userId="2ed1ef2876d933b1" providerId="LiveId" clId="{F82B1ED5-4741-4F72-B8E1-97A4638EFA8C}" dt="2021-07-11T07:59:47.048" v="16472" actId="164"/>
          <ac:spMkLst>
            <pc:docMk/>
            <pc:sldMk cId="4294398490" sldId="297"/>
            <ac:spMk id="34" creationId="{F91A813A-2D46-4B33-9B18-404427BBE975}"/>
          </ac:spMkLst>
        </pc:spChg>
        <pc:spChg chg="mod">
          <ac:chgData name="신 도현" userId="2ed1ef2876d933b1" providerId="LiveId" clId="{F82B1ED5-4741-4F72-B8E1-97A4638EFA8C}" dt="2021-07-11T07:58:42.044" v="16458"/>
          <ac:spMkLst>
            <pc:docMk/>
            <pc:sldMk cId="4294398490" sldId="297"/>
            <ac:spMk id="36" creationId="{7FE0FE9D-26DF-481C-AF9A-CA0407E46481}"/>
          </ac:spMkLst>
        </pc:spChg>
        <pc:spChg chg="mod">
          <ac:chgData name="신 도현" userId="2ed1ef2876d933b1" providerId="LiveId" clId="{F82B1ED5-4741-4F72-B8E1-97A4638EFA8C}" dt="2021-07-11T07:58:42.044" v="16458"/>
          <ac:spMkLst>
            <pc:docMk/>
            <pc:sldMk cId="4294398490" sldId="297"/>
            <ac:spMk id="37" creationId="{13A00126-BF82-4DD7-8633-9840D433E876}"/>
          </ac:spMkLst>
        </pc:spChg>
        <pc:spChg chg="mod">
          <ac:chgData name="신 도현" userId="2ed1ef2876d933b1" providerId="LiveId" clId="{F82B1ED5-4741-4F72-B8E1-97A4638EFA8C}" dt="2021-07-11T07:58:42.044" v="16458"/>
          <ac:spMkLst>
            <pc:docMk/>
            <pc:sldMk cId="4294398490" sldId="297"/>
            <ac:spMk id="39" creationId="{06F7E22F-558E-4FFF-A65E-5F75E8D3CA85}"/>
          </ac:spMkLst>
        </pc:spChg>
        <pc:spChg chg="mod">
          <ac:chgData name="신 도현" userId="2ed1ef2876d933b1" providerId="LiveId" clId="{F82B1ED5-4741-4F72-B8E1-97A4638EFA8C}" dt="2021-07-11T07:58:42.044" v="16458"/>
          <ac:spMkLst>
            <pc:docMk/>
            <pc:sldMk cId="4294398490" sldId="297"/>
            <ac:spMk id="40" creationId="{F8BA1593-7845-4CD6-8691-F724D7959F17}"/>
          </ac:spMkLst>
        </pc:spChg>
        <pc:spChg chg="add mod">
          <ac:chgData name="신 도현" userId="2ed1ef2876d933b1" providerId="LiveId" clId="{F82B1ED5-4741-4F72-B8E1-97A4638EFA8C}" dt="2021-07-11T07:59:47.048" v="16472" actId="164"/>
          <ac:spMkLst>
            <pc:docMk/>
            <pc:sldMk cId="4294398490" sldId="297"/>
            <ac:spMk id="42" creationId="{B2A3A989-EAD9-4326-9B99-7B0D7B1811F0}"/>
          </ac:spMkLst>
        </pc:spChg>
        <pc:grpChg chg="add del mod">
          <ac:chgData name="신 도현" userId="2ed1ef2876d933b1" providerId="LiveId" clId="{F82B1ED5-4741-4F72-B8E1-97A4638EFA8C}" dt="2021-07-11T07:52:11.713" v="16352" actId="478"/>
          <ac:grpSpMkLst>
            <pc:docMk/>
            <pc:sldMk cId="4294398490" sldId="297"/>
            <ac:grpSpMk id="4" creationId="{EAA66EA5-335F-4A27-8833-41B961C0496F}"/>
          </ac:grpSpMkLst>
        </pc:grpChg>
        <pc:grpChg chg="del mod">
          <ac:chgData name="신 도현" userId="2ed1ef2876d933b1" providerId="LiveId" clId="{F82B1ED5-4741-4F72-B8E1-97A4638EFA8C}" dt="2021-07-11T07:48:29.132" v="16293" actId="478"/>
          <ac:grpSpMkLst>
            <pc:docMk/>
            <pc:sldMk cId="4294398490" sldId="297"/>
            <ac:grpSpMk id="9" creationId="{D4828656-2165-4ABF-837A-FD47CA89D910}"/>
          </ac:grpSpMkLst>
        </pc:grpChg>
        <pc:grpChg chg="del mod">
          <ac:chgData name="신 도현" userId="2ed1ef2876d933b1" providerId="LiveId" clId="{F82B1ED5-4741-4F72-B8E1-97A4638EFA8C}" dt="2021-07-11T07:58:48.208" v="16460" actId="478"/>
          <ac:grpSpMkLst>
            <pc:docMk/>
            <pc:sldMk cId="4294398490" sldId="297"/>
            <ac:grpSpMk id="11" creationId="{37E43CD4-E521-48C2-9061-8E7663E0F7AC}"/>
          </ac:grpSpMkLst>
        </pc:grpChg>
        <pc:grpChg chg="del mod">
          <ac:chgData name="신 도현" userId="2ed1ef2876d933b1" providerId="LiveId" clId="{F82B1ED5-4741-4F72-B8E1-97A4638EFA8C}" dt="2021-07-11T07:52:11.713" v="16352" actId="478"/>
          <ac:grpSpMkLst>
            <pc:docMk/>
            <pc:sldMk cId="4294398490" sldId="297"/>
            <ac:grpSpMk id="17" creationId="{DA7D4618-1E2A-42DA-B6A0-268F53C89599}"/>
          </ac:grpSpMkLst>
        </pc:grpChg>
        <pc:grpChg chg="del">
          <ac:chgData name="신 도현" userId="2ed1ef2876d933b1" providerId="LiveId" clId="{F82B1ED5-4741-4F72-B8E1-97A4638EFA8C}" dt="2021-07-11T07:52:11.713" v="16352" actId="478"/>
          <ac:grpSpMkLst>
            <pc:docMk/>
            <pc:sldMk cId="4294398490" sldId="297"/>
            <ac:grpSpMk id="20" creationId="{8C2A903A-B690-454E-AAB3-469186E930F8}"/>
          </ac:grpSpMkLst>
        </pc:grpChg>
        <pc:grpChg chg="add del mod">
          <ac:chgData name="신 도현" userId="2ed1ef2876d933b1" providerId="LiveId" clId="{F82B1ED5-4741-4F72-B8E1-97A4638EFA8C}" dt="2021-07-11T07:59:35.356" v="16470" actId="478"/>
          <ac:grpSpMkLst>
            <pc:docMk/>
            <pc:sldMk cId="4294398490" sldId="297"/>
            <ac:grpSpMk id="32" creationId="{E9F3B316-CD78-4569-890F-FB138D436D0B}"/>
          </ac:grpSpMkLst>
        </pc:grpChg>
        <pc:grpChg chg="add mod">
          <ac:chgData name="신 도현" userId="2ed1ef2876d933b1" providerId="LiveId" clId="{F82B1ED5-4741-4F72-B8E1-97A4638EFA8C}" dt="2021-07-11T08:00:29.098" v="16511" actId="1076"/>
          <ac:grpSpMkLst>
            <pc:docMk/>
            <pc:sldMk cId="4294398490" sldId="297"/>
            <ac:grpSpMk id="35" creationId="{BC4CA0F9-41E3-4E29-A505-ECEEEC0B49B2}"/>
          </ac:grpSpMkLst>
        </pc:grpChg>
        <pc:grpChg chg="add mod">
          <ac:chgData name="신 도현" userId="2ed1ef2876d933b1" providerId="LiveId" clId="{F82B1ED5-4741-4F72-B8E1-97A4638EFA8C}" dt="2021-07-11T08:00:29.098" v="16511" actId="1076"/>
          <ac:grpSpMkLst>
            <pc:docMk/>
            <pc:sldMk cId="4294398490" sldId="297"/>
            <ac:grpSpMk id="38" creationId="{22553B60-07A3-4BE9-AFCA-E1697E43E717}"/>
          </ac:grpSpMkLst>
        </pc:grpChg>
        <pc:grpChg chg="add mod">
          <ac:chgData name="신 도현" userId="2ed1ef2876d933b1" providerId="LiveId" clId="{F82B1ED5-4741-4F72-B8E1-97A4638EFA8C}" dt="2021-07-11T08:00:29.098" v="16511" actId="1076"/>
          <ac:grpSpMkLst>
            <pc:docMk/>
            <pc:sldMk cId="4294398490" sldId="297"/>
            <ac:grpSpMk id="45" creationId="{D5E1A2B9-BFA7-4D49-951A-76C0E79EF47C}"/>
          </ac:grpSpMkLst>
        </pc:grpChg>
        <pc:picChg chg="add del mod">
          <ac:chgData name="신 도현" userId="2ed1ef2876d933b1" providerId="LiveId" clId="{F82B1ED5-4741-4F72-B8E1-97A4638EFA8C}" dt="2021-07-11T07:58:22.110" v="16455" actId="478"/>
          <ac:picMkLst>
            <pc:docMk/>
            <pc:sldMk cId="4294398490" sldId="297"/>
            <ac:picMk id="24" creationId="{56F8A8A0-0C35-49A9-B669-188CADC0E6B0}"/>
          </ac:picMkLst>
        </pc:picChg>
        <pc:picChg chg="add del mod">
          <ac:chgData name="신 도현" userId="2ed1ef2876d933b1" providerId="LiveId" clId="{F82B1ED5-4741-4F72-B8E1-97A4638EFA8C}" dt="2021-07-11T07:58:21.798" v="16453" actId="478"/>
          <ac:picMkLst>
            <pc:docMk/>
            <pc:sldMk cId="4294398490" sldId="297"/>
            <ac:picMk id="27" creationId="{F5EC9A65-AECF-46F5-AF50-7F48D5064541}"/>
          </ac:picMkLst>
        </pc:picChg>
        <pc:picChg chg="add del mod">
          <ac:chgData name="신 도현" userId="2ed1ef2876d933b1" providerId="LiveId" clId="{F82B1ED5-4741-4F72-B8E1-97A4638EFA8C}" dt="2021-07-11T07:58:21.954" v="16454" actId="478"/>
          <ac:picMkLst>
            <pc:docMk/>
            <pc:sldMk cId="4294398490" sldId="297"/>
            <ac:picMk id="29" creationId="{48C71892-0A06-4EB4-974B-31C5C17A029B}"/>
          </ac:picMkLst>
        </pc:picChg>
        <pc:picChg chg="add del">
          <ac:chgData name="신 도현" userId="2ed1ef2876d933b1" providerId="LiveId" clId="{F82B1ED5-4741-4F72-B8E1-97A4638EFA8C}" dt="2021-07-11T07:58:21.633" v="16452" actId="478"/>
          <ac:picMkLst>
            <pc:docMk/>
            <pc:sldMk cId="4294398490" sldId="297"/>
            <ac:picMk id="31" creationId="{B6ADA43F-1BA8-4E01-9A21-46567F55DB83}"/>
          </ac:picMkLst>
        </pc:picChg>
        <pc:cxnChg chg="del mod">
          <ac:chgData name="신 도현" userId="2ed1ef2876d933b1" providerId="LiveId" clId="{F82B1ED5-4741-4F72-B8E1-97A4638EFA8C}" dt="2021-07-11T07:52:11.713" v="16352" actId="478"/>
          <ac:cxnSpMkLst>
            <pc:docMk/>
            <pc:sldMk cId="4294398490" sldId="297"/>
            <ac:cxnSpMk id="23" creationId="{5DD83D78-51C0-48A0-AE1F-4BA88C351BFB}"/>
          </ac:cxnSpMkLst>
        </pc:cxnChg>
        <pc:cxnChg chg="add mod">
          <ac:chgData name="신 도현" userId="2ed1ef2876d933b1" providerId="LiveId" clId="{F82B1ED5-4741-4F72-B8E1-97A4638EFA8C}" dt="2021-07-11T08:00:29.098" v="16511" actId="1076"/>
          <ac:cxnSpMkLst>
            <pc:docMk/>
            <pc:sldMk cId="4294398490" sldId="297"/>
            <ac:cxnSpMk id="41" creationId="{48CA74DD-A8E3-4783-92B2-0AE59DD33644}"/>
          </ac:cxnSpMkLst>
        </pc:cxnChg>
      </pc:sldChg>
      <pc:sldChg chg="addSp delSp modSp add del mod">
        <pc:chgData name="신 도현" userId="2ed1ef2876d933b1" providerId="LiveId" clId="{F82B1ED5-4741-4F72-B8E1-97A4638EFA8C}" dt="2021-07-11T08:08:49.713" v="16773" actId="1076"/>
        <pc:sldMkLst>
          <pc:docMk/>
          <pc:sldMk cId="437107471" sldId="298"/>
        </pc:sldMkLst>
        <pc:spChg chg="add mod">
          <ac:chgData name="신 도현" userId="2ed1ef2876d933b1" providerId="LiveId" clId="{F82B1ED5-4741-4F72-B8E1-97A4638EFA8C}" dt="2021-07-11T08:03:30.496" v="16625" actId="1076"/>
          <ac:spMkLst>
            <pc:docMk/>
            <pc:sldMk cId="437107471" sldId="298"/>
            <ac:spMk id="2" creationId="{784510B7-BEE1-4984-8E2D-C94F147DDAC5}"/>
          </ac:spMkLst>
        </pc:spChg>
        <pc:spChg chg="add mod ord">
          <ac:chgData name="신 도현" userId="2ed1ef2876d933b1" providerId="LiveId" clId="{F82B1ED5-4741-4F72-B8E1-97A4638EFA8C}" dt="2021-07-11T08:08:46.503" v="16772" actId="14100"/>
          <ac:spMkLst>
            <pc:docMk/>
            <pc:sldMk cId="437107471" sldId="298"/>
            <ac:spMk id="4" creationId="{586F1BB6-E7A1-484C-9B4C-C14DAFB9FDEF}"/>
          </ac:spMkLst>
        </pc:spChg>
        <pc:spChg chg="add mod">
          <ac:chgData name="신 도현" userId="2ed1ef2876d933b1" providerId="LiveId" clId="{F82B1ED5-4741-4F72-B8E1-97A4638EFA8C}" dt="2021-07-11T08:08:49.713" v="16773" actId="1076"/>
          <ac:spMkLst>
            <pc:docMk/>
            <pc:sldMk cId="437107471" sldId="298"/>
            <ac:spMk id="7" creationId="{1702ABFF-FE30-4881-BB8F-47EA125C8E07}"/>
          </ac:spMkLst>
        </pc:spChg>
        <pc:spChg chg="mod">
          <ac:chgData name="신 도현" userId="2ed1ef2876d933b1" providerId="LiveId" clId="{F82B1ED5-4741-4F72-B8E1-97A4638EFA8C}" dt="2021-07-11T08:00:46.297" v="16515" actId="1076"/>
          <ac:spMkLst>
            <pc:docMk/>
            <pc:sldMk cId="437107471" sldId="298"/>
            <ac:spMk id="13" creationId="{54F3AD9A-4FB5-4DDA-A0CC-89DD6710B08D}"/>
          </ac:spMkLst>
        </pc:spChg>
        <pc:spChg chg="del">
          <ac:chgData name="신 도현" userId="2ed1ef2876d933b1" providerId="LiveId" clId="{F82B1ED5-4741-4F72-B8E1-97A4638EFA8C}" dt="2021-07-11T08:00:36.126" v="16512" actId="478"/>
          <ac:spMkLst>
            <pc:docMk/>
            <pc:sldMk cId="437107471" sldId="298"/>
            <ac:spMk id="25" creationId="{45BD2209-031C-4C8B-8CB2-CC6FCA3F635E}"/>
          </ac:spMkLst>
        </pc:spChg>
        <pc:grpChg chg="mod">
          <ac:chgData name="신 도현" userId="2ed1ef2876d933b1" providerId="LiveId" clId="{F82B1ED5-4741-4F72-B8E1-97A4638EFA8C}" dt="2021-07-11T08:05:16.341" v="16649" actId="1076"/>
          <ac:grpSpMkLst>
            <pc:docMk/>
            <pc:sldMk cId="437107471" sldId="298"/>
            <ac:grpSpMk id="10" creationId="{2DC97536-148D-497D-B785-5FBEF9092098}"/>
          </ac:grpSpMkLst>
        </pc:grpChg>
        <pc:grpChg chg="del mod">
          <ac:chgData name="신 도현" userId="2ed1ef2876d933b1" providerId="LiveId" clId="{F82B1ED5-4741-4F72-B8E1-97A4638EFA8C}" dt="2021-07-11T08:00:48.127" v="16517" actId="478"/>
          <ac:grpSpMkLst>
            <pc:docMk/>
            <pc:sldMk cId="437107471" sldId="298"/>
            <ac:grpSpMk id="11" creationId="{37E43CD4-E521-48C2-9061-8E7663E0F7AC}"/>
          </ac:grpSpMkLst>
        </pc:grpChg>
        <pc:picChg chg="mod">
          <ac:chgData name="신 도현" userId="2ed1ef2876d933b1" providerId="LiveId" clId="{F82B1ED5-4741-4F72-B8E1-97A4638EFA8C}" dt="2021-07-11T08:02:08.917" v="16563" actId="1035"/>
          <ac:picMkLst>
            <pc:docMk/>
            <pc:sldMk cId="437107471" sldId="298"/>
            <ac:picMk id="24" creationId="{56F8A8A0-0C35-49A9-B669-188CADC0E6B0}"/>
          </ac:picMkLst>
        </pc:picChg>
        <pc:picChg chg="mod ord">
          <ac:chgData name="신 도현" userId="2ed1ef2876d933b1" providerId="LiveId" clId="{F82B1ED5-4741-4F72-B8E1-97A4638EFA8C}" dt="2021-07-11T08:03:27.313" v="16624" actId="166"/>
          <ac:picMkLst>
            <pc:docMk/>
            <pc:sldMk cId="437107471" sldId="298"/>
            <ac:picMk id="27" creationId="{F5EC9A65-AECF-46F5-AF50-7F48D5064541}"/>
          </ac:picMkLst>
        </pc:picChg>
        <pc:picChg chg="mod">
          <ac:chgData name="신 도현" userId="2ed1ef2876d933b1" providerId="LiveId" clId="{F82B1ED5-4741-4F72-B8E1-97A4638EFA8C}" dt="2021-07-11T08:02:08.917" v="16563" actId="1035"/>
          <ac:picMkLst>
            <pc:docMk/>
            <pc:sldMk cId="437107471" sldId="298"/>
            <ac:picMk id="29" creationId="{48C71892-0A06-4EB4-974B-31C5C17A029B}"/>
          </ac:picMkLst>
        </pc:picChg>
        <pc:picChg chg="mod ord">
          <ac:chgData name="신 도현" userId="2ed1ef2876d933b1" providerId="LiveId" clId="{F82B1ED5-4741-4F72-B8E1-97A4638EFA8C}" dt="2021-07-11T08:08:42.023" v="16771" actId="1076"/>
          <ac:picMkLst>
            <pc:docMk/>
            <pc:sldMk cId="437107471" sldId="298"/>
            <ac:picMk id="31" creationId="{B6ADA43F-1BA8-4E01-9A21-46567F55DB83}"/>
          </ac:picMkLst>
        </pc:picChg>
        <pc:cxnChg chg="add mod">
          <ac:chgData name="신 도현" userId="2ed1ef2876d933b1" providerId="LiveId" clId="{F82B1ED5-4741-4F72-B8E1-97A4638EFA8C}" dt="2021-07-11T08:04:03.915" v="16630" actId="692"/>
          <ac:cxnSpMkLst>
            <pc:docMk/>
            <pc:sldMk cId="437107471" sldId="298"/>
            <ac:cxnSpMk id="14" creationId="{9F4A9D06-0436-4580-803C-F455929F85EB}"/>
          </ac:cxnSpMkLst>
        </pc:cxnChg>
      </pc:sldChg>
      <pc:sldChg chg="addSp delSp modSp add mod">
        <pc:chgData name="신 도현" userId="2ed1ef2876d933b1" providerId="LiveId" clId="{F82B1ED5-4741-4F72-B8E1-97A4638EFA8C}" dt="2021-07-11T08:14:43.460" v="16957" actId="1076"/>
        <pc:sldMkLst>
          <pc:docMk/>
          <pc:sldMk cId="3491328893" sldId="299"/>
        </pc:sldMkLst>
        <pc:spChg chg="del">
          <ac:chgData name="신 도현" userId="2ed1ef2876d933b1" providerId="LiveId" clId="{F82B1ED5-4741-4F72-B8E1-97A4638EFA8C}" dt="2021-07-11T08:13:36.255" v="16775" actId="478"/>
          <ac:spMkLst>
            <pc:docMk/>
            <pc:sldMk cId="3491328893" sldId="299"/>
            <ac:spMk id="2" creationId="{784510B7-BEE1-4984-8E2D-C94F147DDAC5}"/>
          </ac:spMkLst>
        </pc:spChg>
        <pc:spChg chg="del">
          <ac:chgData name="신 도현" userId="2ed1ef2876d933b1" providerId="LiveId" clId="{F82B1ED5-4741-4F72-B8E1-97A4638EFA8C}" dt="2021-07-11T08:13:36.255" v="16775" actId="478"/>
          <ac:spMkLst>
            <pc:docMk/>
            <pc:sldMk cId="3491328893" sldId="299"/>
            <ac:spMk id="4" creationId="{586F1BB6-E7A1-484C-9B4C-C14DAFB9FDEF}"/>
          </ac:spMkLst>
        </pc:spChg>
        <pc:spChg chg="del">
          <ac:chgData name="신 도현" userId="2ed1ef2876d933b1" providerId="LiveId" clId="{F82B1ED5-4741-4F72-B8E1-97A4638EFA8C}" dt="2021-07-11T08:13:36.255" v="16775" actId="478"/>
          <ac:spMkLst>
            <pc:docMk/>
            <pc:sldMk cId="3491328893" sldId="299"/>
            <ac:spMk id="7" creationId="{1702ABFF-FE30-4881-BB8F-47EA125C8E07}"/>
          </ac:spMkLst>
        </pc:spChg>
        <pc:spChg chg="add mod">
          <ac:chgData name="신 도현" userId="2ed1ef2876d933b1" providerId="LiveId" clId="{F82B1ED5-4741-4F72-B8E1-97A4638EFA8C}" dt="2021-07-11T08:14:43.460" v="16957" actId="1076"/>
          <ac:spMkLst>
            <pc:docMk/>
            <pc:sldMk cId="3491328893" sldId="299"/>
            <ac:spMk id="9" creationId="{13CD7AD6-DD8C-4732-9E49-410362DEB10B}"/>
          </ac:spMkLst>
        </pc:spChg>
        <pc:picChg chg="add mod">
          <ac:chgData name="신 도현" userId="2ed1ef2876d933b1" providerId="LiveId" clId="{F82B1ED5-4741-4F72-B8E1-97A4638EFA8C}" dt="2021-07-11T08:13:46.821" v="16778" actId="1076"/>
          <ac:picMkLst>
            <pc:docMk/>
            <pc:sldMk cId="3491328893" sldId="299"/>
            <ac:picMk id="8" creationId="{CE78FEAD-A026-4576-8113-0BDE7A7EC274}"/>
          </ac:picMkLst>
        </pc:picChg>
        <pc:picChg chg="del">
          <ac:chgData name="신 도현" userId="2ed1ef2876d933b1" providerId="LiveId" clId="{F82B1ED5-4741-4F72-B8E1-97A4638EFA8C}" dt="2021-07-11T08:13:36.255" v="16775" actId="478"/>
          <ac:picMkLst>
            <pc:docMk/>
            <pc:sldMk cId="3491328893" sldId="299"/>
            <ac:picMk id="24" creationId="{56F8A8A0-0C35-49A9-B669-188CADC0E6B0}"/>
          </ac:picMkLst>
        </pc:picChg>
        <pc:picChg chg="del">
          <ac:chgData name="신 도현" userId="2ed1ef2876d933b1" providerId="LiveId" clId="{F82B1ED5-4741-4F72-B8E1-97A4638EFA8C}" dt="2021-07-11T08:13:36.255" v="16775" actId="478"/>
          <ac:picMkLst>
            <pc:docMk/>
            <pc:sldMk cId="3491328893" sldId="299"/>
            <ac:picMk id="27" creationId="{F5EC9A65-AECF-46F5-AF50-7F48D5064541}"/>
          </ac:picMkLst>
        </pc:picChg>
        <pc:picChg chg="del">
          <ac:chgData name="신 도현" userId="2ed1ef2876d933b1" providerId="LiveId" clId="{F82B1ED5-4741-4F72-B8E1-97A4638EFA8C}" dt="2021-07-11T08:13:36.255" v="16775" actId="478"/>
          <ac:picMkLst>
            <pc:docMk/>
            <pc:sldMk cId="3491328893" sldId="299"/>
            <ac:picMk id="29" creationId="{48C71892-0A06-4EB4-974B-31C5C17A029B}"/>
          </ac:picMkLst>
        </pc:picChg>
        <pc:picChg chg="del">
          <ac:chgData name="신 도현" userId="2ed1ef2876d933b1" providerId="LiveId" clId="{F82B1ED5-4741-4F72-B8E1-97A4638EFA8C}" dt="2021-07-11T08:13:36.255" v="16775" actId="478"/>
          <ac:picMkLst>
            <pc:docMk/>
            <pc:sldMk cId="3491328893" sldId="299"/>
            <ac:picMk id="31" creationId="{B6ADA43F-1BA8-4E01-9A21-46567F55DB83}"/>
          </ac:picMkLst>
        </pc:picChg>
        <pc:cxnChg chg="del">
          <ac:chgData name="신 도현" userId="2ed1ef2876d933b1" providerId="LiveId" clId="{F82B1ED5-4741-4F72-B8E1-97A4638EFA8C}" dt="2021-07-11T08:13:36.255" v="16775" actId="478"/>
          <ac:cxnSpMkLst>
            <pc:docMk/>
            <pc:sldMk cId="3491328893" sldId="299"/>
            <ac:cxnSpMk id="14" creationId="{9F4A9D06-0436-4580-803C-F455929F85EB}"/>
          </ac:cxnSpMkLst>
        </pc:cxnChg>
      </pc:sldChg>
      <pc:sldChg chg="addSp delSp modSp add del mod">
        <pc:chgData name="신 도현" userId="2ed1ef2876d933b1" providerId="LiveId" clId="{F82B1ED5-4741-4F72-B8E1-97A4638EFA8C}" dt="2021-07-12T14:29:46.812" v="17457" actId="47"/>
        <pc:sldMkLst>
          <pc:docMk/>
          <pc:sldMk cId="3506841571" sldId="300"/>
        </pc:sldMkLst>
        <pc:spChg chg="del">
          <ac:chgData name="신 도현" userId="2ed1ef2876d933b1" providerId="LiveId" clId="{F82B1ED5-4741-4F72-B8E1-97A4638EFA8C}" dt="2021-07-11T08:18:58.850" v="16963" actId="478"/>
          <ac:spMkLst>
            <pc:docMk/>
            <pc:sldMk cId="3506841571" sldId="300"/>
            <ac:spMk id="8" creationId="{2F34F953-A3AA-4092-B3F5-E98D42146A03}"/>
          </ac:spMkLst>
        </pc:spChg>
        <pc:spChg chg="del topLvl">
          <ac:chgData name="신 도현" userId="2ed1ef2876d933b1" providerId="LiveId" clId="{F82B1ED5-4741-4F72-B8E1-97A4638EFA8C}" dt="2021-07-12T14:11:07.841" v="17059" actId="478"/>
          <ac:spMkLst>
            <pc:docMk/>
            <pc:sldMk cId="3506841571" sldId="300"/>
            <ac:spMk id="12" creationId="{A7B82771-9301-4C62-82FA-6CAC021989C1}"/>
          </ac:spMkLst>
        </pc:spChg>
        <pc:spChg chg="mod topLvl">
          <ac:chgData name="신 도현" userId="2ed1ef2876d933b1" providerId="LiveId" clId="{F82B1ED5-4741-4F72-B8E1-97A4638EFA8C}" dt="2021-07-12T14:27:36.107" v="17455"/>
          <ac:spMkLst>
            <pc:docMk/>
            <pc:sldMk cId="3506841571" sldId="300"/>
            <ac:spMk id="13" creationId="{54F3AD9A-4FB5-4DDA-A0CC-89DD6710B08D}"/>
          </ac:spMkLst>
        </pc:spChg>
        <pc:spChg chg="add mod">
          <ac:chgData name="신 도현" userId="2ed1ef2876d933b1" providerId="LiveId" clId="{F82B1ED5-4741-4F72-B8E1-97A4638EFA8C}" dt="2021-07-12T14:25:52.140" v="17327" actId="207"/>
          <ac:spMkLst>
            <pc:docMk/>
            <pc:sldMk cId="3506841571" sldId="300"/>
            <ac:spMk id="15" creationId="{20D7947E-73C8-4776-82AD-7EB92A9BEB75}"/>
          </ac:spMkLst>
        </pc:spChg>
        <pc:grpChg chg="del">
          <ac:chgData name="신 도현" userId="2ed1ef2876d933b1" providerId="LiveId" clId="{F82B1ED5-4741-4F72-B8E1-97A4638EFA8C}" dt="2021-07-12T14:11:07.841" v="17059" actId="478"/>
          <ac:grpSpMkLst>
            <pc:docMk/>
            <pc:sldMk cId="3506841571" sldId="300"/>
            <ac:grpSpMk id="11" creationId="{37E43CD4-E521-48C2-9061-8E7663E0F7AC}"/>
          </ac:grpSpMkLst>
        </pc:grpChg>
        <pc:picChg chg="del">
          <ac:chgData name="신 도현" userId="2ed1ef2876d933b1" providerId="LiveId" clId="{F82B1ED5-4741-4F72-B8E1-97A4638EFA8C}" dt="2021-07-11T08:18:58.850" v="16963" actId="478"/>
          <ac:picMkLst>
            <pc:docMk/>
            <pc:sldMk cId="3506841571" sldId="300"/>
            <ac:picMk id="7" creationId="{5966647D-4114-4F06-8FE3-016F52327AA9}"/>
          </ac:picMkLst>
        </pc:picChg>
        <pc:picChg chg="del">
          <ac:chgData name="신 도현" userId="2ed1ef2876d933b1" providerId="LiveId" clId="{F82B1ED5-4741-4F72-B8E1-97A4638EFA8C}" dt="2021-07-11T08:18:58.850" v="16963" actId="478"/>
          <ac:picMkLst>
            <pc:docMk/>
            <pc:sldMk cId="3506841571" sldId="300"/>
            <ac:picMk id="16" creationId="{8E14C95E-E133-4B60-8B0C-6ED208E616BE}"/>
          </ac:picMkLst>
        </pc:picChg>
        <pc:cxnChg chg="del">
          <ac:chgData name="신 도현" userId="2ed1ef2876d933b1" providerId="LiveId" clId="{F82B1ED5-4741-4F72-B8E1-97A4638EFA8C}" dt="2021-07-11T08:18:58.850" v="16963" actId="478"/>
          <ac:cxnSpMkLst>
            <pc:docMk/>
            <pc:sldMk cId="3506841571" sldId="300"/>
            <ac:cxnSpMk id="14" creationId="{8BD563A9-FE13-417E-86D3-50368891984C}"/>
          </ac:cxnSpMkLst>
        </pc:cxnChg>
      </pc:sldChg>
      <pc:sldChg chg="addSp modSp add mod">
        <pc:chgData name="신 도현" userId="2ed1ef2876d933b1" providerId="LiveId" clId="{F82B1ED5-4741-4F72-B8E1-97A4638EFA8C}" dt="2021-07-12T14:32:05.357" v="17559" actId="1036"/>
        <pc:sldMkLst>
          <pc:docMk/>
          <pc:sldMk cId="955339437" sldId="301"/>
        </pc:sldMkLst>
        <pc:spChg chg="add mod">
          <ac:chgData name="신 도현" userId="2ed1ef2876d933b1" providerId="LiveId" clId="{F82B1ED5-4741-4F72-B8E1-97A4638EFA8C}" dt="2021-07-12T14:32:05.357" v="17559" actId="1036"/>
          <ac:spMkLst>
            <pc:docMk/>
            <pc:sldMk cId="955339437" sldId="301"/>
            <ac:spMk id="7" creationId="{404C4140-C169-407D-82CF-B545D76B8744}"/>
          </ac:spMkLst>
        </pc:spChg>
        <pc:spChg chg="mod">
          <ac:chgData name="신 도현" userId="2ed1ef2876d933b1" providerId="LiveId" clId="{F82B1ED5-4741-4F72-B8E1-97A4638EFA8C}" dt="2021-07-12T14:32:05.357" v="17559" actId="1036"/>
          <ac:spMkLst>
            <pc:docMk/>
            <pc:sldMk cId="955339437" sldId="301"/>
            <ac:spMk id="13" creationId="{54F3AD9A-4FB5-4DDA-A0CC-89DD6710B08D}"/>
          </ac:spMkLst>
        </pc:spChg>
        <pc:spChg chg="mod">
          <ac:chgData name="신 도현" userId="2ed1ef2876d933b1" providerId="LiveId" clId="{F82B1ED5-4741-4F72-B8E1-97A4638EFA8C}" dt="2021-07-12T14:32:05.357" v="17559" actId="1036"/>
          <ac:spMkLst>
            <pc:docMk/>
            <pc:sldMk cId="955339437" sldId="301"/>
            <ac:spMk id="15" creationId="{20D7947E-73C8-4776-82AD-7EB92A9BEB75}"/>
          </ac:spMkLst>
        </pc:spChg>
      </pc:sldChg>
      <pc:sldChg chg="addSp delSp modSp add mod">
        <pc:chgData name="신 도현" userId="2ed1ef2876d933b1" providerId="LiveId" clId="{F82B1ED5-4741-4F72-B8E1-97A4638EFA8C}" dt="2021-07-12T15:04:02.404" v="17705" actId="1076"/>
        <pc:sldMkLst>
          <pc:docMk/>
          <pc:sldMk cId="106271902" sldId="302"/>
        </pc:sldMkLst>
        <pc:spChg chg="add del mod">
          <ac:chgData name="신 도현" userId="2ed1ef2876d933b1" providerId="LiveId" clId="{F82B1ED5-4741-4F72-B8E1-97A4638EFA8C}" dt="2021-07-12T14:56:51.035" v="17588" actId="478"/>
          <ac:spMkLst>
            <pc:docMk/>
            <pc:sldMk cId="106271902" sldId="302"/>
            <ac:spMk id="4" creationId="{45C71071-0778-40D4-BFD9-C539B42BA98A}"/>
          </ac:spMkLst>
        </pc:spChg>
        <pc:spChg chg="mod">
          <ac:chgData name="신 도현" userId="2ed1ef2876d933b1" providerId="LiveId" clId="{F82B1ED5-4741-4F72-B8E1-97A4638EFA8C}" dt="2021-07-12T14:36:28.380" v="17583" actId="14100"/>
          <ac:spMkLst>
            <pc:docMk/>
            <pc:sldMk cId="106271902" sldId="302"/>
            <ac:spMk id="5" creationId="{25A5DB54-9069-4AD1-A72E-4BDB68826E31}"/>
          </ac:spMkLst>
        </pc:spChg>
        <pc:grpChg chg="mod">
          <ac:chgData name="신 도현" userId="2ed1ef2876d933b1" providerId="LiveId" clId="{F82B1ED5-4741-4F72-B8E1-97A4638EFA8C}" dt="2021-07-12T15:04:02.404" v="17705" actId="1076"/>
          <ac:grpSpMkLst>
            <pc:docMk/>
            <pc:sldMk cId="106271902" sldId="302"/>
            <ac:grpSpMk id="19" creationId="{82D71FE5-60D8-4363-98F9-2FE4E7A27D95}"/>
          </ac:grpSpMkLst>
        </pc:grpChg>
        <pc:picChg chg="del">
          <ac:chgData name="신 도현" userId="2ed1ef2876d933b1" providerId="LiveId" clId="{F82B1ED5-4741-4F72-B8E1-97A4638EFA8C}" dt="2021-07-12T14:36:31.684" v="17584" actId="478"/>
          <ac:picMkLst>
            <pc:docMk/>
            <pc:sldMk cId="106271902" sldId="302"/>
            <ac:picMk id="3076" creationId="{5B889EA3-7F40-49C6-9C0D-F74F7803AF0F}"/>
          </ac:picMkLst>
        </pc:picChg>
        <pc:cxnChg chg="mod">
          <ac:chgData name="신 도현" userId="2ed1ef2876d933b1" providerId="LiveId" clId="{F82B1ED5-4741-4F72-B8E1-97A4638EFA8C}" dt="2021-07-12T14:36:28.380" v="17583" actId="14100"/>
          <ac:cxnSpMkLst>
            <pc:docMk/>
            <pc:sldMk cId="106271902" sldId="302"/>
            <ac:cxnSpMk id="6" creationId="{C1E53E15-27DD-433A-B6C9-36AF223C1C04}"/>
          </ac:cxnSpMkLst>
        </pc:cxnChg>
        <pc:cxnChg chg="mod">
          <ac:chgData name="신 도현" userId="2ed1ef2876d933b1" providerId="LiveId" clId="{F82B1ED5-4741-4F72-B8E1-97A4638EFA8C}" dt="2021-07-12T15:04:02.404" v="17705" actId="1076"/>
          <ac:cxnSpMkLst>
            <pc:docMk/>
            <pc:sldMk cId="106271902" sldId="302"/>
            <ac:cxnSpMk id="11" creationId="{A30539FC-5315-4585-B6FE-C6D5D20894EE}"/>
          </ac:cxnSpMkLst>
        </pc:cxnChg>
      </pc:sldChg>
      <pc:sldChg chg="addSp delSp modSp add mod">
        <pc:chgData name="신 도현" userId="2ed1ef2876d933b1" providerId="LiveId" clId="{F82B1ED5-4741-4F72-B8E1-97A4638EFA8C}" dt="2021-07-12T15:19:44.722" v="18614" actId="14100"/>
        <pc:sldMkLst>
          <pc:docMk/>
          <pc:sldMk cId="829420020" sldId="303"/>
        </pc:sldMkLst>
        <pc:spChg chg="add mod ord">
          <ac:chgData name="신 도현" userId="2ed1ef2876d933b1" providerId="LiveId" clId="{F82B1ED5-4741-4F72-B8E1-97A4638EFA8C}" dt="2021-07-12T15:19:44.722" v="18614" actId="14100"/>
          <ac:spMkLst>
            <pc:docMk/>
            <pc:sldMk cId="829420020" sldId="303"/>
            <ac:spMk id="9" creationId="{B2889103-4F24-4C79-A4DD-C07F254E33DA}"/>
          </ac:spMkLst>
        </pc:spChg>
        <pc:spChg chg="mod">
          <ac:chgData name="신 도현" userId="2ed1ef2876d933b1" providerId="LiveId" clId="{F82B1ED5-4741-4F72-B8E1-97A4638EFA8C}" dt="2021-07-12T15:19:20.610" v="18580" actId="1076"/>
          <ac:spMkLst>
            <pc:docMk/>
            <pc:sldMk cId="829420020" sldId="303"/>
            <ac:spMk id="17" creationId="{626810F9-6B64-47CD-BC82-E2CCB545A2F2}"/>
          </ac:spMkLst>
        </pc:spChg>
        <pc:spChg chg="mod">
          <ac:chgData name="신 도현" userId="2ed1ef2876d933b1" providerId="LiveId" clId="{F82B1ED5-4741-4F72-B8E1-97A4638EFA8C}" dt="2021-07-12T15:18:54.453" v="18569" actId="1038"/>
          <ac:spMkLst>
            <pc:docMk/>
            <pc:sldMk cId="829420020" sldId="303"/>
            <ac:spMk id="21" creationId="{BADEDC0D-3254-42F4-8B69-91D6881F6B50}"/>
          </ac:spMkLst>
        </pc:spChg>
        <pc:spChg chg="mod">
          <ac:chgData name="신 도현" userId="2ed1ef2876d933b1" providerId="LiveId" clId="{F82B1ED5-4741-4F72-B8E1-97A4638EFA8C}" dt="2021-07-12T15:06:44.608" v="17818" actId="1076"/>
          <ac:spMkLst>
            <pc:docMk/>
            <pc:sldMk cId="829420020" sldId="303"/>
            <ac:spMk id="36" creationId="{0296CDFA-004F-4730-AB8C-B98CEAF3D90B}"/>
          </ac:spMkLst>
        </pc:spChg>
        <pc:spChg chg="mod">
          <ac:chgData name="신 도현" userId="2ed1ef2876d933b1" providerId="LiveId" clId="{F82B1ED5-4741-4F72-B8E1-97A4638EFA8C}" dt="2021-07-12T15:19:38.927" v="18613" actId="1037"/>
          <ac:spMkLst>
            <pc:docMk/>
            <pc:sldMk cId="829420020" sldId="303"/>
            <ac:spMk id="43" creationId="{A75D272A-6287-4D19-9EAF-9B5396C3BAAD}"/>
          </ac:spMkLst>
        </pc:spChg>
        <pc:spChg chg="mod">
          <ac:chgData name="신 도현" userId="2ed1ef2876d933b1" providerId="LiveId" clId="{F82B1ED5-4741-4F72-B8E1-97A4638EFA8C}" dt="2021-07-12T15:03:34.793" v="17701" actId="1076"/>
          <ac:spMkLst>
            <pc:docMk/>
            <pc:sldMk cId="829420020" sldId="303"/>
            <ac:spMk id="46" creationId="{4E44F283-4F3B-4617-9890-EA884DA7DCD4}"/>
          </ac:spMkLst>
        </pc:spChg>
        <pc:spChg chg="add mod">
          <ac:chgData name="신 도현" userId="2ed1ef2876d933b1" providerId="LiveId" clId="{F82B1ED5-4741-4F72-B8E1-97A4638EFA8C}" dt="2021-07-12T15:19:38.927" v="18613" actId="1037"/>
          <ac:spMkLst>
            <pc:docMk/>
            <pc:sldMk cId="829420020" sldId="303"/>
            <ac:spMk id="47" creationId="{F733C321-7BE6-4506-ADDB-C769822076EA}"/>
          </ac:spMkLst>
        </pc:spChg>
        <pc:spChg chg="add mod">
          <ac:chgData name="신 도현" userId="2ed1ef2876d933b1" providerId="LiveId" clId="{F82B1ED5-4741-4F72-B8E1-97A4638EFA8C}" dt="2021-07-12T15:18:32.551" v="18529" actId="1076"/>
          <ac:spMkLst>
            <pc:docMk/>
            <pc:sldMk cId="829420020" sldId="303"/>
            <ac:spMk id="50" creationId="{49AFD7BF-2C58-4DDF-9C99-4813248F0E3E}"/>
          </ac:spMkLst>
        </pc:spChg>
        <pc:grpChg chg="mod">
          <ac:chgData name="신 도현" userId="2ed1ef2876d933b1" providerId="LiveId" clId="{F82B1ED5-4741-4F72-B8E1-97A4638EFA8C}" dt="2021-07-12T15:05:27.115" v="17769" actId="1035"/>
          <ac:grpSpMkLst>
            <pc:docMk/>
            <pc:sldMk cId="829420020" sldId="303"/>
            <ac:grpSpMk id="2" creationId="{29E39E43-ED1F-4A89-945E-707BDF1D5983}"/>
          </ac:grpSpMkLst>
        </pc:grpChg>
        <pc:grpChg chg="del">
          <ac:chgData name="신 도현" userId="2ed1ef2876d933b1" providerId="LiveId" clId="{F82B1ED5-4741-4F72-B8E1-97A4638EFA8C}" dt="2021-07-12T15:00:18.500" v="17638" actId="478"/>
          <ac:grpSpMkLst>
            <pc:docMk/>
            <pc:sldMk cId="829420020" sldId="303"/>
            <ac:grpSpMk id="19" creationId="{82D71FE5-60D8-4363-98F9-2FE4E7A27D95}"/>
          </ac:grpSpMkLst>
        </pc:grpChg>
        <pc:grpChg chg="mod">
          <ac:chgData name="신 도현" userId="2ed1ef2876d933b1" providerId="LiveId" clId="{F82B1ED5-4741-4F72-B8E1-97A4638EFA8C}" dt="2021-07-12T15:19:28.555" v="18582" actId="14100"/>
          <ac:grpSpMkLst>
            <pc:docMk/>
            <pc:sldMk cId="829420020" sldId="303"/>
            <ac:grpSpMk id="22" creationId="{2589B3AB-7E97-42D0-9C35-59E8479B1F6B}"/>
          </ac:grpSpMkLst>
        </pc:grpChg>
        <pc:grpChg chg="mod">
          <ac:chgData name="신 도현" userId="2ed1ef2876d933b1" providerId="LiveId" clId="{F82B1ED5-4741-4F72-B8E1-97A4638EFA8C}" dt="2021-07-12T15:19:25.196" v="18581" actId="1076"/>
          <ac:grpSpMkLst>
            <pc:docMk/>
            <pc:sldMk cId="829420020" sldId="303"/>
            <ac:grpSpMk id="27" creationId="{8B933945-5632-4E61-83D2-52FF280055FC}"/>
          </ac:grpSpMkLst>
        </pc:grpChg>
        <pc:grpChg chg="mod">
          <ac:chgData name="신 도현" userId="2ed1ef2876d933b1" providerId="LiveId" clId="{F82B1ED5-4741-4F72-B8E1-97A4638EFA8C}" dt="2021-07-12T15:05:27.115" v="17769" actId="1035"/>
          <ac:grpSpMkLst>
            <pc:docMk/>
            <pc:sldMk cId="829420020" sldId="303"/>
            <ac:grpSpMk id="37" creationId="{310B30D3-185A-4631-94A8-49D5BC67E702}"/>
          </ac:grpSpMkLst>
        </pc:grpChg>
        <pc:picChg chg="mod">
          <ac:chgData name="신 도현" userId="2ed1ef2876d933b1" providerId="LiveId" clId="{F82B1ED5-4741-4F72-B8E1-97A4638EFA8C}" dt="2021-07-12T15:19:17.814" v="18579" actId="1076"/>
          <ac:picMkLst>
            <pc:docMk/>
            <pc:sldMk cId="829420020" sldId="303"/>
            <ac:picMk id="26" creationId="{1064FA40-CE3D-4C1F-AD21-C1BE335F595D}"/>
          </ac:picMkLst>
        </pc:picChg>
        <pc:picChg chg="mod">
          <ac:chgData name="신 도현" userId="2ed1ef2876d933b1" providerId="LiveId" clId="{F82B1ED5-4741-4F72-B8E1-97A4638EFA8C}" dt="2021-07-12T15:04:28.443" v="17711" actId="1035"/>
          <ac:picMkLst>
            <pc:docMk/>
            <pc:sldMk cId="829420020" sldId="303"/>
            <ac:picMk id="44" creationId="{4676CBF3-B62E-4D33-B013-DBD4F7F9F8D4}"/>
          </ac:picMkLst>
        </pc:picChg>
        <pc:picChg chg="add mod">
          <ac:chgData name="신 도현" userId="2ed1ef2876d933b1" providerId="LiveId" clId="{F82B1ED5-4741-4F72-B8E1-97A4638EFA8C}" dt="2021-07-12T15:18:29.833" v="18528" actId="1076"/>
          <ac:picMkLst>
            <pc:docMk/>
            <pc:sldMk cId="829420020" sldId="303"/>
            <ac:picMk id="49" creationId="{E378F186-0708-43DB-B860-2AE04158BB12}"/>
          </ac:picMkLst>
        </pc:picChg>
        <pc:cxnChg chg="del mod">
          <ac:chgData name="신 도현" userId="2ed1ef2876d933b1" providerId="LiveId" clId="{F82B1ED5-4741-4F72-B8E1-97A4638EFA8C}" dt="2021-07-12T15:01:17.795" v="17650" actId="478"/>
          <ac:cxnSpMkLst>
            <pc:docMk/>
            <pc:sldMk cId="829420020" sldId="303"/>
            <ac:cxnSpMk id="11" creationId="{A30539FC-5315-4585-B6FE-C6D5D20894EE}"/>
          </ac:cxnSpMkLst>
        </pc:cxnChg>
        <pc:cxnChg chg="mod">
          <ac:chgData name="신 도현" userId="2ed1ef2876d933b1" providerId="LiveId" clId="{F82B1ED5-4741-4F72-B8E1-97A4638EFA8C}" dt="2021-07-12T15:03:07.577" v="17697" actId="14100"/>
          <ac:cxnSpMkLst>
            <pc:docMk/>
            <pc:sldMk cId="829420020" sldId="303"/>
            <ac:cxnSpMk id="15" creationId="{62E98DFC-829C-4A89-B484-1FFF56150065}"/>
          </ac:cxnSpMkLst>
        </pc:cxnChg>
        <pc:cxnChg chg="mod">
          <ac:chgData name="신 도현" userId="2ed1ef2876d933b1" providerId="LiveId" clId="{F82B1ED5-4741-4F72-B8E1-97A4638EFA8C}" dt="2021-07-12T15:19:31.963" v="18583" actId="14100"/>
          <ac:cxnSpMkLst>
            <pc:docMk/>
            <pc:sldMk cId="829420020" sldId="303"/>
            <ac:cxnSpMk id="31" creationId="{B12DC445-F649-4923-8882-6B110D378312}"/>
          </ac:cxnSpMkLst>
        </pc:cxnChg>
        <pc:cxnChg chg="mod">
          <ac:chgData name="신 도현" userId="2ed1ef2876d933b1" providerId="LiveId" clId="{F82B1ED5-4741-4F72-B8E1-97A4638EFA8C}" dt="2021-07-12T15:04:28.443" v="17711" actId="1035"/>
          <ac:cxnSpMkLst>
            <pc:docMk/>
            <pc:sldMk cId="829420020" sldId="303"/>
            <ac:cxnSpMk id="45" creationId="{1C9CBC3E-3FE6-4D94-AB47-B312F4EAE54F}"/>
          </ac:cxnSpMkLst>
        </pc:cxnChg>
        <pc:cxnChg chg="add mod">
          <ac:chgData name="신 도현" userId="2ed1ef2876d933b1" providerId="LiveId" clId="{F82B1ED5-4741-4F72-B8E1-97A4638EFA8C}" dt="2021-07-12T15:05:27.115" v="17769" actId="1035"/>
          <ac:cxnSpMkLst>
            <pc:docMk/>
            <pc:sldMk cId="829420020" sldId="303"/>
            <ac:cxnSpMk id="48" creationId="{6AA739CB-AE92-40D4-8F67-D39C87FA8B0A}"/>
          </ac:cxnSpMkLst>
        </pc:cxnChg>
        <pc:cxnChg chg="del mod">
          <ac:chgData name="신 도현" userId="2ed1ef2876d933b1" providerId="LiveId" clId="{F82B1ED5-4741-4F72-B8E1-97A4638EFA8C}" dt="2021-07-12T15:01:10.029" v="17647" actId="478"/>
          <ac:cxnSpMkLst>
            <pc:docMk/>
            <pc:sldMk cId="829420020" sldId="303"/>
            <ac:cxnSpMk id="53" creationId="{188A95F2-A66A-4E67-9668-19A214E3E492}"/>
          </ac:cxnSpMkLst>
        </pc:cxnChg>
      </pc:sldChg>
      <pc:sldChg chg="addSp delSp modSp add mod">
        <pc:chgData name="신 도현" userId="2ed1ef2876d933b1" providerId="LiveId" clId="{F82B1ED5-4741-4F72-B8E1-97A4638EFA8C}" dt="2021-07-12T15:37:46.711" v="19066" actId="478"/>
        <pc:sldMkLst>
          <pc:docMk/>
          <pc:sldMk cId="4226575213" sldId="304"/>
        </pc:sldMkLst>
        <pc:spChg chg="add mod">
          <ac:chgData name="신 도현" userId="2ed1ef2876d933b1" providerId="LiveId" clId="{F82B1ED5-4741-4F72-B8E1-97A4638EFA8C}" dt="2021-07-12T15:16:26.751" v="18492"/>
          <ac:spMkLst>
            <pc:docMk/>
            <pc:sldMk cId="4226575213" sldId="304"/>
            <ac:spMk id="4" creationId="{1CE3657A-CE21-477D-B915-BEBDF0CC6C62}"/>
          </ac:spMkLst>
        </pc:spChg>
        <pc:spChg chg="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9" creationId="{B2889103-4F24-4C79-A4DD-C07F254E33DA}"/>
          </ac:spMkLst>
        </pc:spChg>
        <pc:spChg chg="del topLvl">
          <ac:chgData name="신 도현" userId="2ed1ef2876d933b1" providerId="LiveId" clId="{F82B1ED5-4741-4F72-B8E1-97A4638EFA8C}" dt="2021-07-12T15:06:58.452" v="17821" actId="478"/>
          <ac:spMkLst>
            <pc:docMk/>
            <pc:sldMk cId="4226575213" sldId="304"/>
            <ac:spMk id="36" creationId="{0296CDFA-004F-4730-AB8C-B98CEAF3D90B}"/>
          </ac:spMkLst>
        </pc:spChg>
        <pc:spChg chg="del mod">
          <ac:chgData name="신 도현" userId="2ed1ef2876d933b1" providerId="LiveId" clId="{F82B1ED5-4741-4F72-B8E1-97A4638EFA8C}" dt="2021-07-12T15:19:56.632" v="18615" actId="478"/>
          <ac:spMkLst>
            <pc:docMk/>
            <pc:sldMk cId="4226575213" sldId="304"/>
            <ac:spMk id="43" creationId="{A75D272A-6287-4D19-9EAF-9B5396C3BAAD}"/>
          </ac:spMkLst>
        </pc:spChg>
        <pc:spChg chg="del mod">
          <ac:chgData name="신 도현" userId="2ed1ef2876d933b1" providerId="LiveId" clId="{F82B1ED5-4741-4F72-B8E1-97A4638EFA8C}" dt="2021-07-12T15:19:56.632" v="18615" actId="478"/>
          <ac:spMkLst>
            <pc:docMk/>
            <pc:sldMk cId="4226575213" sldId="304"/>
            <ac:spMk id="47" creationId="{F733C321-7BE6-4506-ADDB-C769822076EA}"/>
          </ac:spMkLst>
        </pc:spChg>
        <pc:spChg chg="del">
          <ac:chgData name="신 도현" userId="2ed1ef2876d933b1" providerId="LiveId" clId="{F82B1ED5-4741-4F72-B8E1-97A4638EFA8C}" dt="2021-07-12T15:07:51.185" v="17826" actId="478"/>
          <ac:spMkLst>
            <pc:docMk/>
            <pc:sldMk cId="4226575213" sldId="304"/>
            <ac:spMk id="50" creationId="{49AFD7BF-2C58-4DDF-9C99-4813248F0E3E}"/>
          </ac:spMkLst>
        </pc:spChg>
        <pc:spChg chg="add del mod">
          <ac:chgData name="신 도현" userId="2ed1ef2876d933b1" providerId="LiveId" clId="{F82B1ED5-4741-4F72-B8E1-97A4638EFA8C}" dt="2021-07-12T15:19:56.632" v="18615" actId="478"/>
          <ac:spMkLst>
            <pc:docMk/>
            <pc:sldMk cId="4226575213" sldId="304"/>
            <ac:spMk id="51" creationId="{A73239F7-0F7A-44EF-979F-B4C858D3D8DE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52" creationId="{A73BB8F2-2A0F-4185-8473-3995FD54B91D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53" creationId="{3AF82E82-FE79-461E-851F-79B4D372042F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54" creationId="{A4180289-1F9F-44ED-8AF0-85F8ADDA3D10}"/>
          </ac:spMkLst>
        </pc:spChg>
        <pc:spChg chg="add del mod">
          <ac:chgData name="신 도현" userId="2ed1ef2876d933b1" providerId="LiveId" clId="{F82B1ED5-4741-4F72-B8E1-97A4638EFA8C}" dt="2021-07-12T15:17:58.129" v="18526" actId="478"/>
          <ac:spMkLst>
            <pc:docMk/>
            <pc:sldMk cId="4226575213" sldId="304"/>
            <ac:spMk id="56" creationId="{A592B7EC-8007-435D-AA4B-9F7734F1EB4B}"/>
          </ac:spMkLst>
        </pc:spChg>
        <pc:spChg chg="add del mod">
          <ac:chgData name="신 도현" userId="2ed1ef2876d933b1" providerId="LiveId" clId="{F82B1ED5-4741-4F72-B8E1-97A4638EFA8C}" dt="2021-07-12T15:20:06.092" v="18617" actId="478"/>
          <ac:spMkLst>
            <pc:docMk/>
            <pc:sldMk cId="4226575213" sldId="304"/>
            <ac:spMk id="57" creationId="{024094B9-E7B6-41F3-BDAD-DD0D46C854D8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60" creationId="{C9B0AA3D-04C7-4441-BC0B-DC2C439184E3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62" creationId="{69DEFD00-A421-4A0C-B07F-EEC176793F39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67" creationId="{F5676112-A76F-415F-A573-BCD837D50F43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68" creationId="{A089120F-8A89-46C2-8D96-C55577A9ACC1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78" creationId="{0A172FFF-1FBC-4960-AB1B-94B5D80CB760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80" creationId="{066EA678-9BFE-4C3B-9486-A656BA12E9F0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82" creationId="{48449CB0-31D5-4CE9-A3AA-0829390896ED}"/>
          </ac:spMkLst>
        </pc:spChg>
        <pc:spChg chg="mod">
          <ac:chgData name="신 도현" userId="2ed1ef2876d933b1" providerId="LiveId" clId="{F82B1ED5-4741-4F72-B8E1-97A4638EFA8C}" dt="2021-07-12T15:20:02.953" v="18616"/>
          <ac:spMkLst>
            <pc:docMk/>
            <pc:sldMk cId="4226575213" sldId="304"/>
            <ac:spMk id="84" creationId="{2CD48405-EBA1-455D-914B-825318574910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85" creationId="{A196DDFF-5D4B-4E39-8A2B-B420795F1845}"/>
          </ac:spMkLst>
        </pc:spChg>
        <pc:spChg chg="add del mod">
          <ac:chgData name="신 도현" userId="2ed1ef2876d933b1" providerId="LiveId" clId="{F82B1ED5-4741-4F72-B8E1-97A4638EFA8C}" dt="2021-07-12T15:20:08.598" v="18619" actId="478"/>
          <ac:spMkLst>
            <pc:docMk/>
            <pc:sldMk cId="4226575213" sldId="304"/>
            <ac:spMk id="88" creationId="{2320B480-7AE4-4A42-9F97-DD904BA25619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90" creationId="{07F0014C-42EC-4450-BDEE-88E38EF3BBE6}"/>
          </ac:spMkLst>
        </pc:spChg>
        <pc:spChg chg="add mod">
          <ac:chgData name="신 도현" userId="2ed1ef2876d933b1" providerId="LiveId" clId="{F82B1ED5-4741-4F72-B8E1-97A4638EFA8C}" dt="2021-07-12T15:23:57.179" v="18717" actId="1038"/>
          <ac:spMkLst>
            <pc:docMk/>
            <pc:sldMk cId="4226575213" sldId="304"/>
            <ac:spMk id="91" creationId="{8A5CD8B4-ECE6-4C7C-8440-7E0A574ACD31}"/>
          </ac:spMkLst>
        </pc:spChg>
        <pc:spChg chg="add del mod">
          <ac:chgData name="신 도현" userId="2ed1ef2876d933b1" providerId="LiveId" clId="{F82B1ED5-4741-4F72-B8E1-97A4638EFA8C}" dt="2021-07-12T15:27:29.476" v="18883"/>
          <ac:spMkLst>
            <pc:docMk/>
            <pc:sldMk cId="4226575213" sldId="304"/>
            <ac:spMk id="92" creationId="{9A762027-BA46-4A45-AD25-A71358EDFDDD}"/>
          </ac:spMkLst>
        </pc:spChg>
        <pc:spChg chg="add del mod">
          <ac:chgData name="신 도현" userId="2ed1ef2876d933b1" providerId="LiveId" clId="{F82B1ED5-4741-4F72-B8E1-97A4638EFA8C}" dt="2021-07-12T15:27:48.615" v="18900" actId="478"/>
          <ac:spMkLst>
            <pc:docMk/>
            <pc:sldMk cId="4226575213" sldId="304"/>
            <ac:spMk id="93" creationId="{57D958DA-0D6A-42C6-8C79-78934CA3A4C4}"/>
          </ac:spMkLst>
        </pc:spChg>
        <pc:spChg chg="add del mod">
          <ac:chgData name="신 도현" userId="2ed1ef2876d933b1" providerId="LiveId" clId="{F82B1ED5-4741-4F72-B8E1-97A4638EFA8C}" dt="2021-07-12T15:31:27.689" v="19001" actId="478"/>
          <ac:spMkLst>
            <pc:docMk/>
            <pc:sldMk cId="4226575213" sldId="304"/>
            <ac:spMk id="94" creationId="{6A4737E6-5250-45AF-940F-CEA037AB3DEF}"/>
          </ac:spMkLst>
        </pc:spChg>
        <pc:spChg chg="add del mod">
          <ac:chgData name="신 도현" userId="2ed1ef2876d933b1" providerId="LiveId" clId="{F82B1ED5-4741-4F72-B8E1-97A4638EFA8C}" dt="2021-07-12T15:30:45.105" v="18975" actId="21"/>
          <ac:spMkLst>
            <pc:docMk/>
            <pc:sldMk cId="4226575213" sldId="304"/>
            <ac:spMk id="95" creationId="{04A6878A-F5AF-49B0-80C0-910387C3EC98}"/>
          </ac:spMkLst>
        </pc:spChg>
        <pc:spChg chg="add del mod">
          <ac:chgData name="신 도현" userId="2ed1ef2876d933b1" providerId="LiveId" clId="{F82B1ED5-4741-4F72-B8E1-97A4638EFA8C}" dt="2021-07-12T15:37:46.711" v="19066" actId="478"/>
          <ac:spMkLst>
            <pc:docMk/>
            <pc:sldMk cId="4226575213" sldId="304"/>
            <ac:spMk id="96" creationId="{07691A9E-B4E4-4339-9F45-E07AD9AF86EA}"/>
          </ac:spMkLst>
        </pc:spChg>
        <pc:grpChg chg="del mod">
          <ac:chgData name="신 도현" userId="2ed1ef2876d933b1" providerId="LiveId" clId="{F82B1ED5-4741-4F72-B8E1-97A4638EFA8C}" dt="2021-07-12T15:19:56.632" v="18615" actId="478"/>
          <ac:grpSpMkLst>
            <pc:docMk/>
            <pc:sldMk cId="4226575213" sldId="304"/>
            <ac:grpSpMk id="2" creationId="{29E39E43-ED1F-4A89-945E-707BDF1D5983}"/>
          </ac:grpSpMkLst>
        </pc:grpChg>
        <pc:grpChg chg="del mod">
          <ac:chgData name="신 도현" userId="2ed1ef2876d933b1" providerId="LiveId" clId="{F82B1ED5-4741-4F72-B8E1-97A4638EFA8C}" dt="2021-07-12T15:19:56.632" v="18615" actId="478"/>
          <ac:grpSpMkLst>
            <pc:docMk/>
            <pc:sldMk cId="4226575213" sldId="304"/>
            <ac:grpSpMk id="22" creationId="{2589B3AB-7E97-42D0-9C35-59E8479B1F6B}"/>
          </ac:grpSpMkLst>
        </pc:grpChg>
        <pc:grpChg chg="del mod">
          <ac:chgData name="신 도현" userId="2ed1ef2876d933b1" providerId="LiveId" clId="{F82B1ED5-4741-4F72-B8E1-97A4638EFA8C}" dt="2021-07-12T15:19:56.632" v="18615" actId="478"/>
          <ac:grpSpMkLst>
            <pc:docMk/>
            <pc:sldMk cId="4226575213" sldId="304"/>
            <ac:grpSpMk id="27" creationId="{8B933945-5632-4E61-83D2-52FF280055FC}"/>
          </ac:grpSpMkLst>
        </pc:grpChg>
        <pc:grpChg chg="del">
          <ac:chgData name="신 도현" userId="2ed1ef2876d933b1" providerId="LiveId" clId="{F82B1ED5-4741-4F72-B8E1-97A4638EFA8C}" dt="2021-07-12T15:06:58.452" v="17821" actId="478"/>
          <ac:grpSpMkLst>
            <pc:docMk/>
            <pc:sldMk cId="4226575213" sldId="304"/>
            <ac:grpSpMk id="37" creationId="{310B30D3-185A-4631-94A8-49D5BC67E702}"/>
          </ac:grpSpMkLst>
        </pc:grpChg>
        <pc:grpChg chg="add mod">
          <ac:chgData name="신 도현" userId="2ed1ef2876d933b1" providerId="LiveId" clId="{F82B1ED5-4741-4F72-B8E1-97A4638EFA8C}" dt="2021-07-12T15:23:57.179" v="18717" actId="1038"/>
          <ac:grpSpMkLst>
            <pc:docMk/>
            <pc:sldMk cId="4226575213" sldId="304"/>
            <ac:grpSpMk id="58" creationId="{B14A994E-BDD0-4BDF-A35F-A2175D21685C}"/>
          </ac:grpSpMkLst>
        </pc:grpChg>
        <pc:grpChg chg="add mod">
          <ac:chgData name="신 도현" userId="2ed1ef2876d933b1" providerId="LiveId" clId="{F82B1ED5-4741-4F72-B8E1-97A4638EFA8C}" dt="2021-07-12T15:23:57.179" v="18717" actId="1038"/>
          <ac:grpSpMkLst>
            <pc:docMk/>
            <pc:sldMk cId="4226575213" sldId="304"/>
            <ac:grpSpMk id="61" creationId="{8C77B89B-3F6E-43D5-9147-FC4A488EB659}"/>
          </ac:grpSpMkLst>
        </pc:grpChg>
        <pc:grpChg chg="add mod">
          <ac:chgData name="신 도현" userId="2ed1ef2876d933b1" providerId="LiveId" clId="{F82B1ED5-4741-4F72-B8E1-97A4638EFA8C}" dt="2021-07-12T15:23:57.179" v="18717" actId="1038"/>
          <ac:grpSpMkLst>
            <pc:docMk/>
            <pc:sldMk cId="4226575213" sldId="304"/>
            <ac:grpSpMk id="65" creationId="{911C83A0-9A75-47CF-8BA4-580C2C706342}"/>
          </ac:grpSpMkLst>
        </pc:grpChg>
        <pc:grpChg chg="add mod">
          <ac:chgData name="신 도현" userId="2ed1ef2876d933b1" providerId="LiveId" clId="{F82B1ED5-4741-4F72-B8E1-97A4638EFA8C}" dt="2021-07-12T15:23:57.179" v="18717" actId="1038"/>
          <ac:grpSpMkLst>
            <pc:docMk/>
            <pc:sldMk cId="4226575213" sldId="304"/>
            <ac:grpSpMk id="69" creationId="{69BB62CB-4F0D-4FAE-B3D2-B39C0C0E2A9C}"/>
          </ac:grpSpMkLst>
        </pc:grpChg>
        <pc:grpChg chg="mod">
          <ac:chgData name="신 도현" userId="2ed1ef2876d933b1" providerId="LiveId" clId="{F82B1ED5-4741-4F72-B8E1-97A4638EFA8C}" dt="2021-07-12T15:20:02.953" v="18616"/>
          <ac:grpSpMkLst>
            <pc:docMk/>
            <pc:sldMk cId="4226575213" sldId="304"/>
            <ac:grpSpMk id="70" creationId="{CF42A3EC-C386-4FC1-9C33-B770C2D74CBF}"/>
          </ac:grpSpMkLst>
        </pc:grpChg>
        <pc:grpChg chg="mod">
          <ac:chgData name="신 도현" userId="2ed1ef2876d933b1" providerId="LiveId" clId="{F82B1ED5-4741-4F72-B8E1-97A4638EFA8C}" dt="2021-07-12T15:20:02.953" v="18616"/>
          <ac:grpSpMkLst>
            <pc:docMk/>
            <pc:sldMk cId="4226575213" sldId="304"/>
            <ac:grpSpMk id="71" creationId="{FF580C45-6EBE-4B6F-850A-81D31F9C7CCB}"/>
          </ac:grpSpMkLst>
        </pc:grpChg>
        <pc:grpChg chg="mod">
          <ac:chgData name="신 도현" userId="2ed1ef2876d933b1" providerId="LiveId" clId="{F82B1ED5-4741-4F72-B8E1-97A4638EFA8C}" dt="2021-07-12T15:20:02.953" v="18616"/>
          <ac:grpSpMkLst>
            <pc:docMk/>
            <pc:sldMk cId="4226575213" sldId="304"/>
            <ac:grpSpMk id="73" creationId="{24A2EB56-DF7D-4C70-9C0E-04F58B86CCF2}"/>
          </ac:grpSpMkLst>
        </pc:grpChg>
        <pc:picChg chg="del mod topLvl">
          <ac:chgData name="신 도현" userId="2ed1ef2876d933b1" providerId="LiveId" clId="{F82B1ED5-4741-4F72-B8E1-97A4638EFA8C}" dt="2021-07-12T15:19:56.632" v="18615" actId="478"/>
          <ac:picMkLst>
            <pc:docMk/>
            <pc:sldMk cId="4226575213" sldId="304"/>
            <ac:picMk id="35" creationId="{6D2723BA-25D4-4E98-A366-79FDDB4A705A}"/>
          </ac:picMkLst>
        </pc:picChg>
        <pc:picChg chg="del">
          <ac:chgData name="신 도현" userId="2ed1ef2876d933b1" providerId="LiveId" clId="{F82B1ED5-4741-4F72-B8E1-97A4638EFA8C}" dt="2021-07-12T15:07:50.357" v="17825" actId="478"/>
          <ac:picMkLst>
            <pc:docMk/>
            <pc:sldMk cId="4226575213" sldId="304"/>
            <ac:picMk id="49" creationId="{E378F186-0708-43DB-B860-2AE04158BB12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63" creationId="{00DD5D86-8D02-43D1-B2BE-C3A378264023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66" creationId="{0F3AEA04-8564-425D-A6E2-88193C5CE0CF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76" creationId="{E22752AD-EB9B-445C-940F-B91FB6277E81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79" creationId="{B9D5DC66-BD8A-4001-B25B-B0883D5DE23B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81" creationId="{9CC65682-BFA3-4828-BA6B-7090B6D5844F}"/>
          </ac:picMkLst>
        </pc:picChg>
        <pc:picChg chg="mod">
          <ac:chgData name="신 도현" userId="2ed1ef2876d933b1" providerId="LiveId" clId="{F82B1ED5-4741-4F72-B8E1-97A4638EFA8C}" dt="2021-07-12T15:20:02.953" v="18616"/>
          <ac:picMkLst>
            <pc:docMk/>
            <pc:sldMk cId="4226575213" sldId="304"/>
            <ac:picMk id="83" creationId="{DF83CA03-F3CB-45C8-A0C2-9B2E3D998FDD}"/>
          </ac:picMkLst>
        </pc:picChg>
        <pc:picChg chg="add del mod">
          <ac:chgData name="신 도현" userId="2ed1ef2876d933b1" providerId="LiveId" clId="{F82B1ED5-4741-4F72-B8E1-97A4638EFA8C}" dt="2021-07-12T15:20:07.319" v="18618" actId="478"/>
          <ac:picMkLst>
            <pc:docMk/>
            <pc:sldMk cId="4226575213" sldId="304"/>
            <ac:picMk id="87" creationId="{CE11E3FD-87A7-4D8C-87D2-BD74A07F3D53}"/>
          </ac:picMkLst>
        </pc:picChg>
        <pc:cxnChg chg="mod">
          <ac:chgData name="신 도현" userId="2ed1ef2876d933b1" providerId="LiveId" clId="{F82B1ED5-4741-4F72-B8E1-97A4638EFA8C}" dt="2021-07-12T15:08:32.198" v="17832" actId="14100"/>
          <ac:cxnSpMkLst>
            <pc:docMk/>
            <pc:sldMk cId="4226575213" sldId="304"/>
            <ac:cxnSpMk id="15" creationId="{62E98DFC-829C-4A89-B484-1FFF56150065}"/>
          </ac:cxnSpMkLst>
        </pc:cxnChg>
        <pc:cxnChg chg="del mod">
          <ac:chgData name="신 도현" userId="2ed1ef2876d933b1" providerId="LiveId" clId="{F82B1ED5-4741-4F72-B8E1-97A4638EFA8C}" dt="2021-07-12T15:19:56.632" v="18615" actId="478"/>
          <ac:cxnSpMkLst>
            <pc:docMk/>
            <pc:sldMk cId="4226575213" sldId="304"/>
            <ac:cxnSpMk id="31" creationId="{B12DC445-F649-4923-8882-6B110D378312}"/>
          </ac:cxnSpMkLst>
        </pc:cxnChg>
        <pc:cxnChg chg="mod">
          <ac:chgData name="신 도현" userId="2ed1ef2876d933b1" providerId="LiveId" clId="{F82B1ED5-4741-4F72-B8E1-97A4638EFA8C}" dt="2021-07-12T15:19:56.632" v="18615" actId="478"/>
          <ac:cxnSpMkLst>
            <pc:docMk/>
            <pc:sldMk cId="4226575213" sldId="304"/>
            <ac:cxnSpMk id="42" creationId="{0AE011C3-6C4A-4C1C-B83F-C3B63F36EEAB}"/>
          </ac:cxnSpMkLst>
        </pc:cxnChg>
        <pc:cxnChg chg="mod">
          <ac:chgData name="신 도현" userId="2ed1ef2876d933b1" providerId="LiveId" clId="{F82B1ED5-4741-4F72-B8E1-97A4638EFA8C}" dt="2021-07-12T15:19:56.632" v="18615" actId="478"/>
          <ac:cxnSpMkLst>
            <pc:docMk/>
            <pc:sldMk cId="4226575213" sldId="304"/>
            <ac:cxnSpMk id="45" creationId="{1C9CBC3E-3FE6-4D94-AB47-B312F4EAE54F}"/>
          </ac:cxnSpMkLst>
        </pc:cxnChg>
        <pc:cxnChg chg="del mod">
          <ac:chgData name="신 도현" userId="2ed1ef2876d933b1" providerId="LiveId" clId="{F82B1ED5-4741-4F72-B8E1-97A4638EFA8C}" dt="2021-07-12T15:19:56.632" v="18615" actId="478"/>
          <ac:cxnSpMkLst>
            <pc:docMk/>
            <pc:sldMk cId="4226575213" sldId="304"/>
            <ac:cxnSpMk id="48" creationId="{6AA739CB-AE92-40D4-8F67-D39C87FA8B0A}"/>
          </ac:cxnSpMkLst>
        </pc:cxnChg>
        <pc:cxnChg chg="add del mod">
          <ac:chgData name="신 도현" userId="2ed1ef2876d933b1" providerId="LiveId" clId="{F82B1ED5-4741-4F72-B8E1-97A4638EFA8C}" dt="2021-07-12T15:19:56.632" v="18615" actId="478"/>
          <ac:cxnSpMkLst>
            <pc:docMk/>
            <pc:sldMk cId="4226575213" sldId="304"/>
            <ac:cxnSpMk id="55" creationId="{27C29298-9154-45AA-A610-1986A9294C3C}"/>
          </ac:cxnSpMkLst>
        </pc:cxnChg>
        <pc:cxnChg chg="mod">
          <ac:chgData name="신 도현" userId="2ed1ef2876d933b1" providerId="LiveId" clId="{F82B1ED5-4741-4F72-B8E1-97A4638EFA8C}" dt="2021-07-12T15:20:48.420" v="18645" actId="14100"/>
          <ac:cxnSpMkLst>
            <pc:docMk/>
            <pc:sldMk cId="4226575213" sldId="304"/>
            <ac:cxnSpMk id="59" creationId="{9F1DFCEB-F8A0-4F44-9065-9ADCCF74FFAE}"/>
          </ac:cxnSpMkLst>
        </pc:cxnChg>
        <pc:cxnChg chg="add mod">
          <ac:chgData name="신 도현" userId="2ed1ef2876d933b1" providerId="LiveId" clId="{F82B1ED5-4741-4F72-B8E1-97A4638EFA8C}" dt="2021-07-12T15:23:57.179" v="18717" actId="1038"/>
          <ac:cxnSpMkLst>
            <pc:docMk/>
            <pc:sldMk cId="4226575213" sldId="304"/>
            <ac:cxnSpMk id="64" creationId="{EC1158A3-EF6E-4D26-8932-ED88BE2C00F5}"/>
          </ac:cxnSpMkLst>
        </pc:cxnChg>
        <pc:cxnChg chg="mod">
          <ac:chgData name="신 도현" userId="2ed1ef2876d933b1" providerId="LiveId" clId="{F82B1ED5-4741-4F72-B8E1-97A4638EFA8C}" dt="2021-07-12T15:20:02.953" v="18616"/>
          <ac:cxnSpMkLst>
            <pc:docMk/>
            <pc:sldMk cId="4226575213" sldId="304"/>
            <ac:cxnSpMk id="72" creationId="{C67BBB6F-D1B2-4F90-9394-91C9FAA8F0A8}"/>
          </ac:cxnSpMkLst>
        </pc:cxnChg>
        <pc:cxnChg chg="mod">
          <ac:chgData name="신 도현" userId="2ed1ef2876d933b1" providerId="LiveId" clId="{F82B1ED5-4741-4F72-B8E1-97A4638EFA8C}" dt="2021-07-12T15:20:02.953" v="18616"/>
          <ac:cxnSpMkLst>
            <pc:docMk/>
            <pc:sldMk cId="4226575213" sldId="304"/>
            <ac:cxnSpMk id="74" creationId="{E7A6F86F-6DFA-4D83-ABA9-09A07AA544D4}"/>
          </ac:cxnSpMkLst>
        </pc:cxnChg>
        <pc:cxnChg chg="mod">
          <ac:chgData name="신 도현" userId="2ed1ef2876d933b1" providerId="LiveId" clId="{F82B1ED5-4741-4F72-B8E1-97A4638EFA8C}" dt="2021-07-12T15:20:02.953" v="18616"/>
          <ac:cxnSpMkLst>
            <pc:docMk/>
            <pc:sldMk cId="4226575213" sldId="304"/>
            <ac:cxnSpMk id="75" creationId="{E60F2BF3-878B-4BD3-83FA-75C3AF28D180}"/>
          </ac:cxnSpMkLst>
        </pc:cxnChg>
        <pc:cxnChg chg="mod">
          <ac:chgData name="신 도현" userId="2ed1ef2876d933b1" providerId="LiveId" clId="{F82B1ED5-4741-4F72-B8E1-97A4638EFA8C}" dt="2021-07-12T15:20:02.953" v="18616"/>
          <ac:cxnSpMkLst>
            <pc:docMk/>
            <pc:sldMk cId="4226575213" sldId="304"/>
            <ac:cxnSpMk id="77" creationId="{CABDB3D3-D9B6-4CC5-935D-4FD35616694C}"/>
          </ac:cxnSpMkLst>
        </pc:cxnChg>
        <pc:cxnChg chg="add mod">
          <ac:chgData name="신 도현" userId="2ed1ef2876d933b1" providerId="LiveId" clId="{F82B1ED5-4741-4F72-B8E1-97A4638EFA8C}" dt="2021-07-12T15:23:57.179" v="18717" actId="1038"/>
          <ac:cxnSpMkLst>
            <pc:docMk/>
            <pc:sldMk cId="4226575213" sldId="304"/>
            <ac:cxnSpMk id="86" creationId="{5DA00C4C-DEB4-4AF0-A225-8098CD074EA4}"/>
          </ac:cxnSpMkLst>
        </pc:cxnChg>
        <pc:cxnChg chg="add mod">
          <ac:chgData name="신 도현" userId="2ed1ef2876d933b1" providerId="LiveId" clId="{F82B1ED5-4741-4F72-B8E1-97A4638EFA8C}" dt="2021-07-12T15:23:57.179" v="18717" actId="1038"/>
          <ac:cxnSpMkLst>
            <pc:docMk/>
            <pc:sldMk cId="4226575213" sldId="304"/>
            <ac:cxnSpMk id="89" creationId="{B0F1E471-5A59-4866-BC0E-BDB93C73B0A4}"/>
          </ac:cxnSpMkLst>
        </pc:cxnChg>
      </pc:sldChg>
      <pc:sldChg chg="addSp delSp modSp add del mod">
        <pc:chgData name="신 도현" userId="2ed1ef2876d933b1" providerId="LiveId" clId="{F82B1ED5-4741-4F72-B8E1-97A4638EFA8C}" dt="2021-07-12T15:24:08.598" v="18719" actId="47"/>
        <pc:sldMkLst>
          <pc:docMk/>
          <pc:sldMk cId="2912814648" sldId="305"/>
        </pc:sldMkLst>
        <pc:spChg chg="del">
          <ac:chgData name="신 도현" userId="2ed1ef2876d933b1" providerId="LiveId" clId="{F82B1ED5-4741-4F72-B8E1-97A4638EFA8C}" dt="2021-07-12T15:16:43.726" v="18494" actId="478"/>
          <ac:spMkLst>
            <pc:docMk/>
            <pc:sldMk cId="2912814648" sldId="305"/>
            <ac:spMk id="4" creationId="{1CE3657A-CE21-477D-B915-BEBDF0CC6C62}"/>
          </ac:spMkLst>
        </pc:spChg>
        <pc:spChg chg="add mod">
          <ac:chgData name="신 도현" userId="2ed1ef2876d933b1" providerId="LiveId" clId="{F82B1ED5-4741-4F72-B8E1-97A4638EFA8C}" dt="2021-07-12T15:17:08.622" v="18519" actId="1076"/>
          <ac:spMkLst>
            <pc:docMk/>
            <pc:sldMk cId="2912814648" sldId="305"/>
            <ac:spMk id="49" creationId="{756BD59A-9B55-4668-BD17-B9E5A78A1D42}"/>
          </ac:spMkLst>
        </pc:spChg>
        <pc:spChg chg="add mod">
          <ac:chgData name="신 도현" userId="2ed1ef2876d933b1" providerId="LiveId" clId="{F82B1ED5-4741-4F72-B8E1-97A4638EFA8C}" dt="2021-07-12T15:17:22.780" v="18520"/>
          <ac:spMkLst>
            <pc:docMk/>
            <pc:sldMk cId="2912814648" sldId="305"/>
            <ac:spMk id="50" creationId="{8C09E532-F525-4934-8BC5-4EC5667D8586}"/>
          </ac:spMkLst>
        </pc:spChg>
      </pc:sldChg>
      <pc:sldChg chg="addSp modSp add mod">
        <pc:chgData name="신 도현" userId="2ed1ef2876d933b1" providerId="LiveId" clId="{F82B1ED5-4741-4F72-B8E1-97A4638EFA8C}" dt="2021-07-12T15:31:18.091" v="19000" actId="1076"/>
        <pc:sldMkLst>
          <pc:docMk/>
          <pc:sldMk cId="559659633" sldId="306"/>
        </pc:sldMkLst>
        <pc:spChg chg="mod">
          <ac:chgData name="신 도현" userId="2ed1ef2876d933b1" providerId="LiveId" clId="{F82B1ED5-4741-4F72-B8E1-97A4638EFA8C}" dt="2021-07-12T15:26:22.746" v="18881" actId="20577"/>
          <ac:spMkLst>
            <pc:docMk/>
            <pc:sldMk cId="559659633" sldId="306"/>
            <ac:spMk id="4" creationId="{1CE3657A-CE21-477D-B915-BEBDF0CC6C62}"/>
          </ac:spMkLst>
        </pc:spChg>
        <pc:spChg chg="add mod">
          <ac:chgData name="신 도현" userId="2ed1ef2876d933b1" providerId="LiveId" clId="{F82B1ED5-4741-4F72-B8E1-97A4638EFA8C}" dt="2021-07-12T15:30:58.173" v="18996" actId="1076"/>
          <ac:spMkLst>
            <pc:docMk/>
            <pc:sldMk cId="559659633" sldId="306"/>
            <ac:spMk id="42" creationId="{6D4E66A4-BEBD-4A9A-890A-B9CD2F134ADA}"/>
          </ac:spMkLst>
        </pc:spChg>
        <pc:spChg chg="add mod">
          <ac:chgData name="신 도현" userId="2ed1ef2876d933b1" providerId="LiveId" clId="{F82B1ED5-4741-4F72-B8E1-97A4638EFA8C}" dt="2021-07-12T15:31:18.091" v="19000" actId="1076"/>
          <ac:spMkLst>
            <pc:docMk/>
            <pc:sldMk cId="559659633" sldId="306"/>
            <ac:spMk id="43" creationId="{71BF488C-F208-4A43-AB55-17E60DCE5F3B}"/>
          </ac:spMkLst>
        </pc:spChg>
        <pc:spChg chg="mod">
          <ac:chgData name="신 도현" userId="2ed1ef2876d933b1" providerId="LiveId" clId="{F82B1ED5-4741-4F72-B8E1-97A4638EFA8C}" dt="2021-07-12T15:31:08.809" v="18999" actId="1076"/>
          <ac:spMkLst>
            <pc:docMk/>
            <pc:sldMk cId="559659633" sldId="306"/>
            <ac:spMk id="53" creationId="{3AF82E82-FE79-461E-851F-79B4D372042F}"/>
          </ac:spMkLst>
        </pc:spChg>
      </pc:sldChg>
      <pc:sldChg chg="addSp modSp add mod">
        <pc:chgData name="신 도현" userId="2ed1ef2876d933b1" providerId="LiveId" clId="{F82B1ED5-4741-4F72-B8E1-97A4638EFA8C}" dt="2021-08-01T13:56:04.581" v="20225" actId="164"/>
        <pc:sldMkLst>
          <pc:docMk/>
          <pc:sldMk cId="2897517907" sldId="307"/>
        </pc:sldMkLst>
        <pc:spChg chg="mod">
          <ac:chgData name="신 도현" userId="2ed1ef2876d933b1" providerId="LiveId" clId="{F82B1ED5-4741-4F72-B8E1-97A4638EFA8C}" dt="2021-07-12T15:38:02.605" v="19069" actId="1076"/>
          <ac:spMkLst>
            <pc:docMk/>
            <pc:sldMk cId="2897517907" sldId="307"/>
            <ac:spMk id="4" creationId="{1CE3657A-CE21-477D-B915-BEBDF0CC6C62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9" creationId="{B2889103-4F24-4C79-A4DD-C07F254E33DA}"/>
          </ac:spMkLst>
        </pc:spChg>
        <pc:spChg chg="add 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42" creationId="{B0D7D8AE-33B5-475A-8AAE-3FA9C08B569A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52" creationId="{A73BB8F2-2A0F-4185-8473-3995FD54B91D}"/>
          </ac:spMkLst>
        </pc:spChg>
        <pc:spChg chg="mod or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53" creationId="{3AF82E82-FE79-461E-851F-79B4D372042F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54" creationId="{A4180289-1F9F-44ED-8AF0-85F8ADDA3D10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68" creationId="{A089120F-8A89-46C2-8D96-C55577A9ACC1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85" creationId="{A196DDFF-5D4B-4E39-8A2B-B420795F1845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90" creationId="{07F0014C-42EC-4450-BDEE-88E38EF3BBE6}"/>
          </ac:spMkLst>
        </pc:spChg>
        <pc:spChg chg="mod">
          <ac:chgData name="신 도현" userId="2ed1ef2876d933b1" providerId="LiveId" clId="{F82B1ED5-4741-4F72-B8E1-97A4638EFA8C}" dt="2021-08-01T13:56:04.581" v="20225" actId="164"/>
          <ac:spMkLst>
            <pc:docMk/>
            <pc:sldMk cId="2897517907" sldId="307"/>
            <ac:spMk id="91" creationId="{8A5CD8B4-ECE6-4C7C-8440-7E0A574ACD31}"/>
          </ac:spMkLst>
        </pc:spChg>
        <pc:grpChg chg="add mod">
          <ac:chgData name="신 도현" userId="2ed1ef2876d933b1" providerId="LiveId" clId="{F82B1ED5-4741-4F72-B8E1-97A4638EFA8C}" dt="2021-08-01T13:56:04.581" v="20225" actId="164"/>
          <ac:grpSpMkLst>
            <pc:docMk/>
            <pc:sldMk cId="2897517907" sldId="307"/>
            <ac:grpSpMk id="2" creationId="{2FDBA8CB-87A5-4A7D-AB75-1C638739865D}"/>
          </ac:grpSpMkLst>
        </pc:grpChg>
        <pc:grpChg chg="mod">
          <ac:chgData name="신 도현" userId="2ed1ef2876d933b1" providerId="LiveId" clId="{F82B1ED5-4741-4F72-B8E1-97A4638EFA8C}" dt="2021-08-01T13:56:04.581" v="20225" actId="164"/>
          <ac:grpSpMkLst>
            <pc:docMk/>
            <pc:sldMk cId="2897517907" sldId="307"/>
            <ac:grpSpMk id="58" creationId="{B14A994E-BDD0-4BDF-A35F-A2175D21685C}"/>
          </ac:grpSpMkLst>
        </pc:grpChg>
        <pc:grpChg chg="mod">
          <ac:chgData name="신 도현" userId="2ed1ef2876d933b1" providerId="LiveId" clId="{F82B1ED5-4741-4F72-B8E1-97A4638EFA8C}" dt="2021-08-01T13:56:04.581" v="20225" actId="164"/>
          <ac:grpSpMkLst>
            <pc:docMk/>
            <pc:sldMk cId="2897517907" sldId="307"/>
            <ac:grpSpMk id="61" creationId="{8C77B89B-3F6E-43D5-9147-FC4A488EB659}"/>
          </ac:grpSpMkLst>
        </pc:grpChg>
        <pc:grpChg chg="mod">
          <ac:chgData name="신 도현" userId="2ed1ef2876d933b1" providerId="LiveId" clId="{F82B1ED5-4741-4F72-B8E1-97A4638EFA8C}" dt="2021-08-01T13:56:04.581" v="20225" actId="164"/>
          <ac:grpSpMkLst>
            <pc:docMk/>
            <pc:sldMk cId="2897517907" sldId="307"/>
            <ac:grpSpMk id="65" creationId="{911C83A0-9A75-47CF-8BA4-580C2C706342}"/>
          </ac:grpSpMkLst>
        </pc:grpChg>
        <pc:grpChg chg="mod">
          <ac:chgData name="신 도현" userId="2ed1ef2876d933b1" providerId="LiveId" clId="{F82B1ED5-4741-4F72-B8E1-97A4638EFA8C}" dt="2021-08-01T13:56:04.581" v="20225" actId="164"/>
          <ac:grpSpMkLst>
            <pc:docMk/>
            <pc:sldMk cId="2897517907" sldId="307"/>
            <ac:grpSpMk id="69" creationId="{69BB62CB-4F0D-4FAE-B3D2-B39C0C0E2A9C}"/>
          </ac:grpSpMkLst>
        </pc:grpChg>
        <pc:cxnChg chg="mod">
          <ac:chgData name="신 도현" userId="2ed1ef2876d933b1" providerId="LiveId" clId="{F82B1ED5-4741-4F72-B8E1-97A4638EFA8C}" dt="2021-08-01T13:56:04.581" v="20225" actId="164"/>
          <ac:cxnSpMkLst>
            <pc:docMk/>
            <pc:sldMk cId="2897517907" sldId="307"/>
            <ac:cxnSpMk id="64" creationId="{EC1158A3-EF6E-4D26-8932-ED88BE2C00F5}"/>
          </ac:cxnSpMkLst>
        </pc:cxnChg>
        <pc:cxnChg chg="mod">
          <ac:chgData name="신 도현" userId="2ed1ef2876d933b1" providerId="LiveId" clId="{F82B1ED5-4741-4F72-B8E1-97A4638EFA8C}" dt="2021-08-01T13:56:04.581" v="20225" actId="164"/>
          <ac:cxnSpMkLst>
            <pc:docMk/>
            <pc:sldMk cId="2897517907" sldId="307"/>
            <ac:cxnSpMk id="86" creationId="{5DA00C4C-DEB4-4AF0-A225-8098CD074EA4}"/>
          </ac:cxnSpMkLst>
        </pc:cxnChg>
        <pc:cxnChg chg="mod">
          <ac:chgData name="신 도현" userId="2ed1ef2876d933b1" providerId="LiveId" clId="{F82B1ED5-4741-4F72-B8E1-97A4638EFA8C}" dt="2021-08-01T13:56:04.581" v="20225" actId="164"/>
          <ac:cxnSpMkLst>
            <pc:docMk/>
            <pc:sldMk cId="2897517907" sldId="307"/>
            <ac:cxnSpMk id="89" creationId="{B0F1E471-5A59-4866-BC0E-BDB93C73B0A4}"/>
          </ac:cxnSpMkLst>
        </pc:cxnChg>
      </pc:sldChg>
      <pc:sldChg chg="addSp delSp modSp add mod">
        <pc:chgData name="신 도현" userId="2ed1ef2876d933b1" providerId="LiveId" clId="{F82B1ED5-4741-4F72-B8E1-97A4638EFA8C}" dt="2021-08-01T13:50:17.927" v="20224" actId="164"/>
        <pc:sldMkLst>
          <pc:docMk/>
          <pc:sldMk cId="884265663" sldId="308"/>
        </pc:sldMkLst>
        <pc:spChg chg="add 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2" creationId="{714A5DAA-B92A-4960-8988-F16270B04194}"/>
          </ac:spMkLst>
        </pc:spChg>
        <pc:spChg chg="del">
          <ac:chgData name="신 도현" userId="2ed1ef2876d933b1" providerId="LiveId" clId="{F82B1ED5-4741-4F72-B8E1-97A4638EFA8C}" dt="2021-07-14T08:51:16.686" v="19071" actId="478"/>
          <ac:spMkLst>
            <pc:docMk/>
            <pc:sldMk cId="884265663" sldId="308"/>
            <ac:spMk id="4" creationId="{1CE3657A-CE21-477D-B915-BEBDF0CC6C62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9" creationId="{B2889103-4F24-4C79-A4DD-C07F254E33DA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42" creationId="{B0D7D8AE-33B5-475A-8AAE-3FA9C08B569A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52" creationId="{A73BB8F2-2A0F-4185-8473-3995FD54B91D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53" creationId="{3AF82E82-FE79-461E-851F-79B4D372042F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54" creationId="{A4180289-1F9F-44ED-8AF0-85F8ADDA3D10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68" creationId="{A089120F-8A89-46C2-8D96-C55577A9ACC1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85" creationId="{A196DDFF-5D4B-4E39-8A2B-B420795F1845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90" creationId="{07F0014C-42EC-4450-BDEE-88E38EF3BBE6}"/>
          </ac:spMkLst>
        </pc:spChg>
        <pc:spChg chg="mod">
          <ac:chgData name="신 도현" userId="2ed1ef2876d933b1" providerId="LiveId" clId="{F82B1ED5-4741-4F72-B8E1-97A4638EFA8C}" dt="2021-08-01T13:50:17.927" v="20224" actId="164"/>
          <ac:spMkLst>
            <pc:docMk/>
            <pc:sldMk cId="884265663" sldId="308"/>
            <ac:spMk id="91" creationId="{8A5CD8B4-ECE6-4C7C-8440-7E0A574ACD31}"/>
          </ac:spMkLst>
        </pc:spChg>
        <pc:grpChg chg="add mod">
          <ac:chgData name="신 도현" userId="2ed1ef2876d933b1" providerId="LiveId" clId="{F82B1ED5-4741-4F72-B8E1-97A4638EFA8C}" dt="2021-08-01T13:50:17.927" v="20224" actId="164"/>
          <ac:grpSpMkLst>
            <pc:docMk/>
            <pc:sldMk cId="884265663" sldId="308"/>
            <ac:grpSpMk id="3" creationId="{7E177944-D1AA-437D-9F6A-5311AB55ACFF}"/>
          </ac:grpSpMkLst>
        </pc:grpChg>
        <pc:grpChg chg="mod">
          <ac:chgData name="신 도현" userId="2ed1ef2876d933b1" providerId="LiveId" clId="{F82B1ED5-4741-4F72-B8E1-97A4638EFA8C}" dt="2021-08-01T13:50:17.927" v="20224" actId="164"/>
          <ac:grpSpMkLst>
            <pc:docMk/>
            <pc:sldMk cId="884265663" sldId="308"/>
            <ac:grpSpMk id="58" creationId="{B14A994E-BDD0-4BDF-A35F-A2175D21685C}"/>
          </ac:grpSpMkLst>
        </pc:grpChg>
        <pc:grpChg chg="mod">
          <ac:chgData name="신 도현" userId="2ed1ef2876d933b1" providerId="LiveId" clId="{F82B1ED5-4741-4F72-B8E1-97A4638EFA8C}" dt="2021-08-01T13:50:17.927" v="20224" actId="164"/>
          <ac:grpSpMkLst>
            <pc:docMk/>
            <pc:sldMk cId="884265663" sldId="308"/>
            <ac:grpSpMk id="61" creationId="{8C77B89B-3F6E-43D5-9147-FC4A488EB659}"/>
          </ac:grpSpMkLst>
        </pc:grpChg>
        <pc:grpChg chg="mod">
          <ac:chgData name="신 도현" userId="2ed1ef2876d933b1" providerId="LiveId" clId="{F82B1ED5-4741-4F72-B8E1-97A4638EFA8C}" dt="2021-08-01T13:50:17.927" v="20224" actId="164"/>
          <ac:grpSpMkLst>
            <pc:docMk/>
            <pc:sldMk cId="884265663" sldId="308"/>
            <ac:grpSpMk id="65" creationId="{911C83A0-9A75-47CF-8BA4-580C2C706342}"/>
          </ac:grpSpMkLst>
        </pc:grpChg>
        <pc:grpChg chg="mod">
          <ac:chgData name="신 도현" userId="2ed1ef2876d933b1" providerId="LiveId" clId="{F82B1ED5-4741-4F72-B8E1-97A4638EFA8C}" dt="2021-08-01T13:50:17.927" v="20224" actId="164"/>
          <ac:grpSpMkLst>
            <pc:docMk/>
            <pc:sldMk cId="884265663" sldId="308"/>
            <ac:grpSpMk id="69" creationId="{69BB62CB-4F0D-4FAE-B3D2-B39C0C0E2A9C}"/>
          </ac:grpSpMkLst>
        </pc:grpChg>
        <pc:cxnChg chg="mod">
          <ac:chgData name="신 도현" userId="2ed1ef2876d933b1" providerId="LiveId" clId="{F82B1ED5-4741-4F72-B8E1-97A4638EFA8C}" dt="2021-08-01T13:50:17.927" v="20224" actId="164"/>
          <ac:cxnSpMkLst>
            <pc:docMk/>
            <pc:sldMk cId="884265663" sldId="308"/>
            <ac:cxnSpMk id="64" creationId="{EC1158A3-EF6E-4D26-8932-ED88BE2C00F5}"/>
          </ac:cxnSpMkLst>
        </pc:cxnChg>
        <pc:cxnChg chg="mod">
          <ac:chgData name="신 도현" userId="2ed1ef2876d933b1" providerId="LiveId" clId="{F82B1ED5-4741-4F72-B8E1-97A4638EFA8C}" dt="2021-08-01T13:50:17.927" v="20224" actId="164"/>
          <ac:cxnSpMkLst>
            <pc:docMk/>
            <pc:sldMk cId="884265663" sldId="308"/>
            <ac:cxnSpMk id="86" creationId="{5DA00C4C-DEB4-4AF0-A225-8098CD074EA4}"/>
          </ac:cxnSpMkLst>
        </pc:cxnChg>
        <pc:cxnChg chg="mod">
          <ac:chgData name="신 도현" userId="2ed1ef2876d933b1" providerId="LiveId" clId="{F82B1ED5-4741-4F72-B8E1-97A4638EFA8C}" dt="2021-08-01T13:50:17.927" v="20224" actId="164"/>
          <ac:cxnSpMkLst>
            <pc:docMk/>
            <pc:sldMk cId="884265663" sldId="308"/>
            <ac:cxnSpMk id="89" creationId="{B0F1E471-5A59-4866-BC0E-BDB93C73B0A4}"/>
          </ac:cxnSpMkLst>
        </pc:cxnChg>
      </pc:sldChg>
      <pc:sldChg chg="addSp delSp modSp add mod">
        <pc:chgData name="신 도현" userId="2ed1ef2876d933b1" providerId="LiveId" clId="{F82B1ED5-4741-4F72-B8E1-97A4638EFA8C}" dt="2021-07-14T09:25:38.064" v="19753" actId="1076"/>
        <pc:sldMkLst>
          <pc:docMk/>
          <pc:sldMk cId="4083662295" sldId="309"/>
        </pc:sldMkLst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14" creationId="{13AF40C7-703A-4AD0-9BAC-7439AC46D0B0}"/>
          </ac:spMkLst>
        </pc:spChg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16" creationId="{910F43E5-AF9D-4D24-BACA-6C7FF36D4BE6}"/>
          </ac:spMkLst>
        </pc:spChg>
        <pc:spChg chg="add mod">
          <ac:chgData name="신 도현" userId="2ed1ef2876d933b1" providerId="LiveId" clId="{F82B1ED5-4741-4F72-B8E1-97A4638EFA8C}" dt="2021-07-14T09:19:03.195" v="19337" actId="20577"/>
          <ac:spMkLst>
            <pc:docMk/>
            <pc:sldMk cId="4083662295" sldId="309"/>
            <ac:spMk id="27" creationId="{B07EF421-B332-496D-B78A-68A024ECB0F5}"/>
          </ac:spMkLst>
        </pc:spChg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43" creationId="{9A8BE1B6-9618-40BD-A217-C8FB0628E6E2}"/>
          </ac:spMkLst>
        </pc:spChg>
        <pc:spChg chg="add del mod">
          <ac:chgData name="신 도현" userId="2ed1ef2876d933b1" providerId="LiveId" clId="{F82B1ED5-4741-4F72-B8E1-97A4638EFA8C}" dt="2021-07-14T09:10:21.873" v="19205" actId="478"/>
          <ac:spMkLst>
            <pc:docMk/>
            <pc:sldMk cId="4083662295" sldId="309"/>
            <ac:spMk id="56" creationId="{0D7C464D-32B1-43BF-9D22-16D7CD07D0EE}"/>
          </ac:spMkLst>
        </pc:spChg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87" creationId="{75AAD58D-BFF8-473E-B3DD-5F6F6ABDE119}"/>
          </ac:spMkLst>
        </pc:spChg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92" creationId="{9335D17F-2380-496A-BF62-8D60A89D2BCC}"/>
          </ac:spMkLst>
        </pc:spChg>
        <pc:spChg chg="add del mod">
          <ac:chgData name="신 도현" userId="2ed1ef2876d933b1" providerId="LiveId" clId="{F82B1ED5-4741-4F72-B8E1-97A4638EFA8C}" dt="2021-07-14T09:10:14.827" v="19201" actId="478"/>
          <ac:spMkLst>
            <pc:docMk/>
            <pc:sldMk cId="4083662295" sldId="309"/>
            <ac:spMk id="94" creationId="{7238C7C8-16A1-424F-8038-C53352D7F815}"/>
          </ac:spMkLst>
        </pc:spChg>
        <pc:spChg chg="add mod">
          <ac:chgData name="신 도현" userId="2ed1ef2876d933b1" providerId="LiveId" clId="{F82B1ED5-4741-4F72-B8E1-97A4638EFA8C}" dt="2021-07-14T09:12:30.009" v="19229" actId="571"/>
          <ac:spMkLst>
            <pc:docMk/>
            <pc:sldMk cId="4083662295" sldId="309"/>
            <ac:spMk id="97" creationId="{B263232C-C231-43E7-A60F-E98FAC403D30}"/>
          </ac:spMkLst>
        </pc:spChg>
        <pc:spChg chg="add del mod">
          <ac:chgData name="신 도현" userId="2ed1ef2876d933b1" providerId="LiveId" clId="{F82B1ED5-4741-4F72-B8E1-97A4638EFA8C}" dt="2021-07-14T09:12:53.912" v="19254" actId="478"/>
          <ac:spMkLst>
            <pc:docMk/>
            <pc:sldMk cId="4083662295" sldId="309"/>
            <ac:spMk id="99" creationId="{DA4EE2C6-63E6-47A7-9006-01E7F7F370D2}"/>
          </ac:spMkLst>
        </pc:spChg>
        <pc:spChg chg="add mod">
          <ac:chgData name="신 도현" userId="2ed1ef2876d933b1" providerId="LiveId" clId="{F82B1ED5-4741-4F72-B8E1-97A4638EFA8C}" dt="2021-07-14T09:20:03.215" v="19467" actId="20577"/>
          <ac:spMkLst>
            <pc:docMk/>
            <pc:sldMk cId="4083662295" sldId="309"/>
            <ac:spMk id="100" creationId="{0DF85FAC-73F5-43A9-B133-8ACBA93494E7}"/>
          </ac:spMkLst>
        </pc:spChg>
        <pc:spChg chg="add mod">
          <ac:chgData name="신 도현" userId="2ed1ef2876d933b1" providerId="LiveId" clId="{F82B1ED5-4741-4F72-B8E1-97A4638EFA8C}" dt="2021-07-14T09:23:37.904" v="19592" actId="20577"/>
          <ac:spMkLst>
            <pc:docMk/>
            <pc:sldMk cId="4083662295" sldId="309"/>
            <ac:spMk id="101" creationId="{67B221FD-4F78-4271-8DA0-F51B29E53C13}"/>
          </ac:spMkLst>
        </pc:spChg>
        <pc:spChg chg="add mod">
          <ac:chgData name="신 도현" userId="2ed1ef2876d933b1" providerId="LiveId" clId="{F82B1ED5-4741-4F72-B8E1-97A4638EFA8C}" dt="2021-07-14T09:25:38.064" v="19753" actId="1076"/>
          <ac:spMkLst>
            <pc:docMk/>
            <pc:sldMk cId="4083662295" sldId="309"/>
            <ac:spMk id="102" creationId="{3A1ED426-A56E-436F-A98E-1EEA0A0A34FC}"/>
          </ac:spMkLst>
        </pc:spChg>
        <pc:grpChg chg="add mod">
          <ac:chgData name="신 도현" userId="2ed1ef2876d933b1" providerId="LiveId" clId="{F82B1ED5-4741-4F72-B8E1-97A4638EFA8C}" dt="2021-07-14T09:12:30.009" v="19229" actId="571"/>
          <ac:grpSpMkLst>
            <pc:docMk/>
            <pc:sldMk cId="4083662295" sldId="309"/>
            <ac:grpSpMk id="26" creationId="{3996B1CC-EFFB-415A-BB22-C482AC12B3E0}"/>
          </ac:grpSpMkLst>
        </pc:grpChg>
        <pc:picChg chg="add mod">
          <ac:chgData name="신 도현" userId="2ed1ef2876d933b1" providerId="LiveId" clId="{F82B1ED5-4741-4F72-B8E1-97A4638EFA8C}" dt="2021-07-14T09:12:30.009" v="19229" actId="571"/>
          <ac:picMkLst>
            <pc:docMk/>
            <pc:sldMk cId="4083662295" sldId="309"/>
            <ac:picMk id="4" creationId="{EFE83C8A-90CD-4417-B790-67DE5C1C8A2F}"/>
          </ac:picMkLst>
        </pc:picChg>
        <pc:picChg chg="add del mod">
          <ac:chgData name="신 도현" userId="2ed1ef2876d933b1" providerId="LiveId" clId="{F82B1ED5-4741-4F72-B8E1-97A4638EFA8C}" dt="2021-07-14T09:10:21.873" v="19205" actId="478"/>
          <ac:picMkLst>
            <pc:docMk/>
            <pc:sldMk cId="4083662295" sldId="309"/>
            <ac:picMk id="55" creationId="{BB945DD5-85D0-40E1-BF41-E205F6C48B22}"/>
          </ac:picMkLst>
        </pc:picChg>
        <pc:picChg chg="add mod">
          <ac:chgData name="신 도현" userId="2ed1ef2876d933b1" providerId="LiveId" clId="{F82B1ED5-4741-4F72-B8E1-97A4638EFA8C}" dt="2021-07-14T09:12:30.009" v="19229" actId="571"/>
          <ac:picMkLst>
            <pc:docMk/>
            <pc:sldMk cId="4083662295" sldId="309"/>
            <ac:picMk id="57" creationId="{D10CC2AA-7A7C-4B9C-95DD-53DD415921F0}"/>
          </ac:picMkLst>
        </pc:picChg>
        <pc:picChg chg="add mod">
          <ac:chgData name="신 도현" userId="2ed1ef2876d933b1" providerId="LiveId" clId="{F82B1ED5-4741-4F72-B8E1-97A4638EFA8C}" dt="2021-07-14T09:12:30.009" v="19229" actId="571"/>
          <ac:picMkLst>
            <pc:docMk/>
            <pc:sldMk cId="4083662295" sldId="309"/>
            <ac:picMk id="88" creationId="{59C7B28D-B566-4148-A79E-4D7E070A1EE9}"/>
          </ac:picMkLst>
        </pc:picChg>
        <pc:picChg chg="add del mod">
          <ac:chgData name="신 도현" userId="2ed1ef2876d933b1" providerId="LiveId" clId="{F82B1ED5-4741-4F72-B8E1-97A4638EFA8C}" dt="2021-07-14T09:10:14.827" v="19201" actId="478"/>
          <ac:picMkLst>
            <pc:docMk/>
            <pc:sldMk cId="4083662295" sldId="309"/>
            <ac:picMk id="93" creationId="{A52767C3-0B70-4ED3-9E7C-8F84DCC9B415}"/>
          </ac:picMkLst>
        </pc:picChg>
        <pc:cxnChg chg="add del mod">
          <ac:chgData name="신 도현" userId="2ed1ef2876d933b1" providerId="LiveId" clId="{F82B1ED5-4741-4F72-B8E1-97A4638EFA8C}" dt="2021-07-14T09:06:08.396" v="19100" actId="478"/>
          <ac:cxnSpMkLst>
            <pc:docMk/>
            <pc:sldMk cId="4083662295" sldId="309"/>
            <ac:cxnSpMk id="8" creationId="{239E47A5-5F4E-4385-A6B3-5D1CCBA59A3E}"/>
          </ac:cxnSpMkLst>
        </pc:cxnChg>
        <pc:cxnChg chg="add del mod">
          <ac:chgData name="신 도현" userId="2ed1ef2876d933b1" providerId="LiveId" clId="{F82B1ED5-4741-4F72-B8E1-97A4638EFA8C}" dt="2021-07-14T09:09:07.581" v="19185" actId="478"/>
          <ac:cxnSpMkLst>
            <pc:docMk/>
            <pc:sldMk cId="4083662295" sldId="309"/>
            <ac:cxnSpMk id="13" creationId="{9E115C65-26C8-4FC4-9476-B2A0175288AE}"/>
          </ac:cxnSpMkLst>
        </pc:cxnChg>
        <pc:cxnChg chg="add del mod">
          <ac:chgData name="신 도현" userId="2ed1ef2876d933b1" providerId="LiveId" clId="{F82B1ED5-4741-4F72-B8E1-97A4638EFA8C}" dt="2021-07-14T09:09:39.092" v="19194" actId="478"/>
          <ac:cxnSpMkLst>
            <pc:docMk/>
            <pc:sldMk cId="4083662295" sldId="309"/>
            <ac:cxnSpMk id="18" creationId="{37280F00-23F6-417C-BE45-06BDAC081A98}"/>
          </ac:cxnSpMkLst>
        </pc:cxnChg>
        <pc:cxnChg chg="add mod">
          <ac:chgData name="신 도현" userId="2ed1ef2876d933b1" providerId="LiveId" clId="{F82B1ED5-4741-4F72-B8E1-97A4638EFA8C}" dt="2021-07-14T09:12:30.009" v="19229" actId="571"/>
          <ac:cxnSpMkLst>
            <pc:docMk/>
            <pc:sldMk cId="4083662295" sldId="309"/>
            <ac:cxnSpMk id="22" creationId="{07A9C52C-1E3D-4BD8-A432-127E2C1A501E}"/>
          </ac:cxnSpMkLst>
        </pc:cxnChg>
        <pc:cxnChg chg="add mod">
          <ac:chgData name="신 도현" userId="2ed1ef2876d933b1" providerId="LiveId" clId="{F82B1ED5-4741-4F72-B8E1-97A4638EFA8C}" dt="2021-07-14T09:12:30.009" v="19229" actId="571"/>
          <ac:cxnSpMkLst>
            <pc:docMk/>
            <pc:sldMk cId="4083662295" sldId="309"/>
            <ac:cxnSpMk id="95" creationId="{DDFDA4D7-9A13-4B0D-A3FD-ADB982FED63C}"/>
          </ac:cxnSpMkLst>
        </pc:cxnChg>
        <pc:cxnChg chg="add mod">
          <ac:chgData name="신 도현" userId="2ed1ef2876d933b1" providerId="LiveId" clId="{F82B1ED5-4741-4F72-B8E1-97A4638EFA8C}" dt="2021-07-14T09:12:30.009" v="19229" actId="571"/>
          <ac:cxnSpMkLst>
            <pc:docMk/>
            <pc:sldMk cId="4083662295" sldId="309"/>
            <ac:cxnSpMk id="96" creationId="{F464C06F-2C6C-408C-B39B-162A074FF4DA}"/>
          </ac:cxnSpMkLst>
        </pc:cxnChg>
        <pc:cxnChg chg="add mod">
          <ac:chgData name="신 도현" userId="2ed1ef2876d933b1" providerId="LiveId" clId="{F82B1ED5-4741-4F72-B8E1-97A4638EFA8C}" dt="2021-07-14T09:12:30.009" v="19229" actId="571"/>
          <ac:cxnSpMkLst>
            <pc:docMk/>
            <pc:sldMk cId="4083662295" sldId="309"/>
            <ac:cxnSpMk id="98" creationId="{BE4F31D0-84CB-4D0F-B532-491511F922EB}"/>
          </ac:cxnSpMkLst>
        </pc:cxnChg>
      </pc:sldChg>
      <pc:sldChg chg="addSp delSp modSp add">
        <pc:chgData name="신 도현" userId="2ed1ef2876d933b1" providerId="LiveId" clId="{F82B1ED5-4741-4F72-B8E1-97A4638EFA8C}" dt="2021-07-14T09:28:03.729" v="19768" actId="692"/>
        <pc:sldMkLst>
          <pc:docMk/>
          <pc:sldMk cId="2095745071" sldId="310"/>
        </pc:sldMkLst>
        <pc:picChg chg="add del mod">
          <ac:chgData name="신 도현" userId="2ed1ef2876d933b1" providerId="LiveId" clId="{F82B1ED5-4741-4F72-B8E1-97A4638EFA8C}" dt="2021-07-14T09:27:14.406" v="19760" actId="478"/>
          <ac:picMkLst>
            <pc:docMk/>
            <pc:sldMk cId="2095745071" sldId="310"/>
            <ac:picMk id="1026" creationId="{3385411B-181E-49C4-8A54-9682873CB23C}"/>
          </ac:picMkLst>
        </pc:picChg>
        <pc:picChg chg="add mod">
          <ac:chgData name="신 도현" userId="2ed1ef2876d933b1" providerId="LiveId" clId="{F82B1ED5-4741-4F72-B8E1-97A4638EFA8C}" dt="2021-07-14T09:28:03.729" v="19768" actId="692"/>
          <ac:picMkLst>
            <pc:docMk/>
            <pc:sldMk cId="2095745071" sldId="310"/>
            <ac:picMk id="1028" creationId="{05EEFC53-D0E9-434A-8CA6-4EC5735AE6EB}"/>
          </ac:picMkLst>
        </pc:picChg>
      </pc:sldChg>
      <pc:sldChg chg="addSp delSp modSp add mod">
        <pc:chgData name="신 도현" userId="2ed1ef2876d933b1" providerId="LiveId" clId="{F82B1ED5-4741-4F72-B8E1-97A4638EFA8C}" dt="2021-07-14T09:35:29.415" v="20221" actId="1076"/>
        <pc:sldMkLst>
          <pc:docMk/>
          <pc:sldMk cId="1597090753" sldId="311"/>
        </pc:sldMkLst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2" creationId="{714A5DAA-B92A-4960-8988-F16270B04194}"/>
          </ac:spMkLst>
        </pc:spChg>
        <pc:spChg chg="mod">
          <ac:chgData name="신 도현" userId="2ed1ef2876d933b1" providerId="LiveId" clId="{F82B1ED5-4741-4F72-B8E1-97A4638EFA8C}" dt="2021-07-14T09:30:58.191" v="19806" actId="14100"/>
          <ac:spMkLst>
            <pc:docMk/>
            <pc:sldMk cId="1597090753" sldId="311"/>
            <ac:spMk id="5" creationId="{25A5DB54-9069-4AD1-A72E-4BDB68826E31}"/>
          </ac:spMkLst>
        </pc:spChg>
        <pc:spChg chg="add mod">
          <ac:chgData name="신 도현" userId="2ed1ef2876d933b1" providerId="LiveId" clId="{F82B1ED5-4741-4F72-B8E1-97A4638EFA8C}" dt="2021-07-14T09:35:26.259" v="20220" actId="1076"/>
          <ac:spMkLst>
            <pc:docMk/>
            <pc:sldMk cId="1597090753" sldId="311"/>
            <ac:spMk id="8" creationId="{6F4F306F-9C70-4895-A2F8-FE70E2FB3391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9" creationId="{B2889103-4F24-4C79-A4DD-C07F254E33DA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27" creationId="{B07EF421-B332-496D-B78A-68A024ECB0F5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42" creationId="{B0D7D8AE-33B5-475A-8AAE-3FA9C08B569A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52" creationId="{A73BB8F2-2A0F-4185-8473-3995FD54B91D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53" creationId="{3AF82E82-FE79-461E-851F-79B4D372042F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54" creationId="{A4180289-1F9F-44ED-8AF0-85F8ADDA3D10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68" creationId="{A089120F-8A89-46C2-8D96-C55577A9ACC1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85" creationId="{A196DDFF-5D4B-4E39-8A2B-B420795F1845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90" creationId="{07F0014C-42EC-4450-BDEE-88E38EF3BBE6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91" creationId="{8A5CD8B4-ECE6-4C7C-8440-7E0A574ACD31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100" creationId="{0DF85FAC-73F5-43A9-B133-8ACBA93494E7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101" creationId="{67B221FD-4F78-4271-8DA0-F51B29E53C13}"/>
          </ac:spMkLst>
        </pc:spChg>
        <pc:spChg chg="del">
          <ac:chgData name="신 도현" userId="2ed1ef2876d933b1" providerId="LiveId" clId="{F82B1ED5-4741-4F72-B8E1-97A4638EFA8C}" dt="2021-07-14T09:29:47.026" v="19770" actId="478"/>
          <ac:spMkLst>
            <pc:docMk/>
            <pc:sldMk cId="1597090753" sldId="311"/>
            <ac:spMk id="102" creationId="{3A1ED426-A56E-436F-A98E-1EEA0A0A34FC}"/>
          </ac:spMkLst>
        </pc:spChg>
        <pc:grpChg chg="del">
          <ac:chgData name="신 도현" userId="2ed1ef2876d933b1" providerId="LiveId" clId="{F82B1ED5-4741-4F72-B8E1-97A4638EFA8C}" dt="2021-07-14T09:29:47.026" v="19770" actId="478"/>
          <ac:grpSpMkLst>
            <pc:docMk/>
            <pc:sldMk cId="1597090753" sldId="311"/>
            <ac:grpSpMk id="26" creationId="{3996B1CC-EFFB-415A-BB22-C482AC12B3E0}"/>
          </ac:grpSpMkLst>
        </pc:grpChg>
        <pc:grpChg chg="del">
          <ac:chgData name="신 도현" userId="2ed1ef2876d933b1" providerId="LiveId" clId="{F82B1ED5-4741-4F72-B8E1-97A4638EFA8C}" dt="2021-07-14T09:29:47.026" v="19770" actId="478"/>
          <ac:grpSpMkLst>
            <pc:docMk/>
            <pc:sldMk cId="1597090753" sldId="311"/>
            <ac:grpSpMk id="58" creationId="{B14A994E-BDD0-4BDF-A35F-A2175D21685C}"/>
          </ac:grpSpMkLst>
        </pc:grpChg>
        <pc:grpChg chg="del">
          <ac:chgData name="신 도현" userId="2ed1ef2876d933b1" providerId="LiveId" clId="{F82B1ED5-4741-4F72-B8E1-97A4638EFA8C}" dt="2021-07-14T09:29:47.026" v="19770" actId="478"/>
          <ac:grpSpMkLst>
            <pc:docMk/>
            <pc:sldMk cId="1597090753" sldId="311"/>
            <ac:grpSpMk id="61" creationId="{8C77B89B-3F6E-43D5-9147-FC4A488EB659}"/>
          </ac:grpSpMkLst>
        </pc:grpChg>
        <pc:grpChg chg="del">
          <ac:chgData name="신 도현" userId="2ed1ef2876d933b1" providerId="LiveId" clId="{F82B1ED5-4741-4F72-B8E1-97A4638EFA8C}" dt="2021-07-14T09:29:47.026" v="19770" actId="478"/>
          <ac:grpSpMkLst>
            <pc:docMk/>
            <pc:sldMk cId="1597090753" sldId="311"/>
            <ac:grpSpMk id="65" creationId="{911C83A0-9A75-47CF-8BA4-580C2C706342}"/>
          </ac:grpSpMkLst>
        </pc:grpChg>
        <pc:grpChg chg="del">
          <ac:chgData name="신 도현" userId="2ed1ef2876d933b1" providerId="LiveId" clId="{F82B1ED5-4741-4F72-B8E1-97A4638EFA8C}" dt="2021-07-14T09:29:47.026" v="19770" actId="478"/>
          <ac:grpSpMkLst>
            <pc:docMk/>
            <pc:sldMk cId="1597090753" sldId="311"/>
            <ac:grpSpMk id="69" creationId="{69BB62CB-4F0D-4FAE-B3D2-B39C0C0E2A9C}"/>
          </ac:grpSpMkLst>
        </pc:grpChg>
        <pc:picChg chg="del">
          <ac:chgData name="신 도현" userId="2ed1ef2876d933b1" providerId="LiveId" clId="{F82B1ED5-4741-4F72-B8E1-97A4638EFA8C}" dt="2021-07-14T09:29:47.026" v="19770" actId="478"/>
          <ac:picMkLst>
            <pc:docMk/>
            <pc:sldMk cId="1597090753" sldId="311"/>
            <ac:picMk id="1028" creationId="{05EEFC53-D0E9-434A-8CA6-4EC5735AE6EB}"/>
          </ac:picMkLst>
        </pc:picChg>
        <pc:picChg chg="add mod">
          <ac:chgData name="신 도현" userId="2ed1ef2876d933b1" providerId="LiveId" clId="{F82B1ED5-4741-4F72-B8E1-97A4638EFA8C}" dt="2021-07-14T09:35:29.415" v="20221" actId="1076"/>
          <ac:picMkLst>
            <pc:docMk/>
            <pc:sldMk cId="1597090753" sldId="311"/>
            <ac:picMk id="2050" creationId="{4BA7DA7A-78B7-4A21-81DE-717AA83F8BB5}"/>
          </ac:picMkLst>
        </pc:picChg>
        <pc:cxnChg chg="mod">
          <ac:chgData name="신 도현" userId="2ed1ef2876d933b1" providerId="LiveId" clId="{F82B1ED5-4741-4F72-B8E1-97A4638EFA8C}" dt="2021-07-14T09:30:58.191" v="19806" actId="14100"/>
          <ac:cxnSpMkLst>
            <pc:docMk/>
            <pc:sldMk cId="1597090753" sldId="311"/>
            <ac:cxnSpMk id="6" creationId="{C1E53E15-27DD-433A-B6C9-36AF223C1C04}"/>
          </ac:cxnSpMkLst>
        </pc:cxnChg>
        <pc:cxnChg chg="del">
          <ac:chgData name="신 도현" userId="2ed1ef2876d933b1" providerId="LiveId" clId="{F82B1ED5-4741-4F72-B8E1-97A4638EFA8C}" dt="2021-07-14T09:29:47.026" v="19770" actId="478"/>
          <ac:cxnSpMkLst>
            <pc:docMk/>
            <pc:sldMk cId="1597090753" sldId="311"/>
            <ac:cxnSpMk id="64" creationId="{EC1158A3-EF6E-4D26-8932-ED88BE2C00F5}"/>
          </ac:cxnSpMkLst>
        </pc:cxnChg>
        <pc:cxnChg chg="del">
          <ac:chgData name="신 도현" userId="2ed1ef2876d933b1" providerId="LiveId" clId="{F82B1ED5-4741-4F72-B8E1-97A4638EFA8C}" dt="2021-07-14T09:29:47.026" v="19770" actId="478"/>
          <ac:cxnSpMkLst>
            <pc:docMk/>
            <pc:sldMk cId="1597090753" sldId="311"/>
            <ac:cxnSpMk id="86" creationId="{5DA00C4C-DEB4-4AF0-A225-8098CD074EA4}"/>
          </ac:cxnSpMkLst>
        </pc:cxnChg>
        <pc:cxnChg chg="del">
          <ac:chgData name="신 도현" userId="2ed1ef2876d933b1" providerId="LiveId" clId="{F82B1ED5-4741-4F72-B8E1-97A4638EFA8C}" dt="2021-07-14T09:29:47.026" v="19770" actId="478"/>
          <ac:cxnSpMkLst>
            <pc:docMk/>
            <pc:sldMk cId="1597090753" sldId="311"/>
            <ac:cxnSpMk id="89" creationId="{B0F1E471-5A59-4866-BC0E-BDB93C73B0A4}"/>
          </ac:cxnSpMkLst>
        </pc:cxnChg>
      </pc:sldChg>
      <pc:sldChg chg="add del">
        <pc:chgData name="신 도현" userId="2ed1ef2876d933b1" providerId="LiveId" clId="{F82B1ED5-4741-4F72-B8E1-97A4638EFA8C}" dt="2021-07-14T09:36:37.664" v="20223" actId="47"/>
        <pc:sldMkLst>
          <pc:docMk/>
          <pc:sldMk cId="351685438" sldId="312"/>
        </pc:sldMkLst>
      </pc:sldChg>
      <pc:sldMasterChg chg="del delSldLayout">
        <pc:chgData name="신 도현" userId="2ed1ef2876d933b1" providerId="LiveId" clId="{F82B1ED5-4741-4F72-B8E1-97A4638EFA8C}" dt="2021-07-04T06:14:18.975" v="0" actId="26606"/>
        <pc:sldMasterMkLst>
          <pc:docMk/>
          <pc:sldMasterMk cId="157125970" sldId="2147483648"/>
        </pc:sldMasterMkLst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236938175" sldId="2147483649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3887716590" sldId="2147483650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3538764627" sldId="2147483651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1900700082" sldId="2147483652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272756401" sldId="2147483653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3697717614" sldId="2147483654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4275776040" sldId="2147483655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947219357" sldId="2147483656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1514149931" sldId="2147483657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764393600" sldId="2147483658"/>
          </pc:sldLayoutMkLst>
        </pc:sldLayoutChg>
        <pc:sldLayoutChg chg="del">
          <pc:chgData name="신 도현" userId="2ed1ef2876d933b1" providerId="LiveId" clId="{F82B1ED5-4741-4F72-B8E1-97A4638EFA8C}" dt="2021-07-04T06:14:18.975" v="0" actId="26606"/>
          <pc:sldLayoutMkLst>
            <pc:docMk/>
            <pc:sldMasterMk cId="157125970" sldId="2147483648"/>
            <pc:sldLayoutMk cId="1114654226" sldId="2147483659"/>
          </pc:sldLayoutMkLst>
        </pc:sldLayoutChg>
      </pc:sldMasterChg>
      <pc:sldMasterChg chg="add addSldLayout">
        <pc:chgData name="신 도현" userId="2ed1ef2876d933b1" providerId="LiveId" clId="{F82B1ED5-4741-4F72-B8E1-97A4638EFA8C}" dt="2021-07-04T06:14:18.975" v="0" actId="26606"/>
        <pc:sldMasterMkLst>
          <pc:docMk/>
          <pc:sldMasterMk cId="985148062" sldId="2147483692"/>
        </pc:sldMasterMkLst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3453893746" sldId="2147483675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3441449793" sldId="2147483676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743690778" sldId="2147483677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2067793623" sldId="2147483678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1509231257" sldId="2147483679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835912771" sldId="2147483680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2301469203" sldId="2147483681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719676026" sldId="2147483682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3927701627" sldId="2147483683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4231895991" sldId="2147483684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769525583" sldId="2147483685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1098483040" sldId="2147483686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578819590" sldId="2147483687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2641607425" sldId="2147483688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2342138860" sldId="2147483689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1737910932" sldId="2147483690"/>
          </pc:sldLayoutMkLst>
        </pc:sldLayoutChg>
        <pc:sldLayoutChg chg="add">
          <pc:chgData name="신 도현" userId="2ed1ef2876d933b1" providerId="LiveId" clId="{F82B1ED5-4741-4F72-B8E1-97A4638EFA8C}" dt="2021-07-04T06:14:18.975" v="0" actId="26606"/>
          <pc:sldLayoutMkLst>
            <pc:docMk/>
            <pc:sldMasterMk cId="985148062" sldId="2147483692"/>
            <pc:sldLayoutMk cId="1759921161" sldId="2147483691"/>
          </pc:sldLayoutMkLst>
        </pc:sldLayoutChg>
      </pc:sldMasterChg>
    </pc:docChg>
  </pc:docChgLst>
  <pc:docChgLst>
    <pc:chgData name="신 도현" userId="2ed1ef2876d933b1" providerId="Windows Live" clId="Web-{CC5372C0-64CA-4BBF-89FB-C52B4972AFC0}"/>
    <pc:docChg chg="modSld">
      <pc:chgData name="신 도현" userId="2ed1ef2876d933b1" providerId="Windows Live" clId="Web-{CC5372C0-64CA-4BBF-89FB-C52B4972AFC0}" dt="2021-07-29T09:16:12.657" v="18" actId="20577"/>
      <pc:docMkLst>
        <pc:docMk/>
      </pc:docMkLst>
      <pc:sldChg chg="modSp">
        <pc:chgData name="신 도현" userId="2ed1ef2876d933b1" providerId="Windows Live" clId="Web-{CC5372C0-64CA-4BBF-89FB-C52B4972AFC0}" dt="2021-07-29T09:16:12.657" v="18" actId="20577"/>
        <pc:sldMkLst>
          <pc:docMk/>
          <pc:sldMk cId="203884491" sldId="256"/>
        </pc:sldMkLst>
        <pc:spChg chg="mod">
          <ac:chgData name="신 도현" userId="2ed1ef2876d933b1" providerId="Windows Live" clId="Web-{CC5372C0-64CA-4BBF-89FB-C52B4972AFC0}" dt="2021-07-29T09:16:12.657" v="18" actId="20577"/>
          <ac:spMkLst>
            <pc:docMk/>
            <pc:sldMk cId="203884491" sldId="256"/>
            <ac:spMk id="2" creationId="{A19AEEFD-FB99-4036-9370-E465237F022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4T03:55:31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0-2147483648 16383 0 0,'0'0'-16383'0'0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4T03:55:31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9419 16383 0 0,'0'12'0'0'0,"0"1"-16383"0"0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5-24T03:55:31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-2147483648-2147483648 16383 0 0,'0'0'0'0'0,"0"0"-16383"0"0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677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06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84569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409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517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649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539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387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2548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027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5/24/2022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08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073ED0CC-082F-4160-86E5-0D6041F12778}" type="datetime1">
              <a:rPr lang="en-US" smtClean="0"/>
              <a:pPr/>
              <a:t>5/24/2022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9.sv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.xml"/><Relationship Id="rId3" Type="http://schemas.openxmlformats.org/officeDocument/2006/relationships/image" Target="../media/image2.svg"/><Relationship Id="rId7" Type="http://schemas.openxmlformats.org/officeDocument/2006/relationships/image" Target="../media/image17.svg"/><Relationship Id="rId12" Type="http://schemas.openxmlformats.org/officeDocument/2006/relationships/image" Target="../media/image23.svg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4.svg"/><Relationship Id="rId15" Type="http://schemas.openxmlformats.org/officeDocument/2006/relationships/customXml" Target="../ink/ink2.xml"/><Relationship Id="rId10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openxmlformats.org/officeDocument/2006/relationships/image" Target="../media/image19.svg"/><Relationship Id="rId1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.xml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12" Type="http://schemas.openxmlformats.org/officeDocument/2006/relationships/image" Target="../media/image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Relationship Id="rId1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9.svg"/><Relationship Id="rId12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9.png"/><Relationship Id="rId5" Type="http://schemas.openxmlformats.org/officeDocument/2006/relationships/image" Target="../media/image17.svg"/><Relationship Id="rId10" Type="http://schemas.openxmlformats.org/officeDocument/2006/relationships/image" Target="../media/image23.sv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9AEEFD-FB99-4036-9370-E465237F0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636" y="2726534"/>
            <a:ext cx="10422727" cy="1086199"/>
          </a:xfrm>
        </p:spPr>
        <p:txBody>
          <a:bodyPr>
            <a:normAutofit/>
          </a:bodyPr>
          <a:lstStyle/>
          <a:p>
            <a:r>
              <a:rPr lang="en-US" altLang="ko-KR">
                <a:latin typeface="맑은 고딕"/>
                <a:ea typeface="맑은 고딕"/>
              </a:rPr>
              <a:t>1</a:t>
            </a:r>
            <a:r>
              <a:rPr lang="en-US" altLang="ko-KR" b="0">
                <a:effectLst/>
                <a:latin typeface="맑은 고딕"/>
                <a:ea typeface="맑은 고딕"/>
              </a:rPr>
              <a:t>.</a:t>
            </a:r>
            <a:r>
              <a:rPr lang="en-US" altLang="ko-KR">
                <a:latin typeface="맑은 고딕"/>
                <a:ea typeface="맑은 고딕"/>
              </a:rPr>
              <a:t> Spring Framework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388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546638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3419" y="2062315"/>
            <a:ext cx="4591665" cy="347655"/>
            <a:chOff x="3028335" y="2283541"/>
            <a:chExt cx="6096000" cy="347655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4425063" y="2283541"/>
              <a:ext cx="333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…/</a:t>
              </a:r>
              <a:r>
                <a:rPr lang="en-US" altLang="ko-KR" sz="1600" dirty="0" err="1">
                  <a:latin typeface="맑은 고딕" panose="020B0503020000020004" pitchFamily="50" charset="-127"/>
                </a:rPr>
                <a:t>SearchUser?id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=user1</a:t>
              </a:r>
              <a:endParaRPr lang="ko-KR" altLang="en-US" sz="1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591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지속적인 개선 단색으로 채워진">
            <a:extLst>
              <a:ext uri="{FF2B5EF4-FFF2-40B4-BE49-F238E27FC236}">
                <a16:creationId xmlns:a16="http://schemas.microsoft.com/office/drawing/2014/main" xmlns="" id="{36487CC0-8B42-4FCB-BA63-1024F1D956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26135" y="3495232"/>
            <a:ext cx="914400" cy="91440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8726135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5553250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8694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>
            <a:off x="6191915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6A5A3A-47EC-4F9C-BC97-EC68853155E1}"/>
              </a:ext>
            </a:extLst>
          </p:cNvPr>
          <p:cNvSpPr txBox="1"/>
          <p:nvPr/>
        </p:nvSpPr>
        <p:spPr>
          <a:xfrm>
            <a:off x="1190275" y="16213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2BEE45-E93D-47C2-96B2-EFAFCC5740C9}"/>
              </a:ext>
            </a:extLst>
          </p:cNvPr>
          <p:cNvSpPr txBox="1"/>
          <p:nvPr/>
        </p:nvSpPr>
        <p:spPr>
          <a:xfrm>
            <a:off x="9463495" y="1124998"/>
            <a:ext cx="137453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user1,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철수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20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user2,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민희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24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90354A-9BEF-460F-9597-34794B5892BC}"/>
              </a:ext>
            </a:extLst>
          </p:cNvPr>
          <p:cNvSpPr txBox="1"/>
          <p:nvPr/>
        </p:nvSpPr>
        <p:spPr>
          <a:xfrm>
            <a:off x="4506001" y="3902242"/>
            <a:ext cx="187267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User Info</a:t>
            </a:r>
          </a:p>
          <a:p>
            <a:r>
              <a:rPr lang="en-US" altLang="ko-KR" dirty="0"/>
              <a:t>ID: user1</a:t>
            </a:r>
          </a:p>
          <a:p>
            <a:r>
              <a:rPr lang="en-US" altLang="ko-KR" dirty="0"/>
              <a:t>NAME: </a:t>
            </a:r>
            <a:r>
              <a:rPr lang="ko-KR" altLang="en-US" dirty="0"/>
              <a:t>철수</a:t>
            </a:r>
            <a:endParaRPr lang="en-US" altLang="ko-KR" dirty="0"/>
          </a:p>
          <a:p>
            <a:r>
              <a:rPr lang="en-US" altLang="ko-KR" dirty="0"/>
              <a:t>AGE: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305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546638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3419" y="2062315"/>
            <a:ext cx="4591665" cy="347655"/>
            <a:chOff x="3028335" y="2283541"/>
            <a:chExt cx="6096000" cy="347655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4425063" y="2283541"/>
              <a:ext cx="33352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…/</a:t>
              </a:r>
              <a:r>
                <a:rPr lang="en-US" altLang="ko-KR" sz="1600" dirty="0" err="1">
                  <a:latin typeface="맑은 고딕" panose="020B0503020000020004" pitchFamily="50" charset="-127"/>
                </a:rPr>
                <a:t>SearchUser?id</a:t>
              </a:r>
              <a:r>
                <a:rPr lang="en-US" altLang="ko-KR" sz="1600" dirty="0">
                  <a:latin typeface="맑은 고딕" panose="020B0503020000020004" pitchFamily="50" charset="-127"/>
                </a:rPr>
                <a:t>=user2</a:t>
              </a:r>
              <a:endParaRPr lang="ko-KR" altLang="en-US" sz="1600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591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지속적인 개선 단색으로 채워진">
            <a:extLst>
              <a:ext uri="{FF2B5EF4-FFF2-40B4-BE49-F238E27FC236}">
                <a16:creationId xmlns:a16="http://schemas.microsoft.com/office/drawing/2014/main" xmlns="" id="{36487CC0-8B42-4FCB-BA63-1024F1D956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26135" y="3495232"/>
            <a:ext cx="914400" cy="91440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8726135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5553250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8694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>
            <a:off x="6191915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6A5A3A-47EC-4F9C-BC97-EC68853155E1}"/>
              </a:ext>
            </a:extLst>
          </p:cNvPr>
          <p:cNvSpPr txBox="1"/>
          <p:nvPr/>
        </p:nvSpPr>
        <p:spPr>
          <a:xfrm>
            <a:off x="1190275" y="16213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2BEE45-E93D-47C2-96B2-EFAFCC5740C9}"/>
              </a:ext>
            </a:extLst>
          </p:cNvPr>
          <p:cNvSpPr txBox="1"/>
          <p:nvPr/>
        </p:nvSpPr>
        <p:spPr>
          <a:xfrm>
            <a:off x="9463495" y="1124998"/>
            <a:ext cx="137453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user1,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철수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20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user2,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민희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24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890354A-9BEF-460F-9597-34794B5892BC}"/>
              </a:ext>
            </a:extLst>
          </p:cNvPr>
          <p:cNvSpPr txBox="1"/>
          <p:nvPr/>
        </p:nvSpPr>
        <p:spPr>
          <a:xfrm>
            <a:off x="4506001" y="3902242"/>
            <a:ext cx="187267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User Info</a:t>
            </a:r>
          </a:p>
          <a:p>
            <a:r>
              <a:rPr lang="en-US" altLang="ko-KR" dirty="0"/>
              <a:t>ID: user2</a:t>
            </a:r>
          </a:p>
          <a:p>
            <a:r>
              <a:rPr lang="en-US" altLang="ko-KR" dirty="0"/>
              <a:t>NAME: </a:t>
            </a:r>
            <a:r>
              <a:rPr lang="ko-KR" altLang="en-US" dirty="0"/>
              <a:t>민희</a:t>
            </a:r>
            <a:endParaRPr lang="en-US" altLang="ko-KR" dirty="0"/>
          </a:p>
          <a:p>
            <a:r>
              <a:rPr lang="en-US" altLang="ko-KR" dirty="0"/>
              <a:t>AGE: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247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6057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64877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7091992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7730657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B11DB9-B417-4284-AABF-65BAC21E02DC}"/>
              </a:ext>
            </a:extLst>
          </p:cNvPr>
          <p:cNvSpPr txBox="1"/>
          <p:nvPr/>
        </p:nvSpPr>
        <p:spPr>
          <a:xfrm>
            <a:off x="1189191" y="4451378"/>
            <a:ext cx="956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Servlet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동적 웹 페이지를 만드는 서버 사이드 </a:t>
            </a:r>
            <a:r>
              <a:rPr lang="ko-KR" altLang="en-US" i="1" dirty="0">
                <a:latin typeface="+mn-ea"/>
              </a:rPr>
              <a:t>자바 프로그램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Java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코드 안에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을 포함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+mn-ea"/>
              </a:rPr>
              <a:t/>
            </a:r>
            <a:br>
              <a:rPr lang="en-US" altLang="ko-KR" b="0" i="0" dirty="0">
                <a:solidFill>
                  <a:srgbClr val="202122"/>
                </a:solidFill>
                <a:effectLst/>
                <a:latin typeface="+mn-ea"/>
              </a:rPr>
            </a:br>
            <a:r>
              <a:rPr lang="en-US" altLang="ko-KR" b="0" i="0" dirty="0">
                <a:solidFill>
                  <a:srgbClr val="202122"/>
                </a:solidFill>
                <a:effectLst/>
                <a:latin typeface="+mn-ea"/>
              </a:rPr>
              <a:t>- Java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n-ea"/>
              </a:rPr>
              <a:t>코드에서 가공된 데이터로 </a:t>
            </a:r>
            <a:r>
              <a:rPr lang="en-US" altLang="ko-KR" b="0" i="1" dirty="0">
                <a:solidFill>
                  <a:srgbClr val="202122"/>
                </a:solidFill>
                <a:effectLst/>
                <a:latin typeface="+mn-ea"/>
              </a:rPr>
              <a:t>HTML</a:t>
            </a:r>
            <a:r>
              <a:rPr lang="ko-KR" altLang="en-US" b="0" i="1" dirty="0">
                <a:solidFill>
                  <a:srgbClr val="202122"/>
                </a:solidFill>
                <a:effectLst/>
                <a:latin typeface="+mn-ea"/>
              </a:rPr>
              <a:t>을 생성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n-ea"/>
              </a:rPr>
              <a:t>하여 내보냄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그래픽 2" descr="용지 단색으로 채워진">
            <a:extLst>
              <a:ext uri="{FF2B5EF4-FFF2-40B4-BE49-F238E27FC236}">
                <a16:creationId xmlns:a16="http://schemas.microsoft.com/office/drawing/2014/main" xmlns="" id="{3E78A594-67B1-48A0-A05F-A71957A6FB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364368" y="3546707"/>
            <a:ext cx="539174" cy="53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AAAA381-1159-457D-9460-9822B9D4339C}"/>
              </a:ext>
            </a:extLst>
          </p:cNvPr>
          <p:cNvSpPr txBox="1"/>
          <p:nvPr/>
        </p:nvSpPr>
        <p:spPr>
          <a:xfrm>
            <a:off x="10215763" y="4017239"/>
            <a:ext cx="8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Servlet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676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6057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0264877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7091992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endCxn id="35" idx="3"/>
          </p:cNvCxnSpPr>
          <p:nvPr/>
        </p:nvCxnSpPr>
        <p:spPr>
          <a:xfrm rot="10800000">
            <a:off x="7730657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B11DB9-B417-4284-AABF-65BAC21E02DC}"/>
              </a:ext>
            </a:extLst>
          </p:cNvPr>
          <p:cNvSpPr txBox="1"/>
          <p:nvPr/>
        </p:nvSpPr>
        <p:spPr>
          <a:xfrm>
            <a:off x="1189191" y="4451378"/>
            <a:ext cx="956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JSP(Java Server Page)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동적 웹 페이지를 만드는 서버 사이드 </a:t>
            </a:r>
            <a:r>
              <a:rPr lang="ko-KR" altLang="en-US" i="1" dirty="0">
                <a:latin typeface="+mn-ea"/>
              </a:rPr>
              <a:t>스크립트 언어</a:t>
            </a:r>
            <a:r>
              <a:rPr lang="en-US" altLang="ko-KR" i="1" dirty="0">
                <a:latin typeface="+mn-ea"/>
              </a:rPr>
              <a:t/>
            </a:r>
            <a:br>
              <a:rPr lang="en-US" altLang="ko-KR" i="1" dirty="0">
                <a:latin typeface="+mn-ea"/>
              </a:rPr>
            </a:br>
            <a:r>
              <a:rPr lang="en-US" altLang="ko-KR" dirty="0">
                <a:latin typeface="+mn-ea"/>
              </a:rPr>
              <a:t>- HTML</a:t>
            </a:r>
            <a:r>
              <a:rPr lang="ko-KR" altLang="en-US" dirty="0">
                <a:latin typeface="+mn-ea"/>
              </a:rPr>
              <a:t> 안에 </a:t>
            </a:r>
            <a:r>
              <a:rPr lang="en-US" altLang="ko-KR" dirty="0">
                <a:latin typeface="+mn-ea"/>
              </a:rPr>
              <a:t>Java </a:t>
            </a:r>
            <a:r>
              <a:rPr lang="ko-KR" altLang="en-US" dirty="0">
                <a:latin typeface="+mn-ea"/>
              </a:rPr>
              <a:t>코드를 포함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Java </a:t>
            </a:r>
            <a:r>
              <a:rPr lang="ko-KR" altLang="en-US" dirty="0">
                <a:latin typeface="+mn-ea"/>
              </a:rPr>
              <a:t>코드에서 가공된 데이터를 </a:t>
            </a:r>
            <a:r>
              <a:rPr lang="en-US" altLang="ko-KR" i="1" dirty="0">
                <a:latin typeface="+mn-ea"/>
              </a:rPr>
              <a:t>HTML</a:t>
            </a:r>
            <a:r>
              <a:rPr lang="ko-KR" altLang="en-US" i="1" dirty="0">
                <a:latin typeface="+mn-ea"/>
              </a:rPr>
              <a:t>에 삽입</a:t>
            </a:r>
            <a:endParaRPr lang="en-US" altLang="ko-KR" i="1" dirty="0">
              <a:latin typeface="+mn-ea"/>
            </a:endParaRPr>
          </a:p>
        </p:txBody>
      </p:sp>
      <p:pic>
        <p:nvPicPr>
          <p:cNvPr id="3" name="그래픽 2" descr="용지 단색으로 채워진">
            <a:extLst>
              <a:ext uri="{FF2B5EF4-FFF2-40B4-BE49-F238E27FC236}">
                <a16:creationId xmlns:a16="http://schemas.microsoft.com/office/drawing/2014/main" xmlns="" id="{3E78A594-67B1-48A0-A05F-A71957A6FB4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0364368" y="3546707"/>
            <a:ext cx="539174" cy="53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AAAAA381-1159-457D-9460-9822B9D4339C}"/>
              </a:ext>
            </a:extLst>
          </p:cNvPr>
          <p:cNvSpPr txBox="1"/>
          <p:nvPr/>
        </p:nvSpPr>
        <p:spPr>
          <a:xfrm>
            <a:off x="10392543" y="4017240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55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6B2852-B77E-42A9-8500-9BB104B2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90" y="1314095"/>
            <a:ext cx="8728613" cy="5004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AF9B35-6C5C-42A0-A52C-6B63479D9AFD}"/>
              </a:ext>
            </a:extLst>
          </p:cNvPr>
          <p:cNvSpPr txBox="1"/>
          <p:nvPr/>
        </p:nvSpPr>
        <p:spPr>
          <a:xfrm>
            <a:off x="1608790" y="1007628"/>
            <a:ext cx="125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&lt;servlet code&gt;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01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C3AF9B35-6C5C-42A0-A52C-6B63479D9AFD}"/>
              </a:ext>
            </a:extLst>
          </p:cNvPr>
          <p:cNvSpPr txBox="1"/>
          <p:nvPr/>
        </p:nvSpPr>
        <p:spPr>
          <a:xfrm>
            <a:off x="1519084" y="971356"/>
            <a:ext cx="989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&lt;JSP code&gt;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523E1B14-0BCF-476F-BCE0-D919A6F1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26" y="1303438"/>
            <a:ext cx="9158748" cy="458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5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9177FDCF-BEF0-4D79-A1D0-44F3E75BF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716785"/>
              </p:ext>
            </p:extLst>
          </p:nvPr>
        </p:nvGraphicFramePr>
        <p:xfrm>
          <a:off x="349864" y="1325880"/>
          <a:ext cx="1149227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6136">
                  <a:extLst>
                    <a:ext uri="{9D8B030D-6E8A-4147-A177-3AD203B41FA5}">
                      <a16:colId xmlns:a16="http://schemas.microsoft.com/office/drawing/2014/main" xmlns="" val="140349937"/>
                    </a:ext>
                  </a:extLst>
                </a:gridCol>
                <a:gridCol w="5746136">
                  <a:extLst>
                    <a:ext uri="{9D8B030D-6E8A-4147-A177-3AD203B41FA5}">
                      <a16:colId xmlns:a16="http://schemas.microsoft.com/office/drawing/2014/main" xmlns="" val="2325524015"/>
                    </a:ext>
                  </a:extLst>
                </a:gridCol>
              </a:tblGrid>
              <a:tr h="350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Servlet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JSP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56101538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자바 프로그램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스크립트 언어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6247409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 코드</a:t>
                      </a:r>
                      <a:r>
                        <a:rPr lang="ko-KR" altLang="en-US" dirty="0"/>
                        <a:t> 안에 </a:t>
                      </a:r>
                      <a:r>
                        <a:rPr lang="en-US" altLang="ko-KR" dirty="0"/>
                        <a:t>HTML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안에 </a:t>
                      </a:r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623476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 </a:t>
                      </a:r>
                      <a:r>
                        <a:rPr lang="ko-KR" altLang="en-US" dirty="0"/>
                        <a:t>코드에서 가공된 데이터로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을 생성하여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Java</a:t>
                      </a:r>
                      <a:r>
                        <a:rPr lang="ko-KR" altLang="en-US" dirty="0"/>
                        <a:t> 코드에서 가공된 데이터를 </a:t>
                      </a:r>
                      <a:r>
                        <a:rPr lang="en-US" altLang="ko-KR" dirty="0"/>
                        <a:t>HTML</a:t>
                      </a:r>
                      <a:r>
                        <a:rPr lang="ko-KR" altLang="en-US" dirty="0"/>
                        <a:t>에 삽입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8468747"/>
                  </a:ext>
                </a:extLst>
              </a:tr>
              <a:tr h="350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Java</a:t>
                      </a:r>
                      <a:r>
                        <a:rPr lang="ko-KR" altLang="en-US" b="1" dirty="0"/>
                        <a:t>가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데이터베이스 연동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비즈니스 로직과 데이터 가공 처리에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HTML</a:t>
                      </a:r>
                      <a:r>
                        <a:rPr lang="ko-KR" altLang="en-US" b="1" dirty="0"/>
                        <a:t>이 </a:t>
                      </a:r>
                      <a:r>
                        <a:rPr lang="ko-KR" altLang="en-US" b="1" dirty="0" err="1"/>
                        <a:t>메인이기</a:t>
                      </a:r>
                      <a:r>
                        <a:rPr lang="ko-KR" altLang="en-US" b="1" dirty="0"/>
                        <a:t> 때문에 </a:t>
                      </a:r>
                      <a:r>
                        <a:rPr lang="en-US" altLang="ko-KR" b="1" dirty="0"/>
                        <a:t>View(UI</a:t>
                      </a:r>
                      <a:r>
                        <a:rPr lang="ko-KR" altLang="en-US" b="1" dirty="0"/>
                        <a:t> 요소</a:t>
                      </a:r>
                      <a:r>
                        <a:rPr lang="en-US" altLang="ko-KR" b="1" dirty="0"/>
                        <a:t>, </a:t>
                      </a:r>
                      <a:r>
                        <a:rPr lang="ko-KR" altLang="en-US" b="1" dirty="0"/>
                        <a:t>레이아웃</a:t>
                      </a:r>
                      <a:r>
                        <a:rPr lang="en-US" altLang="ko-KR" b="1" dirty="0"/>
                        <a:t>)</a:t>
                      </a:r>
                      <a:r>
                        <a:rPr lang="ko-KR" altLang="en-US" b="1" dirty="0"/>
                        <a:t>를 작성하고 확인하는데 유용하다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66878030"/>
                  </a:ext>
                </a:extLst>
              </a:tr>
            </a:tbl>
          </a:graphicData>
        </a:graphic>
      </p:graphicFrame>
      <p:sp>
        <p:nvSpPr>
          <p:cNvPr id="4" name="화살표: 아래쪽 3">
            <a:extLst>
              <a:ext uri="{FF2B5EF4-FFF2-40B4-BE49-F238E27FC236}">
                <a16:creationId xmlns:a16="http://schemas.microsoft.com/office/drawing/2014/main" xmlns="" id="{1D3D9A87-3830-4691-B0FB-8C8827D7B603}"/>
              </a:ext>
            </a:extLst>
          </p:cNvPr>
          <p:cNvSpPr/>
          <p:nvPr/>
        </p:nvSpPr>
        <p:spPr>
          <a:xfrm>
            <a:off x="2576052" y="3568620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E13D398-D9C8-4E44-8FE6-AFD453C39F89}"/>
              </a:ext>
            </a:extLst>
          </p:cNvPr>
          <p:cNvSpPr txBox="1"/>
          <p:nvPr/>
        </p:nvSpPr>
        <p:spPr>
          <a:xfrm>
            <a:off x="2290916" y="5152104"/>
            <a:ext cx="2138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Controller</a:t>
            </a:r>
            <a:endParaRPr lang="ko-KR" altLang="en-US" sz="3600" dirty="0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xmlns="" id="{655F673A-E004-4DB7-9BC6-39FA9FF0A653}"/>
              </a:ext>
            </a:extLst>
          </p:cNvPr>
          <p:cNvSpPr/>
          <p:nvPr/>
        </p:nvSpPr>
        <p:spPr>
          <a:xfrm>
            <a:off x="8214852" y="3529295"/>
            <a:ext cx="1479754" cy="1622809"/>
          </a:xfrm>
          <a:prstGeom prst="down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D8AEC779-FFE0-44A3-A560-BADA2B65F6AD}"/>
              </a:ext>
            </a:extLst>
          </p:cNvPr>
          <p:cNvSpPr txBox="1"/>
          <p:nvPr/>
        </p:nvSpPr>
        <p:spPr>
          <a:xfrm>
            <a:off x="8372167" y="5152104"/>
            <a:ext cx="1165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View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63166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A6E6F57-267B-4214-A5F1-13BB02D1CF27}"/>
              </a:ext>
            </a:extLst>
          </p:cNvPr>
          <p:cNvGrpSpPr/>
          <p:nvPr/>
        </p:nvGrpSpPr>
        <p:grpSpPr>
          <a:xfrm>
            <a:off x="4332080" y="2815009"/>
            <a:ext cx="868643" cy="1403303"/>
            <a:chOff x="7069517" y="3502855"/>
            <a:chExt cx="539174" cy="871042"/>
          </a:xfrm>
        </p:grpSpPr>
        <p:pic>
          <p:nvPicPr>
            <p:cNvPr id="3" name="그래픽 2" descr="용지 단색으로 채워진">
              <a:extLst>
                <a:ext uri="{FF2B5EF4-FFF2-40B4-BE49-F238E27FC236}">
                  <a16:creationId xmlns:a16="http://schemas.microsoft.com/office/drawing/2014/main" xmlns="" id="{3E78A594-67B1-48A0-A05F-A71957A6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69517" y="3502855"/>
              <a:ext cx="539174" cy="53917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AAAA381-1159-457D-9460-9822B9D4339C}"/>
                </a:ext>
              </a:extLst>
            </p:cNvPr>
            <p:cNvSpPr txBox="1"/>
            <p:nvPr/>
          </p:nvSpPr>
          <p:spPr>
            <a:xfrm>
              <a:off x="7092606" y="3972714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9B7F0C6-A258-4FAE-92A3-970E61DC1375}"/>
              </a:ext>
            </a:extLst>
          </p:cNvPr>
          <p:cNvGrpSpPr/>
          <p:nvPr/>
        </p:nvGrpSpPr>
        <p:grpSpPr>
          <a:xfrm>
            <a:off x="4973708" y="1415426"/>
            <a:ext cx="2670152" cy="1396011"/>
            <a:chOff x="8847618" y="3396968"/>
            <a:chExt cx="1645859" cy="860489"/>
          </a:xfrm>
        </p:grpSpPr>
        <p:pic>
          <p:nvPicPr>
            <p:cNvPr id="24" name="그래픽 23" descr="용지 단색으로 채워진">
              <a:extLst>
                <a:ext uri="{FF2B5EF4-FFF2-40B4-BE49-F238E27FC236}">
                  <a16:creationId xmlns:a16="http://schemas.microsoft.com/office/drawing/2014/main" xmlns="" id="{F1CB0AEB-1C97-43C2-8845-8C964F16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BD33671-8096-4CFA-99CB-0C90652749B1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A65B577-7098-43F5-955D-3D6A4040EF82}"/>
              </a:ext>
            </a:extLst>
          </p:cNvPr>
          <p:cNvGrpSpPr/>
          <p:nvPr/>
        </p:nvGrpSpPr>
        <p:grpSpPr>
          <a:xfrm>
            <a:off x="2418234" y="1530717"/>
            <a:ext cx="3239730" cy="358944"/>
            <a:chOff x="3028335" y="2272252"/>
            <a:chExt cx="6096000" cy="35894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350E63B1-2AD6-44D0-B323-FC26BCADEFF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8BB7A3-16C1-4265-8153-43AFF3733CD3}"/>
                </a:ext>
              </a:extLst>
            </p:cNvPr>
            <p:cNvSpPr txBox="1"/>
            <p:nvPr/>
          </p:nvSpPr>
          <p:spPr>
            <a:xfrm>
              <a:off x="5162450" y="2272252"/>
              <a:ext cx="1827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6DDC36A-EAF3-4406-8B22-6B4F8689D1F5}"/>
              </a:ext>
            </a:extLst>
          </p:cNvPr>
          <p:cNvCxnSpPr>
            <a:cxnSpLocks/>
          </p:cNvCxnSpPr>
          <p:nvPr/>
        </p:nvCxnSpPr>
        <p:spPr>
          <a:xfrm flipH="1">
            <a:off x="2162600" y="3251198"/>
            <a:ext cx="2169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A5662E28-9914-415B-9CC0-7138C0890A67}"/>
              </a:ext>
            </a:extLst>
          </p:cNvPr>
          <p:cNvGrpSpPr/>
          <p:nvPr/>
        </p:nvGrpSpPr>
        <p:grpSpPr>
          <a:xfrm>
            <a:off x="2851107" y="3258909"/>
            <a:ext cx="891343" cy="1144086"/>
            <a:chOff x="9950347" y="4071466"/>
            <a:chExt cx="486322" cy="624220"/>
          </a:xfrm>
        </p:grpSpPr>
        <p:pic>
          <p:nvPicPr>
            <p:cNvPr id="38" name="그래픽 37" descr="문서 단색으로 채워진">
              <a:extLst>
                <a:ext uri="{FF2B5EF4-FFF2-40B4-BE49-F238E27FC236}">
                  <a16:creationId xmlns:a16="http://schemas.microsoft.com/office/drawing/2014/main" xmlns="" id="{D56CC0B4-64DF-4A45-B97E-EDD6AE00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8C95966-5ABD-4A73-A916-87344B4487F2}"/>
                </a:ext>
              </a:extLst>
            </p:cNvPr>
            <p:cNvSpPr txBox="1"/>
            <p:nvPr/>
          </p:nvSpPr>
          <p:spPr>
            <a:xfrm>
              <a:off x="9976448" y="4494176"/>
              <a:ext cx="434119" cy="2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501D6343-ED65-4BEF-B376-5A3CDAD57C09}"/>
              </a:ext>
            </a:extLst>
          </p:cNvPr>
          <p:cNvCxnSpPr>
            <a:cxnSpLocks/>
          </p:cNvCxnSpPr>
          <p:nvPr/>
        </p:nvCxnSpPr>
        <p:spPr>
          <a:xfrm flipH="1">
            <a:off x="4955464" y="2379406"/>
            <a:ext cx="739862" cy="575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B32895-17C0-41EB-8C6E-1637B558A363}"/>
              </a:ext>
            </a:extLst>
          </p:cNvPr>
          <p:cNvSpPr txBox="1"/>
          <p:nvPr/>
        </p:nvSpPr>
        <p:spPr>
          <a:xfrm>
            <a:off x="2733371" y="2881864"/>
            <a:ext cx="11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1323D0C7-790A-4899-9FBC-B60FF1B04E7D}"/>
              </a:ext>
            </a:extLst>
          </p:cNvPr>
          <p:cNvSpPr txBox="1"/>
          <p:nvPr/>
        </p:nvSpPr>
        <p:spPr>
          <a:xfrm>
            <a:off x="1115449" y="4832121"/>
            <a:ext cx="101965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MVC Architecture</a:t>
            </a:r>
            <a:br>
              <a:rPr lang="en-US" altLang="ko-KR" b="1" dirty="0">
                <a:latin typeface="+mn-ea"/>
              </a:rPr>
            </a:br>
            <a:r>
              <a:rPr lang="en-US" altLang="ko-KR" i="1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Vi</a:t>
            </a:r>
            <a:r>
              <a:rPr lang="en-US" altLang="ko-KR" dirty="0">
                <a:latin typeface="+mn-ea"/>
              </a:rPr>
              <a:t>ew(JSP): Controller</a:t>
            </a:r>
            <a:r>
              <a:rPr lang="ko-KR" altLang="en-US" dirty="0">
                <a:latin typeface="+mn-ea"/>
              </a:rPr>
              <a:t>로 부터 받은 데이터를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에 반영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보여지고 입력을 받음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ontroller(Servlet): </a:t>
            </a:r>
            <a:r>
              <a:rPr lang="ko-KR" altLang="en-US" dirty="0">
                <a:latin typeface="+mn-ea"/>
              </a:rPr>
              <a:t>요청을 받고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연동하거나 데이터를 가공 및 로직 처리 담당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409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BAB11DB9-B417-4284-AABF-65BAC21E02DC}"/>
              </a:ext>
            </a:extLst>
          </p:cNvPr>
          <p:cNvSpPr txBox="1"/>
          <p:nvPr/>
        </p:nvSpPr>
        <p:spPr>
          <a:xfrm>
            <a:off x="1115449" y="4832121"/>
            <a:ext cx="101965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MVC Architecture</a:t>
            </a:r>
            <a:br>
              <a:rPr lang="en-US" altLang="ko-KR" b="1" dirty="0">
                <a:latin typeface="+mn-ea"/>
              </a:rPr>
            </a:br>
            <a:r>
              <a:rPr lang="en-US" altLang="ko-KR" dirty="0">
                <a:latin typeface="+mn-ea"/>
              </a:rPr>
              <a:t>-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M</a:t>
            </a:r>
            <a:r>
              <a:rPr lang="en-US" altLang="ko-KR" dirty="0">
                <a:latin typeface="+mn-ea"/>
              </a:rPr>
              <a:t>odel(Java Beans): </a:t>
            </a:r>
            <a:r>
              <a:rPr lang="ko-KR" altLang="en-US" dirty="0">
                <a:latin typeface="+mn-ea"/>
              </a:rPr>
              <a:t>데이터</a:t>
            </a:r>
            <a:r>
              <a:rPr lang="en-US" altLang="ko-KR" dirty="0">
                <a:latin typeface="+mn-ea"/>
              </a:rPr>
              <a:t>, DB</a:t>
            </a:r>
            <a:r>
              <a:rPr lang="ko-KR" altLang="en-US" dirty="0">
                <a:latin typeface="+mn-ea"/>
              </a:rPr>
              <a:t>에 접근하는 데이터를 다루는 형태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i="1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Vi</a:t>
            </a:r>
            <a:r>
              <a:rPr lang="en-US" altLang="ko-KR" dirty="0">
                <a:latin typeface="+mn-ea"/>
              </a:rPr>
              <a:t>ew(JSP): Controller</a:t>
            </a:r>
            <a:r>
              <a:rPr lang="ko-KR" altLang="en-US" dirty="0">
                <a:latin typeface="+mn-ea"/>
              </a:rPr>
              <a:t>로 부터 받은 데이터를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에 반영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사용자에게 보여지고 입력을 받음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en-US" altLang="ko-KR" b="1" dirty="0">
                <a:latin typeface="+mn-ea"/>
              </a:rPr>
              <a:t>C</a:t>
            </a:r>
            <a:r>
              <a:rPr lang="en-US" altLang="ko-KR" dirty="0">
                <a:latin typeface="+mn-ea"/>
              </a:rPr>
              <a:t>ontroller(Servlet): </a:t>
            </a:r>
            <a:r>
              <a:rPr lang="ko-KR" altLang="en-US" dirty="0">
                <a:latin typeface="+mn-ea"/>
              </a:rPr>
              <a:t>요청을 받고 </a:t>
            </a:r>
            <a:r>
              <a:rPr lang="en-US" altLang="ko-KR" dirty="0">
                <a:latin typeface="+mn-ea"/>
              </a:rPr>
              <a:t>DB</a:t>
            </a:r>
            <a:r>
              <a:rPr lang="ko-KR" altLang="en-US" dirty="0">
                <a:latin typeface="+mn-ea"/>
              </a:rPr>
              <a:t>에 연동하거나 데이터를 가공 및 로직 처리 담당</a:t>
            </a:r>
            <a:endParaRPr lang="en-US" altLang="ko-KR" dirty="0">
              <a:latin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9A6E6F57-267B-4214-A5F1-13BB02D1CF27}"/>
              </a:ext>
            </a:extLst>
          </p:cNvPr>
          <p:cNvGrpSpPr/>
          <p:nvPr/>
        </p:nvGrpSpPr>
        <p:grpSpPr>
          <a:xfrm>
            <a:off x="4332080" y="2815009"/>
            <a:ext cx="868643" cy="1403303"/>
            <a:chOff x="7069517" y="3502855"/>
            <a:chExt cx="539174" cy="871042"/>
          </a:xfrm>
        </p:grpSpPr>
        <p:pic>
          <p:nvPicPr>
            <p:cNvPr id="3" name="그래픽 2" descr="용지 단색으로 채워진">
              <a:extLst>
                <a:ext uri="{FF2B5EF4-FFF2-40B4-BE49-F238E27FC236}">
                  <a16:creationId xmlns:a16="http://schemas.microsoft.com/office/drawing/2014/main" xmlns="" id="{3E78A594-67B1-48A0-A05F-A71957A6F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069517" y="3502855"/>
              <a:ext cx="539174" cy="53917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AAAAA381-1159-457D-9460-9822B9D4339C}"/>
                </a:ext>
              </a:extLst>
            </p:cNvPr>
            <p:cNvSpPr txBox="1"/>
            <p:nvPr/>
          </p:nvSpPr>
          <p:spPr>
            <a:xfrm>
              <a:off x="7092606" y="3972714"/>
              <a:ext cx="493001" cy="401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JSP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V</a:t>
              </a:r>
              <a:r>
                <a:rPr lang="en-US" altLang="ko-KR" dirty="0"/>
                <a:t>iew)</a:t>
              </a:r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59B7F0C6-A258-4FAE-92A3-970E61DC1375}"/>
              </a:ext>
            </a:extLst>
          </p:cNvPr>
          <p:cNvGrpSpPr/>
          <p:nvPr/>
        </p:nvGrpSpPr>
        <p:grpSpPr>
          <a:xfrm>
            <a:off x="4973708" y="1415426"/>
            <a:ext cx="2670152" cy="1396011"/>
            <a:chOff x="8847618" y="3396968"/>
            <a:chExt cx="1645859" cy="860489"/>
          </a:xfrm>
        </p:grpSpPr>
        <p:pic>
          <p:nvPicPr>
            <p:cNvPr id="24" name="그래픽 23" descr="용지 단색으로 채워진">
              <a:extLst>
                <a:ext uri="{FF2B5EF4-FFF2-40B4-BE49-F238E27FC236}">
                  <a16:creationId xmlns:a16="http://schemas.microsoft.com/office/drawing/2014/main" xmlns="" id="{F1CB0AEB-1C97-43C2-8845-8C964F167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ABD33671-8096-4CFA-99CB-0C90652749B1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Servlet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C</a:t>
              </a:r>
              <a:r>
                <a:rPr lang="en-US" altLang="ko-KR" dirty="0"/>
                <a:t>ontroller)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7A65B577-7098-43F5-955D-3D6A4040EF82}"/>
              </a:ext>
            </a:extLst>
          </p:cNvPr>
          <p:cNvGrpSpPr/>
          <p:nvPr/>
        </p:nvGrpSpPr>
        <p:grpSpPr>
          <a:xfrm>
            <a:off x="2418234" y="1530717"/>
            <a:ext cx="3239730" cy="358944"/>
            <a:chOff x="3028335" y="2272252"/>
            <a:chExt cx="6096000" cy="358944"/>
          </a:xfrm>
        </p:grpSpPr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xmlns="" id="{350E63B1-2AD6-44D0-B323-FC26BCADEFF8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18BB7A3-16C1-4265-8153-43AFF3733CD3}"/>
                </a:ext>
              </a:extLst>
            </p:cNvPr>
            <p:cNvSpPr txBox="1"/>
            <p:nvPr/>
          </p:nvSpPr>
          <p:spPr>
            <a:xfrm>
              <a:off x="5162450" y="2272252"/>
              <a:ext cx="18277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F6DDC36A-EAF3-4406-8B22-6B4F8689D1F5}"/>
              </a:ext>
            </a:extLst>
          </p:cNvPr>
          <p:cNvCxnSpPr>
            <a:cxnSpLocks/>
          </p:cNvCxnSpPr>
          <p:nvPr/>
        </p:nvCxnSpPr>
        <p:spPr>
          <a:xfrm flipH="1">
            <a:off x="2162600" y="3251198"/>
            <a:ext cx="216948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A5662E28-9914-415B-9CC0-7138C0890A67}"/>
              </a:ext>
            </a:extLst>
          </p:cNvPr>
          <p:cNvGrpSpPr/>
          <p:nvPr/>
        </p:nvGrpSpPr>
        <p:grpSpPr>
          <a:xfrm>
            <a:off x="2851107" y="3258909"/>
            <a:ext cx="891343" cy="1144086"/>
            <a:chOff x="9950347" y="4071466"/>
            <a:chExt cx="486322" cy="624220"/>
          </a:xfrm>
        </p:grpSpPr>
        <p:pic>
          <p:nvPicPr>
            <p:cNvPr id="38" name="그래픽 37" descr="문서 단색으로 채워진">
              <a:extLst>
                <a:ext uri="{FF2B5EF4-FFF2-40B4-BE49-F238E27FC236}">
                  <a16:creationId xmlns:a16="http://schemas.microsoft.com/office/drawing/2014/main" xmlns="" id="{D56CC0B4-64DF-4A45-B97E-EDD6AE00E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8C95966-5ABD-4A73-A916-87344B4487F2}"/>
                </a:ext>
              </a:extLst>
            </p:cNvPr>
            <p:cNvSpPr txBox="1"/>
            <p:nvPr/>
          </p:nvSpPr>
          <p:spPr>
            <a:xfrm>
              <a:off x="9976448" y="4494176"/>
              <a:ext cx="434119" cy="201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501D6343-ED65-4BEF-B376-5A3CDAD57C09}"/>
              </a:ext>
            </a:extLst>
          </p:cNvPr>
          <p:cNvCxnSpPr>
            <a:cxnSpLocks/>
          </p:cNvCxnSpPr>
          <p:nvPr/>
        </p:nvCxnSpPr>
        <p:spPr>
          <a:xfrm flipH="1">
            <a:off x="4955464" y="2379406"/>
            <a:ext cx="739862" cy="575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8CB32895-17C0-41EB-8C6E-1637B558A363}"/>
              </a:ext>
            </a:extLst>
          </p:cNvPr>
          <p:cNvSpPr txBox="1"/>
          <p:nvPr/>
        </p:nvSpPr>
        <p:spPr>
          <a:xfrm>
            <a:off x="2733371" y="2881864"/>
            <a:ext cx="1104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9DAA9944-F11F-42B5-AEAD-C5ED57A90890}"/>
              </a:ext>
            </a:extLst>
          </p:cNvPr>
          <p:cNvGrpSpPr/>
          <p:nvPr/>
        </p:nvGrpSpPr>
        <p:grpSpPr>
          <a:xfrm>
            <a:off x="6528286" y="2812485"/>
            <a:ext cx="2670152" cy="1396011"/>
            <a:chOff x="8847618" y="3396968"/>
            <a:chExt cx="1645859" cy="860489"/>
          </a:xfrm>
        </p:grpSpPr>
        <p:pic>
          <p:nvPicPr>
            <p:cNvPr id="46" name="그래픽 45" descr="용지 단색으로 채워진">
              <a:extLst>
                <a:ext uri="{FF2B5EF4-FFF2-40B4-BE49-F238E27FC236}">
                  <a16:creationId xmlns:a16="http://schemas.microsoft.com/office/drawing/2014/main" xmlns="" id="{45D57BE2-1603-4F24-8717-E606E171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366394" y="3396968"/>
              <a:ext cx="539174" cy="53917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1E480D0-6DB9-4B1B-8B55-C20C07D3FD3D}"/>
                </a:ext>
              </a:extLst>
            </p:cNvPr>
            <p:cNvSpPr txBox="1"/>
            <p:nvPr/>
          </p:nvSpPr>
          <p:spPr>
            <a:xfrm>
              <a:off x="8847618" y="3859064"/>
              <a:ext cx="1645859" cy="398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Java Beans</a:t>
              </a:r>
            </a:p>
            <a:p>
              <a:pPr algn="ctr"/>
              <a:r>
                <a:rPr lang="en-US" altLang="ko-KR" dirty="0"/>
                <a:t>(</a:t>
              </a:r>
              <a:r>
                <a:rPr lang="en-US" altLang="ko-KR" b="1" dirty="0"/>
                <a:t>M</a:t>
              </a:r>
              <a:r>
                <a:rPr lang="en-US" altLang="ko-KR" dirty="0"/>
                <a:t>odel)</a:t>
              </a:r>
              <a:endParaRPr lang="ko-KR" altLang="en-US" dirty="0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xmlns="" id="{B8A7E41F-1B75-43EB-B7A1-DD346D9E25DD}"/>
              </a:ext>
            </a:extLst>
          </p:cNvPr>
          <p:cNvCxnSpPr>
            <a:cxnSpLocks/>
          </p:cNvCxnSpPr>
          <p:nvPr/>
        </p:nvCxnSpPr>
        <p:spPr>
          <a:xfrm>
            <a:off x="6813755" y="2379406"/>
            <a:ext cx="556165" cy="43241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C30C12A1-C6C3-43D2-861A-BFDE6823DC77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5200728" y="3249849"/>
            <a:ext cx="2169192" cy="9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래픽 7" descr="데이터베이스 단색으로 채워진">
            <a:extLst>
              <a:ext uri="{FF2B5EF4-FFF2-40B4-BE49-F238E27FC236}">
                <a16:creationId xmlns:a16="http://schemas.microsoft.com/office/drawing/2014/main" xmlns="" id="{220B6473-738F-4D92-86F8-EC15D7F30E6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9297403" y="2778729"/>
            <a:ext cx="914400" cy="914400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A8D00C6B-50B3-4E75-ACCF-179E6AA4AFD5}"/>
              </a:ext>
            </a:extLst>
          </p:cNvPr>
          <p:cNvCxnSpPr>
            <a:cxnSpLocks/>
            <a:stCxn id="46" idx="3"/>
            <a:endCxn id="8" idx="1"/>
          </p:cNvCxnSpPr>
          <p:nvPr/>
        </p:nvCxnSpPr>
        <p:spPr>
          <a:xfrm flipV="1">
            <a:off x="8244647" y="3235929"/>
            <a:ext cx="1052756" cy="1392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CA9EB6AC-2127-4FA5-B44C-303607E469BA}"/>
              </a:ext>
            </a:extLst>
          </p:cNvPr>
          <p:cNvSpPr txBox="1"/>
          <p:nvPr/>
        </p:nvSpPr>
        <p:spPr>
          <a:xfrm>
            <a:off x="8419527" y="3591604"/>
            <a:ext cx="267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73837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184250" y="2100743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421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63747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4833746" y="3042630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72833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25" idx="1"/>
            <a:endCxn id="35" idx="3"/>
          </p:cNvCxnSpPr>
          <p:nvPr/>
        </p:nvCxnSpPr>
        <p:spPr>
          <a:xfrm rot="10800000">
            <a:off x="5472411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E39E43-ED1F-4A89-945E-707BDF1D5983}"/>
              </a:ext>
            </a:extLst>
          </p:cNvPr>
          <p:cNvGrpSpPr/>
          <p:nvPr/>
        </p:nvGrpSpPr>
        <p:grpSpPr>
          <a:xfrm>
            <a:off x="7336593" y="3494221"/>
            <a:ext cx="5065793" cy="2101166"/>
            <a:chOff x="2670429" y="3539301"/>
            <a:chExt cx="6757599" cy="280288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76F2F2D-9028-458D-9FA6-B1A0B3D3C0A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5" name="그래픽 24" descr="용지 단색으로 채워진">
                <a:extLst>
                  <a:ext uri="{FF2B5EF4-FFF2-40B4-BE49-F238E27FC236}">
                    <a16:creationId xmlns:a16="http://schemas.microsoft.com/office/drawing/2014/main" xmlns="" id="{E8A99A33-52F2-416B-BEDF-6D25A3EC6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A7325A4-D794-4878-96DE-DFE7ED9402FD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0685419-9AF8-4DBA-BE8C-6B4428E34B3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xmlns="" id="{21545937-2441-4B8E-8590-CF30B722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0032DFA-AB9F-4336-A9E8-7DE1F9A7E9D6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AE6529F7-444E-4245-B60C-6F65EF16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B1CCC66-2F53-48EE-B17A-BAA029167C81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39" name="그래픽 38" descr="용지 단색으로 채워진">
                <a:extLst>
                  <a:ext uri="{FF2B5EF4-FFF2-40B4-BE49-F238E27FC236}">
                    <a16:creationId xmlns:a16="http://schemas.microsoft.com/office/drawing/2014/main" xmlns="" id="{F4C81791-93CB-44D2-B8A0-C665E9FA9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6B1F7E5-3685-440B-9CB9-34295116C858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852C0932-068E-42C0-84EB-90CB3C80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E011C3-6C4A-4C1C-B83F-C3B63F36EEA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래픽 43" descr="데이터베이스 단색으로 채워진">
              <a:extLst>
                <a:ext uri="{FF2B5EF4-FFF2-40B4-BE49-F238E27FC236}">
                  <a16:creationId xmlns:a16="http://schemas.microsoft.com/office/drawing/2014/main" xmlns="" id="{4676CBF3-B62E-4D33-B013-DBD4F7F9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1C9CBC3E-3FE6-4D94-AB47-B312F4EAE54F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E44F283-4F3B-4617-9890-EA884DA7DCD4}"/>
                </a:ext>
              </a:extLst>
            </p:cNvPr>
            <p:cNvSpPr txBox="1"/>
            <p:nvPr/>
          </p:nvSpPr>
          <p:spPr>
            <a:xfrm>
              <a:off x="6757876" y="5715479"/>
              <a:ext cx="267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25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6587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601042" y="476036"/>
              <a:ext cx="925214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B340C7-D073-4026-926D-6275B3F7E1F1}"/>
              </a:ext>
            </a:extLst>
          </p:cNvPr>
          <p:cNvSpPr txBox="1"/>
          <p:nvPr/>
        </p:nvSpPr>
        <p:spPr>
          <a:xfrm>
            <a:off x="1095388" y="4394569"/>
            <a:ext cx="95686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정적 웹 페이지</a:t>
            </a:r>
            <a:r>
              <a:rPr lang="en-US" altLang="ko-KR" b="1" dirty="0">
                <a:latin typeface="+mn-ea"/>
              </a:rPr>
              <a:t>(Static Web Page)</a:t>
            </a:r>
            <a:br>
              <a:rPr lang="en-US" altLang="ko-KR" b="1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웹 서버는 클라이언트 요청에 대한 응답으로 </a:t>
            </a:r>
            <a:r>
              <a:rPr lang="en-US" altLang="ko-KR" dirty="0">
                <a:latin typeface="+mn-ea"/>
              </a:rPr>
              <a:t>HTML</a:t>
            </a:r>
            <a:r>
              <a:rPr lang="ko-KR" altLang="en-US" dirty="0">
                <a:latin typeface="+mn-ea"/>
              </a:rPr>
              <a:t>로 만들어진 웹 페이지를 전달한다</a:t>
            </a:r>
            <a:r>
              <a:rPr lang="en-US" altLang="ko-KR" dirty="0">
                <a:latin typeface="+mn-ea"/>
              </a:rPr>
              <a:t>.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클라이언트는 웹 브라우저를 통해 전달 받은 웹 페이지에 접근할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HTTP(Hyper Text Transfer Protocol)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웹 서버와 클라이언트 간의 요청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응답은 </a:t>
            </a:r>
            <a:r>
              <a:rPr lang="en-US" altLang="ko-KR" dirty="0">
                <a:latin typeface="+mn-ea"/>
              </a:rPr>
              <a:t>HTTP</a:t>
            </a:r>
            <a:r>
              <a:rPr lang="ko-KR" altLang="en-US" dirty="0">
                <a:latin typeface="+mn-ea"/>
              </a:rPr>
              <a:t>라는 통신 규약을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따른다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A856D86C-1BC0-4D8F-A09E-754D0713D44F}"/>
              </a:ext>
            </a:extLst>
          </p:cNvPr>
          <p:cNvGrpSpPr/>
          <p:nvPr/>
        </p:nvGrpSpPr>
        <p:grpSpPr>
          <a:xfrm>
            <a:off x="3028336" y="2998453"/>
            <a:ext cx="6057044" cy="770195"/>
            <a:chOff x="3028336" y="2998453"/>
            <a:chExt cx="6057044" cy="770195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12DC445-F649-4923-8882-6B110D378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336" y="2998453"/>
              <a:ext cx="6057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래픽 3" descr="문서 단색으로 채워진">
              <a:extLst>
                <a:ext uri="{FF2B5EF4-FFF2-40B4-BE49-F238E27FC236}">
                  <a16:creationId xmlns:a16="http://schemas.microsoft.com/office/drawing/2014/main" xmlns="" id="{DE83733E-C0AD-4AE7-B3C0-71E028CDC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776709" y="3016170"/>
              <a:ext cx="486322" cy="48632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D2893FF-33F4-4436-AFD2-6DFFE7B53C58}"/>
                </a:ext>
              </a:extLst>
            </p:cNvPr>
            <p:cNvSpPr txBox="1"/>
            <p:nvPr/>
          </p:nvSpPr>
          <p:spPr>
            <a:xfrm>
              <a:off x="5624366" y="3399316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DA2FB7-5447-4066-95BD-0E2435047E64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345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184250" y="2100743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421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63747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4833746" y="3042630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72833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25" idx="1"/>
            <a:endCxn id="35" idx="3"/>
          </p:cNvCxnSpPr>
          <p:nvPr/>
        </p:nvCxnSpPr>
        <p:spPr>
          <a:xfrm rot="10800000">
            <a:off x="5472411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E39E43-ED1F-4A89-945E-707BDF1D5983}"/>
              </a:ext>
            </a:extLst>
          </p:cNvPr>
          <p:cNvGrpSpPr/>
          <p:nvPr/>
        </p:nvGrpSpPr>
        <p:grpSpPr>
          <a:xfrm>
            <a:off x="7336593" y="3494221"/>
            <a:ext cx="5065793" cy="2101166"/>
            <a:chOff x="2670429" y="3539301"/>
            <a:chExt cx="6757599" cy="280288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76F2F2D-9028-458D-9FA6-B1A0B3D3C0A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5" name="그래픽 24" descr="용지 단색으로 채워진">
                <a:extLst>
                  <a:ext uri="{FF2B5EF4-FFF2-40B4-BE49-F238E27FC236}">
                    <a16:creationId xmlns:a16="http://schemas.microsoft.com/office/drawing/2014/main" xmlns="" id="{E8A99A33-52F2-416B-BEDF-6D25A3EC6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A7325A4-D794-4878-96DE-DFE7ED9402FD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0685419-9AF8-4DBA-BE8C-6B4428E34B3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xmlns="" id="{21545937-2441-4B8E-8590-CF30B722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0032DFA-AB9F-4336-A9E8-7DE1F9A7E9D6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AE6529F7-444E-4245-B60C-6F65EF16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B1CCC66-2F53-48EE-B17A-BAA029167C81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39" name="그래픽 38" descr="용지 단색으로 채워진">
                <a:extLst>
                  <a:ext uri="{FF2B5EF4-FFF2-40B4-BE49-F238E27FC236}">
                    <a16:creationId xmlns:a16="http://schemas.microsoft.com/office/drawing/2014/main" xmlns="" id="{F4C81791-93CB-44D2-B8A0-C665E9FA9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6B1F7E5-3685-440B-9CB9-34295116C858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852C0932-068E-42C0-84EB-90CB3C80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E011C3-6C4A-4C1C-B83F-C3B63F36EEA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래픽 43" descr="데이터베이스 단색으로 채워진">
              <a:extLst>
                <a:ext uri="{FF2B5EF4-FFF2-40B4-BE49-F238E27FC236}">
                  <a16:creationId xmlns:a16="http://schemas.microsoft.com/office/drawing/2014/main" xmlns="" id="{4676CBF3-B62E-4D33-B013-DBD4F7F9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1C9CBC3E-3FE6-4D94-AB47-B312F4EAE54F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E44F283-4F3B-4617-9890-EA884DA7DCD4}"/>
                </a:ext>
              </a:extLst>
            </p:cNvPr>
            <p:cNvSpPr txBox="1"/>
            <p:nvPr/>
          </p:nvSpPr>
          <p:spPr>
            <a:xfrm>
              <a:off x="6757876" y="5715479"/>
              <a:ext cx="267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5970AF7-D1F8-4264-A63B-A835A8B30AE2}"/>
              </a:ext>
            </a:extLst>
          </p:cNvPr>
          <p:cNvSpPr txBox="1"/>
          <p:nvPr/>
        </p:nvSpPr>
        <p:spPr>
          <a:xfrm>
            <a:off x="899139" y="4663847"/>
            <a:ext cx="44310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복잡한 구조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개발자가 작성해야 하는 코드 양이 많음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비슷한 작업의 반복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프로젝트가 커질수록 관리가 </a:t>
            </a:r>
            <a:r>
              <a:rPr lang="ko-KR" altLang="en-US" dirty="0" err="1"/>
              <a:t>힘들어짐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3383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184250" y="2100743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421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63747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4833746" y="3042630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72833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25" idx="1"/>
            <a:endCxn id="35" idx="3"/>
          </p:cNvCxnSpPr>
          <p:nvPr/>
        </p:nvCxnSpPr>
        <p:spPr>
          <a:xfrm rot="10800000">
            <a:off x="5472411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E39E43-ED1F-4A89-945E-707BDF1D5983}"/>
              </a:ext>
            </a:extLst>
          </p:cNvPr>
          <p:cNvGrpSpPr/>
          <p:nvPr/>
        </p:nvGrpSpPr>
        <p:grpSpPr>
          <a:xfrm>
            <a:off x="7336593" y="3494221"/>
            <a:ext cx="5065793" cy="2101166"/>
            <a:chOff x="2670429" y="3539301"/>
            <a:chExt cx="6757599" cy="280288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76F2F2D-9028-458D-9FA6-B1A0B3D3C0A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5" name="그래픽 24" descr="용지 단색으로 채워진">
                <a:extLst>
                  <a:ext uri="{FF2B5EF4-FFF2-40B4-BE49-F238E27FC236}">
                    <a16:creationId xmlns:a16="http://schemas.microsoft.com/office/drawing/2014/main" xmlns="" id="{E8A99A33-52F2-416B-BEDF-6D25A3EC6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A7325A4-D794-4878-96DE-DFE7ED9402FD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0685419-9AF8-4DBA-BE8C-6B4428E34B3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xmlns="" id="{21545937-2441-4B8E-8590-CF30B722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0032DFA-AB9F-4336-A9E8-7DE1F9A7E9D6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AE6529F7-444E-4245-B60C-6F65EF16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B1CCC66-2F53-48EE-B17A-BAA029167C81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39" name="그래픽 38" descr="용지 단색으로 채워진">
                <a:extLst>
                  <a:ext uri="{FF2B5EF4-FFF2-40B4-BE49-F238E27FC236}">
                    <a16:creationId xmlns:a16="http://schemas.microsoft.com/office/drawing/2014/main" xmlns="" id="{F4C81791-93CB-44D2-B8A0-C665E9FA9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6B1F7E5-3685-440B-9CB9-34295116C858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852C0932-068E-42C0-84EB-90CB3C80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E011C3-6C4A-4C1C-B83F-C3B63F36EEA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래픽 43" descr="데이터베이스 단색으로 채워진">
              <a:extLst>
                <a:ext uri="{FF2B5EF4-FFF2-40B4-BE49-F238E27FC236}">
                  <a16:creationId xmlns:a16="http://schemas.microsoft.com/office/drawing/2014/main" xmlns="" id="{4676CBF3-B62E-4D33-B013-DBD4F7F9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1C9CBC3E-3FE6-4D94-AB47-B312F4EAE54F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E44F283-4F3B-4617-9890-EA884DA7DCD4}"/>
                </a:ext>
              </a:extLst>
            </p:cNvPr>
            <p:cNvSpPr txBox="1"/>
            <p:nvPr/>
          </p:nvSpPr>
          <p:spPr>
            <a:xfrm>
              <a:off x="6757876" y="5715479"/>
              <a:ext cx="267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pic>
        <p:nvPicPr>
          <p:cNvPr id="3076" name="Picture 4" descr="AOP 란?">
            <a:extLst>
              <a:ext uri="{FF2B5EF4-FFF2-40B4-BE49-F238E27FC236}">
                <a16:creationId xmlns:a16="http://schemas.microsoft.com/office/drawing/2014/main" xmlns="" id="{5B889EA3-7F40-49C6-9C0D-F74F7803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9" y="4084581"/>
            <a:ext cx="4667250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68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E3D876F6-23E1-4512-A2D1-06C96A5A2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52" y="1530759"/>
            <a:ext cx="10681241" cy="170899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D88592D0-32BC-40BC-B1C6-310234D08E83}"/>
              </a:ext>
            </a:extLst>
          </p:cNvPr>
          <p:cNvSpPr/>
          <p:nvPr/>
        </p:nvSpPr>
        <p:spPr>
          <a:xfrm>
            <a:off x="5830533" y="2385258"/>
            <a:ext cx="4911212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7F0A52C3-CD2E-48DE-BB26-854EDF44E1E2}"/>
              </a:ext>
            </a:extLst>
          </p:cNvPr>
          <p:cNvSpPr/>
          <p:nvPr/>
        </p:nvSpPr>
        <p:spPr>
          <a:xfrm>
            <a:off x="747252" y="2615088"/>
            <a:ext cx="3760841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1F152269-8FD7-41FB-BB74-E1057FD2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9" y="3832449"/>
            <a:ext cx="8347587" cy="214689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0C5793B-A296-4F18-A22F-033B4801E9EE}"/>
              </a:ext>
            </a:extLst>
          </p:cNvPr>
          <p:cNvSpPr/>
          <p:nvPr/>
        </p:nvSpPr>
        <p:spPr>
          <a:xfrm>
            <a:off x="8853948" y="5031601"/>
            <a:ext cx="1327355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8448743F-11B7-469E-8BFA-8AB1244317D0}"/>
              </a:ext>
            </a:extLst>
          </p:cNvPr>
          <p:cNvSpPr/>
          <p:nvPr/>
        </p:nvSpPr>
        <p:spPr>
          <a:xfrm>
            <a:off x="1852136" y="5314574"/>
            <a:ext cx="1166367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902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47527FDE-5138-4314-AA5C-3CFFF6E21FD5}"/>
              </a:ext>
            </a:extLst>
          </p:cNvPr>
          <p:cNvGrpSpPr/>
          <p:nvPr/>
        </p:nvGrpSpPr>
        <p:grpSpPr>
          <a:xfrm>
            <a:off x="693173" y="1410446"/>
            <a:ext cx="8984415" cy="1202336"/>
            <a:chOff x="1976283" y="1508769"/>
            <a:chExt cx="8984415" cy="120233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xmlns="" id="{A8DB82FA-E462-454A-ACAD-2A895319D643}"/>
                </a:ext>
              </a:extLst>
            </p:cNvPr>
            <p:cNvSpPr txBox="1"/>
            <p:nvPr/>
          </p:nvSpPr>
          <p:spPr>
            <a:xfrm>
              <a:off x="1976283" y="15087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라이브러리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88EB3EA9-28C9-4E12-B96F-A678148739B9}"/>
                </a:ext>
              </a:extLst>
            </p:cNvPr>
            <p:cNvSpPr txBox="1"/>
            <p:nvPr/>
          </p:nvSpPr>
          <p:spPr>
            <a:xfrm>
              <a:off x="2163097" y="2064774"/>
              <a:ext cx="87976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기능</a:t>
              </a:r>
              <a:r>
                <a:rPr lang="en-US" altLang="ko-KR" dirty="0"/>
                <a:t>, </a:t>
              </a:r>
              <a:r>
                <a:rPr lang="ko-KR" altLang="en-US" dirty="0"/>
                <a:t>특정 </a:t>
              </a:r>
              <a:r>
                <a:rPr lang="ko-KR" altLang="en-US" i="1" dirty="0"/>
                <a:t>목적</a:t>
              </a:r>
              <a:r>
                <a:rPr lang="ko-KR" altLang="en-US" dirty="0"/>
                <a:t>을 위한 관련된 </a:t>
              </a:r>
              <a:r>
                <a:rPr lang="ko-KR" altLang="en-US" i="1" dirty="0"/>
                <a:t>기능</a:t>
              </a:r>
              <a:r>
                <a:rPr lang="ko-KR" altLang="en-US" dirty="0"/>
                <a:t>들의 모임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개발자는 목적에 맞는 라이브러리를 찾고 그 라이브러리에서 제공되는 기능을 사용</a:t>
              </a:r>
              <a:endParaRPr lang="en-US" altLang="ko-KR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825D9AAB-9BD2-4E25-8B79-6C65FDBF5EF2}"/>
              </a:ext>
            </a:extLst>
          </p:cNvPr>
          <p:cNvGrpSpPr/>
          <p:nvPr/>
        </p:nvGrpSpPr>
        <p:grpSpPr>
          <a:xfrm>
            <a:off x="4292906" y="4988882"/>
            <a:ext cx="3540035" cy="1570415"/>
            <a:chOff x="5811455" y="4071663"/>
            <a:chExt cx="3540035" cy="157041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xmlns="" id="{0F561F43-0BAB-47F4-A64E-B40EEE53D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11455" y="4071663"/>
              <a:ext cx="3540035" cy="126263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EFC386C0-5ACB-4C07-BA67-9FC55A03E0F8}"/>
                </a:ext>
              </a:extLst>
            </p:cNvPr>
            <p:cNvSpPr txBox="1"/>
            <p:nvPr/>
          </p:nvSpPr>
          <p:spPr>
            <a:xfrm>
              <a:off x="6989474" y="5334301"/>
              <a:ext cx="12343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&lt;calculate.lib&gt;</a:t>
              </a:r>
              <a:endParaRPr lang="ko-KR" altLang="en-US" sz="1400" dirty="0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104E6CE2-B02E-463E-B8ED-D15129C3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06" y="3088190"/>
            <a:ext cx="5409883" cy="1155236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49687EBC-DC40-42CE-81C4-0424463E7246}"/>
              </a:ext>
            </a:extLst>
          </p:cNvPr>
          <p:cNvGrpSpPr/>
          <p:nvPr/>
        </p:nvGrpSpPr>
        <p:grpSpPr>
          <a:xfrm>
            <a:off x="1654083" y="3088190"/>
            <a:ext cx="2013348" cy="3295650"/>
            <a:chOff x="901917" y="3088190"/>
            <a:chExt cx="2013348" cy="329565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C9DEC55A-0FE0-4886-B1DF-BFB6A8919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1917" y="3088190"/>
              <a:ext cx="1982346" cy="329565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15B98FBC-9D37-4CDE-B6E3-F1872EACB97C}"/>
                </a:ext>
              </a:extLst>
            </p:cNvPr>
            <p:cNvSpPr/>
            <p:nvPr/>
          </p:nvSpPr>
          <p:spPr>
            <a:xfrm>
              <a:off x="2310581" y="5643716"/>
              <a:ext cx="604684" cy="42770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75752C3F-AE1C-4130-97FE-13102EF7CCAE}"/>
              </a:ext>
            </a:extLst>
          </p:cNvPr>
          <p:cNvCxnSpPr>
            <a:stCxn id="18" idx="3"/>
            <a:endCxn id="17" idx="1"/>
          </p:cNvCxnSpPr>
          <p:nvPr/>
        </p:nvCxnSpPr>
        <p:spPr>
          <a:xfrm flipV="1">
            <a:off x="3667431" y="3665808"/>
            <a:ext cx="625475" cy="219176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98BF938A-B141-49B8-9328-CD704B30083F}"/>
              </a:ext>
            </a:extLst>
          </p:cNvPr>
          <p:cNvCxnSpPr>
            <a:cxnSpLocks/>
          </p:cNvCxnSpPr>
          <p:nvPr/>
        </p:nvCxnSpPr>
        <p:spPr>
          <a:xfrm flipV="1">
            <a:off x="6062923" y="3893574"/>
            <a:ext cx="1532495" cy="12339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D7F6BFE1-20B5-45D6-AF82-668E1DB44FE3}"/>
              </a:ext>
            </a:extLst>
          </p:cNvPr>
          <p:cNvSpPr txBox="1"/>
          <p:nvPr/>
        </p:nvSpPr>
        <p:spPr>
          <a:xfrm>
            <a:off x="7883321" y="5534401"/>
            <a:ext cx="3632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연산을 위한 라이브러리</a:t>
            </a:r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: </a:t>
            </a:r>
            <a:r>
              <a:rPr lang="ko-KR" altLang="en-US" dirty="0"/>
              <a:t>더하기</a:t>
            </a:r>
            <a:r>
              <a:rPr lang="en-US" altLang="ko-KR" dirty="0"/>
              <a:t>, </a:t>
            </a:r>
            <a:r>
              <a:rPr lang="ko-KR" altLang="en-US" dirty="0"/>
              <a:t>빼기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/>
              <a:t>나누기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851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5498CF0-AC5C-4475-BB86-509A5B018CC1}"/>
              </a:ext>
            </a:extLst>
          </p:cNvPr>
          <p:cNvSpPr txBox="1"/>
          <p:nvPr/>
        </p:nvSpPr>
        <p:spPr>
          <a:xfrm>
            <a:off x="1095272" y="5609628"/>
            <a:ext cx="1000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* </a:t>
            </a:r>
            <a:r>
              <a:rPr lang="ko-KR" altLang="en-US" sz="1400" i="1" dirty="0"/>
              <a:t>라이브러리</a:t>
            </a:r>
            <a:r>
              <a:rPr lang="en-US" altLang="ko-KR" sz="1400" i="1" dirty="0"/>
              <a:t>, </a:t>
            </a:r>
            <a:r>
              <a:rPr lang="ko-KR" altLang="en-US" sz="1400" i="1" dirty="0"/>
              <a:t>프레임워크 모두 개발자가 반복적으로 작성해야 하는 코드를 제공함으로써 프로그램 개발에 효율성을 안겨준다</a:t>
            </a:r>
            <a:r>
              <a:rPr lang="en-US" altLang="ko-KR" sz="1400" i="1" dirty="0"/>
              <a:t>.</a:t>
            </a:r>
            <a:endParaRPr lang="ko-KR" altLang="en-US" sz="1400" i="1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12A05337-C180-493A-B197-9D11366629A7}"/>
              </a:ext>
            </a:extLst>
          </p:cNvPr>
          <p:cNvGrpSpPr/>
          <p:nvPr/>
        </p:nvGrpSpPr>
        <p:grpSpPr>
          <a:xfrm>
            <a:off x="716986" y="1424393"/>
            <a:ext cx="11077937" cy="1479335"/>
            <a:chOff x="1976283" y="1508769"/>
            <a:chExt cx="11077937" cy="14793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20E6F9ED-8DC3-402E-BF3B-0E200336B0CF}"/>
                </a:ext>
              </a:extLst>
            </p:cNvPr>
            <p:cNvSpPr txBox="1"/>
            <p:nvPr/>
          </p:nvSpPr>
          <p:spPr>
            <a:xfrm>
              <a:off x="1976283" y="15087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/>
                <a:t>프레임워크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F7BA76D9-2A8E-4D0B-A081-5A37D4D3C181}"/>
                </a:ext>
              </a:extLst>
            </p:cNvPr>
            <p:cNvSpPr txBox="1"/>
            <p:nvPr/>
          </p:nvSpPr>
          <p:spPr>
            <a:xfrm>
              <a:off x="2163097" y="2064774"/>
              <a:ext cx="108911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b="1" dirty="0"/>
                <a:t>뼈대</a:t>
              </a:r>
              <a:r>
                <a:rPr lang="en-US" altLang="ko-KR" dirty="0"/>
                <a:t>, </a:t>
              </a:r>
              <a:r>
                <a:rPr lang="ko-KR" altLang="en-US" dirty="0"/>
                <a:t>어떤 </a:t>
              </a:r>
              <a:r>
                <a:rPr lang="ko-KR" altLang="en-US" i="1" dirty="0"/>
                <a:t>종류</a:t>
              </a:r>
              <a:r>
                <a:rPr lang="ko-KR" altLang="en-US" dirty="0"/>
                <a:t>의 프로그램을 개발할 때 그 프로그램이 갖춰야하는 </a:t>
              </a:r>
              <a:r>
                <a:rPr lang="ko-KR" altLang="en-US" i="1" dirty="0"/>
                <a:t>기본적인 구조</a:t>
              </a:r>
              <a:endParaRPr lang="en-US" altLang="ko-KR" i="1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목표로 하는 프로그램에 필요한 기능들을 라이브러리로 포함하는 경우가 많음</a:t>
              </a:r>
              <a:r>
                <a:rPr lang="en-US" altLang="ko-KR" dirty="0"/>
                <a:t>(</a:t>
              </a:r>
              <a:r>
                <a:rPr lang="ko-KR" altLang="en-US" dirty="0"/>
                <a:t>라이브러리 보다 큰 범주</a:t>
              </a:r>
              <a:r>
                <a:rPr lang="en-US" altLang="ko-KR" dirty="0"/>
                <a:t>)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DACA78-A095-4A96-97C3-76300DCD1287}"/>
              </a:ext>
            </a:extLst>
          </p:cNvPr>
          <p:cNvSpPr txBox="1"/>
          <p:nvPr/>
        </p:nvSpPr>
        <p:spPr>
          <a:xfrm>
            <a:off x="537645" y="3611503"/>
            <a:ext cx="3086101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계산기 프로그램은 기본적으로</a:t>
            </a:r>
            <a:r>
              <a:rPr lang="en-US" altLang="ko-KR" sz="1600" dirty="0"/>
              <a:t>…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버튼 이벤트 발생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입력 및 결과 값 출력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7FD1416-CFCC-47F7-B974-0D1352D1B214}"/>
              </a:ext>
            </a:extLst>
          </p:cNvPr>
          <p:cNvSpPr txBox="1"/>
          <p:nvPr/>
        </p:nvSpPr>
        <p:spPr>
          <a:xfrm>
            <a:off x="4146296" y="3611503"/>
            <a:ext cx="3337773" cy="83099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</a:t>
            </a:r>
            <a:r>
              <a:rPr lang="ko-KR" altLang="en-US" sz="1600" dirty="0"/>
              <a:t> 계산기를 개발할 때도</a:t>
            </a:r>
            <a:r>
              <a:rPr lang="en-US" altLang="ko-KR" sz="1600" dirty="0"/>
              <a:t>, </a:t>
            </a:r>
          </a:p>
          <a:p>
            <a:r>
              <a:rPr lang="en-US" altLang="ko-KR" sz="1600" dirty="0"/>
              <a:t>B </a:t>
            </a:r>
            <a:r>
              <a:rPr lang="ko-KR" altLang="en-US" sz="1600" dirty="0"/>
              <a:t>계산기를 개발할 때도 </a:t>
            </a:r>
            <a:endParaRPr lang="en-US" altLang="ko-KR" sz="1600" dirty="0"/>
          </a:p>
          <a:p>
            <a:r>
              <a:rPr lang="ko-KR" altLang="en-US" sz="1600" dirty="0"/>
              <a:t>매번 동일한 코드를 작성해야 하네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674BF7C7-1C33-48F2-8BAE-A7D5C21F05D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623746" y="4027002"/>
            <a:ext cx="52255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28977CB-22EA-4CA2-9C71-DD5CD9CEE266}"/>
              </a:ext>
            </a:extLst>
          </p:cNvPr>
          <p:cNvSpPr txBox="1"/>
          <p:nvPr/>
        </p:nvSpPr>
        <p:spPr>
          <a:xfrm>
            <a:off x="8335638" y="3487292"/>
            <a:ext cx="3334567" cy="10772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프레임워크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“</a:t>
            </a:r>
            <a:r>
              <a:rPr lang="ko-KR" altLang="en-US" sz="1600" dirty="0"/>
              <a:t>기본적인 것들은 내가 </a:t>
            </a:r>
            <a:r>
              <a:rPr lang="ko-KR" altLang="en-US" sz="1600" dirty="0" err="1"/>
              <a:t>제공해줄게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너는 기능구현에만 </a:t>
            </a:r>
            <a:r>
              <a:rPr lang="ko-KR" altLang="en-US" sz="1600" dirty="0" err="1"/>
              <a:t>집중하렴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대신</a:t>
            </a:r>
            <a:r>
              <a:rPr lang="en-US" altLang="ko-KR" sz="1600" dirty="0"/>
              <a:t>! </a:t>
            </a:r>
            <a:r>
              <a:rPr lang="ko-KR" altLang="en-US" sz="1600" dirty="0"/>
              <a:t>내 규칙과 구조를 따라줘</a:t>
            </a:r>
            <a:r>
              <a:rPr lang="en-US" altLang="ko-KR" sz="1600" dirty="0"/>
              <a:t>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xmlns="" id="{805F35C3-C82C-4C12-A199-FA041547168B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7484069" y="4025901"/>
            <a:ext cx="851569" cy="11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628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BF049C7-7C99-4027-ACA7-F68A412CE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1516152"/>
            <a:ext cx="8902700" cy="2346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09ABE0-AB77-4545-A463-584E7E0B8A2C}"/>
              </a:ext>
            </a:extLst>
          </p:cNvPr>
          <p:cNvSpPr txBox="1"/>
          <p:nvPr/>
        </p:nvSpPr>
        <p:spPr>
          <a:xfrm>
            <a:off x="438150" y="6474078"/>
            <a:ext cx="6373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참고</a:t>
            </a:r>
            <a:r>
              <a:rPr lang="en-US" altLang="ko-KR" sz="1400" dirty="0"/>
              <a:t>) </a:t>
            </a:r>
            <a:r>
              <a:rPr lang="ko-KR" altLang="en-US" sz="1400" dirty="0"/>
              <a:t>오픈 소스</a:t>
            </a:r>
            <a:r>
              <a:rPr lang="en-US" altLang="ko-KR" sz="1400" dirty="0"/>
              <a:t>: </a:t>
            </a:r>
            <a:r>
              <a:rPr lang="ko-KR" altLang="en-US" sz="1400" dirty="0"/>
              <a:t>누구나 사용할 수 있고 누구나 기여자가 될 수 있는 형태를 뜻함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CBC14398-8BB8-4A49-A9F5-B645198B0B87}"/>
              </a:ext>
            </a:extLst>
          </p:cNvPr>
          <p:cNvSpPr/>
          <p:nvPr/>
        </p:nvSpPr>
        <p:spPr>
          <a:xfrm>
            <a:off x="4935183" y="3007558"/>
            <a:ext cx="4911212" cy="282973"/>
          </a:xfrm>
          <a:prstGeom prst="rect">
            <a:avLst/>
          </a:prstGeom>
          <a:solidFill>
            <a:srgbClr val="FFFF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354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F48BF6BD-B40C-45FC-9AC5-B0F4786B8358}"/>
              </a:ext>
            </a:extLst>
          </p:cNvPr>
          <p:cNvGrpSpPr/>
          <p:nvPr/>
        </p:nvGrpSpPr>
        <p:grpSpPr>
          <a:xfrm>
            <a:off x="1954481" y="1867635"/>
            <a:ext cx="8283037" cy="3319580"/>
            <a:chOff x="1793379" y="1709849"/>
            <a:chExt cx="8283037" cy="331958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4C42CEB9-F0F8-431A-A955-98D3261BDD61}"/>
                </a:ext>
              </a:extLst>
            </p:cNvPr>
            <p:cNvSpPr txBox="1"/>
            <p:nvPr/>
          </p:nvSpPr>
          <p:spPr>
            <a:xfrm>
              <a:off x="1793379" y="2905771"/>
              <a:ext cx="828303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경량이다</a:t>
              </a:r>
              <a:r>
                <a:rPr lang="en-US" altLang="ko-KR" dirty="0"/>
                <a:t>?</a:t>
              </a:r>
              <a:br>
                <a:rPr lang="en-US" altLang="ko-KR" dirty="0"/>
              </a:br>
              <a:r>
                <a:rPr lang="ko-KR" altLang="en-US" dirty="0"/>
                <a:t>크기가 작고 부하가 적다</a:t>
              </a:r>
              <a:r>
                <a:rPr lang="en-US" altLang="ko-KR" dirty="0"/>
                <a:t>.</a:t>
              </a:r>
            </a:p>
            <a:p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컨테이너</a:t>
              </a:r>
              <a:r>
                <a:rPr lang="en-US" altLang="ko-KR" dirty="0"/>
                <a:t>?</a:t>
              </a:r>
              <a:br>
                <a:rPr lang="en-US" altLang="ko-KR" dirty="0"/>
              </a:br>
              <a:r>
                <a:rPr lang="ko-KR" altLang="en-US" dirty="0"/>
                <a:t>종속 객체를 </a:t>
              </a:r>
              <a:r>
                <a:rPr lang="ko-KR" altLang="en-US" i="1" dirty="0"/>
                <a:t>생성</a:t>
              </a:r>
              <a:r>
                <a:rPr lang="ko-KR" altLang="en-US" dirty="0"/>
                <a:t>해주고 </a:t>
              </a:r>
              <a:r>
                <a:rPr lang="ko-KR" altLang="en-US" i="1" dirty="0"/>
                <a:t>조립</a:t>
              </a:r>
              <a:r>
                <a:rPr lang="ko-KR" altLang="en-US" dirty="0"/>
                <a:t>할 수 있다</a:t>
              </a:r>
              <a:r>
                <a:rPr lang="en-US" altLang="ko-KR" dirty="0"/>
                <a:t>. </a:t>
              </a:r>
              <a:br>
                <a:rPr lang="en-US" altLang="ko-KR" dirty="0"/>
              </a:br>
              <a:r>
                <a:rPr lang="ko-KR" altLang="en-US" dirty="0"/>
                <a:t>즉</a:t>
              </a:r>
              <a:r>
                <a:rPr lang="en-US" altLang="ko-KR" dirty="0"/>
                <a:t>, </a:t>
              </a:r>
              <a:r>
                <a:rPr lang="ko-KR" altLang="en-US" b="1" dirty="0"/>
                <a:t>자바 객체를 직접 관리</a:t>
              </a:r>
              <a:r>
                <a:rPr lang="en-US" altLang="ko-KR" b="1" dirty="0"/>
                <a:t>(</a:t>
              </a:r>
              <a:r>
                <a:rPr lang="ko-KR" altLang="en-US" b="1" dirty="0"/>
                <a:t>생성 및 소멸 등 라이프 사이클의 관리</a:t>
              </a:r>
              <a:r>
                <a:rPr lang="en-US" altLang="ko-KR" b="1" dirty="0"/>
                <a:t>) </a:t>
              </a:r>
              <a:r>
                <a:rPr lang="ko-KR" altLang="en-US" b="1" dirty="0"/>
                <a:t>한다</a:t>
              </a:r>
              <a:r>
                <a:rPr lang="en-US" altLang="ko-KR" b="1" dirty="0"/>
                <a:t>. </a:t>
              </a:r>
              <a:r>
                <a:rPr lang="en-US" altLang="ko-KR" dirty="0"/>
                <a:t>=&gt; </a:t>
              </a:r>
              <a:r>
                <a:rPr lang="en-US" altLang="ko-KR" sz="2400" i="1" dirty="0"/>
                <a:t>IoC</a:t>
              </a:r>
              <a:br>
                <a:rPr lang="en-US" altLang="ko-KR" sz="2400" i="1" dirty="0"/>
              </a:br>
              <a:r>
                <a:rPr lang="ko-KR" altLang="en-US" dirty="0"/>
                <a:t>개발자는 스프링으로 부터 필요한 객체를 가져다 사용한다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EC0B9FD-D384-4337-9231-33604EFC60B4}"/>
                </a:ext>
              </a:extLst>
            </p:cNvPr>
            <p:cNvSpPr txBox="1"/>
            <p:nvPr/>
          </p:nvSpPr>
          <p:spPr>
            <a:xfrm>
              <a:off x="1793379" y="1709849"/>
              <a:ext cx="6137274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1. </a:t>
              </a:r>
              <a:r>
                <a:rPr lang="ko-KR" altLang="en-US" sz="2800" b="1" dirty="0"/>
                <a:t>경량 컨테이너</a:t>
              </a:r>
              <a:r>
                <a:rPr lang="en-US" altLang="ko-KR" sz="2800" b="1" dirty="0"/>
                <a:t/>
              </a:r>
              <a:br>
                <a:rPr lang="en-US" altLang="ko-KR" sz="2800" b="1" dirty="0"/>
              </a:br>
              <a:r>
                <a:rPr lang="en-US" altLang="ko-KR" sz="2800" b="1" dirty="0"/>
                <a:t>   </a:t>
              </a:r>
              <a:r>
                <a:rPr lang="en-US" altLang="ko-KR" dirty="0"/>
                <a:t>“</a:t>
              </a:r>
              <a:r>
                <a:rPr lang="ko-KR" altLang="en-US" dirty="0"/>
                <a:t>스프링 프레임워크는 컨테이너 이다</a:t>
              </a:r>
              <a:r>
                <a:rPr lang="en-US" altLang="ko-KR" dirty="0"/>
                <a:t>.”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4603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7E43CD4-E521-48C2-9061-8E7663E0F7AC}"/>
              </a:ext>
            </a:extLst>
          </p:cNvPr>
          <p:cNvGrpSpPr/>
          <p:nvPr/>
        </p:nvGrpSpPr>
        <p:grpSpPr>
          <a:xfrm>
            <a:off x="1662735" y="2130872"/>
            <a:ext cx="8866530" cy="2596255"/>
            <a:chOff x="1799729" y="1709849"/>
            <a:chExt cx="8866530" cy="259625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7B82771-9301-4C62-82FA-6CAC021989C1}"/>
                </a:ext>
              </a:extLst>
            </p:cNvPr>
            <p:cNvSpPr txBox="1"/>
            <p:nvPr/>
          </p:nvSpPr>
          <p:spPr>
            <a:xfrm>
              <a:off x="1799729" y="2859554"/>
              <a:ext cx="8866530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객체의 생성</a:t>
              </a:r>
              <a:r>
                <a:rPr lang="en-US" altLang="ko-KR" dirty="0"/>
                <a:t>, </a:t>
              </a:r>
              <a:r>
                <a:rPr lang="ko-KR" altLang="en-US" dirty="0"/>
                <a:t>소멸</a:t>
              </a:r>
              <a:r>
                <a:rPr lang="en-US" altLang="ko-KR" dirty="0"/>
                <a:t>, </a:t>
              </a:r>
              <a:r>
                <a:rPr lang="ko-KR" altLang="en-US" dirty="0"/>
                <a:t>라이프사이클에 대한 제어권을 다른 객체에 위임한다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i="1" dirty="0"/>
                <a:t>스프링 프레임워크의 경우 컨테이너</a:t>
              </a:r>
              <a:r>
                <a:rPr lang="en-US" altLang="ko-KR" i="1" dirty="0"/>
                <a:t>, </a:t>
              </a:r>
              <a:r>
                <a:rPr lang="ko-KR" altLang="en-US" i="1" dirty="0"/>
                <a:t>즉 스프링 자체가 이를 위임한다</a:t>
              </a:r>
              <a:r>
                <a:rPr lang="en-US" altLang="ko-KR" i="1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개발자는 더 이상 이런 것들을 신경 쓰지 않아도 된다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  <a:p>
              <a:r>
                <a:rPr lang="ko-KR" altLang="en-US" sz="1600" i="1" dirty="0"/>
                <a:t>참고</a:t>
              </a:r>
              <a:r>
                <a:rPr lang="en-US" altLang="ko-KR" sz="1600" i="1" dirty="0"/>
                <a:t>) IoC </a:t>
              </a:r>
              <a:r>
                <a:rPr lang="ko-KR" altLang="en-US" sz="1600" i="1" dirty="0"/>
                <a:t>특징을 갖지 않는 경우 개발자가 직접 객체의 생성</a:t>
              </a:r>
              <a:r>
                <a:rPr lang="en-US" altLang="ko-KR" sz="1600" i="1" dirty="0"/>
                <a:t>, </a:t>
              </a:r>
              <a:r>
                <a:rPr lang="ko-KR" altLang="en-US" sz="1600" i="1" dirty="0"/>
                <a:t>소멸</a:t>
              </a:r>
              <a:r>
                <a:rPr lang="en-US" altLang="ko-KR" sz="1600" i="1" dirty="0"/>
                <a:t>, </a:t>
              </a:r>
              <a:r>
                <a:rPr lang="ko-KR" altLang="en-US" sz="1600" i="1" dirty="0"/>
                <a:t>라이프사이클을 관리해야 한다</a:t>
              </a:r>
              <a:r>
                <a:rPr lang="en-US" altLang="ko-KR" sz="1600" i="1" dirty="0"/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4F3AD9A-4FB5-4DDA-A0CC-89DD6710B08D}"/>
                </a:ext>
              </a:extLst>
            </p:cNvPr>
            <p:cNvSpPr txBox="1"/>
            <p:nvPr/>
          </p:nvSpPr>
          <p:spPr>
            <a:xfrm>
              <a:off x="1799729" y="1709849"/>
              <a:ext cx="802203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2. </a:t>
              </a:r>
              <a:r>
                <a:rPr lang="ko-KR" altLang="en-US" sz="2800" b="1" dirty="0" err="1"/>
                <a:t>제어역행</a:t>
              </a:r>
              <a:r>
                <a:rPr lang="en-US" altLang="ko-KR" sz="2800" b="1" dirty="0"/>
                <a:t>(IoC, Inversion of Control)</a:t>
              </a:r>
              <a:br>
                <a:rPr lang="en-US" altLang="ko-KR" sz="2800" b="1" dirty="0"/>
              </a:br>
              <a:r>
                <a:rPr lang="en-US" altLang="ko-KR" sz="2800" b="1" dirty="0"/>
                <a:t>    </a:t>
              </a:r>
              <a:r>
                <a:rPr lang="en-US" altLang="ko-KR" dirty="0"/>
                <a:t>“</a:t>
              </a:r>
              <a:r>
                <a:rPr lang="ko-KR" altLang="en-US" dirty="0"/>
                <a:t>스프링 프레임워크는 </a:t>
              </a:r>
              <a:r>
                <a:rPr lang="ko-KR" altLang="en-US" dirty="0" err="1"/>
                <a:t>제어역행의</a:t>
              </a:r>
              <a:r>
                <a:rPr lang="ko-KR" altLang="en-US" dirty="0"/>
                <a:t> 특징을 갖는다</a:t>
              </a:r>
              <a:r>
                <a:rPr lang="en-US" altLang="ko-KR" dirty="0"/>
                <a:t>.”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703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37E43CD4-E521-48C2-9061-8E7663E0F7AC}"/>
              </a:ext>
            </a:extLst>
          </p:cNvPr>
          <p:cNvGrpSpPr/>
          <p:nvPr/>
        </p:nvGrpSpPr>
        <p:grpSpPr>
          <a:xfrm>
            <a:off x="2084984" y="1838485"/>
            <a:ext cx="8022032" cy="1796036"/>
            <a:chOff x="1799729" y="1709849"/>
            <a:chExt cx="8022032" cy="179603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A7B82771-9301-4C62-82FA-6CAC021989C1}"/>
                </a:ext>
              </a:extLst>
            </p:cNvPr>
            <p:cNvSpPr txBox="1"/>
            <p:nvPr/>
          </p:nvSpPr>
          <p:spPr>
            <a:xfrm>
              <a:off x="1799729" y="2859554"/>
              <a:ext cx="74837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dirty="0"/>
                <a:t>의존성이란</a:t>
              </a:r>
              <a:r>
                <a:rPr lang="en-US" altLang="ko-KR" dirty="0"/>
                <a:t>?</a:t>
              </a:r>
              <a:br>
                <a:rPr lang="en-US" altLang="ko-KR" dirty="0"/>
              </a:br>
              <a:r>
                <a:rPr lang="en-US" altLang="ko-KR" dirty="0"/>
                <a:t>A</a:t>
              </a:r>
              <a:r>
                <a:rPr lang="ko-KR" altLang="en-US" dirty="0"/>
                <a:t>모듈 안에서 </a:t>
              </a:r>
              <a:r>
                <a:rPr lang="en-US" altLang="ko-KR" dirty="0"/>
                <a:t>B</a:t>
              </a:r>
              <a:r>
                <a:rPr lang="ko-KR" altLang="en-US" dirty="0"/>
                <a:t>모듈을 사용하는 경우 </a:t>
              </a:r>
              <a:r>
                <a:rPr lang="en-US" altLang="ko-KR" dirty="0"/>
                <a:t>‘A</a:t>
              </a:r>
              <a:r>
                <a:rPr lang="ko-KR" altLang="en-US" dirty="0"/>
                <a:t>는 </a:t>
              </a:r>
              <a:r>
                <a:rPr lang="en-US" altLang="ko-KR" dirty="0"/>
                <a:t>B</a:t>
              </a:r>
              <a:r>
                <a:rPr lang="ko-KR" altLang="en-US" dirty="0"/>
                <a:t>에 의존적이다</a:t>
              </a:r>
              <a:r>
                <a:rPr lang="en-US" altLang="ko-KR" dirty="0"/>
                <a:t>.’ </a:t>
              </a:r>
              <a:r>
                <a:rPr lang="ko-KR" altLang="en-US" dirty="0"/>
                <a:t>라고 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54F3AD9A-4FB5-4DDA-A0CC-89DD6710B08D}"/>
                </a:ext>
              </a:extLst>
            </p:cNvPr>
            <p:cNvSpPr txBox="1"/>
            <p:nvPr/>
          </p:nvSpPr>
          <p:spPr>
            <a:xfrm>
              <a:off x="1799729" y="1709849"/>
              <a:ext cx="802203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800" b="1" dirty="0"/>
                <a:t>3. </a:t>
              </a:r>
              <a:r>
                <a:rPr lang="ko-KR" altLang="en-US" sz="2800" b="1" dirty="0"/>
                <a:t>의존성 주입</a:t>
              </a:r>
              <a:r>
                <a:rPr lang="en-US" altLang="ko-KR" sz="2800" b="1" dirty="0"/>
                <a:t>(DI, Dependency Injection)</a:t>
              </a:r>
              <a:br>
                <a:rPr lang="en-US" altLang="ko-KR" sz="2800" b="1" dirty="0"/>
              </a:br>
              <a:r>
                <a:rPr lang="en-US" altLang="ko-KR" sz="2800" b="1" dirty="0"/>
                <a:t>    </a:t>
              </a:r>
              <a:r>
                <a:rPr lang="en-US" altLang="ko-KR" dirty="0"/>
                <a:t>“</a:t>
              </a:r>
              <a:r>
                <a:rPr lang="ko-KR" altLang="en-US" dirty="0"/>
                <a:t>스프링 프레임워크는 의존성 주입 기능을 갖는다</a:t>
              </a:r>
              <a:r>
                <a:rPr lang="en-US" altLang="ko-KR" dirty="0"/>
                <a:t>.”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5966647D-4114-4F06-8FE3-016F52327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33555"/>
            <a:ext cx="3970116" cy="1961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34F953-A3AA-4092-B3F5-E98D42146A03}"/>
              </a:ext>
            </a:extLst>
          </p:cNvPr>
          <p:cNvSpPr txBox="1"/>
          <p:nvPr/>
        </p:nvSpPr>
        <p:spPr>
          <a:xfrm flipH="1">
            <a:off x="3867254" y="6109352"/>
            <a:ext cx="3919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&lt;Store </a:t>
            </a:r>
            <a:r>
              <a:rPr lang="ko-KR" altLang="en-US" sz="1400" dirty="0"/>
              <a:t>클래스는 </a:t>
            </a:r>
            <a:r>
              <a:rPr lang="en-US" altLang="ko-KR" sz="1400" dirty="0"/>
              <a:t>Pencil </a:t>
            </a:r>
            <a:r>
              <a:rPr lang="ko-KR" altLang="en-US" sz="1400" dirty="0"/>
              <a:t>클래스에 의존적이다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8E14C95E-E133-4B60-8B0C-6ED208E61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984" y="4269884"/>
            <a:ext cx="3341688" cy="1419715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BD563A9-FE13-417E-86D3-50368891984C}"/>
              </a:ext>
            </a:extLst>
          </p:cNvPr>
          <p:cNvCxnSpPr/>
          <p:nvPr/>
        </p:nvCxnSpPr>
        <p:spPr>
          <a:xfrm flipV="1">
            <a:off x="4908550" y="4356100"/>
            <a:ext cx="1485900" cy="1016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61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B82771-9301-4C62-82FA-6CAC021989C1}"/>
              </a:ext>
            </a:extLst>
          </p:cNvPr>
          <p:cNvSpPr txBox="1"/>
          <p:nvPr/>
        </p:nvSpPr>
        <p:spPr>
          <a:xfrm>
            <a:off x="1828703" y="1628775"/>
            <a:ext cx="7236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의존성의 단점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에 의존적인 경우 </a:t>
            </a:r>
            <a:r>
              <a:rPr lang="en-US" altLang="ko-KR" dirty="0"/>
              <a:t>B</a:t>
            </a:r>
            <a:r>
              <a:rPr lang="ko-KR" altLang="en-US" dirty="0"/>
              <a:t>모듈이 변경되면 </a:t>
            </a:r>
            <a:r>
              <a:rPr lang="en-US" altLang="ko-KR" dirty="0"/>
              <a:t>A</a:t>
            </a:r>
            <a:r>
              <a:rPr lang="ko-KR" altLang="en-US" dirty="0"/>
              <a:t>모듈도 변경되어야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F34F953-A3AA-4092-B3F5-E98D42146A03}"/>
              </a:ext>
            </a:extLst>
          </p:cNvPr>
          <p:cNvSpPr txBox="1"/>
          <p:nvPr/>
        </p:nvSpPr>
        <p:spPr>
          <a:xfrm flipH="1">
            <a:off x="3242058" y="531801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&lt;Pencil </a:t>
            </a:r>
            <a:r>
              <a:rPr lang="ko-KR" altLang="en-US" sz="1400" dirty="0"/>
              <a:t>생성자가 변경되면 </a:t>
            </a:r>
            <a:r>
              <a:rPr lang="en-US" altLang="ko-KR" sz="1400" dirty="0"/>
              <a:t>Store </a:t>
            </a:r>
            <a:r>
              <a:rPr lang="ko-KR" altLang="en-US" sz="1400" dirty="0"/>
              <a:t>클래스의 코드도 변경된다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A06830ED-4275-49A4-A047-3204CFE95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03" y="3235139"/>
            <a:ext cx="3556402" cy="17622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10135484-7979-406E-A390-1F877241F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00" y="3105463"/>
            <a:ext cx="4604516" cy="204415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8BD563A9-FE13-417E-86D3-50368891984C}"/>
              </a:ext>
            </a:extLst>
          </p:cNvPr>
          <p:cNvCxnSpPr>
            <a:cxnSpLocks/>
          </p:cNvCxnSpPr>
          <p:nvPr/>
        </p:nvCxnSpPr>
        <p:spPr>
          <a:xfrm>
            <a:off x="5156200" y="4127541"/>
            <a:ext cx="3759200" cy="27300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6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A9448336-C173-4120-BD05-CB4D1B7E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09" y="2070612"/>
            <a:ext cx="4814887" cy="233928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0174FAA-D29C-4218-B5F7-458864B50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241" y="2070612"/>
            <a:ext cx="5659075" cy="282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26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B82771-9301-4C62-82FA-6CAC021989C1}"/>
              </a:ext>
            </a:extLst>
          </p:cNvPr>
          <p:cNvSpPr txBox="1"/>
          <p:nvPr/>
        </p:nvSpPr>
        <p:spPr>
          <a:xfrm>
            <a:off x="1993803" y="1633729"/>
            <a:ext cx="835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 모듈이 </a:t>
            </a:r>
            <a:r>
              <a:rPr lang="en-US" altLang="ko-KR" dirty="0"/>
              <a:t>B</a:t>
            </a:r>
            <a:r>
              <a:rPr lang="ko-KR" altLang="en-US" dirty="0"/>
              <a:t>에 직접 접근하지 않으면 </a:t>
            </a:r>
            <a:r>
              <a:rPr lang="en-US" altLang="ko-KR" dirty="0"/>
              <a:t>B</a:t>
            </a:r>
            <a:r>
              <a:rPr lang="ko-KR" altLang="en-US" dirty="0"/>
              <a:t>의 변경을 신경 쓰지 않아도 된다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B</a:t>
            </a:r>
            <a:r>
              <a:rPr lang="ko-KR" altLang="en-US" dirty="0"/>
              <a:t> 대신에 </a:t>
            </a:r>
            <a:r>
              <a:rPr lang="en-US" altLang="ko-KR" dirty="0"/>
              <a:t>B</a:t>
            </a:r>
            <a:r>
              <a:rPr lang="ko-KR" altLang="en-US" dirty="0"/>
              <a:t>를 감싸는 껍데기</a:t>
            </a:r>
            <a:r>
              <a:rPr lang="en-US" altLang="ko-KR" dirty="0"/>
              <a:t>(</a:t>
            </a:r>
            <a:r>
              <a:rPr lang="ko-KR" altLang="en-US" dirty="0"/>
              <a:t>인터페이스</a:t>
            </a:r>
            <a:r>
              <a:rPr lang="en-US" altLang="ko-KR" dirty="0"/>
              <a:t>)</a:t>
            </a:r>
            <a:r>
              <a:rPr lang="ko-KR" altLang="en-US" dirty="0"/>
              <a:t>에 접근한다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아래 그림에서 </a:t>
            </a:r>
            <a:r>
              <a:rPr lang="en-US" altLang="ko-KR" dirty="0"/>
              <a:t>C</a:t>
            </a:r>
            <a:r>
              <a:rPr lang="ko-KR" altLang="en-US" dirty="0"/>
              <a:t>의 역할</a:t>
            </a:r>
            <a:r>
              <a:rPr lang="en-US" altLang="ko-KR" dirty="0"/>
              <a:t>)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D4828656-2165-4ABF-837A-FD47CA89D910}"/>
              </a:ext>
            </a:extLst>
          </p:cNvPr>
          <p:cNvGrpSpPr/>
          <p:nvPr/>
        </p:nvGrpSpPr>
        <p:grpSpPr>
          <a:xfrm>
            <a:off x="3193415" y="2882204"/>
            <a:ext cx="2244090" cy="1998420"/>
            <a:chOff x="2330450" y="3802954"/>
            <a:chExt cx="2244090" cy="199842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xmlns="" id="{66AA9C76-91FE-499E-93A3-589B0FE4B1D8}"/>
                </a:ext>
              </a:extLst>
            </p:cNvPr>
            <p:cNvSpPr/>
            <p:nvPr/>
          </p:nvSpPr>
          <p:spPr>
            <a:xfrm>
              <a:off x="2402840" y="4264619"/>
              <a:ext cx="2171700" cy="15367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70000093-B479-445F-86D6-5C55717E6903}"/>
                </a:ext>
              </a:extLst>
            </p:cNvPr>
            <p:cNvSpPr txBox="1"/>
            <p:nvPr/>
          </p:nvSpPr>
          <p:spPr>
            <a:xfrm>
              <a:off x="2330450" y="380295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DA7D4618-1E2A-42DA-B6A0-268F53C89599}"/>
              </a:ext>
            </a:extLst>
          </p:cNvPr>
          <p:cNvGrpSpPr/>
          <p:nvPr/>
        </p:nvGrpSpPr>
        <p:grpSpPr>
          <a:xfrm>
            <a:off x="3590608" y="3225104"/>
            <a:ext cx="1504950" cy="1484371"/>
            <a:chOff x="2330450" y="4317304"/>
            <a:chExt cx="1504950" cy="1484371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90847D14-8745-4E01-A9E8-9DA0D8AC9ABA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3FED716-D34F-4A44-B47D-85BAE32B99E1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8C2A903A-B690-454E-AAB3-469186E930F8}"/>
              </a:ext>
            </a:extLst>
          </p:cNvPr>
          <p:cNvGrpSpPr/>
          <p:nvPr/>
        </p:nvGrpSpPr>
        <p:grpSpPr>
          <a:xfrm>
            <a:off x="6924040" y="3061776"/>
            <a:ext cx="1775460" cy="1657818"/>
            <a:chOff x="2317750" y="4143556"/>
            <a:chExt cx="1775460" cy="165781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xmlns="" id="{B7D8F2AA-5AF4-46EC-885E-18506421811E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DB95304-CE50-41E1-8424-A9FFDD2BF596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xmlns="" id="{5DD83D78-51C0-48A0-AE1F-4BA88C351BFB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>
            <a:off x="5437505" y="4112247"/>
            <a:ext cx="1571625" cy="927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BD2209-031C-4C8B-8CB2-CC6FCA3F635E}"/>
              </a:ext>
            </a:extLst>
          </p:cNvPr>
          <p:cNvSpPr txBox="1"/>
          <p:nvPr/>
        </p:nvSpPr>
        <p:spPr>
          <a:xfrm flipH="1">
            <a:off x="3800858" y="5152915"/>
            <a:ext cx="497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9954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7B82771-9301-4C62-82FA-6CAC021989C1}"/>
              </a:ext>
            </a:extLst>
          </p:cNvPr>
          <p:cNvSpPr txBox="1"/>
          <p:nvPr/>
        </p:nvSpPr>
        <p:spPr>
          <a:xfrm>
            <a:off x="1587885" y="1818230"/>
            <a:ext cx="90797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의존성 문제 해결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하지만 인터페이스의 경우 생성자가 없기 때문에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C</a:t>
            </a:r>
            <a:r>
              <a:rPr lang="ko-KR" altLang="en-US" dirty="0"/>
              <a:t>를 직접 생성할 수 없다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i="1" dirty="0"/>
              <a:t>외부에서 생성된 </a:t>
            </a:r>
            <a:r>
              <a:rPr lang="en-US" altLang="ko-KR" i="1" dirty="0"/>
              <a:t>B</a:t>
            </a:r>
            <a:r>
              <a:rPr lang="ko-KR" altLang="en-US" i="1" dirty="0"/>
              <a:t>를 받는다</a:t>
            </a:r>
            <a:r>
              <a:rPr lang="en-US" altLang="ko-KR" i="1" dirty="0"/>
              <a:t>.(</a:t>
            </a:r>
            <a:r>
              <a:rPr lang="ko-KR" altLang="en-US" i="1" dirty="0"/>
              <a:t>의존성 주입</a:t>
            </a:r>
            <a:r>
              <a:rPr lang="en-US" altLang="ko-KR" i="1" dirty="0"/>
              <a:t>)</a:t>
            </a:r>
            <a:r>
              <a:rPr lang="en-US" altLang="ko-KR" dirty="0"/>
              <a:t> </a:t>
            </a:r>
            <a:r>
              <a:rPr lang="ko-KR" altLang="en-US" dirty="0"/>
              <a:t>이때 </a:t>
            </a:r>
            <a:r>
              <a:rPr lang="en-US" altLang="ko-KR" dirty="0"/>
              <a:t>C</a:t>
            </a:r>
            <a:r>
              <a:rPr lang="ko-KR" altLang="en-US" dirty="0"/>
              <a:t>로 포장해서 받기로 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C</a:t>
            </a:r>
            <a:r>
              <a:rPr lang="ko-KR" altLang="en-US" dirty="0"/>
              <a:t>만 바라보는 것은 동일하다</a:t>
            </a:r>
            <a:r>
              <a:rPr lang="en-US" altLang="ko-KR" dirty="0"/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45BD2209-031C-4C8B-8CB2-CC6FCA3F635E}"/>
              </a:ext>
            </a:extLst>
          </p:cNvPr>
          <p:cNvSpPr txBox="1"/>
          <p:nvPr/>
        </p:nvSpPr>
        <p:spPr>
          <a:xfrm flipH="1">
            <a:off x="3578608" y="5235465"/>
            <a:ext cx="5406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&lt;</a:t>
            </a:r>
            <a:r>
              <a:rPr lang="ko-KR" altLang="en-US" sz="1400" dirty="0"/>
              <a:t>여전히 </a:t>
            </a:r>
            <a:r>
              <a:rPr lang="en-US" altLang="ko-KR" sz="1400" dirty="0"/>
              <a:t>A</a:t>
            </a:r>
            <a:r>
              <a:rPr lang="ko-KR" altLang="en-US" sz="1400" dirty="0"/>
              <a:t>는 </a:t>
            </a:r>
            <a:r>
              <a:rPr lang="en-US" altLang="ko-KR" sz="1400" dirty="0"/>
              <a:t>C</a:t>
            </a:r>
            <a:r>
              <a:rPr lang="ko-KR" altLang="en-US" sz="1400" dirty="0"/>
              <a:t>만 바라보기 때문에 </a:t>
            </a:r>
            <a:r>
              <a:rPr lang="en-US" altLang="ko-KR" sz="1400" dirty="0"/>
              <a:t>B</a:t>
            </a:r>
            <a:r>
              <a:rPr lang="ko-KR" altLang="en-US" sz="1400" dirty="0"/>
              <a:t>의 변경에 영향을 받지 않는다</a:t>
            </a:r>
            <a:r>
              <a:rPr lang="en-US" altLang="ko-KR" sz="1400" dirty="0"/>
              <a:t>.&gt;</a:t>
            </a:r>
            <a:endParaRPr lang="ko-KR" altLang="en-US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BC4CA0F9-41E3-4E29-A505-ECEEEC0B49B2}"/>
              </a:ext>
            </a:extLst>
          </p:cNvPr>
          <p:cNvGrpSpPr/>
          <p:nvPr/>
        </p:nvGrpSpPr>
        <p:grpSpPr>
          <a:xfrm>
            <a:off x="3846196" y="3279757"/>
            <a:ext cx="1504950" cy="1484371"/>
            <a:chOff x="2330450" y="4317304"/>
            <a:chExt cx="1504950" cy="148437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xmlns="" id="{7FE0FE9D-26DF-481C-AF9A-CA0407E46481}"/>
                </a:ext>
              </a:extLst>
            </p:cNvPr>
            <p:cNvSpPr/>
            <p:nvPr/>
          </p:nvSpPr>
          <p:spPr>
            <a:xfrm>
              <a:off x="2390140" y="4778969"/>
              <a:ext cx="1445260" cy="102270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3A00126-BF82-4DD7-8633-9840D433E876}"/>
                </a:ext>
              </a:extLst>
            </p:cNvPr>
            <p:cNvSpPr txBox="1"/>
            <p:nvPr/>
          </p:nvSpPr>
          <p:spPr>
            <a:xfrm>
              <a:off x="2330450" y="4317304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FF0000"/>
                  </a:solidFill>
                </a:rPr>
                <a:t>B</a:t>
              </a:r>
              <a:endParaRPr lang="ko-KR" altLang="en-US" sz="2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22553B60-07A3-4BE9-AFCA-E1697E43E717}"/>
              </a:ext>
            </a:extLst>
          </p:cNvPr>
          <p:cNvGrpSpPr/>
          <p:nvPr/>
        </p:nvGrpSpPr>
        <p:grpSpPr>
          <a:xfrm>
            <a:off x="6898640" y="3150409"/>
            <a:ext cx="1775460" cy="1657818"/>
            <a:chOff x="2317750" y="4143556"/>
            <a:chExt cx="1775460" cy="1657818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06F7E22F-558E-4FFF-A65E-5F75E8D3CA85}"/>
                </a:ext>
              </a:extLst>
            </p:cNvPr>
            <p:cNvSpPr/>
            <p:nvPr/>
          </p:nvSpPr>
          <p:spPr>
            <a:xfrm>
              <a:off x="2402840" y="4605221"/>
              <a:ext cx="1690370" cy="1196153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F8BA1593-7845-4CD6-8691-F724D7959F17}"/>
                </a:ext>
              </a:extLst>
            </p:cNvPr>
            <p:cNvSpPr txBox="1"/>
            <p:nvPr/>
          </p:nvSpPr>
          <p:spPr>
            <a:xfrm>
              <a:off x="2317750" y="414355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chemeClr val="accent6"/>
                  </a:solidFill>
                </a:rPr>
                <a:t>A</a:t>
              </a:r>
              <a:endParaRPr lang="ko-KR" altLang="en-US" sz="2400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xmlns="" id="{48CA74DD-A8E3-4783-92B2-0AE59DD33644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5351146" y="4252449"/>
            <a:ext cx="782954" cy="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D5E1A2B9-BFA7-4D49-951A-76C0E79EF47C}"/>
              </a:ext>
            </a:extLst>
          </p:cNvPr>
          <p:cNvGrpSpPr/>
          <p:nvPr/>
        </p:nvGrpSpPr>
        <p:grpSpPr>
          <a:xfrm>
            <a:off x="6012815" y="3365295"/>
            <a:ext cx="1175385" cy="1348033"/>
            <a:chOff x="4780915" y="2640576"/>
            <a:chExt cx="1175385" cy="134803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F91A813A-2D46-4B33-9B18-404427BBE975}"/>
                </a:ext>
              </a:extLst>
            </p:cNvPr>
            <p:cNvSpPr txBox="1"/>
            <p:nvPr/>
          </p:nvSpPr>
          <p:spPr>
            <a:xfrm>
              <a:off x="4780915" y="2640576"/>
              <a:ext cx="40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solidFill>
                    <a:srgbClr val="0070C0"/>
                  </a:solidFill>
                </a:rPr>
                <a:t>C</a:t>
              </a:r>
              <a:endParaRPr lang="ko-KR" altLang="en-US" sz="2400" dirty="0">
                <a:solidFill>
                  <a:srgbClr val="0070C0"/>
                </a:solidFill>
              </a:endParaRPr>
            </a:p>
          </p:txBody>
        </p:sp>
        <p:sp>
          <p:nvSpPr>
            <p:cNvPr id="42" name="화살표: 오각형 41">
              <a:extLst>
                <a:ext uri="{FF2B5EF4-FFF2-40B4-BE49-F238E27FC236}">
                  <a16:creationId xmlns:a16="http://schemas.microsoft.com/office/drawing/2014/main" xmlns="" id="{B2A3A989-EAD9-4326-9B99-7B0D7B1811F0}"/>
                </a:ext>
              </a:extLst>
            </p:cNvPr>
            <p:cNvSpPr/>
            <p:nvPr/>
          </p:nvSpPr>
          <p:spPr>
            <a:xfrm>
              <a:off x="4902200" y="3066851"/>
              <a:ext cx="1054100" cy="921758"/>
            </a:xfrm>
            <a:prstGeom prst="homePlat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4398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B6ADA43F-1BA8-4E01-9A21-46567F55D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02" y="4227070"/>
            <a:ext cx="6960495" cy="1782055"/>
          </a:xfrm>
          <a:prstGeom prst="rect">
            <a:avLst/>
          </a:prstGeom>
        </p:spPr>
      </p:pic>
      <p:sp>
        <p:nvSpPr>
          <p:cNvPr id="4" name="화살표: 오각형 3">
            <a:extLst>
              <a:ext uri="{FF2B5EF4-FFF2-40B4-BE49-F238E27FC236}">
                <a16:creationId xmlns:a16="http://schemas.microsoft.com/office/drawing/2014/main" xmlns="" id="{586F1BB6-E7A1-484C-9B4C-C14DAFB9FDEF}"/>
              </a:ext>
            </a:extLst>
          </p:cNvPr>
          <p:cNvSpPr/>
          <p:nvPr/>
        </p:nvSpPr>
        <p:spPr>
          <a:xfrm rot="5400000">
            <a:off x="4284880" y="-2894218"/>
            <a:ext cx="3568689" cy="11960648"/>
          </a:xfrm>
          <a:prstGeom prst="homePlate">
            <a:avLst>
              <a:gd name="adj" fmla="val 35440"/>
            </a:avLst>
          </a:prstGeom>
          <a:solidFill>
            <a:srgbClr val="00B050">
              <a:alpha val="20000"/>
            </a:srgbClr>
          </a:solidFill>
          <a:ln w="381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335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56F8A8A0-0C35-49A9-B669-188CADC0E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743" y="1836862"/>
            <a:ext cx="4271558" cy="173405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48C71892-0A06-4EB4-974B-31C5C17A0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51" y="1990105"/>
            <a:ext cx="3914775" cy="1427568"/>
          </a:xfrm>
          <a:prstGeom prst="rect">
            <a:avLst/>
          </a:prstGeom>
        </p:spPr>
      </p:pic>
      <p:sp>
        <p:nvSpPr>
          <p:cNvPr id="2" name="화살표: 오각형 1">
            <a:extLst>
              <a:ext uri="{FF2B5EF4-FFF2-40B4-BE49-F238E27FC236}">
                <a16:creationId xmlns:a16="http://schemas.microsoft.com/office/drawing/2014/main" xmlns="" id="{784510B7-BEE1-4984-8E2D-C94F147DDAC5}"/>
              </a:ext>
            </a:extLst>
          </p:cNvPr>
          <p:cNvSpPr/>
          <p:nvPr/>
        </p:nvSpPr>
        <p:spPr>
          <a:xfrm>
            <a:off x="4120726" y="2145869"/>
            <a:ext cx="5143500" cy="1116040"/>
          </a:xfrm>
          <a:prstGeom prst="homePlate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1">
                <a:shade val="5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F5EC9A65-AECF-46F5-AF50-7F48D5064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2326" y="2263276"/>
            <a:ext cx="3193017" cy="881227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xmlns="" id="{9F4A9D06-0436-4580-803C-F455929F85EB}"/>
              </a:ext>
            </a:extLst>
          </p:cNvPr>
          <p:cNvCxnSpPr>
            <a:cxnSpLocks/>
          </p:cNvCxnSpPr>
          <p:nvPr/>
        </p:nvCxnSpPr>
        <p:spPr>
          <a:xfrm>
            <a:off x="3830849" y="2703889"/>
            <a:ext cx="2970001" cy="0"/>
          </a:xfrm>
          <a:prstGeom prst="straightConnector1">
            <a:avLst/>
          </a:prstGeom>
          <a:ln w="3810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702ABFF-FE30-4881-BB8F-47EA125C8E07}"/>
              </a:ext>
            </a:extLst>
          </p:cNvPr>
          <p:cNvSpPr txBox="1"/>
          <p:nvPr/>
        </p:nvSpPr>
        <p:spPr>
          <a:xfrm>
            <a:off x="2990263" y="6197298"/>
            <a:ext cx="632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의존성이 있는 두 객체를 연결하고 의존성을 주입해주는 역할</a:t>
            </a:r>
          </a:p>
        </p:txBody>
      </p:sp>
    </p:spTree>
    <p:extLst>
      <p:ext uri="{BB962C8B-B14F-4D97-AF65-F5344CB8AC3E}">
        <p14:creationId xmlns:p14="http://schemas.microsoft.com/office/powerpoint/2010/main" val="437107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335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E78FEAD-A026-4576-8113-0BDE7A7E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99" y="2927430"/>
            <a:ext cx="4902202" cy="26160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CD7AD6-DD8C-4732-9E49-410362DEB10B}"/>
              </a:ext>
            </a:extLst>
          </p:cNvPr>
          <p:cNvSpPr txBox="1"/>
          <p:nvPr/>
        </p:nvSpPr>
        <p:spPr>
          <a:xfrm>
            <a:off x="2527300" y="2400025"/>
            <a:ext cx="696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스프링 프레임워크는 이런 의존성 주입 기능을 간편하게  제공한다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328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5" y="133295"/>
            <a:ext cx="11771701" cy="685481"/>
            <a:chOff x="135165" y="133295"/>
            <a:chExt cx="11718026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5" y="133295"/>
              <a:ext cx="452426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4000" dirty="0">
                  <a:latin typeface="맑은 고딕" panose="020B0503020000020004" pitchFamily="50" charset="-127"/>
                </a:rPr>
                <a:t>Spring</a:t>
              </a:r>
              <a:r>
                <a:rPr lang="ko-KR" altLang="en-US" sz="4000" dirty="0">
                  <a:latin typeface="맑은 고딕" panose="020B0503020000020004" pitchFamily="50" charset="-127"/>
                </a:rPr>
                <a:t> </a:t>
              </a:r>
              <a:r>
                <a:rPr lang="en-US" altLang="ko-KR" sz="4000" dirty="0">
                  <a:latin typeface="맑은 고딕" panose="020B0503020000020004" pitchFamily="50" charset="-127"/>
                </a:rPr>
                <a:t>Framework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4659430" y="476036"/>
              <a:ext cx="7193761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4F3AD9A-4FB5-4DDA-A0CC-89DD6710B08D}"/>
              </a:ext>
            </a:extLst>
          </p:cNvPr>
          <p:cNvSpPr txBox="1"/>
          <p:nvPr/>
        </p:nvSpPr>
        <p:spPr>
          <a:xfrm>
            <a:off x="1532534" y="4458394"/>
            <a:ext cx="96694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6. </a:t>
            </a:r>
            <a:r>
              <a:rPr lang="ko-KR" altLang="en-US" sz="2800" b="1" dirty="0"/>
              <a:t>관점지향 프로그래밍</a:t>
            </a:r>
            <a:r>
              <a:rPr lang="en-US" altLang="ko-KR" sz="2800" b="1" dirty="0"/>
              <a:t>(AOP, Aspect-Oriented Programming)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여러 모듈에서 공통적으로 사용하는 기능을 분리하여 관리한다</a:t>
            </a:r>
            <a:r>
              <a:rPr lang="en-US" altLang="ko-KR" dirty="0"/>
              <a:t>.”  </a:t>
            </a:r>
          </a:p>
          <a:p>
            <a:r>
              <a:rPr lang="en-US" altLang="ko-KR" dirty="0"/>
              <a:t>     ex) </a:t>
            </a:r>
            <a:r>
              <a:rPr lang="ko-KR" altLang="en-US" dirty="0"/>
              <a:t>트랜잭션</a:t>
            </a:r>
            <a:r>
              <a:rPr lang="en-US" altLang="ko-KR" dirty="0"/>
              <a:t>, </a:t>
            </a:r>
            <a:r>
              <a:rPr lang="ko-KR" altLang="en-US" dirty="0"/>
              <a:t>로깅</a:t>
            </a:r>
            <a:r>
              <a:rPr lang="en-US" altLang="ko-KR" dirty="0"/>
              <a:t>, </a:t>
            </a:r>
            <a:r>
              <a:rPr lang="ko-KR" altLang="en-US" dirty="0"/>
              <a:t>보안 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</a:t>
            </a:r>
            <a:r>
              <a:rPr lang="ko-KR" altLang="en-US" dirty="0"/>
              <a:t>참고</a:t>
            </a:r>
            <a:r>
              <a:rPr lang="en-US" altLang="ko-KR" dirty="0"/>
              <a:t>) https://taetae0079.tistory.com/18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0D7947E-73C8-4776-82AD-7EB92A9BEB75}"/>
              </a:ext>
            </a:extLst>
          </p:cNvPr>
          <p:cNvSpPr txBox="1"/>
          <p:nvPr/>
        </p:nvSpPr>
        <p:spPr>
          <a:xfrm>
            <a:off x="1532534" y="3001585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5. POJO, Plain Old Java Object</a:t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오래된 방식의 간단한 자바 오브젝트를 사용한다</a:t>
            </a:r>
            <a:r>
              <a:rPr lang="en-US" altLang="ko-KR" dirty="0"/>
              <a:t>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4C4140-C169-407D-82CF-B545D76B8744}"/>
              </a:ext>
            </a:extLst>
          </p:cNvPr>
          <p:cNvSpPr txBox="1"/>
          <p:nvPr/>
        </p:nvSpPr>
        <p:spPr>
          <a:xfrm>
            <a:off x="1532534" y="1544777"/>
            <a:ext cx="80220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4. MVC </a:t>
            </a:r>
            <a:r>
              <a:rPr lang="ko-KR" altLang="en-US" sz="2800" b="1" dirty="0"/>
              <a:t>패턴</a:t>
            </a:r>
            <a:r>
              <a:rPr lang="en-US" altLang="ko-KR" sz="2800" b="1" dirty="0"/>
              <a:t/>
            </a:r>
            <a:br>
              <a:rPr lang="en-US" altLang="ko-KR" sz="2800" b="1" dirty="0"/>
            </a:br>
            <a:r>
              <a:rPr lang="en-US" altLang="ko-KR" sz="2800" b="1" dirty="0"/>
              <a:t>    </a:t>
            </a:r>
            <a:r>
              <a:rPr lang="en-US" altLang="ko-KR" dirty="0"/>
              <a:t>“</a:t>
            </a:r>
            <a:r>
              <a:rPr lang="ko-KR" altLang="en-US" dirty="0"/>
              <a:t>스프링 프레임워크는 </a:t>
            </a:r>
            <a:r>
              <a:rPr lang="en-US" altLang="ko-KR" dirty="0"/>
              <a:t>MVC </a:t>
            </a:r>
            <a:r>
              <a:rPr lang="ko-KR" altLang="en-US" dirty="0"/>
              <a:t>패턴을 사용한다</a:t>
            </a:r>
            <a:r>
              <a:rPr lang="en-US" altLang="ko-KR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955339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184250" y="2100743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421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8" y="2283541"/>
              <a:ext cx="1570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1639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8363747" y="2643976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4833746" y="3042630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72833" y="2560441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25" idx="1"/>
            <a:endCxn id="35" idx="3"/>
          </p:cNvCxnSpPr>
          <p:nvPr/>
        </p:nvCxnSpPr>
        <p:spPr>
          <a:xfrm rot="10800000">
            <a:off x="5472411" y="3285791"/>
            <a:ext cx="1864182" cy="158320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E39E43-ED1F-4A89-945E-707BDF1D5983}"/>
              </a:ext>
            </a:extLst>
          </p:cNvPr>
          <p:cNvGrpSpPr/>
          <p:nvPr/>
        </p:nvGrpSpPr>
        <p:grpSpPr>
          <a:xfrm>
            <a:off x="7336593" y="3494221"/>
            <a:ext cx="5065793" cy="2101166"/>
            <a:chOff x="2670429" y="3539301"/>
            <a:chExt cx="6757599" cy="280288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76F2F2D-9028-458D-9FA6-B1A0B3D3C0A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5" name="그래픽 24" descr="용지 단색으로 채워진">
                <a:extLst>
                  <a:ext uri="{FF2B5EF4-FFF2-40B4-BE49-F238E27FC236}">
                    <a16:creationId xmlns:a16="http://schemas.microsoft.com/office/drawing/2014/main" xmlns="" id="{E8A99A33-52F2-416B-BEDF-6D25A3EC6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A7325A4-D794-4878-96DE-DFE7ED9402FD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0685419-9AF8-4DBA-BE8C-6B4428E34B3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xmlns="" id="{21545937-2441-4B8E-8590-CF30B722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0032DFA-AB9F-4336-A9E8-7DE1F9A7E9D6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AE6529F7-444E-4245-B60C-6F65EF16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B1CCC66-2F53-48EE-B17A-BAA029167C81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39" name="그래픽 38" descr="용지 단색으로 채워진">
                <a:extLst>
                  <a:ext uri="{FF2B5EF4-FFF2-40B4-BE49-F238E27FC236}">
                    <a16:creationId xmlns:a16="http://schemas.microsoft.com/office/drawing/2014/main" xmlns="" id="{F4C81791-93CB-44D2-B8A0-C665E9FA9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6B1F7E5-3685-440B-9CB9-34295116C858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852C0932-068E-42C0-84EB-90CB3C80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E011C3-6C4A-4C1C-B83F-C3B63F36EEA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래픽 43" descr="데이터베이스 단색으로 채워진">
              <a:extLst>
                <a:ext uri="{FF2B5EF4-FFF2-40B4-BE49-F238E27FC236}">
                  <a16:creationId xmlns:a16="http://schemas.microsoft.com/office/drawing/2014/main" xmlns="" id="{4676CBF3-B62E-4D33-B013-DBD4F7F9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7635752" y="4902604"/>
              <a:ext cx="914400" cy="914400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1C9CBC3E-3FE6-4D94-AB47-B312F4EAE54F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 flipV="1">
              <a:off x="6582996" y="5359804"/>
              <a:ext cx="1052756" cy="13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E44F283-4F3B-4617-9890-EA884DA7DCD4}"/>
                </a:ext>
              </a:extLst>
            </p:cNvPr>
            <p:cNvSpPr txBox="1"/>
            <p:nvPr/>
          </p:nvSpPr>
          <p:spPr>
            <a:xfrm>
              <a:off x="6757876" y="5715479"/>
              <a:ext cx="2670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FE729DC8-FC24-4B92-92E2-E2E07CF8194D}"/>
                  </a:ext>
                </a:extLst>
              </p14:cNvPr>
              <p14:cNvContentPartPr/>
              <p14:nvPr/>
            </p14:nvContentPartPr>
            <p14:xfrm>
              <a:off x="92363" y="4294908"/>
              <a:ext cx="9525" cy="95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E729DC8-FC24-4B92-92E2-E2E07CF819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83887" y="3818658"/>
                <a:ext cx="952500" cy="952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xmlns="" id="{2B5E0FF7-1570-45D6-A7E7-9B5066865409}"/>
                  </a:ext>
                </a:extLst>
              </p14:cNvPr>
              <p14:cNvContentPartPr/>
              <p14:nvPr/>
            </p14:nvContentPartPr>
            <p14:xfrm>
              <a:off x="2978726" y="4017817"/>
              <a:ext cx="9525" cy="9525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B5E0FF7-1570-45D6-A7E7-9B50668654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2001" y="3983799"/>
                <a:ext cx="952500" cy="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2719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2889103-4F24-4C79-A4DD-C07F254E33DA}"/>
              </a:ext>
            </a:extLst>
          </p:cNvPr>
          <p:cNvSpPr/>
          <p:nvPr/>
        </p:nvSpPr>
        <p:spPr>
          <a:xfrm>
            <a:off x="3916985" y="1963764"/>
            <a:ext cx="6163106" cy="3390891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1968724" y="2659885"/>
            <a:ext cx="5631591" cy="386921"/>
            <a:chOff x="3028335" y="2225540"/>
            <a:chExt cx="12613200" cy="4304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12613200" cy="247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411945" y="2629492"/>
            <a:ext cx="1707903" cy="1779975"/>
            <a:chOff x="10168432" y="2196299"/>
            <a:chExt cx="1707903" cy="1779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 flipV="1">
            <a:off x="2025650" y="3632604"/>
            <a:ext cx="2880954" cy="13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4245350" y="3389443"/>
            <a:ext cx="1946309" cy="887092"/>
            <a:chOff x="9251999" y="4071466"/>
            <a:chExt cx="1946309" cy="887092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2724214" y="31501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9E39E43-ED1F-4A89-945E-707BDF1D5983}"/>
              </a:ext>
            </a:extLst>
          </p:cNvPr>
          <p:cNvGrpSpPr/>
          <p:nvPr/>
        </p:nvGrpSpPr>
        <p:grpSpPr>
          <a:xfrm>
            <a:off x="6578366" y="2659887"/>
            <a:ext cx="5452344" cy="2101166"/>
            <a:chOff x="2670429" y="3539301"/>
            <a:chExt cx="7273246" cy="280288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C76F2F2D-9028-458D-9FA6-B1A0B3D3C0A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25" name="그래픽 24" descr="용지 단색으로 채워진">
                <a:extLst>
                  <a:ext uri="{FF2B5EF4-FFF2-40B4-BE49-F238E27FC236}">
                    <a16:creationId xmlns:a16="http://schemas.microsoft.com/office/drawing/2014/main" xmlns="" id="{E8A99A33-52F2-416B-BEDF-6D25A3EC6D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6A7325A4-D794-4878-96DE-DFE7ED9402FD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90685419-9AF8-4DBA-BE8C-6B4428E34B3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32" name="그래픽 31" descr="용지 단색으로 채워진">
                <a:extLst>
                  <a:ext uri="{FF2B5EF4-FFF2-40B4-BE49-F238E27FC236}">
                    <a16:creationId xmlns:a16="http://schemas.microsoft.com/office/drawing/2014/main" xmlns="" id="{21545937-2441-4B8E-8590-CF30B722CB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10032DFA-AB9F-4336-A9E8-7DE1F9A7E9D6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xmlns="" id="{AE6529F7-444E-4245-B60C-6F65EF16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xmlns="" id="{9B1CCC66-2F53-48EE-B17A-BAA029167C81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39" name="그래픽 38" descr="용지 단색으로 채워진">
                <a:extLst>
                  <a:ext uri="{FF2B5EF4-FFF2-40B4-BE49-F238E27FC236}">
                    <a16:creationId xmlns:a16="http://schemas.microsoft.com/office/drawing/2014/main" xmlns="" id="{F4C81791-93CB-44D2-B8A0-C665E9FA9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6B1F7E5-3685-440B-9CB9-34295116C858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xmlns="" id="{852C0932-068E-42C0-84EB-90CB3C8024D7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xmlns="" id="{0AE011C3-6C4A-4C1C-B83F-C3B63F36EEA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그래픽 43" descr="데이터베이스 단색으로 채워진">
              <a:extLst>
                <a:ext uri="{FF2B5EF4-FFF2-40B4-BE49-F238E27FC236}">
                  <a16:creationId xmlns:a16="http://schemas.microsoft.com/office/drawing/2014/main" xmlns="" id="{4676CBF3-B62E-4D33-B013-DBD4F7F9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xmlns="" id="{1C9CBC3E-3FE6-4D94-AB47-B312F4EAE54F}"/>
                </a:ext>
              </a:extLst>
            </p:cNvPr>
            <p:cNvCxnSpPr>
              <a:cxnSpLocks/>
              <a:stCxn id="39" idx="3"/>
              <a:endCxn id="44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E44F283-4F3B-4617-9890-EA884DA7DCD4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733C321-7BE6-4506-ADDB-C769822076EA}"/>
              </a:ext>
            </a:extLst>
          </p:cNvPr>
          <p:cNvSpPr txBox="1"/>
          <p:nvPr/>
        </p:nvSpPr>
        <p:spPr>
          <a:xfrm>
            <a:off x="2556633" y="36404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xmlns="" id="{6AA739CB-AE92-40D4-8F67-D39C87FA8B0A}"/>
              </a:ext>
            </a:extLst>
          </p:cNvPr>
          <p:cNvCxnSpPr>
            <a:cxnSpLocks/>
            <a:stCxn id="25" idx="1"/>
            <a:endCxn id="35" idx="3"/>
          </p:cNvCxnSpPr>
          <p:nvPr/>
        </p:nvCxnSpPr>
        <p:spPr>
          <a:xfrm flipH="1" flipV="1">
            <a:off x="5430020" y="3632604"/>
            <a:ext cx="1148346" cy="40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래픽 48" descr="서버 단색으로 채워진">
            <a:extLst>
              <a:ext uri="{FF2B5EF4-FFF2-40B4-BE49-F238E27FC236}">
                <a16:creationId xmlns:a16="http://schemas.microsoft.com/office/drawing/2014/main" xmlns="" id="{E378F186-0708-43DB-B860-2AE04158BB1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9139936" y="1237313"/>
            <a:ext cx="1086465" cy="108646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49AFD7BF-2C58-4DDF-9C99-4813248F0E3E}"/>
              </a:ext>
            </a:extLst>
          </p:cNvPr>
          <p:cNvSpPr txBox="1"/>
          <p:nvPr/>
        </p:nvSpPr>
        <p:spPr>
          <a:xfrm>
            <a:off x="8984419" y="2285396"/>
            <a:ext cx="1397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Web</a:t>
            </a:r>
            <a:r>
              <a:rPr lang="ko-KR" altLang="en-US" dirty="0">
                <a:latin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</a:rPr>
              <a:t>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xmlns="" id="{A4C18CF8-36C3-442E-B3BA-76F75DDFC20A}"/>
                  </a:ext>
                </a:extLst>
              </p14:cNvPr>
              <p14:cNvContentPartPr/>
              <p14:nvPr/>
            </p14:nvContentPartPr>
            <p14:xfrm>
              <a:off x="3221181" y="5225517"/>
              <a:ext cx="9525" cy="9525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A4C18CF8-36C3-442E-B3BA-76F75DDFC2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4931" y="5192179"/>
                <a:ext cx="952500" cy="7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4200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2889103-4F24-4C79-A4DD-C07F254E33D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73BB8F2-2A0F-4185-8473-3995FD54B91D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E3657A-CE21-477D-B915-BEBDF0CC6C62}"/>
              </a:ext>
            </a:extLst>
          </p:cNvPr>
          <p:cNvSpPr txBox="1"/>
          <p:nvPr/>
        </p:nvSpPr>
        <p:spPr>
          <a:xfrm>
            <a:off x="319786" y="5173605"/>
            <a:ext cx="82004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Web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클라이언트로 부터 </a:t>
            </a:r>
            <a:r>
              <a:rPr lang="en-US" altLang="ko-KR" dirty="0"/>
              <a:t>HTTP </a:t>
            </a:r>
            <a:r>
              <a:rPr lang="ko-KR" altLang="en-US" dirty="0"/>
              <a:t>요청을 받는다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요청 받은 응답을 </a:t>
            </a:r>
            <a:r>
              <a:rPr lang="en-US" altLang="ko-KR" dirty="0"/>
              <a:t>WAS</a:t>
            </a:r>
            <a:r>
              <a:rPr lang="ko-KR" altLang="en-US" dirty="0"/>
              <a:t>에 전달하고 처리된 응답을 받아 클라이언트에게 전달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정적인 페이지</a:t>
            </a:r>
            <a:r>
              <a:rPr lang="en-US" altLang="ko-KR" dirty="0"/>
              <a:t>(HTML, CSS, </a:t>
            </a:r>
            <a:r>
              <a:rPr lang="ko-KR" altLang="en-US" dirty="0"/>
              <a:t>이미지 파일 등</a:t>
            </a:r>
            <a:r>
              <a:rPr lang="en-US" altLang="ko-KR" dirty="0"/>
              <a:t>)</a:t>
            </a:r>
            <a:r>
              <a:rPr lang="ko-KR" altLang="en-US" dirty="0"/>
              <a:t>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아파치 서버</a:t>
            </a:r>
            <a:r>
              <a:rPr lang="en-US" altLang="ko-KR" dirty="0"/>
              <a:t> (Apache Server)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3AF82E82-FE79-461E-851F-79B4D372042F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4180289-1F9F-44ED-8AF0-85F8ADDA3D10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14A994E-BDD0-4BDF-A35F-A2175D21685C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9F1DFCEB-F8A0-4F44-9065-9ADCCF74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9B0AA3D-04C7-4441-BC0B-DC2C439184E3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C77B89B-3F6E-43D5-9147-FC4A488EB659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9DEFD00-A421-4A0C-B07F-EEC176793F39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63" name="그래픽 62" descr="인터넷 단색으로 채워진">
              <a:extLst>
                <a:ext uri="{FF2B5EF4-FFF2-40B4-BE49-F238E27FC236}">
                  <a16:creationId xmlns:a16="http://schemas.microsoft.com/office/drawing/2014/main" xmlns="" id="{00DD5D86-8D02-43D1-B2BE-C3A37826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EC1158A3-EF6E-4D26-8932-ED88BE2C00F5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11C83A0-9A75-47CF-8BA4-580C2C706342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66" name="그래픽 65" descr="문서 단색으로 채워진">
              <a:extLst>
                <a:ext uri="{FF2B5EF4-FFF2-40B4-BE49-F238E27FC236}">
                  <a16:creationId xmlns:a16="http://schemas.microsoft.com/office/drawing/2014/main" xmlns="" id="{0F3AEA04-8564-425D-A6E2-88193C5C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5676112-A76F-415F-A573-BCD837D50F43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089120F-8A89-46C2-8D96-C55577A9ACC1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9BB62CB-4F0D-4FAE-B3D2-B39C0C0E2A9C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F42A3EC-C386-4FC1-9C33-B770C2D74CB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83" name="그래픽 82" descr="용지 단색으로 채워진">
                <a:extLst>
                  <a:ext uri="{FF2B5EF4-FFF2-40B4-BE49-F238E27FC236}">
                    <a16:creationId xmlns:a16="http://schemas.microsoft.com/office/drawing/2014/main" xmlns="" id="{DF83CA03-F3CB-45C8-A0C2-9B2E3D998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2CD48405-EBA1-455D-914B-825318574910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FF580C45-6EBE-4B6F-850A-81D31F9C7CC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81" name="그래픽 80" descr="용지 단색으로 채워진">
                <a:extLst>
                  <a:ext uri="{FF2B5EF4-FFF2-40B4-BE49-F238E27FC236}">
                    <a16:creationId xmlns:a16="http://schemas.microsoft.com/office/drawing/2014/main" xmlns="" id="{9CC65682-BFA3-4828-BA6B-7090B6D58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48449CB0-31D5-4CE9-A3AA-0829390896ED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67BBB6F-D1B2-4F90-9394-91C9FAA8F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4A2EB56-DF7D-4C70-9C0E-04F58B86CCF2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79" name="그래픽 78" descr="용지 단색으로 채워진">
                <a:extLst>
                  <a:ext uri="{FF2B5EF4-FFF2-40B4-BE49-F238E27FC236}">
                    <a16:creationId xmlns:a16="http://schemas.microsoft.com/office/drawing/2014/main" xmlns="" id="{B9D5DC66-BD8A-4001-B25B-B0883D5DE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066EA678-9BFE-4C3B-9486-A656BA12E9F0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xmlns="" id="{E7A6F86F-6DFA-4D83-ABA9-09A07AA5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xmlns="" id="{E60F2BF3-878B-4BD3-83FA-75C3AF28D180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래픽 75" descr="데이터베이스 단색으로 채워진">
              <a:extLst>
                <a:ext uri="{FF2B5EF4-FFF2-40B4-BE49-F238E27FC236}">
                  <a16:creationId xmlns:a16="http://schemas.microsoft.com/office/drawing/2014/main" xmlns="" id="{E22752AD-EB9B-445C-940F-B91FB627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CABDB3D3-D9B6-4CC5-935D-4FD35616694C}"/>
                </a:ext>
              </a:extLst>
            </p:cNvPr>
            <p:cNvCxnSpPr>
              <a:cxnSpLocks/>
              <a:stCxn id="79" idx="3"/>
              <a:endCxn id="7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A172FFF-1FBC-4960-AB1B-94B5D80CB760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196DDFF-5D4B-4E39-8A2B-B420795F1845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DA00C4C-DEB4-4AF0-A225-8098CD074EA4}"/>
              </a:ext>
            </a:extLst>
          </p:cNvPr>
          <p:cNvCxnSpPr>
            <a:cxnSpLocks/>
            <a:stCxn id="83" idx="1"/>
            <a:endCxn id="6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B0F1E471-5A59-4866-BC0E-BDB93C73B0A4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7F0014C-42EC-4450-BDEE-88E38EF3BBE6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A5CD8B4-ECE6-4C7C-8440-7E0A574ACD31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07691A9E-B4E4-4339-9F45-E07AD9AF86EA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6575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2889103-4F24-4C79-A4DD-C07F254E33DA}"/>
              </a:ext>
            </a:extLst>
          </p:cNvPr>
          <p:cNvSpPr/>
          <p:nvPr/>
        </p:nvSpPr>
        <p:spPr>
          <a:xfrm>
            <a:off x="4147362" y="1300745"/>
            <a:ext cx="1278751" cy="3390891"/>
          </a:xfrm>
          <a:prstGeom prst="roundRect">
            <a:avLst/>
          </a:prstGeom>
          <a:solidFill>
            <a:schemeClr val="accent6">
              <a:lumMod val="75000"/>
              <a:alpha val="1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A73BB8F2-2A0F-4185-8473-3995FD54B91D}"/>
              </a:ext>
            </a:extLst>
          </p:cNvPr>
          <p:cNvSpPr txBox="1"/>
          <p:nvPr/>
        </p:nvSpPr>
        <p:spPr>
          <a:xfrm>
            <a:off x="4025636" y="864932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Web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</a:rPr>
              <a:t>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E3657A-CE21-477D-B915-BEBDF0CC6C62}"/>
              </a:ext>
            </a:extLst>
          </p:cNvPr>
          <p:cNvSpPr txBox="1"/>
          <p:nvPr/>
        </p:nvSpPr>
        <p:spPr>
          <a:xfrm>
            <a:off x="319786" y="5173605"/>
            <a:ext cx="34755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WAS, Web Application Server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동적인 페이지를 제공한다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DB </a:t>
            </a:r>
            <a:r>
              <a:rPr lang="ko-KR" altLang="en-US" dirty="0"/>
              <a:t>접근 및 다양한 로직 처리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톰캣</a:t>
            </a:r>
            <a:r>
              <a:rPr lang="ko-KR" altLang="en-US" dirty="0"/>
              <a:t> 서버</a:t>
            </a:r>
            <a:r>
              <a:rPr lang="en-US" altLang="ko-KR" dirty="0"/>
              <a:t> (Tomcat Server)</a:t>
            </a:r>
            <a:endParaRPr lang="ko-KR" altLang="en-US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xmlns="" id="{3AF82E82-FE79-461E-851F-79B4D372042F}"/>
              </a:ext>
            </a:extLst>
          </p:cNvPr>
          <p:cNvSpPr/>
          <p:nvPr/>
        </p:nvSpPr>
        <p:spPr>
          <a:xfrm>
            <a:off x="5646233" y="1300745"/>
            <a:ext cx="4586014" cy="3448708"/>
          </a:xfrm>
          <a:prstGeom prst="roundRect">
            <a:avLst/>
          </a:prstGeom>
          <a:solidFill>
            <a:schemeClr val="accent2">
              <a:lumMod val="75000"/>
              <a:alpha val="1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A4180289-1F9F-44ED-8AF0-85F8ADDA3D10}"/>
              </a:ext>
            </a:extLst>
          </p:cNvPr>
          <p:cNvSpPr txBox="1"/>
          <p:nvPr/>
        </p:nvSpPr>
        <p:spPr>
          <a:xfrm>
            <a:off x="6169009" y="867649"/>
            <a:ext cx="3448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rPr>
              <a:t>WAS, Web Application Server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B14A994E-BDD0-4BDF-A35F-A2175D21685C}"/>
              </a:ext>
            </a:extLst>
          </p:cNvPr>
          <p:cNvGrpSpPr/>
          <p:nvPr/>
        </p:nvGrpSpPr>
        <p:grpSpPr>
          <a:xfrm>
            <a:off x="2171924" y="2164584"/>
            <a:ext cx="2209576" cy="384135"/>
            <a:chOff x="3028335" y="2225540"/>
            <a:chExt cx="4948837" cy="427333"/>
          </a:xfrm>
        </p:grpSpPr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xmlns="" id="{9F1DFCEB-F8A0-4F44-9065-9ADCCF74FFAE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4948837" cy="216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9B0AA3D-04C7-4441-BC0B-DC2C439184E3}"/>
                </a:ext>
              </a:extLst>
            </p:cNvPr>
            <p:cNvSpPr txBox="1"/>
            <p:nvPr/>
          </p:nvSpPr>
          <p:spPr>
            <a:xfrm>
              <a:off x="4413664" y="2225540"/>
              <a:ext cx="2478106" cy="427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8C77B89B-3F6E-43D5-9147-FC4A488EB659}"/>
              </a:ext>
            </a:extLst>
          </p:cNvPr>
          <p:cNvGrpSpPr/>
          <p:nvPr/>
        </p:nvGrpSpPr>
        <p:grpSpPr>
          <a:xfrm>
            <a:off x="615145" y="2134192"/>
            <a:ext cx="1707903" cy="1779975"/>
            <a:chOff x="10168432" y="2196299"/>
            <a:chExt cx="1707903" cy="177997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69DEFD00-A421-4A0C-B07F-EEC176793F39}"/>
                </a:ext>
              </a:extLst>
            </p:cNvPr>
            <p:cNvSpPr txBox="1"/>
            <p:nvPr/>
          </p:nvSpPr>
          <p:spPr>
            <a:xfrm>
              <a:off x="10168432" y="3329943"/>
              <a:ext cx="17079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latin typeface="맑은 고딕" panose="020B0503020000020004" pitchFamily="50" charset="-127"/>
                </a:rPr>
                <a:t>Client</a:t>
              </a:r>
              <a:br>
                <a:rPr lang="en-US" altLang="ko-KR" dirty="0">
                  <a:latin typeface="맑은 고딕" panose="020B0503020000020004" pitchFamily="50" charset="-127"/>
                </a:rPr>
              </a:br>
              <a:r>
                <a:rPr lang="en-US" altLang="ko-KR" dirty="0">
                  <a:latin typeface="맑은 고딕" panose="020B0503020000020004" pitchFamily="50" charset="-127"/>
                </a:rPr>
                <a:t>(Web Browser)</a:t>
              </a:r>
            </a:p>
          </p:txBody>
        </p:sp>
        <p:pic>
          <p:nvPicPr>
            <p:cNvPr id="63" name="그래픽 62" descr="인터넷 단색으로 채워진">
              <a:extLst>
                <a:ext uri="{FF2B5EF4-FFF2-40B4-BE49-F238E27FC236}">
                  <a16:creationId xmlns:a16="http://schemas.microsoft.com/office/drawing/2014/main" xmlns="" id="{00DD5D86-8D02-43D1-B2BE-C3A37826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0319558" y="2196299"/>
              <a:ext cx="1405653" cy="1405653"/>
            </a:xfrm>
            <a:prstGeom prst="rect">
              <a:avLst/>
            </a:prstGeom>
          </p:spPr>
        </p:pic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xmlns="" id="{EC1158A3-EF6E-4D26-8932-ED88BE2C00F5}"/>
              </a:ext>
            </a:extLst>
          </p:cNvPr>
          <p:cNvCxnSpPr>
            <a:cxnSpLocks/>
          </p:cNvCxnSpPr>
          <p:nvPr/>
        </p:nvCxnSpPr>
        <p:spPr>
          <a:xfrm flipH="1" flipV="1">
            <a:off x="2228850" y="3137305"/>
            <a:ext cx="2123869" cy="78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그룹 64">
            <a:extLst>
              <a:ext uri="{FF2B5EF4-FFF2-40B4-BE49-F238E27FC236}">
                <a16:creationId xmlns:a16="http://schemas.microsoft.com/office/drawing/2014/main" xmlns="" id="{911C83A0-9A75-47CF-8BA4-580C2C706342}"/>
              </a:ext>
            </a:extLst>
          </p:cNvPr>
          <p:cNvGrpSpPr/>
          <p:nvPr/>
        </p:nvGrpSpPr>
        <p:grpSpPr>
          <a:xfrm>
            <a:off x="3756823" y="2851490"/>
            <a:ext cx="1946309" cy="887092"/>
            <a:chOff x="9251999" y="4071466"/>
            <a:chExt cx="1946309" cy="887092"/>
          </a:xfrm>
        </p:grpSpPr>
        <p:pic>
          <p:nvPicPr>
            <p:cNvPr id="66" name="그래픽 65" descr="문서 단색으로 채워진">
              <a:extLst>
                <a:ext uri="{FF2B5EF4-FFF2-40B4-BE49-F238E27FC236}">
                  <a16:creationId xmlns:a16="http://schemas.microsoft.com/office/drawing/2014/main" xmlns="" id="{0F3AEA04-8564-425D-A6E2-88193C5C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5676112-A76F-415F-A573-BCD837D50F43}"/>
                </a:ext>
              </a:extLst>
            </p:cNvPr>
            <p:cNvSpPr txBox="1"/>
            <p:nvPr/>
          </p:nvSpPr>
          <p:spPr>
            <a:xfrm>
              <a:off x="9251999" y="4589226"/>
              <a:ext cx="1946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HTML+CSS+IMG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A089120F-8A89-46C2-8D96-C55577A9ACC1}"/>
              </a:ext>
            </a:extLst>
          </p:cNvPr>
          <p:cNvSpPr txBox="1"/>
          <p:nvPr/>
        </p:nvSpPr>
        <p:spPr>
          <a:xfrm>
            <a:off x="2927414" y="2654848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69BB62CB-4F0D-4FAE-B3D2-B39C0C0E2A9C}"/>
              </a:ext>
            </a:extLst>
          </p:cNvPr>
          <p:cNvGrpSpPr/>
          <p:nvPr/>
        </p:nvGrpSpPr>
        <p:grpSpPr>
          <a:xfrm>
            <a:off x="6477000" y="2164584"/>
            <a:ext cx="5452344" cy="2101166"/>
            <a:chOff x="2670429" y="3539301"/>
            <a:chExt cx="7273246" cy="2802886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xmlns="" id="{CF42A3EC-C386-4FC1-9C33-B770C2D74CBF}"/>
                </a:ext>
              </a:extLst>
            </p:cNvPr>
            <p:cNvGrpSpPr/>
            <p:nvPr/>
          </p:nvGrpSpPr>
          <p:grpSpPr>
            <a:xfrm>
              <a:off x="2670429" y="4938884"/>
              <a:ext cx="868643" cy="1403303"/>
              <a:chOff x="7069517" y="3502855"/>
              <a:chExt cx="539174" cy="871042"/>
            </a:xfrm>
          </p:grpSpPr>
          <p:pic>
            <p:nvPicPr>
              <p:cNvPr id="83" name="그래픽 82" descr="용지 단색으로 채워진">
                <a:extLst>
                  <a:ext uri="{FF2B5EF4-FFF2-40B4-BE49-F238E27FC236}">
                    <a16:creationId xmlns:a16="http://schemas.microsoft.com/office/drawing/2014/main" xmlns="" id="{DF83CA03-F3CB-45C8-A0C2-9B2E3D998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7069517" y="3502855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2CD48405-EBA1-455D-914B-825318574910}"/>
                  </a:ext>
                </a:extLst>
              </p:cNvPr>
              <p:cNvSpPr txBox="1"/>
              <p:nvPr/>
            </p:nvSpPr>
            <p:spPr>
              <a:xfrm>
                <a:off x="7092606" y="3972714"/>
                <a:ext cx="493001" cy="4011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/>
                  <a:t>JSP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V</a:t>
                </a:r>
                <a:r>
                  <a:rPr lang="en-US" altLang="ko-KR" dirty="0"/>
                  <a:t>iew)</a:t>
                </a:r>
                <a:endParaRPr lang="ko-KR" altLang="en-US" dirty="0"/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xmlns="" id="{FF580C45-6EBE-4B6F-850A-81D31F9C7CCB}"/>
                </a:ext>
              </a:extLst>
            </p:cNvPr>
            <p:cNvGrpSpPr/>
            <p:nvPr/>
          </p:nvGrpSpPr>
          <p:grpSpPr>
            <a:xfrm>
              <a:off x="3312057" y="3539301"/>
              <a:ext cx="2670152" cy="1396011"/>
              <a:chOff x="8847618" y="3396968"/>
              <a:chExt cx="1645859" cy="860489"/>
            </a:xfrm>
          </p:grpSpPr>
          <p:pic>
            <p:nvPicPr>
              <p:cNvPr id="81" name="그래픽 80" descr="용지 단색으로 채워진">
                <a:extLst>
                  <a:ext uri="{FF2B5EF4-FFF2-40B4-BE49-F238E27FC236}">
                    <a16:creationId xmlns:a16="http://schemas.microsoft.com/office/drawing/2014/main" xmlns="" id="{9CC65682-BFA3-4828-BA6B-7090B6D58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xmlns="" id="{48449CB0-31D5-4CE9-A3AA-0829390896ED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Servlet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C</a:t>
                </a:r>
                <a:r>
                  <a:rPr lang="en-US" altLang="ko-KR" dirty="0"/>
                  <a:t>ontroller)</a:t>
                </a:r>
                <a:endParaRPr lang="ko-KR" altLang="en-US" dirty="0"/>
              </a:p>
            </p:txBody>
          </p:sp>
        </p:grp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xmlns="" id="{C67BBB6F-D1B2-4F90-9394-91C9FAA8F0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813" y="4503281"/>
              <a:ext cx="739862" cy="5751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xmlns="" id="{24A2EB56-DF7D-4C70-9C0E-04F58B86CCF2}"/>
                </a:ext>
              </a:extLst>
            </p:cNvPr>
            <p:cNvGrpSpPr/>
            <p:nvPr/>
          </p:nvGrpSpPr>
          <p:grpSpPr>
            <a:xfrm>
              <a:off x="4866635" y="4936360"/>
              <a:ext cx="2670152" cy="1396011"/>
              <a:chOff x="8847618" y="3396968"/>
              <a:chExt cx="1645859" cy="860489"/>
            </a:xfrm>
          </p:grpSpPr>
          <p:pic>
            <p:nvPicPr>
              <p:cNvPr id="79" name="그래픽 78" descr="용지 단색으로 채워진">
                <a:extLst>
                  <a:ext uri="{FF2B5EF4-FFF2-40B4-BE49-F238E27FC236}">
                    <a16:creationId xmlns:a16="http://schemas.microsoft.com/office/drawing/2014/main" xmlns="" id="{B9D5DC66-BD8A-4001-B25B-B0883D5DE2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9366394" y="3396968"/>
                <a:ext cx="539174" cy="539174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xmlns="" id="{066EA678-9BFE-4C3B-9486-A656BA12E9F0}"/>
                  </a:ext>
                </a:extLst>
              </p:cNvPr>
              <p:cNvSpPr txBox="1"/>
              <p:nvPr/>
            </p:nvSpPr>
            <p:spPr>
              <a:xfrm>
                <a:off x="8847618" y="3859064"/>
                <a:ext cx="1645859" cy="39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Java Beans</a:t>
                </a:r>
              </a:p>
              <a:p>
                <a:pPr algn="ctr"/>
                <a:r>
                  <a:rPr lang="en-US" altLang="ko-KR" dirty="0"/>
                  <a:t>(</a:t>
                </a:r>
                <a:r>
                  <a:rPr lang="en-US" altLang="ko-KR" b="1" dirty="0"/>
                  <a:t>M</a:t>
                </a:r>
                <a:r>
                  <a:rPr lang="en-US" altLang="ko-KR" dirty="0"/>
                  <a:t>odel)</a:t>
                </a:r>
                <a:endParaRPr lang="ko-KR" altLang="en-US" dirty="0"/>
              </a:p>
            </p:txBody>
          </p:sp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xmlns="" id="{E7A6F86F-6DFA-4D83-ABA9-09A07AA544D4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4" y="4503281"/>
              <a:ext cx="556165" cy="43241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xmlns="" id="{E60F2BF3-878B-4BD3-83FA-75C3AF28D180}"/>
                </a:ext>
              </a:extLst>
            </p:cNvPr>
            <p:cNvCxnSpPr>
              <a:cxnSpLocks/>
              <a:stCxn id="79" idx="1"/>
            </p:cNvCxnSpPr>
            <p:nvPr/>
          </p:nvCxnSpPr>
          <p:spPr>
            <a:xfrm flipH="1">
              <a:off x="3539077" y="5373724"/>
              <a:ext cx="2169192" cy="9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그래픽 75" descr="데이터베이스 단색으로 채워진">
              <a:extLst>
                <a:ext uri="{FF2B5EF4-FFF2-40B4-BE49-F238E27FC236}">
                  <a16:creationId xmlns:a16="http://schemas.microsoft.com/office/drawing/2014/main" xmlns="" id="{E22752AD-EB9B-445C-940F-B91FB6277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8151400" y="4910069"/>
              <a:ext cx="914400" cy="914400"/>
            </a:xfrm>
            <a:prstGeom prst="rect">
              <a:avLst/>
            </a:prstGeom>
          </p:spPr>
        </p:pic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xmlns="" id="{CABDB3D3-D9B6-4CC5-935D-4FD35616694C}"/>
                </a:ext>
              </a:extLst>
            </p:cNvPr>
            <p:cNvCxnSpPr>
              <a:cxnSpLocks/>
              <a:stCxn id="79" idx="3"/>
              <a:endCxn id="76" idx="1"/>
            </p:cNvCxnSpPr>
            <p:nvPr/>
          </p:nvCxnSpPr>
          <p:spPr>
            <a:xfrm flipV="1">
              <a:off x="6582995" y="5367269"/>
              <a:ext cx="1568405" cy="645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0A172FFF-1FBC-4960-AB1B-94B5D80CB760}"/>
                </a:ext>
              </a:extLst>
            </p:cNvPr>
            <p:cNvSpPr txBox="1"/>
            <p:nvPr/>
          </p:nvSpPr>
          <p:spPr>
            <a:xfrm>
              <a:off x="7273523" y="5766262"/>
              <a:ext cx="267015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DB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A196DDFF-5D4B-4E39-8A2B-B420795F1845}"/>
              </a:ext>
            </a:extLst>
          </p:cNvPr>
          <p:cNvSpPr txBox="1"/>
          <p:nvPr/>
        </p:nvSpPr>
        <p:spPr>
          <a:xfrm>
            <a:off x="2759833" y="3145109"/>
            <a:ext cx="1228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</a:rPr>
              <a:t>Response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5DA00C4C-DEB4-4AF0-A225-8098CD074EA4}"/>
              </a:ext>
            </a:extLst>
          </p:cNvPr>
          <p:cNvCxnSpPr>
            <a:cxnSpLocks/>
            <a:stCxn id="83" idx="1"/>
            <a:endCxn id="66" idx="3"/>
          </p:cNvCxnSpPr>
          <p:nvPr/>
        </p:nvCxnSpPr>
        <p:spPr>
          <a:xfrm flipH="1" flipV="1">
            <a:off x="4941493" y="3094651"/>
            <a:ext cx="1535507" cy="44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xmlns="" id="{B0F1E471-5A59-4866-BC0E-BDB93C73B0A4}"/>
              </a:ext>
            </a:extLst>
          </p:cNvPr>
          <p:cNvCxnSpPr>
            <a:cxnSpLocks/>
          </p:cNvCxnSpPr>
          <p:nvPr/>
        </p:nvCxnSpPr>
        <p:spPr>
          <a:xfrm>
            <a:off x="5040851" y="2496271"/>
            <a:ext cx="2209576" cy="82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xmlns="" id="{07F0014C-42EC-4450-BDEE-88E38EF3BBE6}"/>
              </a:ext>
            </a:extLst>
          </p:cNvPr>
          <p:cNvSpPr/>
          <p:nvPr/>
        </p:nvSpPr>
        <p:spPr>
          <a:xfrm>
            <a:off x="6169009" y="1808341"/>
            <a:ext cx="3720017" cy="2767661"/>
          </a:xfrm>
          <a:prstGeom prst="roundRect">
            <a:avLst/>
          </a:prstGeom>
          <a:solidFill>
            <a:schemeClr val="accent5">
              <a:lumMod val="75000"/>
              <a:alpha val="1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8A5CD8B4-ECE6-4C7C-8440-7E0A574ACD31}"/>
              </a:ext>
            </a:extLst>
          </p:cNvPr>
          <p:cNvSpPr txBox="1"/>
          <p:nvPr/>
        </p:nvSpPr>
        <p:spPr>
          <a:xfrm>
            <a:off x="6630788" y="1464315"/>
            <a:ext cx="273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5">
                    <a:lumMod val="75000"/>
                  </a:schemeClr>
                </a:solidFill>
                <a:latin typeface="맑은 고딕" panose="020B0503020000020004" pitchFamily="50" charset="-127"/>
              </a:rPr>
              <a:t>Web/Servlet Container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D4E66A4-BEBD-4A9A-890A-B9CD2F134ADA}"/>
              </a:ext>
            </a:extLst>
          </p:cNvPr>
          <p:cNvSpPr txBox="1"/>
          <p:nvPr/>
        </p:nvSpPr>
        <p:spPr>
          <a:xfrm>
            <a:off x="7368256" y="4803336"/>
            <a:ext cx="151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Tomcat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71BF488C-F208-4A43-AB55-17E60DCE5F3B}"/>
              </a:ext>
            </a:extLst>
          </p:cNvPr>
          <p:cNvSpPr txBox="1"/>
          <p:nvPr/>
        </p:nvSpPr>
        <p:spPr>
          <a:xfrm>
            <a:off x="4088926" y="4813616"/>
            <a:ext cx="1614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Apache Server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96596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CE3657A-CE21-477D-B915-BEBDF0CC6C62}"/>
              </a:ext>
            </a:extLst>
          </p:cNvPr>
          <p:cNvSpPr txBox="1"/>
          <p:nvPr/>
        </p:nvSpPr>
        <p:spPr>
          <a:xfrm>
            <a:off x="3756823" y="5653396"/>
            <a:ext cx="400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WAS</a:t>
            </a:r>
            <a:r>
              <a:rPr lang="ko-KR" altLang="en-US" dirty="0"/>
              <a:t>는 </a:t>
            </a:r>
            <a:r>
              <a:rPr lang="en-US" altLang="ko-KR" dirty="0"/>
              <a:t>Web Server</a:t>
            </a:r>
            <a:r>
              <a:rPr lang="ko-KR" altLang="en-US" dirty="0"/>
              <a:t>를 포함하기도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2FDBA8CB-87A5-4A7D-AB75-1C638739865D}"/>
              </a:ext>
            </a:extLst>
          </p:cNvPr>
          <p:cNvGrpSpPr/>
          <p:nvPr/>
        </p:nvGrpSpPr>
        <p:grpSpPr>
          <a:xfrm>
            <a:off x="615145" y="878845"/>
            <a:ext cx="11314199" cy="4309650"/>
            <a:chOff x="615145" y="878845"/>
            <a:chExt cx="11314199" cy="430965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3AF82E82-FE79-461E-851F-79B4D372042F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2889103-4F24-4C79-A4DD-C07F254E33DA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73BB8F2-2A0F-4185-8473-3995FD54B91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4180289-1F9F-44ED-8AF0-85F8ADDA3D10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14A994E-BDD0-4BDF-A35F-A2175D21685C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xmlns="" id="{9F1DFCEB-F8A0-4F44-9065-9ADCCF74F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9B0AA3D-04C7-4441-BC0B-DC2C439184E3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C77B89B-3F6E-43D5-9147-FC4A488EB65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69DEFD00-A421-4A0C-B07F-EEC176793F39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63" name="그래픽 62" descr="인터넷 단색으로 채워진">
                <a:extLst>
                  <a:ext uri="{FF2B5EF4-FFF2-40B4-BE49-F238E27FC236}">
                    <a16:creationId xmlns:a16="http://schemas.microsoft.com/office/drawing/2014/main" xmlns="" id="{00DD5D86-8D02-43D1-B2BE-C3A378264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EC1158A3-EF6E-4D26-8932-ED88BE2C0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11C83A0-9A75-47CF-8BA4-580C2C706342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66" name="그래픽 65" descr="문서 단색으로 채워진">
                <a:extLst>
                  <a:ext uri="{FF2B5EF4-FFF2-40B4-BE49-F238E27FC236}">
                    <a16:creationId xmlns:a16="http://schemas.microsoft.com/office/drawing/2014/main" xmlns="" id="{0F3AEA04-8564-425D-A6E2-88193C5CE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F5676112-A76F-415F-A573-BCD837D50F4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89120F-8A89-46C2-8D96-C55577A9ACC1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69BB62CB-4F0D-4FAE-B3D2-B39C0C0E2A9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F42A3EC-C386-4FC1-9C33-B770C2D74CBF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83" name="그래픽 82" descr="용지 단색으로 채워진">
                  <a:extLst>
                    <a:ext uri="{FF2B5EF4-FFF2-40B4-BE49-F238E27FC236}">
                      <a16:creationId xmlns:a16="http://schemas.microsoft.com/office/drawing/2014/main" xmlns="" id="{DF83CA03-F3CB-45C8-A0C2-9B2E3D998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CD48405-EBA1-455D-914B-82531857491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FF580C45-6EBE-4B6F-850A-81D31F9C7CCB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81" name="그래픽 80" descr="용지 단색으로 채워진">
                  <a:extLst>
                    <a:ext uri="{FF2B5EF4-FFF2-40B4-BE49-F238E27FC236}">
                      <a16:creationId xmlns:a16="http://schemas.microsoft.com/office/drawing/2014/main" xmlns="" id="{9CC65682-BFA3-4828-BA6B-7090B6D58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48449CB0-31D5-4CE9-A3AA-0829390896ED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xmlns="" id="{C67BBB6F-D1B2-4F90-9394-91C9FAA8F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24A2EB56-DF7D-4C70-9C0E-04F58B86CCF2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79" name="그래픽 78" descr="용지 단색으로 채워진">
                  <a:extLst>
                    <a:ext uri="{FF2B5EF4-FFF2-40B4-BE49-F238E27FC236}">
                      <a16:creationId xmlns:a16="http://schemas.microsoft.com/office/drawing/2014/main" xmlns="" id="{B9D5DC66-BD8A-4001-B25B-B0883D5DE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066EA678-9BFE-4C3B-9486-A656BA12E9F0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xmlns="" id="{E7A6F86F-6DFA-4D83-ABA9-09A07AA54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xmlns="" id="{E60F2BF3-878B-4BD3-83FA-75C3AF28D180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래픽 75" descr="데이터베이스 단색으로 채워진">
                <a:extLst>
                  <a:ext uri="{FF2B5EF4-FFF2-40B4-BE49-F238E27FC236}">
                    <a16:creationId xmlns:a16="http://schemas.microsoft.com/office/drawing/2014/main" xmlns="" id="{E22752AD-EB9B-445C-940F-B91FB627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CABDB3D3-D9B6-4CC5-935D-4FD35616694C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0A172FFF-1FBC-4960-AB1B-94B5D80CB760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196DDFF-5D4B-4E39-8A2B-B420795F1845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DA00C4C-DEB4-4AF0-A225-8098CD074EA4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B0F1E471-5A59-4866-BC0E-BDB93C73B0A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07F0014C-42EC-4450-BDEE-88E38EF3BBE6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A5CD8B4-ECE6-4C7C-8440-7E0A574ACD3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0D7D8AE-33B5-475A-8AAE-3FA9C08B569A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751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B340C7-D073-4026-926D-6275B3F7E1F1}"/>
              </a:ext>
            </a:extLst>
          </p:cNvPr>
          <p:cNvSpPr txBox="1"/>
          <p:nvPr/>
        </p:nvSpPr>
        <p:spPr>
          <a:xfrm>
            <a:off x="1189191" y="4526883"/>
            <a:ext cx="95686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CSS(Cascading Style Sheets)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HTML</a:t>
            </a:r>
            <a:r>
              <a:rPr lang="ko-KR" altLang="en-US" dirty="0">
                <a:latin typeface="+mn-ea"/>
              </a:rPr>
              <a:t>을 꾸미기 위해 사용</a:t>
            </a:r>
            <a:endParaRPr lang="en-US" altLang="ko-KR" dirty="0">
              <a:latin typeface="+mn-ea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DF7D480-BC8E-4DDB-82C4-F3E4948D2495}"/>
              </a:ext>
            </a:extLst>
          </p:cNvPr>
          <p:cNvGrpSpPr/>
          <p:nvPr/>
        </p:nvGrpSpPr>
        <p:grpSpPr>
          <a:xfrm>
            <a:off x="3028336" y="2998453"/>
            <a:ext cx="6057044" cy="773149"/>
            <a:chOff x="3028336" y="2998453"/>
            <a:chExt cx="6057044" cy="773149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12DC445-F649-4923-8882-6B110D378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336" y="2998453"/>
              <a:ext cx="6057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그래픽 3" descr="문서 단색으로 채워진">
              <a:extLst>
                <a:ext uri="{FF2B5EF4-FFF2-40B4-BE49-F238E27FC236}">
                  <a16:creationId xmlns:a16="http://schemas.microsoft.com/office/drawing/2014/main" xmlns="" id="{DE83733E-C0AD-4AE7-B3C0-71E028CDC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705653" y="2998453"/>
              <a:ext cx="486322" cy="48632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8D2893FF-33F4-4436-AFD2-6DFFE7B53C58}"/>
                </a:ext>
              </a:extLst>
            </p:cNvPr>
            <p:cNvSpPr txBox="1"/>
            <p:nvPr/>
          </p:nvSpPr>
          <p:spPr>
            <a:xfrm>
              <a:off x="5250065" y="3402270"/>
              <a:ext cx="1397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HTML+CSS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3E163771-8581-452E-B00E-537D9CD8F213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6984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E177944-D1AA-437D-9F6A-5311AB55ACFF}"/>
              </a:ext>
            </a:extLst>
          </p:cNvPr>
          <p:cNvGrpSpPr/>
          <p:nvPr/>
        </p:nvGrpSpPr>
        <p:grpSpPr>
          <a:xfrm>
            <a:off x="615145" y="878845"/>
            <a:ext cx="11314199" cy="4309650"/>
            <a:chOff x="615145" y="878845"/>
            <a:chExt cx="11314199" cy="4309650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3AF82E82-FE79-461E-851F-79B4D372042F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2889103-4F24-4C79-A4DD-C07F254E33DA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73BB8F2-2A0F-4185-8473-3995FD54B91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4180289-1F9F-44ED-8AF0-85F8ADDA3D10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14A994E-BDD0-4BDF-A35F-A2175D21685C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xmlns="" id="{9F1DFCEB-F8A0-4F44-9065-9ADCCF74F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9B0AA3D-04C7-4441-BC0B-DC2C439184E3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C77B89B-3F6E-43D5-9147-FC4A488EB65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69DEFD00-A421-4A0C-B07F-EEC176793F39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63" name="그래픽 62" descr="인터넷 단색으로 채워진">
                <a:extLst>
                  <a:ext uri="{FF2B5EF4-FFF2-40B4-BE49-F238E27FC236}">
                    <a16:creationId xmlns:a16="http://schemas.microsoft.com/office/drawing/2014/main" xmlns="" id="{00DD5D86-8D02-43D1-B2BE-C3A378264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EC1158A3-EF6E-4D26-8932-ED88BE2C0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11C83A0-9A75-47CF-8BA4-580C2C706342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66" name="그래픽 65" descr="문서 단색으로 채워진">
                <a:extLst>
                  <a:ext uri="{FF2B5EF4-FFF2-40B4-BE49-F238E27FC236}">
                    <a16:creationId xmlns:a16="http://schemas.microsoft.com/office/drawing/2014/main" xmlns="" id="{0F3AEA04-8564-425D-A6E2-88193C5CE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F5676112-A76F-415F-A573-BCD837D50F4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89120F-8A89-46C2-8D96-C55577A9ACC1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69BB62CB-4F0D-4FAE-B3D2-B39C0C0E2A9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F42A3EC-C386-4FC1-9C33-B770C2D74CBF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83" name="그래픽 82" descr="용지 단색으로 채워진">
                  <a:extLst>
                    <a:ext uri="{FF2B5EF4-FFF2-40B4-BE49-F238E27FC236}">
                      <a16:creationId xmlns:a16="http://schemas.microsoft.com/office/drawing/2014/main" xmlns="" id="{DF83CA03-F3CB-45C8-A0C2-9B2E3D998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CD48405-EBA1-455D-914B-82531857491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FF580C45-6EBE-4B6F-850A-81D31F9C7CCB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81" name="그래픽 80" descr="용지 단색으로 채워진">
                  <a:extLst>
                    <a:ext uri="{FF2B5EF4-FFF2-40B4-BE49-F238E27FC236}">
                      <a16:creationId xmlns:a16="http://schemas.microsoft.com/office/drawing/2014/main" xmlns="" id="{9CC65682-BFA3-4828-BA6B-7090B6D58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48449CB0-31D5-4CE9-A3AA-0829390896ED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xmlns="" id="{C67BBB6F-D1B2-4F90-9394-91C9FAA8F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24A2EB56-DF7D-4C70-9C0E-04F58B86CCF2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79" name="그래픽 78" descr="용지 단색으로 채워진">
                  <a:extLst>
                    <a:ext uri="{FF2B5EF4-FFF2-40B4-BE49-F238E27FC236}">
                      <a16:creationId xmlns:a16="http://schemas.microsoft.com/office/drawing/2014/main" xmlns="" id="{B9D5DC66-BD8A-4001-B25B-B0883D5DE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066EA678-9BFE-4C3B-9486-A656BA12E9F0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xmlns="" id="{E7A6F86F-6DFA-4D83-ABA9-09A07AA54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xmlns="" id="{E60F2BF3-878B-4BD3-83FA-75C3AF28D180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래픽 75" descr="데이터베이스 단색으로 채워진">
                <a:extLst>
                  <a:ext uri="{FF2B5EF4-FFF2-40B4-BE49-F238E27FC236}">
                    <a16:creationId xmlns:a16="http://schemas.microsoft.com/office/drawing/2014/main" xmlns="" id="{E22752AD-EB9B-445C-940F-B91FB627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CABDB3D3-D9B6-4CC5-935D-4FD35616694C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0A172FFF-1FBC-4960-AB1B-94B5D80CB760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196DDFF-5D4B-4E39-8A2B-B420795F1845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DA00C4C-DEB4-4AF0-A225-8098CD074EA4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B0F1E471-5A59-4866-BC0E-BDB93C73B0A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07F0014C-42EC-4450-BDEE-88E38EF3BBE6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A5CD8B4-ECE6-4C7C-8440-7E0A574ACD3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0D7D8AE-33B5-475A-8AAE-3FA9C08B569A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714A5DAA-B92A-4960-8988-F16270B0419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4265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DC86B07C-1BCE-4364-BC2B-02A79AE90B8F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3AF82E82-FE79-461E-851F-79B4D372042F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2889103-4F24-4C79-A4DD-C07F254E33DA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73BB8F2-2A0F-4185-8473-3995FD54B91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4180289-1F9F-44ED-8AF0-85F8ADDA3D10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14A994E-BDD0-4BDF-A35F-A2175D21685C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xmlns="" id="{9F1DFCEB-F8A0-4F44-9065-9ADCCF74F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9B0AA3D-04C7-4441-BC0B-DC2C439184E3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C77B89B-3F6E-43D5-9147-FC4A488EB65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69DEFD00-A421-4A0C-B07F-EEC176793F39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63" name="그래픽 62" descr="인터넷 단색으로 채워진">
                <a:extLst>
                  <a:ext uri="{FF2B5EF4-FFF2-40B4-BE49-F238E27FC236}">
                    <a16:creationId xmlns:a16="http://schemas.microsoft.com/office/drawing/2014/main" xmlns="" id="{00DD5D86-8D02-43D1-B2BE-C3A378264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EC1158A3-EF6E-4D26-8932-ED88BE2C0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11C83A0-9A75-47CF-8BA4-580C2C706342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66" name="그래픽 65" descr="문서 단색으로 채워진">
                <a:extLst>
                  <a:ext uri="{FF2B5EF4-FFF2-40B4-BE49-F238E27FC236}">
                    <a16:creationId xmlns:a16="http://schemas.microsoft.com/office/drawing/2014/main" xmlns="" id="{0F3AEA04-8564-425D-A6E2-88193C5CE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F5676112-A76F-415F-A573-BCD837D50F4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89120F-8A89-46C2-8D96-C55577A9ACC1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69BB62CB-4F0D-4FAE-B3D2-B39C0C0E2A9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F42A3EC-C386-4FC1-9C33-B770C2D74CBF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83" name="그래픽 82" descr="용지 단색으로 채워진">
                  <a:extLst>
                    <a:ext uri="{FF2B5EF4-FFF2-40B4-BE49-F238E27FC236}">
                      <a16:creationId xmlns:a16="http://schemas.microsoft.com/office/drawing/2014/main" xmlns="" id="{DF83CA03-F3CB-45C8-A0C2-9B2E3D998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CD48405-EBA1-455D-914B-82531857491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FF580C45-6EBE-4B6F-850A-81D31F9C7CCB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81" name="그래픽 80" descr="용지 단색으로 채워진">
                  <a:extLst>
                    <a:ext uri="{FF2B5EF4-FFF2-40B4-BE49-F238E27FC236}">
                      <a16:creationId xmlns:a16="http://schemas.microsoft.com/office/drawing/2014/main" xmlns="" id="{9CC65682-BFA3-4828-BA6B-7090B6D58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48449CB0-31D5-4CE9-A3AA-0829390896ED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xmlns="" id="{C67BBB6F-D1B2-4F90-9394-91C9FAA8F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24A2EB56-DF7D-4C70-9C0E-04F58B86CCF2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79" name="그래픽 78" descr="용지 단색으로 채워진">
                  <a:extLst>
                    <a:ext uri="{FF2B5EF4-FFF2-40B4-BE49-F238E27FC236}">
                      <a16:creationId xmlns:a16="http://schemas.microsoft.com/office/drawing/2014/main" xmlns="" id="{B9D5DC66-BD8A-4001-B25B-B0883D5DE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066EA678-9BFE-4C3B-9486-A656BA12E9F0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xmlns="" id="{E7A6F86F-6DFA-4D83-ABA9-09A07AA54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xmlns="" id="{E60F2BF3-878B-4BD3-83FA-75C3AF28D180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래픽 75" descr="데이터베이스 단색으로 채워진">
                <a:extLst>
                  <a:ext uri="{FF2B5EF4-FFF2-40B4-BE49-F238E27FC236}">
                    <a16:creationId xmlns:a16="http://schemas.microsoft.com/office/drawing/2014/main" xmlns="" id="{E22752AD-EB9B-445C-940F-B91FB627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CABDB3D3-D9B6-4CC5-935D-4FD35616694C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0A172FFF-1FBC-4960-AB1B-94B5D80CB760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196DDFF-5D4B-4E39-8A2B-B420795F1845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DA00C4C-DEB4-4AF0-A225-8098CD074EA4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B0F1E471-5A59-4866-BC0E-BDB93C73B0A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07F0014C-42EC-4450-BDEE-88E38EF3BBE6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A5CD8B4-ECE6-4C7C-8440-7E0A574ACD3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0D7D8AE-33B5-475A-8AAE-3FA9C08B569A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714A5DAA-B92A-4960-8988-F16270B0419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3996B1CC-EFFB-415A-BB22-C482AC12B3E0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xmlns="" id="{9A8BE1B6-9618-40BD-A217-C8FB0628E6E2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" name="그래픽 3" descr="용지 단색으로 채워진">
                <a:extLst>
                  <a:ext uri="{FF2B5EF4-FFF2-40B4-BE49-F238E27FC236}">
                    <a16:creationId xmlns:a16="http://schemas.microsoft.com/office/drawing/2014/main" xmlns="" id="{EFE83C8A-90CD-4417-B790-67DE5C1C8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13AF40C7-703A-4AD0-9BAC-7439AC46D0B0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10F43E5-AF9D-4D24-BACA-6C7FF36D4BE6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57" name="그래픽 56" descr="용지 단색으로 채워진">
                <a:extLst>
                  <a:ext uri="{FF2B5EF4-FFF2-40B4-BE49-F238E27FC236}">
                    <a16:creationId xmlns:a16="http://schemas.microsoft.com/office/drawing/2014/main" xmlns="" id="{D10CC2AA-7A7C-4B9C-95DD-53DD41592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75AAD58D-BFF8-473E-B3DD-5F6F6ABDE119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88" name="그래픽 87" descr="용지 단색으로 채워진">
                <a:extLst>
                  <a:ext uri="{FF2B5EF4-FFF2-40B4-BE49-F238E27FC236}">
                    <a16:creationId xmlns:a16="http://schemas.microsoft.com/office/drawing/2014/main" xmlns="" id="{59C7B28D-B566-4148-A79E-4D7E070A1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9335D17F-2380-496A-BF62-8D60A89D2BCC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07A9C52C-1E3D-4BD8-A432-127E2C1A5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DDFDA4D7-9A13-4B0D-A3FD-ADB982FED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xmlns="" id="{F464C06F-2C6C-408C-B39B-162A074F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263232C-C231-43E7-A60F-E98FAC403D30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xmlns="" id="{BE4F31D0-84CB-4D0F-B532-491511F92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07EF421-B332-496D-B78A-68A024ECB0F5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DF85FAC-73F5-43A9-B133-8ACBA93494E7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67B221FD-4F78-4271-8DA0-F51B29E53C13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3A1ED426-A56E-436F-A98E-1EEA0A0A34FC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6622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3455805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>
                  <a:latin typeface="맑은 고딕" panose="020B0503020000020004" pitchFamily="50" charset="-127"/>
                </a:rPr>
                <a:t>프로젝트 구조</a:t>
              </a:r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590971" y="476036"/>
              <a:ext cx="8262220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FA61D978-F132-40F1-9F4B-00CA49A2116F}"/>
              </a:ext>
            </a:extLst>
          </p:cNvPr>
          <p:cNvGrpSpPr/>
          <p:nvPr/>
        </p:nvGrpSpPr>
        <p:grpSpPr>
          <a:xfrm>
            <a:off x="615145" y="878845"/>
            <a:ext cx="11314199" cy="5326343"/>
            <a:chOff x="615145" y="878845"/>
            <a:chExt cx="11314199" cy="5326343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xmlns="" id="{3AF82E82-FE79-461E-851F-79B4D372042F}"/>
                </a:ext>
              </a:extLst>
            </p:cNvPr>
            <p:cNvSpPr/>
            <p:nvPr/>
          </p:nvSpPr>
          <p:spPr>
            <a:xfrm>
              <a:off x="3803650" y="1300745"/>
              <a:ext cx="6428597" cy="3448708"/>
            </a:xfrm>
            <a:prstGeom prst="roundRect">
              <a:avLst/>
            </a:prstGeom>
            <a:solidFill>
              <a:schemeClr val="accent2">
                <a:lumMod val="75000"/>
                <a:alpha val="10000"/>
              </a:schemeClr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xmlns="" id="{B2889103-4F24-4C79-A4DD-C07F254E33DA}"/>
                </a:ext>
              </a:extLst>
            </p:cNvPr>
            <p:cNvSpPr/>
            <p:nvPr/>
          </p:nvSpPr>
          <p:spPr>
            <a:xfrm>
              <a:off x="4147362" y="1808341"/>
              <a:ext cx="1278751" cy="2767661"/>
            </a:xfrm>
            <a:prstGeom prst="roundRect">
              <a:avLst/>
            </a:prstGeom>
            <a:solidFill>
              <a:schemeClr val="accent6">
                <a:lumMod val="75000"/>
                <a:alpha val="10000"/>
              </a:schemeClr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A73BB8F2-2A0F-4185-8473-3995FD54B91D}"/>
                </a:ext>
              </a:extLst>
            </p:cNvPr>
            <p:cNvSpPr txBox="1"/>
            <p:nvPr/>
          </p:nvSpPr>
          <p:spPr>
            <a:xfrm>
              <a:off x="4056761" y="1463259"/>
              <a:ext cx="1459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</a:t>
              </a:r>
              <a:r>
                <a:rPr lang="ko-KR" altLang="en-US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 </a:t>
              </a:r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맑은 고딕" panose="020B0503020000020004" pitchFamily="50" charset="-127"/>
                </a:rPr>
                <a:t>Server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A4180289-1F9F-44ED-8AF0-85F8ADDA3D10}"/>
                </a:ext>
              </a:extLst>
            </p:cNvPr>
            <p:cNvSpPr txBox="1"/>
            <p:nvPr/>
          </p:nvSpPr>
          <p:spPr>
            <a:xfrm>
              <a:off x="5219841" y="878845"/>
              <a:ext cx="3448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WAS, Web Application Server</a:t>
              </a: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B14A994E-BDD0-4BDF-A35F-A2175D21685C}"/>
                </a:ext>
              </a:extLst>
            </p:cNvPr>
            <p:cNvGrpSpPr/>
            <p:nvPr/>
          </p:nvGrpSpPr>
          <p:grpSpPr>
            <a:xfrm>
              <a:off x="2171924" y="2164584"/>
              <a:ext cx="2209576" cy="384135"/>
              <a:chOff x="3028335" y="2225540"/>
              <a:chExt cx="4948837" cy="427333"/>
            </a:xfrm>
          </p:grpSpPr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xmlns="" id="{9F1DFCEB-F8A0-4F44-9065-9ADCCF74FF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28335" y="2631196"/>
                <a:ext cx="4948837" cy="216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C9B0AA3D-04C7-4441-BC0B-DC2C439184E3}"/>
                  </a:ext>
                </a:extLst>
              </p:cNvPr>
              <p:cNvSpPr txBox="1"/>
              <p:nvPr/>
            </p:nvSpPr>
            <p:spPr>
              <a:xfrm>
                <a:off x="4413664" y="2225540"/>
                <a:ext cx="2478106" cy="42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맑은 고딕" panose="020B0503020000020004" pitchFamily="50" charset="-127"/>
                  </a:rPr>
                  <a:t>Request</a:t>
                </a:r>
                <a:endParaRPr lang="ko-KR" altLang="en-US" dirty="0">
                  <a:latin typeface="맑은 고딕" panose="020B0503020000020004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xmlns="" id="{8C77B89B-3F6E-43D5-9147-FC4A488EB659}"/>
                </a:ext>
              </a:extLst>
            </p:cNvPr>
            <p:cNvGrpSpPr/>
            <p:nvPr/>
          </p:nvGrpSpPr>
          <p:grpSpPr>
            <a:xfrm>
              <a:off x="615145" y="2134192"/>
              <a:ext cx="1707903" cy="1779975"/>
              <a:chOff x="10168432" y="2196299"/>
              <a:chExt cx="1707903" cy="177997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69DEFD00-A421-4A0C-B07F-EEC176793F39}"/>
                  </a:ext>
                </a:extLst>
              </p:cNvPr>
              <p:cNvSpPr txBox="1"/>
              <p:nvPr/>
            </p:nvSpPr>
            <p:spPr>
              <a:xfrm>
                <a:off x="10168432" y="3329943"/>
                <a:ext cx="1707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latin typeface="맑은 고딕" panose="020B0503020000020004" pitchFamily="50" charset="-127"/>
                  </a:rPr>
                  <a:t>Client</a:t>
                </a:r>
                <a:br>
                  <a:rPr lang="en-US" altLang="ko-KR" dirty="0">
                    <a:latin typeface="맑은 고딕" panose="020B0503020000020004" pitchFamily="50" charset="-127"/>
                  </a:rPr>
                </a:br>
                <a:r>
                  <a:rPr lang="en-US" altLang="ko-KR" dirty="0">
                    <a:latin typeface="맑은 고딕" panose="020B0503020000020004" pitchFamily="50" charset="-127"/>
                  </a:rPr>
                  <a:t>(Web Browser)</a:t>
                </a:r>
              </a:p>
            </p:txBody>
          </p:sp>
          <p:pic>
            <p:nvPicPr>
              <p:cNvPr id="63" name="그래픽 62" descr="인터넷 단색으로 채워진">
                <a:extLst>
                  <a:ext uri="{FF2B5EF4-FFF2-40B4-BE49-F238E27FC236}">
                    <a16:creationId xmlns:a16="http://schemas.microsoft.com/office/drawing/2014/main" xmlns="" id="{00DD5D86-8D02-43D1-B2BE-C3A3782640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19558" y="2196299"/>
                <a:ext cx="1405653" cy="1405653"/>
              </a:xfrm>
              <a:prstGeom prst="rect">
                <a:avLst/>
              </a:prstGeom>
            </p:spPr>
          </p:pic>
        </p:grp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xmlns="" id="{EC1158A3-EF6E-4D26-8932-ED88BE2C00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8850" y="3137305"/>
              <a:ext cx="2123869" cy="78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xmlns="" id="{911C83A0-9A75-47CF-8BA4-580C2C706342}"/>
                </a:ext>
              </a:extLst>
            </p:cNvPr>
            <p:cNvGrpSpPr/>
            <p:nvPr/>
          </p:nvGrpSpPr>
          <p:grpSpPr>
            <a:xfrm>
              <a:off x="3756823" y="2851490"/>
              <a:ext cx="1946309" cy="887092"/>
              <a:chOff x="9251999" y="4071466"/>
              <a:chExt cx="1946309" cy="887092"/>
            </a:xfrm>
          </p:grpSpPr>
          <p:pic>
            <p:nvPicPr>
              <p:cNvPr id="66" name="그래픽 65" descr="문서 단색으로 채워진">
                <a:extLst>
                  <a:ext uri="{FF2B5EF4-FFF2-40B4-BE49-F238E27FC236}">
                    <a16:creationId xmlns:a16="http://schemas.microsoft.com/office/drawing/2014/main" xmlns="" id="{0F3AEA04-8564-425D-A6E2-88193C5CE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p:blipFill>
            <p:spPr>
              <a:xfrm>
                <a:off x="9950347" y="4071466"/>
                <a:ext cx="486322" cy="486322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xmlns="" id="{F5676112-A76F-415F-A573-BCD837D50F43}"/>
                  </a:ext>
                </a:extLst>
              </p:cNvPr>
              <p:cNvSpPr txBox="1"/>
              <p:nvPr/>
            </p:nvSpPr>
            <p:spPr>
              <a:xfrm>
                <a:off x="9251999" y="4589226"/>
                <a:ext cx="1946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rgbClr val="0070C0"/>
                    </a:solidFill>
                    <a:latin typeface="맑은 고딕" panose="020B0503020000020004" pitchFamily="50" charset="-127"/>
                  </a:rPr>
                  <a:t>HTML+CSS+IMG</a:t>
                </a:r>
                <a:endParaRPr lang="ko-KR" altLang="en-US" dirty="0">
                  <a:solidFill>
                    <a:srgbClr val="0070C0"/>
                  </a:solidFill>
                  <a:latin typeface="맑은 고딕" panose="020B0503020000020004" pitchFamily="50" charset="-127"/>
                </a:endParaRP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A089120F-8A89-46C2-8D96-C55577A9ACC1}"/>
                </a:ext>
              </a:extLst>
            </p:cNvPr>
            <p:cNvSpPr txBox="1"/>
            <p:nvPr/>
          </p:nvSpPr>
          <p:spPr>
            <a:xfrm>
              <a:off x="2927414" y="2654848"/>
              <a:ext cx="675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HTTP</a:t>
              </a:r>
              <a:endParaRPr lang="ko-KR" altLang="en-US" dirty="0"/>
            </a:p>
          </p:txBody>
        </p: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xmlns="" id="{69BB62CB-4F0D-4FAE-B3D2-B39C0C0E2A9C}"/>
                </a:ext>
              </a:extLst>
            </p:cNvPr>
            <p:cNvGrpSpPr/>
            <p:nvPr/>
          </p:nvGrpSpPr>
          <p:grpSpPr>
            <a:xfrm>
              <a:off x="6477000" y="2164584"/>
              <a:ext cx="5452344" cy="2101166"/>
              <a:chOff x="2670429" y="3539301"/>
              <a:chExt cx="7273246" cy="2802886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xmlns="" id="{CF42A3EC-C386-4FC1-9C33-B770C2D74CBF}"/>
                  </a:ext>
                </a:extLst>
              </p:cNvPr>
              <p:cNvGrpSpPr/>
              <p:nvPr/>
            </p:nvGrpSpPr>
            <p:grpSpPr>
              <a:xfrm>
                <a:off x="2670429" y="4938884"/>
                <a:ext cx="868643" cy="1403303"/>
                <a:chOff x="7069517" y="3502855"/>
                <a:chExt cx="539174" cy="871042"/>
              </a:xfrm>
            </p:grpSpPr>
            <p:pic>
              <p:nvPicPr>
                <p:cNvPr id="83" name="그래픽 82" descr="용지 단색으로 채워진">
                  <a:extLst>
                    <a:ext uri="{FF2B5EF4-FFF2-40B4-BE49-F238E27FC236}">
                      <a16:creationId xmlns:a16="http://schemas.microsoft.com/office/drawing/2014/main" xmlns="" id="{DF83CA03-F3CB-45C8-A0C2-9B2E3D998F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69517" y="3502855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xmlns="" id="{2CD48405-EBA1-455D-914B-825318574910}"/>
                    </a:ext>
                  </a:extLst>
                </p:cNvPr>
                <p:cNvSpPr txBox="1"/>
                <p:nvPr/>
              </p:nvSpPr>
              <p:spPr>
                <a:xfrm>
                  <a:off x="7092606" y="3972714"/>
                  <a:ext cx="493001" cy="4011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JSP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V</a:t>
                  </a:r>
                  <a:r>
                    <a:rPr lang="en-US" altLang="ko-KR" dirty="0"/>
                    <a:t>iew)</a:t>
                  </a:r>
                  <a:endParaRPr lang="ko-KR" altLang="en-US" dirty="0"/>
                </a:p>
              </p:txBody>
            </p:sp>
          </p:grp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xmlns="" id="{FF580C45-6EBE-4B6F-850A-81D31F9C7CCB}"/>
                  </a:ext>
                </a:extLst>
              </p:cNvPr>
              <p:cNvGrpSpPr/>
              <p:nvPr/>
            </p:nvGrpSpPr>
            <p:grpSpPr>
              <a:xfrm>
                <a:off x="3312057" y="3539301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81" name="그래픽 80" descr="용지 단색으로 채워진">
                  <a:extLst>
                    <a:ext uri="{FF2B5EF4-FFF2-40B4-BE49-F238E27FC236}">
                      <a16:creationId xmlns:a16="http://schemas.microsoft.com/office/drawing/2014/main" xmlns="" id="{9CC65682-BFA3-4828-BA6B-7090B6D584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xmlns="" id="{48449CB0-31D5-4CE9-A3AA-0829390896ED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Servlet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C</a:t>
                  </a:r>
                  <a:r>
                    <a:rPr lang="en-US" altLang="ko-KR" dirty="0"/>
                    <a:t>ontroller)</a:t>
                  </a:r>
                  <a:endParaRPr lang="ko-KR" altLang="en-US" dirty="0"/>
                </a:p>
              </p:txBody>
            </p:sp>
          </p:grp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xmlns="" id="{C67BBB6F-D1B2-4F90-9394-91C9FAA8F0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93813" y="4503281"/>
                <a:ext cx="739862" cy="5751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xmlns="" id="{24A2EB56-DF7D-4C70-9C0E-04F58B86CCF2}"/>
                  </a:ext>
                </a:extLst>
              </p:cNvPr>
              <p:cNvGrpSpPr/>
              <p:nvPr/>
            </p:nvGrpSpPr>
            <p:grpSpPr>
              <a:xfrm>
                <a:off x="4866635" y="4936360"/>
                <a:ext cx="2670152" cy="1396011"/>
                <a:chOff x="8847618" y="3396968"/>
                <a:chExt cx="1645859" cy="860489"/>
              </a:xfrm>
            </p:grpSpPr>
            <p:pic>
              <p:nvPicPr>
                <p:cNvPr id="79" name="그래픽 78" descr="용지 단색으로 채워진">
                  <a:extLst>
                    <a:ext uri="{FF2B5EF4-FFF2-40B4-BE49-F238E27FC236}">
                      <a16:creationId xmlns:a16="http://schemas.microsoft.com/office/drawing/2014/main" xmlns="" id="{B9D5DC66-BD8A-4001-B25B-B0883D5DE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xmlns="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366394" y="3396968"/>
                  <a:ext cx="539174" cy="539174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xmlns="" id="{066EA678-9BFE-4C3B-9486-A656BA12E9F0}"/>
                    </a:ext>
                  </a:extLst>
                </p:cNvPr>
                <p:cNvSpPr txBox="1"/>
                <p:nvPr/>
              </p:nvSpPr>
              <p:spPr>
                <a:xfrm>
                  <a:off x="8847618" y="3859064"/>
                  <a:ext cx="1645859" cy="398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dirty="0"/>
                    <a:t>Java Beans</a:t>
                  </a:r>
                </a:p>
                <a:p>
                  <a:pPr algn="ctr"/>
                  <a:r>
                    <a:rPr lang="en-US" altLang="ko-KR" dirty="0"/>
                    <a:t>(</a:t>
                  </a:r>
                  <a:r>
                    <a:rPr lang="en-US" altLang="ko-KR" b="1" dirty="0"/>
                    <a:t>M</a:t>
                  </a:r>
                  <a:r>
                    <a:rPr lang="en-US" altLang="ko-KR" dirty="0"/>
                    <a:t>odel)</a:t>
                  </a:r>
                  <a:endParaRPr lang="ko-KR" altLang="en-US" dirty="0"/>
                </a:p>
              </p:txBody>
            </p:sp>
          </p:grp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xmlns="" id="{E7A6F86F-6DFA-4D83-ABA9-09A07AA54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104" y="4503281"/>
                <a:ext cx="556165" cy="4324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xmlns="" id="{E60F2BF3-878B-4BD3-83FA-75C3AF28D180}"/>
                  </a:ext>
                </a:extLst>
              </p:cNvPr>
              <p:cNvCxnSpPr>
                <a:cxnSpLocks/>
                <a:stCxn id="79" idx="1"/>
              </p:cNvCxnSpPr>
              <p:nvPr/>
            </p:nvCxnSpPr>
            <p:spPr>
              <a:xfrm flipH="1">
                <a:off x="3539077" y="5373724"/>
                <a:ext cx="2169192" cy="90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6" name="그래픽 75" descr="데이터베이스 단색으로 채워진">
                <a:extLst>
                  <a:ext uri="{FF2B5EF4-FFF2-40B4-BE49-F238E27FC236}">
                    <a16:creationId xmlns:a16="http://schemas.microsoft.com/office/drawing/2014/main" xmlns="" id="{E22752AD-EB9B-445C-940F-B91FB6277E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p:blipFill>
            <p:spPr>
              <a:xfrm>
                <a:off x="8151400" y="491006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7" name="직선 화살표 연결선 76">
                <a:extLst>
                  <a:ext uri="{FF2B5EF4-FFF2-40B4-BE49-F238E27FC236}">
                    <a16:creationId xmlns:a16="http://schemas.microsoft.com/office/drawing/2014/main" xmlns="" id="{CABDB3D3-D9B6-4CC5-935D-4FD35616694C}"/>
                  </a:ext>
                </a:extLst>
              </p:cNvPr>
              <p:cNvCxnSpPr>
                <a:cxnSpLocks/>
                <a:stCxn id="79" idx="3"/>
                <a:endCxn id="76" idx="1"/>
              </p:cNvCxnSpPr>
              <p:nvPr/>
            </p:nvCxnSpPr>
            <p:spPr>
              <a:xfrm flipV="1">
                <a:off x="6582995" y="5367269"/>
                <a:ext cx="1568405" cy="645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xmlns="" id="{0A172FFF-1FBC-4960-AB1B-94B5D80CB760}"/>
                  </a:ext>
                </a:extLst>
              </p:cNvPr>
              <p:cNvSpPr txBox="1"/>
              <p:nvPr/>
            </p:nvSpPr>
            <p:spPr>
              <a:xfrm>
                <a:off x="7273523" y="5766262"/>
                <a:ext cx="2670152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DB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A196DDFF-5D4B-4E39-8A2B-B420795F1845}"/>
                </a:ext>
              </a:extLst>
            </p:cNvPr>
            <p:cNvSpPr txBox="1"/>
            <p:nvPr/>
          </p:nvSpPr>
          <p:spPr>
            <a:xfrm>
              <a:off x="2759833" y="3145109"/>
              <a:ext cx="1228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Response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xmlns="" id="{5DA00C4C-DEB4-4AF0-A225-8098CD074EA4}"/>
                </a:ext>
              </a:extLst>
            </p:cNvPr>
            <p:cNvCxnSpPr>
              <a:cxnSpLocks/>
              <a:stCxn id="83" idx="1"/>
              <a:endCxn id="66" idx="3"/>
            </p:cNvCxnSpPr>
            <p:nvPr/>
          </p:nvCxnSpPr>
          <p:spPr>
            <a:xfrm flipH="1" flipV="1">
              <a:off x="4941493" y="3094651"/>
              <a:ext cx="1535507" cy="4447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xmlns="" id="{B0F1E471-5A59-4866-BC0E-BDB93C73B0A4}"/>
                </a:ext>
              </a:extLst>
            </p:cNvPr>
            <p:cNvCxnSpPr>
              <a:cxnSpLocks/>
            </p:cNvCxnSpPr>
            <p:nvPr/>
          </p:nvCxnSpPr>
          <p:spPr>
            <a:xfrm>
              <a:off x="5040851" y="2496271"/>
              <a:ext cx="2209576" cy="82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xmlns="" id="{07F0014C-42EC-4450-BDEE-88E38EF3BBE6}"/>
                </a:ext>
              </a:extLst>
            </p:cNvPr>
            <p:cNvSpPr/>
            <p:nvPr/>
          </p:nvSpPr>
          <p:spPr>
            <a:xfrm>
              <a:off x="6169009" y="1808341"/>
              <a:ext cx="3720017" cy="2767661"/>
            </a:xfrm>
            <a:prstGeom prst="roundRect">
              <a:avLst/>
            </a:prstGeom>
            <a:solidFill>
              <a:schemeClr val="accent5">
                <a:lumMod val="75000"/>
                <a:alpha val="1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xmlns="" id="{8A5CD8B4-ECE6-4C7C-8440-7E0A574ACD31}"/>
                </a:ext>
              </a:extLst>
            </p:cNvPr>
            <p:cNvSpPr txBox="1"/>
            <p:nvPr/>
          </p:nvSpPr>
          <p:spPr>
            <a:xfrm>
              <a:off x="6630788" y="1464315"/>
              <a:ext cx="2737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accent5">
                      <a:lumMod val="75000"/>
                    </a:schemeClr>
                  </a:solidFill>
                  <a:latin typeface="맑은 고딕" panose="020B0503020000020004" pitchFamily="50" charset="-127"/>
                </a:rPr>
                <a:t>Web/Servlet Container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B0D7D8AE-33B5-475A-8AAE-3FA9C08B569A}"/>
                </a:ext>
              </a:extLst>
            </p:cNvPr>
            <p:cNvSpPr txBox="1"/>
            <p:nvPr/>
          </p:nvSpPr>
          <p:spPr>
            <a:xfrm>
              <a:off x="6262832" y="4819163"/>
              <a:ext cx="1510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Tomcat</a:t>
              </a:r>
              <a:r>
                <a:rPr lang="ko-KR" altLang="en-US" dirty="0"/>
                <a:t> </a:t>
              </a:r>
              <a:r>
                <a:rPr lang="en-US" altLang="ko-KR" dirty="0"/>
                <a:t>Server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714A5DAA-B92A-4960-8988-F16270B04194}"/>
                </a:ext>
              </a:extLst>
            </p:cNvPr>
            <p:cNvSpPr/>
            <p:nvPr/>
          </p:nvSpPr>
          <p:spPr>
            <a:xfrm>
              <a:off x="8195261" y="2777330"/>
              <a:ext cx="1654545" cy="1735392"/>
            </a:xfrm>
            <a:prstGeom prst="ellipse">
              <a:avLst/>
            </a:prstGeom>
            <a:solidFill>
              <a:srgbClr val="7030A0">
                <a:alpha val="20000"/>
              </a:srgb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xmlns="" id="{3996B1CC-EFFB-415A-BB22-C482AC12B3E0}"/>
                </a:ext>
              </a:extLst>
            </p:cNvPr>
            <p:cNvGrpSpPr/>
            <p:nvPr/>
          </p:nvGrpSpPr>
          <p:grpSpPr>
            <a:xfrm>
              <a:off x="1381754" y="976813"/>
              <a:ext cx="6812362" cy="5228375"/>
              <a:chOff x="492749" y="1092661"/>
              <a:chExt cx="6812362" cy="5228375"/>
            </a:xfrm>
          </p:grpSpPr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xmlns="" id="{9A8BE1B6-9618-40BD-A217-C8FB0628E6E2}"/>
                  </a:ext>
                </a:extLst>
              </p:cNvPr>
              <p:cNvSpPr/>
              <p:nvPr/>
            </p:nvSpPr>
            <p:spPr>
              <a:xfrm>
                <a:off x="492749" y="1092661"/>
                <a:ext cx="6812362" cy="5228375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4" name="그래픽 3" descr="용지 단색으로 채워진">
                <a:extLst>
                  <a:ext uri="{FF2B5EF4-FFF2-40B4-BE49-F238E27FC236}">
                    <a16:creationId xmlns:a16="http://schemas.microsoft.com/office/drawing/2014/main" xmlns="" id="{EFE83C8A-90CD-4417-B790-67DE5C1C8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1877215" y="203907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13AF40C7-703A-4AD0-9BAC-7439AC46D0B0}"/>
                  </a:ext>
                </a:extLst>
              </p:cNvPr>
              <p:cNvSpPr txBox="1"/>
              <p:nvPr/>
            </p:nvSpPr>
            <p:spPr>
              <a:xfrm flipH="1">
                <a:off x="562476" y="1474194"/>
                <a:ext cx="18806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Servlet(Controller)</a:t>
                </a:r>
                <a:endParaRPr lang="ko-KR" altLang="en-US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10F43E5-AF9D-4D24-BACA-6C7FF36D4BE6}"/>
                  </a:ext>
                </a:extLst>
              </p:cNvPr>
              <p:cNvSpPr txBox="1"/>
              <p:nvPr/>
            </p:nvSpPr>
            <p:spPr>
              <a:xfrm>
                <a:off x="1909516" y="2865926"/>
                <a:ext cx="9167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Service</a:t>
                </a:r>
                <a:endParaRPr lang="ko-KR" altLang="en-US" dirty="0"/>
              </a:p>
            </p:txBody>
          </p:sp>
          <p:pic>
            <p:nvPicPr>
              <p:cNvPr id="57" name="그래픽 56" descr="용지 단색으로 채워진">
                <a:extLst>
                  <a:ext uri="{FF2B5EF4-FFF2-40B4-BE49-F238E27FC236}">
                    <a16:creationId xmlns:a16="http://schemas.microsoft.com/office/drawing/2014/main" xmlns="" id="{D10CC2AA-7A7C-4B9C-95DD-53DD41592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3426195" y="30496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75AAD58D-BFF8-473E-B3DD-5F6F6ABDE119}"/>
                  </a:ext>
                </a:extLst>
              </p:cNvPr>
              <p:cNvSpPr txBox="1"/>
              <p:nvPr/>
            </p:nvSpPr>
            <p:spPr>
              <a:xfrm>
                <a:off x="3598660" y="3916796"/>
                <a:ext cx="741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DAO</a:t>
                </a:r>
                <a:endParaRPr lang="ko-KR" altLang="en-US" dirty="0"/>
              </a:p>
            </p:txBody>
          </p:sp>
          <p:pic>
            <p:nvPicPr>
              <p:cNvPr id="88" name="그래픽 87" descr="용지 단색으로 채워진">
                <a:extLst>
                  <a:ext uri="{FF2B5EF4-FFF2-40B4-BE49-F238E27FC236}">
                    <a16:creationId xmlns:a16="http://schemas.microsoft.com/office/drawing/2014/main" xmlns="" id="{59C7B28D-B566-4148-A79E-4D7E070A1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4986038" y="398954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xmlns="" id="{9335D17F-2380-496A-BF62-8D60A89D2BCC}"/>
                  </a:ext>
                </a:extLst>
              </p:cNvPr>
              <p:cNvSpPr txBox="1"/>
              <p:nvPr/>
            </p:nvSpPr>
            <p:spPr>
              <a:xfrm>
                <a:off x="4997591" y="4815749"/>
                <a:ext cx="992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Mapper</a:t>
                </a:r>
                <a:endParaRPr lang="ko-KR" altLang="en-US" dirty="0"/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xmlns="" id="{07A9C52C-1E3D-4BD8-A432-127E2C1A5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185" y="1832591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화살표 연결선 94">
                <a:extLst>
                  <a:ext uri="{FF2B5EF4-FFF2-40B4-BE49-F238E27FC236}">
                    <a16:creationId xmlns:a16="http://schemas.microsoft.com/office/drawing/2014/main" xmlns="" id="{DDFDA4D7-9A13-4B0D-A3FD-ADB982FED6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7065" y="2897974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>
                <a:extLst>
                  <a:ext uri="{FF2B5EF4-FFF2-40B4-BE49-F238E27FC236}">
                    <a16:creationId xmlns:a16="http://schemas.microsoft.com/office/drawing/2014/main" xmlns="" id="{F464C06F-2C6C-408C-B39B-162A074FF4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0369" y="401381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263232C-C231-43E7-A60F-E98FAC403D30}"/>
                  </a:ext>
                </a:extLst>
              </p:cNvPr>
              <p:cNvSpPr txBox="1"/>
              <p:nvPr/>
            </p:nvSpPr>
            <p:spPr>
              <a:xfrm flipH="1">
                <a:off x="6477000" y="5511782"/>
                <a:ext cx="6480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DB</a:t>
                </a:r>
                <a:endParaRPr lang="ko-KR" altLang="en-US" dirty="0"/>
              </a:p>
            </p:txBody>
          </p:sp>
          <p:cxnSp>
            <p:nvCxnSpPr>
              <p:cNvPr id="98" name="직선 화살표 연결선 97">
                <a:extLst>
                  <a:ext uri="{FF2B5EF4-FFF2-40B4-BE49-F238E27FC236}">
                    <a16:creationId xmlns:a16="http://schemas.microsoft.com/office/drawing/2014/main" xmlns="" id="{BE4F31D0-84CB-4D0F-B532-491511F92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6331" y="5127705"/>
                <a:ext cx="673981" cy="56874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B07EF421-B332-496D-B78A-68A024ECB0F5}"/>
                </a:ext>
              </a:extLst>
            </p:cNvPr>
            <p:cNvSpPr txBox="1"/>
            <p:nvPr/>
          </p:nvSpPr>
          <p:spPr>
            <a:xfrm>
              <a:off x="3289903" y="1386894"/>
              <a:ext cx="2940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요청</a:t>
              </a:r>
              <a:r>
                <a:rPr lang="en-US" altLang="ko-KR" dirty="0"/>
                <a:t>, </a:t>
              </a:r>
              <a:r>
                <a:rPr lang="ko-KR" altLang="en-US" dirty="0"/>
                <a:t>응답을 처리하는 역할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0DF85FAC-73F5-43A9-B133-8ACBA93494E7}"/>
                </a:ext>
              </a:extLst>
            </p:cNvPr>
            <p:cNvSpPr txBox="1"/>
            <p:nvPr/>
          </p:nvSpPr>
          <p:spPr>
            <a:xfrm>
              <a:off x="3606070" y="2176077"/>
              <a:ext cx="40499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DAO</a:t>
              </a:r>
              <a:r>
                <a:rPr lang="ko-KR" altLang="en-US" dirty="0"/>
                <a:t>로 부터 받은 데이터를 가공하거나</a:t>
              </a:r>
              <a:endParaRPr lang="en-US" altLang="ko-KR" dirty="0"/>
            </a:p>
            <a:p>
              <a:r>
                <a:rPr lang="ko-KR" altLang="en-US" dirty="0"/>
                <a:t>로직을 처리하는 역할</a:t>
              </a:r>
              <a:endParaRPr lang="en-US" altLang="ko-KR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67B221FD-4F78-4271-8DA0-F51B29E53C13}"/>
                </a:ext>
              </a:extLst>
            </p:cNvPr>
            <p:cNvSpPr txBox="1"/>
            <p:nvPr/>
          </p:nvSpPr>
          <p:spPr>
            <a:xfrm>
              <a:off x="5160268" y="3052776"/>
              <a:ext cx="2619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DB</a:t>
              </a:r>
              <a:r>
                <a:rPr lang="ko-KR" altLang="en-US" dirty="0"/>
                <a:t>에 접근하여 데이터를 </a:t>
              </a:r>
              <a:endParaRPr lang="en-US" altLang="ko-KR" dirty="0"/>
            </a:p>
            <a:p>
              <a:r>
                <a:rPr lang="ko-KR" altLang="en-US" dirty="0"/>
                <a:t>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조작하는 역할</a:t>
              </a:r>
              <a:endParaRPr lang="en-US" altLang="ko-KR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xmlns="" id="{3A1ED426-A56E-436F-A98E-1EEA0A0A34FC}"/>
                </a:ext>
              </a:extLst>
            </p:cNvPr>
            <p:cNvSpPr txBox="1"/>
            <p:nvPr/>
          </p:nvSpPr>
          <p:spPr>
            <a:xfrm>
              <a:off x="2809171" y="5049135"/>
              <a:ext cx="36900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실제 </a:t>
              </a:r>
              <a:r>
                <a:rPr lang="en-US" altLang="ko-KR" dirty="0"/>
                <a:t>DB</a:t>
              </a:r>
              <a:r>
                <a:rPr lang="ko-KR" altLang="en-US" dirty="0"/>
                <a:t>에서 어떻게 데이터를 조회</a:t>
              </a:r>
              <a:r>
                <a:rPr lang="en-US" altLang="ko-KR" dirty="0"/>
                <a:t>, </a:t>
              </a:r>
              <a:r>
                <a:rPr lang="ko-KR" altLang="en-US" dirty="0"/>
                <a:t>조작할지에 대한 코드</a:t>
              </a:r>
              <a:r>
                <a:rPr lang="en-US" altLang="ko-KR" dirty="0"/>
                <a:t>(SQL)</a:t>
              </a:r>
              <a:r>
                <a:rPr lang="ko-KR" altLang="en-US" dirty="0"/>
                <a:t>를 정의</a:t>
              </a:r>
              <a:endParaRPr lang="en-US" altLang="ko-KR" dirty="0"/>
            </a:p>
          </p:txBody>
        </p:sp>
        <p:pic>
          <p:nvPicPr>
            <p:cNvPr id="1028" name="Picture 4" descr="MyBatis : 설정 및 사용법">
              <a:extLst>
                <a:ext uri="{FF2B5EF4-FFF2-40B4-BE49-F238E27FC236}">
                  <a16:creationId xmlns:a16="http://schemas.microsoft.com/office/drawing/2014/main" xmlns="" id="{05EEFC53-D0E9-434A-8CA6-4EC5735AE6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651" y="4260107"/>
              <a:ext cx="2407061" cy="112280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95745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6093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endParaRPr lang="ko-KR" altLang="en-US" sz="4000" dirty="0">
                <a:latin typeface="맑은 고딕" panose="020B0503020000020004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196102" y="476036"/>
              <a:ext cx="1165708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4BA7DA7A-78B7-4A21-81DE-717AA83F8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65" y="1642781"/>
            <a:ext cx="7275289" cy="266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4F306F-9C70-4895-A2F8-FE70E2FB3391}"/>
              </a:ext>
            </a:extLst>
          </p:cNvPr>
          <p:cNvSpPr txBox="1"/>
          <p:nvPr/>
        </p:nvSpPr>
        <p:spPr>
          <a:xfrm>
            <a:off x="2946446" y="4304472"/>
            <a:ext cx="6210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프로젝트를 간편히 설정</a:t>
            </a:r>
            <a:r>
              <a:rPr lang="ko-KR" altLang="en-US" dirty="0"/>
              <a:t>할 수 있다</a:t>
            </a:r>
            <a:r>
              <a:rPr lang="en-US" altLang="ko-KR" dirty="0"/>
              <a:t>.(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관리 자동화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b="1" dirty="0"/>
              <a:t>단독 실행 가능한 </a:t>
            </a:r>
            <a:r>
              <a:rPr lang="ko-KR" altLang="en-US" dirty="0"/>
              <a:t>스프링 애플리케이션을 제작할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b="1" dirty="0"/>
              <a:t>Tomcat</a:t>
            </a:r>
            <a:r>
              <a:rPr lang="ko-KR" altLang="en-US" b="1" dirty="0"/>
              <a:t>을 내장</a:t>
            </a:r>
            <a:r>
              <a:rPr lang="ko-KR" altLang="en-US" dirty="0"/>
              <a:t>하고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7090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707212E-4CB6-4F62-91EE-41A2A330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03" y="1581790"/>
            <a:ext cx="5295349" cy="32370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D3972373-926C-4E6A-8C3E-DD7B97724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52" y="1581790"/>
            <a:ext cx="5028432" cy="376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37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7B340C7-D073-4026-926D-6275B3F7E1F1}"/>
              </a:ext>
            </a:extLst>
          </p:cNvPr>
          <p:cNvSpPr txBox="1"/>
          <p:nvPr/>
        </p:nvSpPr>
        <p:spPr>
          <a:xfrm>
            <a:off x="1189191" y="4304069"/>
            <a:ext cx="95686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JavaScript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HTML</a:t>
            </a:r>
            <a:r>
              <a:rPr lang="ko-KR" altLang="en-US" dirty="0"/>
              <a:t>을 조작할 수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자바스크립트가 등장하면서 웹 페이지가 사용자와 상호작용할 수 있게 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jQuery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- HTML </a:t>
            </a:r>
            <a:r>
              <a:rPr lang="ko-KR" altLang="en-US" dirty="0"/>
              <a:t>조작을 단순화하도록 설계된 자바스크립트 라이브러리</a:t>
            </a:r>
            <a:endParaRPr lang="en-US" altLang="ko-KR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754C49B0-9091-4C67-87CF-8A8B3274200E}"/>
              </a:ext>
            </a:extLst>
          </p:cNvPr>
          <p:cNvGrpSpPr/>
          <p:nvPr/>
        </p:nvGrpSpPr>
        <p:grpSpPr>
          <a:xfrm>
            <a:off x="3028336" y="2998453"/>
            <a:ext cx="6057044" cy="807253"/>
            <a:chOff x="3028336" y="2998453"/>
            <a:chExt cx="6057044" cy="80725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xmlns="" id="{B12DC445-F649-4923-8882-6B110D378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8336" y="2998453"/>
              <a:ext cx="60570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그래픽 24" descr="문서 단색으로 채워진">
              <a:extLst>
                <a:ext uri="{FF2B5EF4-FFF2-40B4-BE49-F238E27FC236}">
                  <a16:creationId xmlns:a16="http://schemas.microsoft.com/office/drawing/2014/main" xmlns="" id="{7B44278F-672A-40CF-ABF4-FC8802FC7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5662053" y="3030856"/>
              <a:ext cx="486322" cy="48632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419C8B49-D111-4F0D-AE92-929FF62ADCDA}"/>
                </a:ext>
              </a:extLst>
            </p:cNvPr>
            <p:cNvSpPr txBox="1"/>
            <p:nvPr/>
          </p:nvSpPr>
          <p:spPr>
            <a:xfrm>
              <a:off x="4635246" y="3436374"/>
              <a:ext cx="2539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>
                  <a:latin typeface="맑은 고딕" panose="020B0503020000020004" pitchFamily="50" charset="-127"/>
                </a:rPr>
                <a:t>HTML+CSS+JavaScript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6AB2064B-2AF0-45C6-BAC5-290C07CC9152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8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39BBE328-D0CD-4EF2-A372-F0E407C0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043" y="818776"/>
            <a:ext cx="5580739" cy="5860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3F6292D4-A0EF-4232-A428-607042BC4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20" y="1086461"/>
            <a:ext cx="4387721" cy="24116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08D69888-F364-4156-8CB5-6F09B8A79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0" y="3696416"/>
            <a:ext cx="4622545" cy="24273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BD5EE2F-FABA-4BA8-90BB-61D9870E8C4C}"/>
              </a:ext>
            </a:extLst>
          </p:cNvPr>
          <p:cNvSpPr txBox="1"/>
          <p:nvPr/>
        </p:nvSpPr>
        <p:spPr>
          <a:xfrm>
            <a:off x="711801" y="184846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Click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425A55C-B370-419A-BA77-AC477BAE22AC}"/>
              </a:ext>
            </a:extLst>
          </p:cNvPr>
          <p:cNvSpPr txBox="1"/>
          <p:nvPr/>
        </p:nvSpPr>
        <p:spPr>
          <a:xfrm>
            <a:off x="1355609" y="4301613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Click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4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9085380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6096000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437239" y="2283541"/>
              <a:ext cx="1041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60570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11A0FEC8-979A-49ED-BC34-152A1980AD84}"/>
              </a:ext>
            </a:extLst>
          </p:cNvPr>
          <p:cNvSpPr txBox="1"/>
          <p:nvPr/>
        </p:nvSpPr>
        <p:spPr>
          <a:xfrm>
            <a:off x="1153472" y="4638626"/>
            <a:ext cx="9568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동적 웹 페이지</a:t>
            </a:r>
            <a:r>
              <a:rPr lang="en-US" altLang="ko-KR" b="1" dirty="0">
                <a:latin typeface="+mn-ea"/>
              </a:rPr>
              <a:t>(Dynamic Web Page)</a:t>
            </a:r>
            <a:r>
              <a:rPr lang="en-US" altLang="ko-KR" dirty="0">
                <a:latin typeface="+mn-ea"/>
              </a:rPr>
              <a:t/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- </a:t>
            </a:r>
            <a:r>
              <a:rPr lang="ko-KR" altLang="en-US" dirty="0">
                <a:latin typeface="+mn-ea"/>
              </a:rPr>
              <a:t>웹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서버는 클라이언트의 요청을 해석하여 데이터를 가공 후 웹 페이지를 생성한다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</a:t>
            </a:r>
            <a:b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</a:b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-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사용자는 상황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시간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,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요청 등에 따라 달라지는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동적인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)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 웹 페이지를 볼 수 있다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.</a:t>
            </a: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/>
            </a:r>
            <a:br>
              <a:rPr lang="en-US" altLang="ko-KR" dirty="0">
                <a:solidFill>
                  <a:srgbClr val="343A40"/>
                </a:solidFill>
                <a:latin typeface="Helvetica Neue"/>
              </a:rPr>
            </a:b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>-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Servlet</a:t>
            </a:r>
            <a:r>
              <a:rPr lang="en-US" altLang="ko-KR" b="0" i="0" dirty="0">
                <a:solidFill>
                  <a:srgbClr val="343A40"/>
                </a:solidFill>
                <a:effectLst/>
                <a:latin typeface="Helvetica Neue"/>
              </a:rPr>
              <a:t> </a:t>
            </a:r>
            <a:r>
              <a:rPr lang="ko-KR" altLang="en-US" b="0" i="0" dirty="0">
                <a:solidFill>
                  <a:srgbClr val="343A40"/>
                </a:solidFill>
                <a:effectLst/>
                <a:latin typeface="Helvetica Neue"/>
              </a:rPr>
              <a:t>과 </a:t>
            </a: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>JSP(Java Server Page)</a:t>
            </a:r>
            <a:r>
              <a:rPr lang="ko-KR" altLang="en-US" dirty="0">
                <a:solidFill>
                  <a:srgbClr val="343A40"/>
                </a:solidFill>
                <a:latin typeface="Helvetica Neue"/>
              </a:rPr>
              <a:t>를 사용하여 만들 수 있다</a:t>
            </a:r>
            <a:r>
              <a:rPr lang="en-US" altLang="ko-KR" dirty="0">
                <a:solidFill>
                  <a:srgbClr val="343A40"/>
                </a:solidFill>
                <a:latin typeface="Helvetica Neue"/>
              </a:rPr>
              <a:t>.</a:t>
            </a:r>
            <a:endParaRPr lang="en-US" altLang="ko-KR" b="0" i="0" dirty="0">
              <a:solidFill>
                <a:srgbClr val="343A40"/>
              </a:solidFill>
              <a:effectLst/>
              <a:latin typeface="Helvetica Neue"/>
            </a:endParaRPr>
          </a:p>
        </p:txBody>
      </p:sp>
      <p:pic>
        <p:nvPicPr>
          <p:cNvPr id="7" name="그래픽 6" descr="지속적인 개선 단색으로 채워진">
            <a:extLst>
              <a:ext uri="{FF2B5EF4-FFF2-40B4-BE49-F238E27FC236}">
                <a16:creationId xmlns:a16="http://schemas.microsoft.com/office/drawing/2014/main" xmlns="" id="{36487CC0-8B42-4FCB-BA63-1024F1D956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10264877" y="3495232"/>
            <a:ext cx="914400" cy="91440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10264877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7091992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562436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>
            <a:off x="7730657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6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2DC97536-148D-497D-B785-5FBEF9092098}"/>
              </a:ext>
            </a:extLst>
          </p:cNvPr>
          <p:cNvGrpSpPr/>
          <p:nvPr/>
        </p:nvGrpSpPr>
        <p:grpSpPr>
          <a:xfrm>
            <a:off x="135166" y="133295"/>
            <a:ext cx="11771700" cy="685481"/>
            <a:chOff x="135166" y="133295"/>
            <a:chExt cx="11718025" cy="685481"/>
          </a:xfrm>
        </p:grpSpPr>
        <p:sp>
          <p:nvSpPr>
            <p:cNvPr id="5" name="제목 1">
              <a:extLst>
                <a:ext uri="{FF2B5EF4-FFF2-40B4-BE49-F238E27FC236}">
                  <a16:creationId xmlns:a16="http://schemas.microsoft.com/office/drawing/2014/main" xmlns="" id="{25A5DB54-9069-4AD1-A72E-4BDB68826E31}"/>
                </a:ext>
              </a:extLst>
            </p:cNvPr>
            <p:cNvSpPr txBox="1">
              <a:spLocks/>
            </p:cNvSpPr>
            <p:nvPr/>
          </p:nvSpPr>
          <p:spPr>
            <a:xfrm>
              <a:off x="135166" y="133295"/>
              <a:ext cx="2429756" cy="6854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4000" dirty="0">
                  <a:latin typeface="맑은 고딕" panose="020B0503020000020004" pitchFamily="50" charset="-127"/>
                </a:rPr>
                <a:t>웹의 변화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C1E53E15-27DD-433A-B6C9-36AF223C1C0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2564922" y="476036"/>
              <a:ext cx="9288269" cy="0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82D71FE5-60D8-4363-98F9-2FE4E7A27D95}"/>
              </a:ext>
            </a:extLst>
          </p:cNvPr>
          <p:cNvGrpSpPr/>
          <p:nvPr/>
        </p:nvGrpSpPr>
        <p:grpSpPr>
          <a:xfrm>
            <a:off x="7546638" y="2140972"/>
            <a:ext cx="1397498" cy="1445964"/>
            <a:chOff x="9085380" y="2819399"/>
            <a:chExt cx="1397498" cy="1445964"/>
          </a:xfrm>
        </p:grpSpPr>
        <p:pic>
          <p:nvPicPr>
            <p:cNvPr id="13" name="그래픽 12" descr="서버 단색으로 채워진">
              <a:extLst>
                <a:ext uri="{FF2B5EF4-FFF2-40B4-BE49-F238E27FC236}">
                  <a16:creationId xmlns:a16="http://schemas.microsoft.com/office/drawing/2014/main" xmlns="" id="{B9E025B6-350F-4793-97CB-DD00D544B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178412" y="2819399"/>
              <a:ext cx="1086465" cy="108646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FBA52C07-F4EB-43DF-9080-52BCE0562D55}"/>
                </a:ext>
              </a:extLst>
            </p:cNvPr>
            <p:cNvSpPr txBox="1"/>
            <p:nvPr/>
          </p:nvSpPr>
          <p:spPr>
            <a:xfrm>
              <a:off x="9085380" y="3896031"/>
              <a:ext cx="1397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Web</a:t>
              </a:r>
              <a:r>
                <a:rPr lang="ko-KR" altLang="en-US" dirty="0">
                  <a:latin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</a:rPr>
                <a:t>Server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2589B3AB-7E97-42D0-9C35-59E8479B1F6B}"/>
              </a:ext>
            </a:extLst>
          </p:cNvPr>
          <p:cNvGrpSpPr/>
          <p:nvPr/>
        </p:nvGrpSpPr>
        <p:grpSpPr>
          <a:xfrm>
            <a:off x="3028335" y="2062315"/>
            <a:ext cx="4591665" cy="369332"/>
            <a:chOff x="3028335" y="2283541"/>
            <a:chExt cx="6096000" cy="369332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xmlns="" id="{62E98DFC-829C-4A89-B484-1FFF56150065}"/>
                </a:ext>
              </a:extLst>
            </p:cNvPr>
            <p:cNvCxnSpPr>
              <a:cxnSpLocks/>
            </p:cNvCxnSpPr>
            <p:nvPr/>
          </p:nvCxnSpPr>
          <p:spPr>
            <a:xfrm>
              <a:off x="3028335" y="2631196"/>
              <a:ext cx="609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ADEDC0D-3254-42F4-8B69-91D6881F6B50}"/>
                </a:ext>
              </a:extLst>
            </p:cNvPr>
            <p:cNvSpPr txBox="1"/>
            <p:nvPr/>
          </p:nvSpPr>
          <p:spPr>
            <a:xfrm>
              <a:off x="5305864" y="2283541"/>
              <a:ext cx="1475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Request</a:t>
              </a:r>
              <a:endParaRPr lang="ko-KR" altLang="en-US" dirty="0">
                <a:latin typeface="맑은 고딕" panose="020B0503020000020004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B933945-5632-4E61-83D2-52FF280055FC}"/>
              </a:ext>
            </a:extLst>
          </p:cNvPr>
          <p:cNvGrpSpPr/>
          <p:nvPr/>
        </p:nvGrpSpPr>
        <p:grpSpPr>
          <a:xfrm>
            <a:off x="1189191" y="1993663"/>
            <a:ext cx="2302618" cy="1593273"/>
            <a:chOff x="10091424" y="2202603"/>
            <a:chExt cx="2302618" cy="15932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626810F9-6B64-47CD-BC82-E2CCB545A2F2}"/>
                </a:ext>
              </a:extLst>
            </p:cNvPr>
            <p:cNvSpPr txBox="1"/>
            <p:nvPr/>
          </p:nvSpPr>
          <p:spPr>
            <a:xfrm>
              <a:off x="10091424" y="3426544"/>
              <a:ext cx="2302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</a:rPr>
                <a:t>Client(Web Browser)</a:t>
              </a:r>
            </a:p>
          </p:txBody>
        </p:sp>
        <p:pic>
          <p:nvPicPr>
            <p:cNvPr id="26" name="그래픽 25" descr="인터넷 단색으로 채워진">
              <a:extLst>
                <a:ext uri="{FF2B5EF4-FFF2-40B4-BE49-F238E27FC236}">
                  <a16:creationId xmlns:a16="http://schemas.microsoft.com/office/drawing/2014/main" xmlns="" id="{1064FA40-CE3D-4C1F-AD21-C1BE335F5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10450940" y="2202603"/>
              <a:ext cx="1405653" cy="1405653"/>
            </a:xfrm>
            <a:prstGeom prst="rect">
              <a:avLst/>
            </a:prstGeom>
          </p:spPr>
        </p:pic>
      </p:grp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xmlns="" id="{B12DC445-F649-4923-8882-6B110D378312}"/>
              </a:ext>
            </a:extLst>
          </p:cNvPr>
          <p:cNvCxnSpPr>
            <a:cxnSpLocks/>
          </p:cNvCxnSpPr>
          <p:nvPr/>
        </p:nvCxnSpPr>
        <p:spPr>
          <a:xfrm flipH="1">
            <a:off x="3028336" y="2998453"/>
            <a:ext cx="45916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 descr="지속적인 개선 단색으로 채워진">
            <a:extLst>
              <a:ext uri="{FF2B5EF4-FFF2-40B4-BE49-F238E27FC236}">
                <a16:creationId xmlns:a16="http://schemas.microsoft.com/office/drawing/2014/main" xmlns="" id="{36487CC0-8B42-4FCB-BA63-1024F1D956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726135" y="3495232"/>
            <a:ext cx="914400" cy="914400"/>
          </a:xfrm>
          <a:prstGeom prst="rect">
            <a:avLst/>
          </a:prstGeom>
        </p:spPr>
      </p:pic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xmlns="" id="{A30539FC-5315-4585-B6FE-C6D5D20894EE}"/>
              </a:ext>
            </a:extLst>
          </p:cNvPr>
          <p:cNvCxnSpPr>
            <a:cxnSpLocks/>
            <a:stCxn id="13" idx="3"/>
            <a:endCxn id="7" idx="0"/>
          </p:cNvCxnSpPr>
          <p:nvPr/>
        </p:nvCxnSpPr>
        <p:spPr>
          <a:xfrm>
            <a:off x="8726135" y="2684205"/>
            <a:ext cx="457200" cy="81102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xmlns="" id="{310B30D3-185A-4631-94A8-49D5BC67E702}"/>
              </a:ext>
            </a:extLst>
          </p:cNvPr>
          <p:cNvGrpSpPr/>
          <p:nvPr/>
        </p:nvGrpSpPr>
        <p:grpSpPr>
          <a:xfrm>
            <a:off x="5553250" y="3023077"/>
            <a:ext cx="791008" cy="752478"/>
            <a:chOff x="9798004" y="4071466"/>
            <a:chExt cx="791008" cy="752478"/>
          </a:xfrm>
        </p:grpSpPr>
        <p:pic>
          <p:nvPicPr>
            <p:cNvPr id="35" name="그래픽 34" descr="문서 단색으로 채워진">
              <a:extLst>
                <a:ext uri="{FF2B5EF4-FFF2-40B4-BE49-F238E27FC236}">
                  <a16:creationId xmlns:a16="http://schemas.microsoft.com/office/drawing/2014/main" xmlns="" id="{6D2723BA-25D4-4E98-A366-79FDDB4A7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9950347" y="4071466"/>
              <a:ext cx="486322" cy="48632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0296CDFA-004F-4730-AB8C-B98CEAF3D90B}"/>
                </a:ext>
              </a:extLst>
            </p:cNvPr>
            <p:cNvSpPr txBox="1"/>
            <p:nvPr/>
          </p:nvSpPr>
          <p:spPr>
            <a:xfrm>
              <a:off x="9798004" y="4454612"/>
              <a:ext cx="7910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맑은 고딕" panose="020B0503020000020004" pitchFamily="50" charset="-127"/>
                </a:rPr>
                <a:t>HTML</a:t>
              </a:r>
              <a:endParaRPr lang="ko-KR" altLang="en-US" dirty="0">
                <a:solidFill>
                  <a:srgbClr val="0070C0"/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5D272A-6287-4D19-9EAF-9B5396C3BAAD}"/>
              </a:ext>
            </a:extLst>
          </p:cNvPr>
          <p:cNvSpPr txBox="1"/>
          <p:nvPr/>
        </p:nvSpPr>
        <p:spPr>
          <a:xfrm>
            <a:off x="4886946" y="253038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</a:t>
            </a:r>
            <a:endParaRPr lang="ko-KR" altLang="en-US" dirty="0"/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xmlns="" id="{188A95F2-A66A-4E67-9668-19A214E3E492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>
            <a:off x="6191915" y="3266238"/>
            <a:ext cx="2534220" cy="686194"/>
          </a:xfrm>
          <a:prstGeom prst="curvedConnector3">
            <a:avLst>
              <a:gd name="adj1" fmla="val 653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C6A5A3A-47EC-4F9C-BC97-EC68853155E1}"/>
              </a:ext>
            </a:extLst>
          </p:cNvPr>
          <p:cNvSpPr txBox="1"/>
          <p:nvPr/>
        </p:nvSpPr>
        <p:spPr>
          <a:xfrm>
            <a:off x="1190275" y="162137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2BEE45-E93D-47C2-96B2-EFAFCC5740C9}"/>
              </a:ext>
            </a:extLst>
          </p:cNvPr>
          <p:cNvSpPr txBox="1"/>
          <p:nvPr/>
        </p:nvSpPr>
        <p:spPr>
          <a:xfrm>
            <a:off x="9463495" y="1124998"/>
            <a:ext cx="137453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user1,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철수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20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id: user2,</a:t>
            </a:r>
          </a:p>
          <a:p>
            <a:r>
              <a:rPr lang="en-US" altLang="ko-KR" sz="1400" dirty="0"/>
              <a:t>  name: </a:t>
            </a:r>
            <a:r>
              <a:rPr lang="ko-KR" altLang="en-US" sz="1400" dirty="0"/>
              <a:t>민희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  age: 24</a:t>
            </a:r>
          </a:p>
          <a:p>
            <a:r>
              <a:rPr lang="en-US" altLang="ko-KR" sz="1400" dirty="0"/>
              <a:t>},</a:t>
            </a:r>
          </a:p>
          <a:p>
            <a:r>
              <a:rPr lang="en-US" altLang="ko-KR" sz="1400" dirty="0"/>
              <a:t>…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72459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10320</TotalTime>
  <Words>1170</Words>
  <Application>Microsoft Office PowerPoint</Application>
  <PresentationFormat>와이드스크린</PresentationFormat>
  <Paragraphs>420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Helvetica Neue</vt:lpstr>
      <vt:lpstr>맑은 고딕</vt:lpstr>
      <vt:lpstr>Arial</vt:lpstr>
      <vt:lpstr>Calibri</vt:lpstr>
      <vt:lpstr>Calibri Light</vt:lpstr>
      <vt:lpstr>Office Theme</vt:lpstr>
      <vt:lpstr>1. Spring Framework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도현</dc:creator>
  <cp:lastModifiedBy>dohyun</cp:lastModifiedBy>
  <cp:revision>43</cp:revision>
  <dcterms:created xsi:type="dcterms:W3CDTF">2021-07-04T06:11:52Z</dcterms:created>
  <dcterms:modified xsi:type="dcterms:W3CDTF">2022-05-24T04:07:03Z</dcterms:modified>
</cp:coreProperties>
</file>