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3" r:id="rId2"/>
  </p:sldMasterIdLst>
  <p:sldIdLst>
    <p:sldId id="257" r:id="rId3"/>
    <p:sldId id="274" r:id="rId4"/>
    <p:sldId id="273" r:id="rId5"/>
    <p:sldId id="272" r:id="rId6"/>
    <p:sldId id="271" r:id="rId7"/>
    <p:sldId id="270" r:id="rId8"/>
    <p:sldId id="269" r:id="rId9"/>
    <p:sldId id="268" r:id="rId10"/>
    <p:sldId id="267" r:id="rId11"/>
    <p:sldId id="266" r:id="rId12"/>
    <p:sldId id="265" r:id="rId13"/>
    <p:sldId id="264" r:id="rId14"/>
    <p:sldId id="275" r:id="rId15"/>
    <p:sldId id="263" r:id="rId16"/>
    <p:sldId id="262" r:id="rId17"/>
    <p:sldId id="260" r:id="rId18"/>
    <p:sldId id="259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8DD0A-4864-4545-9C01-315F5F5CF3E0}" v="20" dt="2021-08-01T14:44:37.738"/>
    <p1510:client id="{879F0B61-A3B1-4985-9BFF-66D8F35792EE}" v="2" dt="2021-08-13T07:39:23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도현" userId="2ed1ef2876d933b1" providerId="Windows Live" clId="Web-{99242EE1-14A6-49AE-B177-3E4DC052789C}"/>
    <pc:docChg chg="modSld">
      <pc:chgData name="신 도현" userId="2ed1ef2876d933b1" providerId="Windows Live" clId="Web-{99242EE1-14A6-49AE-B177-3E4DC052789C}" dt="2021-07-31T08:40:07.140" v="1"/>
      <pc:docMkLst>
        <pc:docMk/>
      </pc:docMkLst>
      <pc:sldChg chg="addSp delSp modSp">
        <pc:chgData name="신 도현" userId="2ed1ef2876d933b1" providerId="Windows Live" clId="Web-{99242EE1-14A6-49AE-B177-3E4DC052789C}" dt="2021-07-31T08:40:07.140" v="1"/>
        <pc:sldMkLst>
          <pc:docMk/>
          <pc:sldMk cId="558793076" sldId="275"/>
        </pc:sldMkLst>
        <pc:grpChg chg="del">
          <ac:chgData name="신 도현" userId="2ed1ef2876d933b1" providerId="Windows Live" clId="Web-{99242EE1-14A6-49AE-B177-3E4DC052789C}" dt="2021-07-31T08:40:03.312" v="0"/>
          <ac:grpSpMkLst>
            <pc:docMk/>
            <pc:sldMk cId="558793076" sldId="275"/>
            <ac:grpSpMk id="2" creationId="{AB53A757-CFDA-45F4-A17E-6A2395C96ABC}"/>
          </ac:grpSpMkLst>
        </pc:grpChg>
        <pc:grpChg chg="add">
          <ac:chgData name="신 도현" userId="2ed1ef2876d933b1" providerId="Windows Live" clId="Web-{99242EE1-14A6-49AE-B177-3E4DC052789C}" dt="2021-07-31T08:40:07.140" v="1"/>
          <ac:grpSpMkLst>
            <pc:docMk/>
            <pc:sldMk cId="558793076" sldId="275"/>
            <ac:grpSpMk id="4" creationId="{F60D84C5-72FD-4CF7-8019-CB60B9B07589}"/>
          </ac:grpSpMkLst>
        </pc:grpChg>
        <pc:cxnChg chg="mod">
          <ac:chgData name="신 도현" userId="2ed1ef2876d933b1" providerId="Windows Live" clId="Web-{99242EE1-14A6-49AE-B177-3E4DC052789C}" dt="2021-07-31T08:40:03.312" v="0"/>
          <ac:cxnSpMkLst>
            <pc:docMk/>
            <pc:sldMk cId="558793076" sldId="275"/>
            <ac:cxnSpMk id="14" creationId="{0C67B45C-A62B-45E3-8866-339AC50666BD}"/>
          </ac:cxnSpMkLst>
        </pc:cxnChg>
      </pc:sldChg>
    </pc:docChg>
  </pc:docChgLst>
  <pc:docChgLst>
    <pc:chgData name="신 도현" userId="2ed1ef2876d933b1" providerId="Windows Live" clId="Web-{879F0B61-A3B1-4985-9BFF-66D8F35792EE}"/>
    <pc:docChg chg="modSld">
      <pc:chgData name="신 도현" userId="2ed1ef2876d933b1" providerId="Windows Live" clId="Web-{879F0B61-A3B1-4985-9BFF-66D8F35792EE}" dt="2021-08-13T07:39:23.045" v="1" actId="1076"/>
      <pc:docMkLst>
        <pc:docMk/>
      </pc:docMkLst>
      <pc:sldChg chg="modSp">
        <pc:chgData name="신 도현" userId="2ed1ef2876d933b1" providerId="Windows Live" clId="Web-{879F0B61-A3B1-4985-9BFF-66D8F35792EE}" dt="2021-08-13T07:39:23.045" v="1" actId="1076"/>
        <pc:sldMkLst>
          <pc:docMk/>
          <pc:sldMk cId="3240242286" sldId="267"/>
        </pc:sldMkLst>
        <pc:picChg chg="mod">
          <ac:chgData name="신 도현" userId="2ed1ef2876d933b1" providerId="Windows Live" clId="Web-{879F0B61-A3B1-4985-9BFF-66D8F35792EE}" dt="2021-08-13T07:39:23.045" v="1" actId="1076"/>
          <ac:picMkLst>
            <pc:docMk/>
            <pc:sldMk cId="3240242286" sldId="267"/>
            <ac:picMk id="11" creationId="{C5DFD59A-F9E5-4E5D-9096-B848A8CBD09C}"/>
          </ac:picMkLst>
        </pc:picChg>
      </pc:sldChg>
    </pc:docChg>
  </pc:docChgLst>
  <pc:docChgLst>
    <pc:chgData name="신 도현" userId="2ed1ef2876d933b1" providerId="Windows Live" clId="Web-{06D59246-6ACA-47CF-8316-FE4B83F7B348}"/>
    <pc:docChg chg="addSld modSld">
      <pc:chgData name="신 도현" userId="2ed1ef2876d933b1" providerId="Windows Live" clId="Web-{06D59246-6ACA-47CF-8316-FE4B83F7B348}" dt="2021-07-31T08:39:40.016" v="15"/>
      <pc:docMkLst>
        <pc:docMk/>
      </pc:docMkLst>
      <pc:sldChg chg="delSp modSp">
        <pc:chgData name="신 도현" userId="2ed1ef2876d933b1" providerId="Windows Live" clId="Web-{06D59246-6ACA-47CF-8316-FE4B83F7B348}" dt="2021-07-31T08:39:25.672" v="9" actId="1076"/>
        <pc:sldMkLst>
          <pc:docMk/>
          <pc:sldMk cId="637296781" sldId="264"/>
        </pc:sldMkLst>
        <pc:spChg chg="mod">
          <ac:chgData name="신 도현" userId="2ed1ef2876d933b1" providerId="Windows Live" clId="Web-{06D59246-6ACA-47CF-8316-FE4B83F7B348}" dt="2021-07-31T08:39:25.672" v="8" actId="1076"/>
          <ac:spMkLst>
            <pc:docMk/>
            <pc:sldMk cId="637296781" sldId="264"/>
            <ac:spMk id="11" creationId="{BE1120D0-47E6-45CE-8F14-7B730234EA8E}"/>
          </ac:spMkLst>
        </pc:spChg>
        <pc:spChg chg="mod">
          <ac:chgData name="신 도현" userId="2ed1ef2876d933b1" providerId="Windows Live" clId="Web-{06D59246-6ACA-47CF-8316-FE4B83F7B348}" dt="2021-07-31T08:39:25.672" v="9" actId="1076"/>
          <ac:spMkLst>
            <pc:docMk/>
            <pc:sldMk cId="637296781" sldId="264"/>
            <ac:spMk id="17" creationId="{0A409AF1-09D7-47AE-9DE8-EA246D481072}"/>
          </ac:spMkLst>
        </pc:spChg>
        <pc:spChg chg="del">
          <ac:chgData name="신 도현" userId="2ed1ef2876d933b1" providerId="Windows Live" clId="Web-{06D59246-6ACA-47CF-8316-FE4B83F7B348}" dt="2021-07-31T08:39:18.609" v="5"/>
          <ac:spMkLst>
            <pc:docMk/>
            <pc:sldMk cId="637296781" sldId="264"/>
            <ac:spMk id="18" creationId="{F2448DA1-72E8-4DA3-9C7C-66A810BEC4EE}"/>
          </ac:spMkLst>
        </pc:spChg>
        <pc:grpChg chg="mod">
          <ac:chgData name="신 도현" userId="2ed1ef2876d933b1" providerId="Windows Live" clId="Web-{06D59246-6ACA-47CF-8316-FE4B83F7B348}" dt="2021-07-31T08:39:13.187" v="4" actId="1076"/>
          <ac:grpSpMkLst>
            <pc:docMk/>
            <pc:sldMk cId="637296781" sldId="264"/>
            <ac:grpSpMk id="2" creationId="{AB53A757-CFDA-45F4-A17E-6A2395C96ABC}"/>
          </ac:grpSpMkLst>
        </pc:grpChg>
        <pc:picChg chg="mod">
          <ac:chgData name="신 도현" userId="2ed1ef2876d933b1" providerId="Windows Live" clId="Web-{06D59246-6ACA-47CF-8316-FE4B83F7B348}" dt="2021-07-31T08:39:25.656" v="7" actId="1076"/>
          <ac:picMkLst>
            <pc:docMk/>
            <pc:sldMk cId="637296781" sldId="264"/>
            <ac:picMk id="4" creationId="{7D43BA07-EAED-4D55-A886-2AB2A02DD11C}"/>
          </ac:picMkLst>
        </pc:picChg>
        <pc:picChg chg="del">
          <ac:chgData name="신 도현" userId="2ed1ef2876d933b1" providerId="Windows Live" clId="Web-{06D59246-6ACA-47CF-8316-FE4B83F7B348}" dt="2021-07-31T08:39:18.609" v="6"/>
          <ac:picMkLst>
            <pc:docMk/>
            <pc:sldMk cId="637296781" sldId="264"/>
            <ac:picMk id="9" creationId="{FF9C6765-F5E1-44F4-BF42-0529D657C358}"/>
          </ac:picMkLst>
        </pc:picChg>
      </pc:sldChg>
      <pc:sldChg chg="addSp delSp modSp add replId">
        <pc:chgData name="신 도현" userId="2ed1ef2876d933b1" providerId="Windows Live" clId="Web-{06D59246-6ACA-47CF-8316-FE4B83F7B348}" dt="2021-07-31T08:39:40.016" v="15"/>
        <pc:sldMkLst>
          <pc:docMk/>
          <pc:sldMk cId="558793076" sldId="275"/>
        </pc:sldMkLst>
        <pc:spChg chg="del">
          <ac:chgData name="신 도현" userId="2ed1ef2876d933b1" providerId="Windows Live" clId="Web-{06D59246-6ACA-47CF-8316-FE4B83F7B348}" dt="2021-07-31T08:39:30.484" v="11"/>
          <ac:spMkLst>
            <pc:docMk/>
            <pc:sldMk cId="558793076" sldId="275"/>
            <ac:spMk id="11" creationId="{BE1120D0-47E6-45CE-8F14-7B730234EA8E}"/>
          </ac:spMkLst>
        </pc:spChg>
        <pc:spChg chg="del">
          <ac:chgData name="신 도현" userId="2ed1ef2876d933b1" providerId="Windows Live" clId="Web-{06D59246-6ACA-47CF-8316-FE4B83F7B348}" dt="2021-07-31T08:39:31.125" v="12"/>
          <ac:spMkLst>
            <pc:docMk/>
            <pc:sldMk cId="558793076" sldId="275"/>
            <ac:spMk id="17" creationId="{0A409AF1-09D7-47AE-9DE8-EA246D481072}"/>
          </ac:spMkLst>
        </pc:spChg>
        <pc:spChg chg="mod">
          <ac:chgData name="신 도현" userId="2ed1ef2876d933b1" providerId="Windows Live" clId="Web-{06D59246-6ACA-47CF-8316-FE4B83F7B348}" dt="2021-07-31T08:39:36.609" v="14" actId="1076"/>
          <ac:spMkLst>
            <pc:docMk/>
            <pc:sldMk cId="558793076" sldId="275"/>
            <ac:spMk id="18" creationId="{F2448DA1-72E8-4DA3-9C7C-66A810BEC4EE}"/>
          </ac:spMkLst>
        </pc:spChg>
        <pc:picChg chg="del">
          <ac:chgData name="신 도현" userId="2ed1ef2876d933b1" providerId="Windows Live" clId="Web-{06D59246-6ACA-47CF-8316-FE4B83F7B348}" dt="2021-07-31T08:39:29.719" v="10"/>
          <ac:picMkLst>
            <pc:docMk/>
            <pc:sldMk cId="558793076" sldId="275"/>
            <ac:picMk id="4" creationId="{7D43BA07-EAED-4D55-A886-2AB2A02DD11C}"/>
          </ac:picMkLst>
        </pc:picChg>
        <pc:picChg chg="add mod">
          <ac:chgData name="신 도현" userId="2ed1ef2876d933b1" providerId="Windows Live" clId="Web-{06D59246-6ACA-47CF-8316-FE4B83F7B348}" dt="2021-07-31T08:39:40.016" v="15"/>
          <ac:picMkLst>
            <pc:docMk/>
            <pc:sldMk cId="558793076" sldId="275"/>
            <ac:picMk id="5" creationId="{07584687-7076-40D8-8CD6-3DB40BCCD284}"/>
          </ac:picMkLst>
        </pc:picChg>
        <pc:picChg chg="mod">
          <ac:chgData name="신 도현" userId="2ed1ef2876d933b1" providerId="Windows Live" clId="Web-{06D59246-6ACA-47CF-8316-FE4B83F7B348}" dt="2021-07-31T08:39:36.594" v="13" actId="1076"/>
          <ac:picMkLst>
            <pc:docMk/>
            <pc:sldMk cId="558793076" sldId="275"/>
            <ac:picMk id="9" creationId="{FF9C6765-F5E1-44F4-BF42-0529D657C358}"/>
          </ac:picMkLst>
        </pc:picChg>
        <pc:cxnChg chg="mod">
          <ac:chgData name="신 도현" userId="2ed1ef2876d933b1" providerId="Windows Live" clId="Web-{06D59246-6ACA-47CF-8316-FE4B83F7B348}" dt="2021-07-31T08:39:40.016" v="15"/>
          <ac:cxnSpMkLst>
            <pc:docMk/>
            <pc:sldMk cId="558793076" sldId="275"/>
            <ac:cxnSpMk id="14" creationId="{0C67B45C-A62B-45E3-8866-339AC50666BD}"/>
          </ac:cxnSpMkLst>
        </pc:cxnChg>
      </pc:sldChg>
    </pc:docChg>
  </pc:docChgLst>
  <pc:docChgLst>
    <pc:chgData name="신 도현" userId="2ed1ef2876d933b1" providerId="Windows Live" clId="Web-{4E2C51AF-F40C-441B-8DD9-DA2232FA24EA}"/>
    <pc:docChg chg="modSld">
      <pc:chgData name="신 도현" userId="2ed1ef2876d933b1" providerId="Windows Live" clId="Web-{4E2C51AF-F40C-441B-8DD9-DA2232FA24EA}" dt="2021-07-31T08:40:52.275" v="4"/>
      <pc:docMkLst>
        <pc:docMk/>
      </pc:docMkLst>
      <pc:sldChg chg="addSp delSp modSp">
        <pc:chgData name="신 도현" userId="2ed1ef2876d933b1" providerId="Windows Live" clId="Web-{4E2C51AF-F40C-441B-8DD9-DA2232FA24EA}" dt="2021-07-31T08:40:52.275" v="4"/>
        <pc:sldMkLst>
          <pc:docMk/>
          <pc:sldMk cId="558793076" sldId="275"/>
        </pc:sldMkLst>
        <pc:grpChg chg="add">
          <ac:chgData name="신 도현" userId="2ed1ef2876d933b1" providerId="Windows Live" clId="Web-{4E2C51AF-F40C-441B-8DD9-DA2232FA24EA}" dt="2021-07-31T08:40:52.275" v="4"/>
          <ac:grpSpMkLst>
            <pc:docMk/>
            <pc:sldMk cId="558793076" sldId="275"/>
            <ac:grpSpMk id="2" creationId="{852DB5C3-C729-47A3-8112-04DAB8F17B77}"/>
          </ac:grpSpMkLst>
        </pc:grpChg>
        <pc:grpChg chg="del">
          <ac:chgData name="신 도현" userId="2ed1ef2876d933b1" providerId="Windows Live" clId="Web-{4E2C51AF-F40C-441B-8DD9-DA2232FA24EA}" dt="2021-07-31T08:40:31.712" v="1"/>
          <ac:grpSpMkLst>
            <pc:docMk/>
            <pc:sldMk cId="558793076" sldId="275"/>
            <ac:grpSpMk id="4" creationId="{F60D84C5-72FD-4CF7-8019-CB60B9B07589}"/>
          </ac:grpSpMkLst>
        </pc:grpChg>
        <pc:picChg chg="mod">
          <ac:chgData name="신 도현" userId="2ed1ef2876d933b1" providerId="Windows Live" clId="Web-{4E2C51AF-F40C-441B-8DD9-DA2232FA24EA}" dt="2021-07-31T08:40:40.103" v="3" actId="1076"/>
          <ac:picMkLst>
            <pc:docMk/>
            <pc:sldMk cId="558793076" sldId="275"/>
            <ac:picMk id="5" creationId="{07584687-7076-40D8-8CD6-3DB40BCCD284}"/>
          </ac:picMkLst>
        </pc:picChg>
        <pc:cxnChg chg="mod">
          <ac:chgData name="신 도현" userId="2ed1ef2876d933b1" providerId="Windows Live" clId="Web-{4E2C51AF-F40C-441B-8DD9-DA2232FA24EA}" dt="2021-07-31T08:40:31.712" v="1"/>
          <ac:cxnSpMkLst>
            <pc:docMk/>
            <pc:sldMk cId="558793076" sldId="275"/>
            <ac:cxnSpMk id="12" creationId="{A082889F-6D40-42AB-8863-EA33F1CF150F}"/>
          </ac:cxnSpMkLst>
        </pc:cxnChg>
      </pc:sldChg>
    </pc:docChg>
  </pc:docChgLst>
  <pc:docChgLst>
    <pc:chgData name="신 도현" userId="2ed1ef2876d933b1" providerId="Windows Live" clId="Web-{11910DBF-0362-4FAC-A512-7CFE95088C7D}"/>
    <pc:docChg chg="delSld">
      <pc:chgData name="신 도현" userId="2ed1ef2876d933b1" providerId="Windows Live" clId="Web-{11910DBF-0362-4FAC-A512-7CFE95088C7D}" dt="2021-07-31T12:45:04.475" v="0"/>
      <pc:docMkLst>
        <pc:docMk/>
      </pc:docMkLst>
      <pc:sldChg chg="del">
        <pc:chgData name="신 도현" userId="2ed1ef2876d933b1" providerId="Windows Live" clId="Web-{11910DBF-0362-4FAC-A512-7CFE95088C7D}" dt="2021-07-31T12:45:04.475" v="0"/>
        <pc:sldMkLst>
          <pc:docMk/>
          <pc:sldMk cId="2516580727" sldId="261"/>
        </pc:sldMkLst>
      </pc:sldChg>
    </pc:docChg>
  </pc:docChgLst>
  <pc:docChgLst>
    <pc:chgData name="신 도현" userId="2ed1ef2876d933b1" providerId="LiveId" clId="{0D28DD0A-4864-4545-9C01-315F5F5CF3E0}"/>
    <pc:docChg chg="undo custSel modSld">
      <pc:chgData name="신 도현" userId="2ed1ef2876d933b1" providerId="LiveId" clId="{0D28DD0A-4864-4545-9C01-315F5F5CF3E0}" dt="2021-08-01T14:45:48.295" v="278" actId="1076"/>
      <pc:docMkLst>
        <pc:docMk/>
      </pc:docMkLst>
      <pc:sldChg chg="addSp delSp modSp mod">
        <pc:chgData name="신 도현" userId="2ed1ef2876d933b1" providerId="LiveId" clId="{0D28DD0A-4864-4545-9C01-315F5F5CF3E0}" dt="2021-07-31T15:17:57.513" v="37" actId="21"/>
        <pc:sldMkLst>
          <pc:docMk/>
          <pc:sldMk cId="25421265" sldId="263"/>
        </pc:sldMkLst>
        <pc:spChg chg="add del mod">
          <ac:chgData name="신 도현" userId="2ed1ef2876d933b1" providerId="LiveId" clId="{0D28DD0A-4864-4545-9C01-315F5F5CF3E0}" dt="2021-07-31T15:17:57.513" v="37" actId="21"/>
          <ac:spMkLst>
            <pc:docMk/>
            <pc:sldMk cId="25421265" sldId="263"/>
            <ac:spMk id="5" creationId="{3490D8D9-4738-4851-8D22-20A1B1E8D92B}"/>
          </ac:spMkLst>
        </pc:spChg>
        <pc:cxnChg chg="mod">
          <ac:chgData name="신 도현" userId="2ed1ef2876d933b1" providerId="LiveId" clId="{0D28DD0A-4864-4545-9C01-315F5F5CF3E0}" dt="2021-07-31T15:17:57.513" v="37" actId="21"/>
          <ac:cxnSpMkLst>
            <pc:docMk/>
            <pc:sldMk cId="25421265" sldId="263"/>
            <ac:cxnSpMk id="15" creationId="{91CA958A-CBCA-445A-8205-D969B8B49DC4}"/>
          </ac:cxnSpMkLst>
        </pc:cxnChg>
      </pc:sldChg>
      <pc:sldChg chg="addSp modSp mod">
        <pc:chgData name="신 도현" userId="2ed1ef2876d933b1" providerId="LiveId" clId="{0D28DD0A-4864-4545-9C01-315F5F5CF3E0}" dt="2021-07-31T15:18:15.755" v="42" actId="14100"/>
        <pc:sldMkLst>
          <pc:docMk/>
          <pc:sldMk cId="637296781" sldId="264"/>
        </pc:sldMkLst>
        <pc:spChg chg="mod">
          <ac:chgData name="신 도현" userId="2ed1ef2876d933b1" providerId="LiveId" clId="{0D28DD0A-4864-4545-9C01-315F5F5CF3E0}" dt="2021-07-31T15:08:03.375" v="13" actId="164"/>
          <ac:spMkLst>
            <pc:docMk/>
            <pc:sldMk cId="637296781" sldId="264"/>
            <ac:spMk id="11" creationId="{BE1120D0-47E6-45CE-8F14-7B730234EA8E}"/>
          </ac:spMkLst>
        </pc:spChg>
        <pc:spChg chg="add mod">
          <ac:chgData name="신 도현" userId="2ed1ef2876d933b1" providerId="LiveId" clId="{0D28DD0A-4864-4545-9C01-315F5F5CF3E0}" dt="2021-07-31T15:18:15.755" v="42" actId="14100"/>
          <ac:spMkLst>
            <pc:docMk/>
            <pc:sldMk cId="637296781" sldId="264"/>
            <ac:spMk id="12" creationId="{398EB0A5-6B4E-46C0-BB31-CBA8DBE21812}"/>
          </ac:spMkLst>
        </pc:spChg>
        <pc:spChg chg="mod">
          <ac:chgData name="신 도현" userId="2ed1ef2876d933b1" providerId="LiveId" clId="{0D28DD0A-4864-4545-9C01-315F5F5CF3E0}" dt="2021-07-31T15:08:03.375" v="13" actId="164"/>
          <ac:spMkLst>
            <pc:docMk/>
            <pc:sldMk cId="637296781" sldId="264"/>
            <ac:spMk id="17" creationId="{0A409AF1-09D7-47AE-9DE8-EA246D481072}"/>
          </ac:spMkLst>
        </pc:spChg>
        <pc:grpChg chg="add mod">
          <ac:chgData name="신 도현" userId="2ed1ef2876d933b1" providerId="LiveId" clId="{0D28DD0A-4864-4545-9C01-315F5F5CF3E0}" dt="2021-07-31T15:08:03.375" v="13" actId="164"/>
          <ac:grpSpMkLst>
            <pc:docMk/>
            <pc:sldMk cId="637296781" sldId="264"/>
            <ac:grpSpMk id="5" creationId="{5F6699B4-7FFB-4E7E-8F5F-26F0A2B6D869}"/>
          </ac:grpSpMkLst>
        </pc:grpChg>
        <pc:picChg chg="mod">
          <ac:chgData name="신 도현" userId="2ed1ef2876d933b1" providerId="LiveId" clId="{0D28DD0A-4864-4545-9C01-315F5F5CF3E0}" dt="2021-07-31T15:08:03.375" v="13" actId="164"/>
          <ac:picMkLst>
            <pc:docMk/>
            <pc:sldMk cId="637296781" sldId="264"/>
            <ac:picMk id="4" creationId="{7D43BA07-EAED-4D55-A886-2AB2A02DD11C}"/>
          </ac:picMkLst>
        </pc:picChg>
      </pc:sldChg>
      <pc:sldChg chg="addSp modSp mod">
        <pc:chgData name="신 도현" userId="2ed1ef2876d933b1" providerId="LiveId" clId="{0D28DD0A-4864-4545-9C01-315F5F5CF3E0}" dt="2021-07-31T15:18:29.109" v="45" actId="14100"/>
        <pc:sldMkLst>
          <pc:docMk/>
          <pc:sldMk cId="2031306408" sldId="266"/>
        </pc:sldMkLst>
        <pc:spChg chg="add mod">
          <ac:chgData name="신 도현" userId="2ed1ef2876d933b1" providerId="LiveId" clId="{0D28DD0A-4864-4545-9C01-315F5F5CF3E0}" dt="2021-07-31T15:18:29.109" v="45" actId="14100"/>
          <ac:spMkLst>
            <pc:docMk/>
            <pc:sldMk cId="2031306408" sldId="266"/>
            <ac:spMk id="11" creationId="{EE5C5623-C27E-4EC5-8B0C-A2E785294DBA}"/>
          </ac:spMkLst>
        </pc:spChg>
      </pc:sldChg>
      <pc:sldChg chg="addSp delSp modSp mod">
        <pc:chgData name="신 도현" userId="2ed1ef2876d933b1" providerId="LiveId" clId="{0D28DD0A-4864-4545-9C01-315F5F5CF3E0}" dt="2021-08-01T14:45:48.295" v="278" actId="1076"/>
        <pc:sldMkLst>
          <pc:docMk/>
          <pc:sldMk cId="558793076" sldId="275"/>
        </pc:sldMkLst>
        <pc:spChg chg="add mod">
          <ac:chgData name="신 도현" userId="2ed1ef2876d933b1" providerId="LiveId" clId="{0D28DD0A-4864-4545-9C01-315F5F5CF3E0}" dt="2021-08-01T14:45:48.295" v="278" actId="1076"/>
          <ac:spMkLst>
            <pc:docMk/>
            <pc:sldMk cId="558793076" sldId="275"/>
            <ac:spMk id="10" creationId="{3BD8C5D4-FFD3-425B-9D4D-701159C626F1}"/>
          </ac:spMkLst>
        </pc:spChg>
        <pc:spChg chg="del">
          <ac:chgData name="신 도현" userId="2ed1ef2876d933b1" providerId="LiveId" clId="{0D28DD0A-4864-4545-9C01-315F5F5CF3E0}" dt="2021-07-31T15:08:18.787" v="16" actId="478"/>
          <ac:spMkLst>
            <pc:docMk/>
            <pc:sldMk cId="558793076" sldId="275"/>
            <ac:spMk id="18" creationId="{F2448DA1-72E8-4DA3-9C7C-66A810BEC4EE}"/>
          </ac:spMkLst>
        </pc:spChg>
        <pc:grpChg chg="add mod">
          <ac:chgData name="신 도현" userId="2ed1ef2876d933b1" providerId="LiveId" clId="{0D28DD0A-4864-4545-9C01-315F5F5CF3E0}" dt="2021-07-31T15:08:26.872" v="20" actId="164"/>
          <ac:grpSpMkLst>
            <pc:docMk/>
            <pc:sldMk cId="558793076" sldId="275"/>
            <ac:grpSpMk id="4" creationId="{50682317-41A1-4788-9ECF-AE5071CAD566}"/>
          </ac:grpSpMkLst>
        </pc:grpChg>
        <pc:picChg chg="mod">
          <ac:chgData name="신 도현" userId="2ed1ef2876d933b1" providerId="LiveId" clId="{0D28DD0A-4864-4545-9C01-315F5F5CF3E0}" dt="2021-07-31T15:08:38.211" v="21" actId="1076"/>
          <ac:picMkLst>
            <pc:docMk/>
            <pc:sldMk cId="558793076" sldId="275"/>
            <ac:picMk id="5" creationId="{07584687-7076-40D8-8CD6-3DB40BCCD284}"/>
          </ac:picMkLst>
        </pc:picChg>
        <pc:picChg chg="mod">
          <ac:chgData name="신 도현" userId="2ed1ef2876d933b1" providerId="LiveId" clId="{0D28DD0A-4864-4545-9C01-315F5F5CF3E0}" dt="2021-07-31T15:08:26.872" v="20" actId="164"/>
          <ac:picMkLst>
            <pc:docMk/>
            <pc:sldMk cId="558793076" sldId="275"/>
            <ac:picMk id="9" creationId="{FF9C6765-F5E1-44F4-BF42-0529D657C358}"/>
          </ac:picMkLst>
        </pc:picChg>
        <pc:cxnChg chg="mod">
          <ac:chgData name="신 도현" userId="2ed1ef2876d933b1" providerId="LiveId" clId="{0D28DD0A-4864-4545-9C01-315F5F5CF3E0}" dt="2021-07-31T15:08:38.211" v="21" actId="1076"/>
          <ac:cxnSpMkLst>
            <pc:docMk/>
            <pc:sldMk cId="558793076" sldId="275"/>
            <ac:cxnSpMk id="14" creationId="{C3659605-B3D9-4C70-9500-C609C88FFB21}"/>
          </ac:cxnSpMkLst>
        </pc:cxnChg>
      </pc:sldChg>
    </pc:docChg>
  </pc:docChgLst>
  <pc:docChgLst>
    <pc:chgData name="신 도현" userId="2ed1ef2876d933b1" providerId="Windows Live" clId="Web-{F271FA72-054C-4B95-8E8A-07F8FC6C62C8}"/>
    <pc:docChg chg="addSld delSld modSld addMainMaster">
      <pc:chgData name="신 도현" userId="2ed1ef2876d933b1" providerId="Windows Live" clId="Web-{F271FA72-054C-4B95-8E8A-07F8FC6C62C8}" dt="2021-07-31T08:25:24.306" v="68"/>
      <pc:docMkLst>
        <pc:docMk/>
      </pc:docMkLst>
      <pc:sldChg chg="addSp delSp del">
        <pc:chgData name="신 도현" userId="2ed1ef2876d933b1" providerId="Windows Live" clId="Web-{F271FA72-054C-4B95-8E8A-07F8FC6C62C8}" dt="2021-07-31T08:21:07.525" v="4"/>
        <pc:sldMkLst>
          <pc:docMk/>
          <pc:sldMk cId="3569210928" sldId="256"/>
        </pc:sldMkLst>
        <pc:spChg chg="del">
          <ac:chgData name="신 도현" userId="2ed1ef2876d933b1" providerId="Windows Live" clId="Web-{F271FA72-054C-4B95-8E8A-07F8FC6C62C8}" dt="2021-07-31T08:20:57.431" v="1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신 도현" userId="2ed1ef2876d933b1" providerId="Windows Live" clId="Web-{F271FA72-054C-4B95-8E8A-07F8FC6C62C8}" dt="2021-07-31T08:20:57.431" v="0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신 도현" userId="2ed1ef2876d933b1" providerId="Windows Live" clId="Web-{F271FA72-054C-4B95-8E8A-07F8FC6C62C8}" dt="2021-07-31T08:20:58.494" v="2"/>
          <ac:spMkLst>
            <pc:docMk/>
            <pc:sldMk cId="3569210928" sldId="256"/>
            <ac:spMk id="4" creationId="{63FC8C55-2689-43BD-AF41-B370E20EFB0A}"/>
          </ac:spMkLst>
        </pc:spChg>
      </pc:sldChg>
      <pc:sldChg chg="modSp add">
        <pc:chgData name="신 도현" userId="2ed1ef2876d933b1" providerId="Windows Live" clId="Web-{F271FA72-054C-4B95-8E8A-07F8FC6C62C8}" dt="2021-07-31T08:21:20.837" v="14" actId="20577"/>
        <pc:sldMkLst>
          <pc:docMk/>
          <pc:sldMk cId="848441498" sldId="257"/>
        </pc:sldMkLst>
        <pc:spChg chg="mod">
          <ac:chgData name="신 도현" userId="2ed1ef2876d933b1" providerId="Windows Live" clId="Web-{F271FA72-054C-4B95-8E8A-07F8FC6C62C8}" dt="2021-07-31T08:21:20.837" v="14" actId="20577"/>
          <ac:spMkLst>
            <pc:docMk/>
            <pc:sldMk cId="848441498" sldId="257"/>
            <ac:spMk id="4" creationId="{7763ECAC-C167-4301-AEA4-7983A8D7E8BE}"/>
          </ac:spMkLst>
        </pc:spChg>
      </pc:sldChg>
      <pc:sldChg chg="addSp delSp modSp add">
        <pc:chgData name="신 도현" userId="2ed1ef2876d933b1" providerId="Windows Live" clId="Web-{F271FA72-054C-4B95-8E8A-07F8FC6C62C8}" dt="2021-07-31T08:25:24.306" v="68"/>
        <pc:sldMkLst>
          <pc:docMk/>
          <pc:sldMk cId="3799715160" sldId="258"/>
        </pc:sldMkLst>
        <pc:grpChg chg="add">
          <ac:chgData name="신 도현" userId="2ed1ef2876d933b1" providerId="Windows Live" clId="Web-{F271FA72-054C-4B95-8E8A-07F8FC6C62C8}" dt="2021-07-31T08:25:24.306" v="68"/>
          <ac:grpSpMkLst>
            <pc:docMk/>
            <pc:sldMk cId="3799715160" sldId="258"/>
            <ac:grpSpMk id="4" creationId="{D21AD578-56CC-4271-ACF4-6E349FB19B22}"/>
          </ac:grpSpMkLst>
        </pc:grpChg>
        <pc:grpChg chg="del">
          <ac:chgData name="신 도현" userId="2ed1ef2876d933b1" providerId="Windows Live" clId="Web-{F271FA72-054C-4B95-8E8A-07F8FC6C62C8}" dt="2021-07-31T08:25:23.868" v="67"/>
          <ac:grpSpMkLst>
            <pc:docMk/>
            <pc:sldMk cId="3799715160" sldId="258"/>
            <ac:grpSpMk id="10" creationId="{2DC97536-148D-497D-B785-5FBEF9092098}"/>
          </ac:grpSpMkLst>
        </pc:grpChg>
        <pc:cxnChg chg="mod">
          <ac:chgData name="신 도현" userId="2ed1ef2876d933b1" providerId="Windows Live" clId="Web-{F271FA72-054C-4B95-8E8A-07F8FC6C62C8}" dt="2021-07-31T08:25:23.868" v="67"/>
          <ac:cxnSpMkLst>
            <pc:docMk/>
            <pc:sldMk cId="3799715160" sldId="258"/>
            <ac:cxnSpMk id="6" creationId="{C1E53E15-27DD-433A-B6C9-36AF223C1C04}"/>
          </ac:cxnSpMkLst>
        </pc:cxnChg>
      </pc:sldChg>
      <pc:sldChg chg="addSp delSp modSp add">
        <pc:chgData name="신 도현" userId="2ed1ef2876d933b1" providerId="Windows Live" clId="Web-{F271FA72-054C-4B95-8E8A-07F8FC6C62C8}" dt="2021-07-31T08:25:20.837" v="66"/>
        <pc:sldMkLst>
          <pc:docMk/>
          <pc:sldMk cId="3612367748" sldId="259"/>
        </pc:sldMkLst>
        <pc:grpChg chg="add">
          <ac:chgData name="신 도현" userId="2ed1ef2876d933b1" providerId="Windows Live" clId="Web-{F271FA72-054C-4B95-8E8A-07F8FC6C62C8}" dt="2021-07-31T08:25:20.837" v="66"/>
          <ac:grpSpMkLst>
            <pc:docMk/>
            <pc:sldMk cId="3612367748" sldId="259"/>
            <ac:grpSpMk id="2" creationId="{7B7817C8-150B-446E-A57A-42F43B1F89BA}"/>
          </ac:grpSpMkLst>
        </pc:grpChg>
        <pc:grpChg chg="del">
          <ac:chgData name="신 도현" userId="2ed1ef2876d933b1" providerId="Windows Live" clId="Web-{F271FA72-054C-4B95-8E8A-07F8FC6C62C8}" dt="2021-07-31T08:25:20.618" v="65"/>
          <ac:grpSpMkLst>
            <pc:docMk/>
            <pc:sldMk cId="3612367748" sldId="259"/>
            <ac:grpSpMk id="10" creationId="{2DC97536-148D-497D-B785-5FBEF9092098}"/>
          </ac:grpSpMkLst>
        </pc:grpChg>
        <pc:cxnChg chg="mod">
          <ac:chgData name="신 도현" userId="2ed1ef2876d933b1" providerId="Windows Live" clId="Web-{F271FA72-054C-4B95-8E8A-07F8FC6C62C8}" dt="2021-07-31T08:25:20.618" v="65"/>
          <ac:cxnSpMkLst>
            <pc:docMk/>
            <pc:sldMk cId="3612367748" sldId="259"/>
            <ac:cxnSpMk id="6" creationId="{C1E53E15-27DD-433A-B6C9-36AF223C1C04}"/>
          </ac:cxnSpMkLst>
        </pc:cxnChg>
      </pc:sldChg>
      <pc:sldChg chg="addSp delSp modSp add">
        <pc:chgData name="신 도현" userId="2ed1ef2876d933b1" providerId="Windows Live" clId="Web-{F271FA72-054C-4B95-8E8A-07F8FC6C62C8}" dt="2021-07-31T08:25:17.743" v="64"/>
        <pc:sldMkLst>
          <pc:docMk/>
          <pc:sldMk cId="1298288318" sldId="260"/>
        </pc:sldMkLst>
        <pc:grpChg chg="add">
          <ac:chgData name="신 도현" userId="2ed1ef2876d933b1" providerId="Windows Live" clId="Web-{F271FA72-054C-4B95-8E8A-07F8FC6C62C8}" dt="2021-07-31T08:25:17.743" v="64"/>
          <ac:grpSpMkLst>
            <pc:docMk/>
            <pc:sldMk cId="1298288318" sldId="260"/>
            <ac:grpSpMk id="4" creationId="{48938D6E-B3F8-421C-B287-CF8FADB7286C}"/>
          </ac:grpSpMkLst>
        </pc:grpChg>
        <pc:grpChg chg="del">
          <ac:chgData name="신 도현" userId="2ed1ef2876d933b1" providerId="Windows Live" clId="Web-{F271FA72-054C-4B95-8E8A-07F8FC6C62C8}" dt="2021-07-31T08:25:17.540" v="63"/>
          <ac:grpSpMkLst>
            <pc:docMk/>
            <pc:sldMk cId="1298288318" sldId="260"/>
            <ac:grpSpMk id="10" creationId="{2DC97536-148D-497D-B785-5FBEF9092098}"/>
          </ac:grpSpMkLst>
        </pc:grpChg>
        <pc:cxnChg chg="mod">
          <ac:chgData name="신 도현" userId="2ed1ef2876d933b1" providerId="Windows Live" clId="Web-{F271FA72-054C-4B95-8E8A-07F8FC6C62C8}" dt="2021-07-31T08:25:17.540" v="63"/>
          <ac:cxnSpMkLst>
            <pc:docMk/>
            <pc:sldMk cId="1298288318" sldId="260"/>
            <ac:cxnSpMk id="6" creationId="{C1E53E15-27DD-433A-B6C9-36AF223C1C04}"/>
          </ac:cxnSpMkLst>
        </pc:cxnChg>
      </pc:sldChg>
      <pc:sldChg chg="addSp delSp modSp add">
        <pc:chgData name="신 도현" userId="2ed1ef2876d933b1" providerId="Windows Live" clId="Web-{F271FA72-054C-4B95-8E8A-07F8FC6C62C8}" dt="2021-07-31T08:25:13.524" v="62"/>
        <pc:sldMkLst>
          <pc:docMk/>
          <pc:sldMk cId="2516580727" sldId="261"/>
        </pc:sldMkLst>
        <pc:grpChg chg="add">
          <ac:chgData name="신 도현" userId="2ed1ef2876d933b1" providerId="Windows Live" clId="Web-{F271FA72-054C-4B95-8E8A-07F8FC6C62C8}" dt="2021-07-31T08:25:13.524" v="62"/>
          <ac:grpSpMkLst>
            <pc:docMk/>
            <pc:sldMk cId="2516580727" sldId="261"/>
            <ac:grpSpMk id="4" creationId="{751ABD0D-4920-4510-835A-0DA9FE2394F6}"/>
          </ac:grpSpMkLst>
        </pc:grpChg>
        <pc:grpChg chg="del">
          <ac:chgData name="신 도현" userId="2ed1ef2876d933b1" providerId="Windows Live" clId="Web-{F271FA72-054C-4B95-8E8A-07F8FC6C62C8}" dt="2021-07-31T08:25:13.102" v="61"/>
          <ac:grpSpMkLst>
            <pc:docMk/>
            <pc:sldMk cId="2516580727" sldId="261"/>
            <ac:grpSpMk id="10" creationId="{2DC97536-148D-497D-B785-5FBEF9092098}"/>
          </ac:grpSpMkLst>
        </pc:grpChg>
        <pc:cxnChg chg="mod">
          <ac:chgData name="신 도현" userId="2ed1ef2876d933b1" providerId="Windows Live" clId="Web-{F271FA72-054C-4B95-8E8A-07F8FC6C62C8}" dt="2021-07-31T08:25:13.102" v="61"/>
          <ac:cxnSpMkLst>
            <pc:docMk/>
            <pc:sldMk cId="2516580727" sldId="261"/>
            <ac:cxnSpMk id="6" creationId="{C1E53E15-27DD-433A-B6C9-36AF223C1C04}"/>
          </ac:cxnSpMkLst>
        </pc:cxnChg>
      </pc:sldChg>
      <pc:sldChg chg="addSp delSp modSp add">
        <pc:chgData name="신 도현" userId="2ed1ef2876d933b1" providerId="Windows Live" clId="Web-{F271FA72-054C-4B95-8E8A-07F8FC6C62C8}" dt="2021-07-31T08:25:08.634" v="60"/>
        <pc:sldMkLst>
          <pc:docMk/>
          <pc:sldMk cId="4162711460" sldId="262"/>
        </pc:sldMkLst>
        <pc:grpChg chg="add">
          <ac:chgData name="신 도현" userId="2ed1ef2876d933b1" providerId="Windows Live" clId="Web-{F271FA72-054C-4B95-8E8A-07F8FC6C62C8}" dt="2021-07-31T08:25:08.634" v="60"/>
          <ac:grpSpMkLst>
            <pc:docMk/>
            <pc:sldMk cId="4162711460" sldId="262"/>
            <ac:grpSpMk id="2" creationId="{12869C17-3E81-4FD6-8083-02E6C57AA773}"/>
          </ac:grpSpMkLst>
        </pc:grpChg>
        <pc:grpChg chg="del">
          <ac:chgData name="신 도현" userId="2ed1ef2876d933b1" providerId="Windows Live" clId="Web-{F271FA72-054C-4B95-8E8A-07F8FC6C62C8}" dt="2021-07-31T08:25:08.212" v="59"/>
          <ac:grpSpMkLst>
            <pc:docMk/>
            <pc:sldMk cId="4162711460" sldId="262"/>
            <ac:grpSpMk id="10" creationId="{2DC97536-148D-497D-B785-5FBEF9092098}"/>
          </ac:grpSpMkLst>
        </pc:grpChg>
        <pc:cxnChg chg="mod">
          <ac:chgData name="신 도현" userId="2ed1ef2876d933b1" providerId="Windows Live" clId="Web-{F271FA72-054C-4B95-8E8A-07F8FC6C62C8}" dt="2021-07-31T08:25:08.212" v="59"/>
          <ac:cxnSpMkLst>
            <pc:docMk/>
            <pc:sldMk cId="4162711460" sldId="262"/>
            <ac:cxnSpMk id="6" creationId="{C1E53E15-27DD-433A-B6C9-36AF223C1C04}"/>
          </ac:cxnSpMkLst>
        </pc:cxnChg>
      </pc:sldChg>
      <pc:sldChg chg="addSp delSp modSp add">
        <pc:chgData name="신 도현" userId="2ed1ef2876d933b1" providerId="Windows Live" clId="Web-{F271FA72-054C-4B95-8E8A-07F8FC6C62C8}" dt="2021-07-31T08:25:04.821" v="58"/>
        <pc:sldMkLst>
          <pc:docMk/>
          <pc:sldMk cId="25421265" sldId="263"/>
        </pc:sldMkLst>
        <pc:grpChg chg="add">
          <ac:chgData name="신 도현" userId="2ed1ef2876d933b1" providerId="Windows Live" clId="Web-{F271FA72-054C-4B95-8E8A-07F8FC6C62C8}" dt="2021-07-31T08:25:04.821" v="58"/>
          <ac:grpSpMkLst>
            <pc:docMk/>
            <pc:sldMk cId="25421265" sldId="263"/>
            <ac:grpSpMk id="4" creationId="{44A87FD1-2D30-4DBD-A206-7FE55F3FE51F}"/>
          </ac:grpSpMkLst>
        </pc:grpChg>
        <pc:grpChg chg="del">
          <ac:chgData name="신 도현" userId="2ed1ef2876d933b1" providerId="Windows Live" clId="Web-{F271FA72-054C-4B95-8E8A-07F8FC6C62C8}" dt="2021-07-31T08:25:04.384" v="57"/>
          <ac:grpSpMkLst>
            <pc:docMk/>
            <pc:sldMk cId="25421265" sldId="263"/>
            <ac:grpSpMk id="10" creationId="{2DC97536-148D-497D-B785-5FBEF9092098}"/>
          </ac:grpSpMkLst>
        </pc:grpChg>
        <pc:cxnChg chg="mod">
          <ac:chgData name="신 도현" userId="2ed1ef2876d933b1" providerId="Windows Live" clId="Web-{F271FA72-054C-4B95-8E8A-07F8FC6C62C8}" dt="2021-07-31T08:25:04.384" v="57"/>
          <ac:cxnSpMkLst>
            <pc:docMk/>
            <pc:sldMk cId="25421265" sldId="263"/>
            <ac:cxnSpMk id="6" creationId="{C1E53E15-27DD-433A-B6C9-36AF223C1C04}"/>
          </ac:cxnSpMkLst>
        </pc:cxnChg>
      </pc:sldChg>
      <pc:sldChg chg="addSp delSp modSp add">
        <pc:chgData name="신 도현" userId="2ed1ef2876d933b1" providerId="Windows Live" clId="Web-{F271FA72-054C-4B95-8E8A-07F8FC6C62C8}" dt="2021-07-31T08:25:01.118" v="56"/>
        <pc:sldMkLst>
          <pc:docMk/>
          <pc:sldMk cId="637296781" sldId="264"/>
        </pc:sldMkLst>
        <pc:grpChg chg="add">
          <ac:chgData name="신 도현" userId="2ed1ef2876d933b1" providerId="Windows Live" clId="Web-{F271FA72-054C-4B95-8E8A-07F8FC6C62C8}" dt="2021-07-31T08:25:01.118" v="56"/>
          <ac:grpSpMkLst>
            <pc:docMk/>
            <pc:sldMk cId="637296781" sldId="264"/>
            <ac:grpSpMk id="2" creationId="{AB53A757-CFDA-45F4-A17E-6A2395C96ABC}"/>
          </ac:grpSpMkLst>
        </pc:grpChg>
        <pc:grpChg chg="del">
          <ac:chgData name="신 도현" userId="2ed1ef2876d933b1" providerId="Windows Live" clId="Web-{F271FA72-054C-4B95-8E8A-07F8FC6C62C8}" dt="2021-07-31T08:25:00.712" v="55"/>
          <ac:grpSpMkLst>
            <pc:docMk/>
            <pc:sldMk cId="637296781" sldId="264"/>
            <ac:grpSpMk id="10" creationId="{2DC97536-148D-497D-B785-5FBEF9092098}"/>
          </ac:grpSpMkLst>
        </pc:grpChg>
        <pc:cxnChg chg="mod">
          <ac:chgData name="신 도현" userId="2ed1ef2876d933b1" providerId="Windows Live" clId="Web-{F271FA72-054C-4B95-8E8A-07F8FC6C62C8}" dt="2021-07-31T08:25:00.712" v="55"/>
          <ac:cxnSpMkLst>
            <pc:docMk/>
            <pc:sldMk cId="637296781" sldId="264"/>
            <ac:cxnSpMk id="6" creationId="{C1E53E15-27DD-433A-B6C9-36AF223C1C04}"/>
          </ac:cxnSpMkLst>
        </pc:cxnChg>
      </pc:sldChg>
      <pc:sldChg chg="addSp delSp modSp add">
        <pc:chgData name="신 도현" userId="2ed1ef2876d933b1" providerId="Windows Live" clId="Web-{F271FA72-054C-4B95-8E8A-07F8FC6C62C8}" dt="2021-07-31T08:24:57.227" v="54"/>
        <pc:sldMkLst>
          <pc:docMk/>
          <pc:sldMk cId="319327757" sldId="265"/>
        </pc:sldMkLst>
        <pc:grpChg chg="add">
          <ac:chgData name="신 도현" userId="2ed1ef2876d933b1" providerId="Windows Live" clId="Web-{F271FA72-054C-4B95-8E8A-07F8FC6C62C8}" dt="2021-07-31T08:24:57.227" v="54"/>
          <ac:grpSpMkLst>
            <pc:docMk/>
            <pc:sldMk cId="319327757" sldId="265"/>
            <ac:grpSpMk id="4" creationId="{7D8BEF6D-DE96-441B-9E4E-B9220971F17B}"/>
          </ac:grpSpMkLst>
        </pc:grpChg>
        <pc:grpChg chg="del">
          <ac:chgData name="신 도현" userId="2ed1ef2876d933b1" providerId="Windows Live" clId="Web-{F271FA72-054C-4B95-8E8A-07F8FC6C62C8}" dt="2021-07-31T08:24:56.774" v="53"/>
          <ac:grpSpMkLst>
            <pc:docMk/>
            <pc:sldMk cId="319327757" sldId="265"/>
            <ac:grpSpMk id="10" creationId="{2DC97536-148D-497D-B785-5FBEF9092098}"/>
          </ac:grpSpMkLst>
        </pc:grpChg>
        <pc:cxnChg chg="mod">
          <ac:chgData name="신 도현" userId="2ed1ef2876d933b1" providerId="Windows Live" clId="Web-{F271FA72-054C-4B95-8E8A-07F8FC6C62C8}" dt="2021-07-31T08:24:56.774" v="53"/>
          <ac:cxnSpMkLst>
            <pc:docMk/>
            <pc:sldMk cId="319327757" sldId="265"/>
            <ac:cxnSpMk id="6" creationId="{C1E53E15-27DD-433A-B6C9-36AF223C1C04}"/>
          </ac:cxnSpMkLst>
        </pc:cxnChg>
      </pc:sldChg>
      <pc:sldChg chg="addSp delSp modSp add">
        <pc:chgData name="신 도현" userId="2ed1ef2876d933b1" providerId="Windows Live" clId="Web-{F271FA72-054C-4B95-8E8A-07F8FC6C62C8}" dt="2021-07-31T08:24:53.774" v="52"/>
        <pc:sldMkLst>
          <pc:docMk/>
          <pc:sldMk cId="2031306408" sldId="266"/>
        </pc:sldMkLst>
        <pc:grpChg chg="add">
          <ac:chgData name="신 도현" userId="2ed1ef2876d933b1" providerId="Windows Live" clId="Web-{F271FA72-054C-4B95-8E8A-07F8FC6C62C8}" dt="2021-07-31T08:24:53.774" v="52"/>
          <ac:grpSpMkLst>
            <pc:docMk/>
            <pc:sldMk cId="2031306408" sldId="266"/>
            <ac:grpSpMk id="2" creationId="{5B64C5B6-315D-4637-9D1C-8EBCF5B2247A}"/>
          </ac:grpSpMkLst>
        </pc:grpChg>
        <pc:grpChg chg="del">
          <ac:chgData name="신 도현" userId="2ed1ef2876d933b1" providerId="Windows Live" clId="Web-{F271FA72-054C-4B95-8E8A-07F8FC6C62C8}" dt="2021-07-31T08:24:53.352" v="51"/>
          <ac:grpSpMkLst>
            <pc:docMk/>
            <pc:sldMk cId="2031306408" sldId="266"/>
            <ac:grpSpMk id="10" creationId="{2DC97536-148D-497D-B785-5FBEF9092098}"/>
          </ac:grpSpMkLst>
        </pc:grpChg>
        <pc:cxnChg chg="mod">
          <ac:chgData name="신 도현" userId="2ed1ef2876d933b1" providerId="Windows Live" clId="Web-{F271FA72-054C-4B95-8E8A-07F8FC6C62C8}" dt="2021-07-31T08:24:53.352" v="51"/>
          <ac:cxnSpMkLst>
            <pc:docMk/>
            <pc:sldMk cId="2031306408" sldId="266"/>
            <ac:cxnSpMk id="6" creationId="{C1E53E15-27DD-433A-B6C9-36AF223C1C04}"/>
          </ac:cxnSpMkLst>
        </pc:cxnChg>
      </pc:sldChg>
      <pc:sldChg chg="addSp delSp modSp add">
        <pc:chgData name="신 도현" userId="2ed1ef2876d933b1" providerId="Windows Live" clId="Web-{F271FA72-054C-4B95-8E8A-07F8FC6C62C8}" dt="2021-07-31T08:24:49.571" v="50"/>
        <pc:sldMkLst>
          <pc:docMk/>
          <pc:sldMk cId="3240242286" sldId="267"/>
        </pc:sldMkLst>
        <pc:grpChg chg="add">
          <ac:chgData name="신 도현" userId="2ed1ef2876d933b1" providerId="Windows Live" clId="Web-{F271FA72-054C-4B95-8E8A-07F8FC6C62C8}" dt="2021-07-31T08:24:49.571" v="50"/>
          <ac:grpSpMkLst>
            <pc:docMk/>
            <pc:sldMk cId="3240242286" sldId="267"/>
            <ac:grpSpMk id="2" creationId="{5EED2467-6F8C-4013-9FE1-364C916E9D17}"/>
          </ac:grpSpMkLst>
        </pc:grpChg>
        <pc:grpChg chg="del">
          <ac:chgData name="신 도현" userId="2ed1ef2876d933b1" providerId="Windows Live" clId="Web-{F271FA72-054C-4B95-8E8A-07F8FC6C62C8}" dt="2021-07-31T08:24:49.368" v="49"/>
          <ac:grpSpMkLst>
            <pc:docMk/>
            <pc:sldMk cId="3240242286" sldId="267"/>
            <ac:grpSpMk id="10" creationId="{2DC97536-148D-497D-B785-5FBEF9092098}"/>
          </ac:grpSpMkLst>
        </pc:grpChg>
        <pc:cxnChg chg="mod">
          <ac:chgData name="신 도현" userId="2ed1ef2876d933b1" providerId="Windows Live" clId="Web-{F271FA72-054C-4B95-8E8A-07F8FC6C62C8}" dt="2021-07-31T08:24:49.368" v="49"/>
          <ac:cxnSpMkLst>
            <pc:docMk/>
            <pc:sldMk cId="3240242286" sldId="267"/>
            <ac:cxnSpMk id="6" creationId="{C1E53E15-27DD-433A-B6C9-36AF223C1C04}"/>
          </ac:cxnSpMkLst>
        </pc:cxnChg>
      </pc:sldChg>
      <pc:sldChg chg="addSp delSp modSp add">
        <pc:chgData name="신 도현" userId="2ed1ef2876d933b1" providerId="Windows Live" clId="Web-{F271FA72-054C-4B95-8E8A-07F8FC6C62C8}" dt="2021-07-31T08:24:45.399" v="48"/>
        <pc:sldMkLst>
          <pc:docMk/>
          <pc:sldMk cId="1948796593" sldId="268"/>
        </pc:sldMkLst>
        <pc:grpChg chg="add">
          <ac:chgData name="신 도현" userId="2ed1ef2876d933b1" providerId="Windows Live" clId="Web-{F271FA72-054C-4B95-8E8A-07F8FC6C62C8}" dt="2021-07-31T08:24:45.399" v="48"/>
          <ac:grpSpMkLst>
            <pc:docMk/>
            <pc:sldMk cId="1948796593" sldId="268"/>
            <ac:grpSpMk id="2" creationId="{F24ACBB1-7929-449E-A7E1-C908A5003BB1}"/>
          </ac:grpSpMkLst>
        </pc:grpChg>
        <pc:grpChg chg="del">
          <ac:chgData name="신 도현" userId="2ed1ef2876d933b1" providerId="Windows Live" clId="Web-{F271FA72-054C-4B95-8E8A-07F8FC6C62C8}" dt="2021-07-31T08:24:45.181" v="47"/>
          <ac:grpSpMkLst>
            <pc:docMk/>
            <pc:sldMk cId="1948796593" sldId="268"/>
            <ac:grpSpMk id="10" creationId="{2DC97536-148D-497D-B785-5FBEF9092098}"/>
          </ac:grpSpMkLst>
        </pc:grpChg>
        <pc:cxnChg chg="mod">
          <ac:chgData name="신 도현" userId="2ed1ef2876d933b1" providerId="Windows Live" clId="Web-{F271FA72-054C-4B95-8E8A-07F8FC6C62C8}" dt="2021-07-31T08:24:45.181" v="47"/>
          <ac:cxnSpMkLst>
            <pc:docMk/>
            <pc:sldMk cId="1948796593" sldId="268"/>
            <ac:cxnSpMk id="6" creationId="{C1E53E15-27DD-433A-B6C9-36AF223C1C04}"/>
          </ac:cxnSpMkLst>
        </pc:cxnChg>
      </pc:sldChg>
      <pc:sldChg chg="addSp delSp modSp add">
        <pc:chgData name="신 도현" userId="2ed1ef2876d933b1" providerId="Windows Live" clId="Web-{F271FA72-054C-4B95-8E8A-07F8FC6C62C8}" dt="2021-07-31T08:24:42.228" v="46"/>
        <pc:sldMkLst>
          <pc:docMk/>
          <pc:sldMk cId="754919623" sldId="269"/>
        </pc:sldMkLst>
        <pc:grpChg chg="add">
          <ac:chgData name="신 도현" userId="2ed1ef2876d933b1" providerId="Windows Live" clId="Web-{F271FA72-054C-4B95-8E8A-07F8FC6C62C8}" dt="2021-07-31T08:24:42.228" v="46"/>
          <ac:grpSpMkLst>
            <pc:docMk/>
            <pc:sldMk cId="754919623" sldId="269"/>
            <ac:grpSpMk id="8" creationId="{E1990376-08F4-4335-9449-26CA8669FEED}"/>
          </ac:grpSpMkLst>
        </pc:grpChg>
        <pc:grpChg chg="del">
          <ac:chgData name="신 도현" userId="2ed1ef2876d933b1" providerId="Windows Live" clId="Web-{F271FA72-054C-4B95-8E8A-07F8FC6C62C8}" dt="2021-07-31T08:24:41.962" v="45"/>
          <ac:grpSpMkLst>
            <pc:docMk/>
            <pc:sldMk cId="754919623" sldId="269"/>
            <ac:grpSpMk id="10" creationId="{2DC97536-148D-497D-B785-5FBEF9092098}"/>
          </ac:grpSpMkLst>
        </pc:grpChg>
        <pc:cxnChg chg="mod">
          <ac:chgData name="신 도현" userId="2ed1ef2876d933b1" providerId="Windows Live" clId="Web-{F271FA72-054C-4B95-8E8A-07F8FC6C62C8}" dt="2021-07-31T08:24:41.962" v="45"/>
          <ac:cxnSpMkLst>
            <pc:docMk/>
            <pc:sldMk cId="754919623" sldId="269"/>
            <ac:cxnSpMk id="6" creationId="{C1E53E15-27DD-433A-B6C9-36AF223C1C04}"/>
          </ac:cxnSpMkLst>
        </pc:cxnChg>
      </pc:sldChg>
      <pc:sldChg chg="addSp delSp modSp add">
        <pc:chgData name="신 도현" userId="2ed1ef2876d933b1" providerId="Windows Live" clId="Web-{F271FA72-054C-4B95-8E8A-07F8FC6C62C8}" dt="2021-07-31T08:24:36.946" v="44"/>
        <pc:sldMkLst>
          <pc:docMk/>
          <pc:sldMk cId="1879731157" sldId="270"/>
        </pc:sldMkLst>
        <pc:grpChg chg="add">
          <ac:chgData name="신 도현" userId="2ed1ef2876d933b1" providerId="Windows Live" clId="Web-{F271FA72-054C-4B95-8E8A-07F8FC6C62C8}" dt="2021-07-31T08:24:36.946" v="44"/>
          <ac:grpSpMkLst>
            <pc:docMk/>
            <pc:sldMk cId="1879731157" sldId="270"/>
            <ac:grpSpMk id="4" creationId="{0D7EEC9D-250B-4702-95F8-22C2EEC87034}"/>
          </ac:grpSpMkLst>
        </pc:grpChg>
        <pc:grpChg chg="del">
          <ac:chgData name="신 도현" userId="2ed1ef2876d933b1" providerId="Windows Live" clId="Web-{F271FA72-054C-4B95-8E8A-07F8FC6C62C8}" dt="2021-07-31T08:24:36.524" v="43"/>
          <ac:grpSpMkLst>
            <pc:docMk/>
            <pc:sldMk cId="1879731157" sldId="270"/>
            <ac:grpSpMk id="10" creationId="{2DC97536-148D-497D-B785-5FBEF9092098}"/>
          </ac:grpSpMkLst>
        </pc:grpChg>
        <pc:cxnChg chg="mod">
          <ac:chgData name="신 도현" userId="2ed1ef2876d933b1" providerId="Windows Live" clId="Web-{F271FA72-054C-4B95-8E8A-07F8FC6C62C8}" dt="2021-07-31T08:24:36.524" v="43"/>
          <ac:cxnSpMkLst>
            <pc:docMk/>
            <pc:sldMk cId="1879731157" sldId="270"/>
            <ac:cxnSpMk id="6" creationId="{C1E53E15-27DD-433A-B6C9-36AF223C1C04}"/>
          </ac:cxnSpMkLst>
        </pc:cxnChg>
      </pc:sldChg>
      <pc:sldChg chg="addSp delSp modSp add">
        <pc:chgData name="신 도현" userId="2ed1ef2876d933b1" providerId="Windows Live" clId="Web-{F271FA72-054C-4B95-8E8A-07F8FC6C62C8}" dt="2021-07-31T08:24:33.681" v="42"/>
        <pc:sldMkLst>
          <pc:docMk/>
          <pc:sldMk cId="3658042499" sldId="271"/>
        </pc:sldMkLst>
        <pc:grpChg chg="add">
          <ac:chgData name="신 도현" userId="2ed1ef2876d933b1" providerId="Windows Live" clId="Web-{F271FA72-054C-4B95-8E8A-07F8FC6C62C8}" dt="2021-07-31T08:24:33.681" v="42"/>
          <ac:grpSpMkLst>
            <pc:docMk/>
            <pc:sldMk cId="3658042499" sldId="271"/>
            <ac:grpSpMk id="2" creationId="{BF66AF5E-5F73-4517-93A6-2210E5A409B4}"/>
          </ac:grpSpMkLst>
        </pc:grpChg>
        <pc:grpChg chg="del">
          <ac:chgData name="신 도현" userId="2ed1ef2876d933b1" providerId="Windows Live" clId="Web-{F271FA72-054C-4B95-8E8A-07F8FC6C62C8}" dt="2021-07-31T08:24:33.446" v="41"/>
          <ac:grpSpMkLst>
            <pc:docMk/>
            <pc:sldMk cId="3658042499" sldId="271"/>
            <ac:grpSpMk id="10" creationId="{2DC97536-148D-497D-B785-5FBEF9092098}"/>
          </ac:grpSpMkLst>
        </pc:grpChg>
        <pc:cxnChg chg="mod">
          <ac:chgData name="신 도현" userId="2ed1ef2876d933b1" providerId="Windows Live" clId="Web-{F271FA72-054C-4B95-8E8A-07F8FC6C62C8}" dt="2021-07-31T08:24:33.446" v="41"/>
          <ac:cxnSpMkLst>
            <pc:docMk/>
            <pc:sldMk cId="3658042499" sldId="271"/>
            <ac:cxnSpMk id="6" creationId="{C1E53E15-27DD-433A-B6C9-36AF223C1C04}"/>
          </ac:cxnSpMkLst>
        </pc:cxnChg>
      </pc:sldChg>
      <pc:sldChg chg="addSp delSp modSp add">
        <pc:chgData name="신 도현" userId="2ed1ef2876d933b1" providerId="Windows Live" clId="Web-{F271FA72-054C-4B95-8E8A-07F8FC6C62C8}" dt="2021-07-31T08:24:30.743" v="40"/>
        <pc:sldMkLst>
          <pc:docMk/>
          <pc:sldMk cId="3464109979" sldId="272"/>
        </pc:sldMkLst>
        <pc:grpChg chg="del">
          <ac:chgData name="신 도현" userId="2ed1ef2876d933b1" providerId="Windows Live" clId="Web-{F271FA72-054C-4B95-8E8A-07F8FC6C62C8}" dt="2021-07-31T08:24:30.321" v="39"/>
          <ac:grpSpMkLst>
            <pc:docMk/>
            <pc:sldMk cId="3464109979" sldId="272"/>
            <ac:grpSpMk id="10" creationId="{2DC97536-148D-497D-B785-5FBEF9092098}"/>
          </ac:grpSpMkLst>
        </pc:grpChg>
        <pc:grpChg chg="add">
          <ac:chgData name="신 도현" userId="2ed1ef2876d933b1" providerId="Windows Live" clId="Web-{F271FA72-054C-4B95-8E8A-07F8FC6C62C8}" dt="2021-07-31T08:24:30.743" v="40"/>
          <ac:grpSpMkLst>
            <pc:docMk/>
            <pc:sldMk cId="3464109979" sldId="272"/>
            <ac:grpSpMk id="14" creationId="{0C19BDD1-FE98-46E0-9250-C696EAE47F74}"/>
          </ac:grpSpMkLst>
        </pc:grpChg>
        <pc:cxnChg chg="mod">
          <ac:chgData name="신 도현" userId="2ed1ef2876d933b1" providerId="Windows Live" clId="Web-{F271FA72-054C-4B95-8E8A-07F8FC6C62C8}" dt="2021-07-31T08:24:30.321" v="39"/>
          <ac:cxnSpMkLst>
            <pc:docMk/>
            <pc:sldMk cId="3464109979" sldId="272"/>
            <ac:cxnSpMk id="6" creationId="{C1E53E15-27DD-433A-B6C9-36AF223C1C04}"/>
          </ac:cxnSpMkLst>
        </pc:cxnChg>
      </pc:sldChg>
      <pc:sldChg chg="addSp delSp modSp add">
        <pc:chgData name="신 도현" userId="2ed1ef2876d933b1" providerId="Windows Live" clId="Web-{F271FA72-054C-4B95-8E8A-07F8FC6C62C8}" dt="2021-07-31T08:24:26.556" v="38"/>
        <pc:sldMkLst>
          <pc:docMk/>
          <pc:sldMk cId="3502249764" sldId="273"/>
        </pc:sldMkLst>
        <pc:grpChg chg="add">
          <ac:chgData name="신 도현" userId="2ed1ef2876d933b1" providerId="Windows Live" clId="Web-{F271FA72-054C-4B95-8E8A-07F8FC6C62C8}" dt="2021-07-31T08:24:26.556" v="38"/>
          <ac:grpSpMkLst>
            <pc:docMk/>
            <pc:sldMk cId="3502249764" sldId="273"/>
            <ac:grpSpMk id="2" creationId="{5F22D22B-1263-4E6F-8509-A4A11F6DE2EE}"/>
          </ac:grpSpMkLst>
        </pc:grpChg>
        <pc:grpChg chg="del">
          <ac:chgData name="신 도현" userId="2ed1ef2876d933b1" providerId="Windows Live" clId="Web-{F271FA72-054C-4B95-8E8A-07F8FC6C62C8}" dt="2021-07-31T08:24:26.118" v="37"/>
          <ac:grpSpMkLst>
            <pc:docMk/>
            <pc:sldMk cId="3502249764" sldId="273"/>
            <ac:grpSpMk id="10" creationId="{2DC97536-148D-497D-B785-5FBEF9092098}"/>
          </ac:grpSpMkLst>
        </pc:grpChg>
        <pc:cxnChg chg="mod">
          <ac:chgData name="신 도현" userId="2ed1ef2876d933b1" providerId="Windows Live" clId="Web-{F271FA72-054C-4B95-8E8A-07F8FC6C62C8}" dt="2021-07-31T08:24:26.118" v="37"/>
          <ac:cxnSpMkLst>
            <pc:docMk/>
            <pc:sldMk cId="3502249764" sldId="273"/>
            <ac:cxnSpMk id="6" creationId="{C1E53E15-27DD-433A-B6C9-36AF223C1C04}"/>
          </ac:cxnSpMkLst>
        </pc:cxnChg>
      </pc:sldChg>
      <pc:sldChg chg="modSp add">
        <pc:chgData name="신 도현" userId="2ed1ef2876d933b1" providerId="Windows Live" clId="Web-{F271FA72-054C-4B95-8E8A-07F8FC6C62C8}" dt="2021-07-31T08:24:20.212" v="36" actId="14100"/>
        <pc:sldMkLst>
          <pc:docMk/>
          <pc:sldMk cId="1797957298" sldId="274"/>
        </pc:sldMkLst>
        <pc:spChg chg="mod">
          <ac:chgData name="신 도현" userId="2ed1ef2876d933b1" providerId="Windows Live" clId="Web-{F271FA72-054C-4B95-8E8A-07F8FC6C62C8}" dt="2021-07-31T08:24:20.212" v="36" actId="14100"/>
          <ac:spMkLst>
            <pc:docMk/>
            <pc:sldMk cId="1797957298" sldId="274"/>
            <ac:spMk id="5" creationId="{25A5DB54-9069-4AD1-A72E-4BDB68826E31}"/>
          </ac:spMkLst>
        </pc:spChg>
        <pc:cxnChg chg="mod">
          <ac:chgData name="신 도현" userId="2ed1ef2876d933b1" providerId="Windows Live" clId="Web-{F271FA72-054C-4B95-8E8A-07F8FC6C62C8}" dt="2021-07-31T08:24:20.212" v="36" actId="14100"/>
          <ac:cxnSpMkLst>
            <pc:docMk/>
            <pc:sldMk cId="1797957298" sldId="274"/>
            <ac:cxnSpMk id="6" creationId="{C1E53E15-27DD-433A-B6C9-36AF223C1C04}"/>
          </ac:cxnSpMkLst>
        </pc:cxnChg>
      </pc:sldChg>
      <pc:sldMasterChg chg="add addSldLayout">
        <pc:chgData name="신 도현" userId="2ed1ef2876d933b1" providerId="Windows Live" clId="Web-{F271FA72-054C-4B95-8E8A-07F8FC6C62C8}" dt="2021-07-31T08:21:52.056" v="15"/>
        <pc:sldMasterMkLst>
          <pc:docMk/>
          <pc:sldMasterMk cId="1397759613" sldId="2147483753"/>
        </pc:sldMasterMkLst>
        <pc:sldLayoutChg chg="add">
          <pc:chgData name="신 도현" userId="2ed1ef2876d933b1" providerId="Windows Live" clId="Web-{F271FA72-054C-4B95-8E8A-07F8FC6C62C8}" dt="2021-07-31T08:21:52.056" v="15"/>
          <pc:sldLayoutMkLst>
            <pc:docMk/>
            <pc:sldMasterMk cId="1397759613" sldId="2147483753"/>
            <pc:sldLayoutMk cId="2899767792" sldId="2147483754"/>
          </pc:sldLayoutMkLst>
        </pc:sldLayoutChg>
        <pc:sldLayoutChg chg="add">
          <pc:chgData name="신 도현" userId="2ed1ef2876d933b1" providerId="Windows Live" clId="Web-{F271FA72-054C-4B95-8E8A-07F8FC6C62C8}" dt="2021-07-31T08:21:52.056" v="15"/>
          <pc:sldLayoutMkLst>
            <pc:docMk/>
            <pc:sldMasterMk cId="1397759613" sldId="2147483753"/>
            <pc:sldLayoutMk cId="275824099" sldId="2147483755"/>
          </pc:sldLayoutMkLst>
        </pc:sldLayoutChg>
        <pc:sldLayoutChg chg="add">
          <pc:chgData name="신 도현" userId="2ed1ef2876d933b1" providerId="Windows Live" clId="Web-{F271FA72-054C-4B95-8E8A-07F8FC6C62C8}" dt="2021-07-31T08:21:52.056" v="15"/>
          <pc:sldLayoutMkLst>
            <pc:docMk/>
            <pc:sldMasterMk cId="1397759613" sldId="2147483753"/>
            <pc:sldLayoutMk cId="3510551770" sldId="2147483756"/>
          </pc:sldLayoutMkLst>
        </pc:sldLayoutChg>
        <pc:sldLayoutChg chg="add">
          <pc:chgData name="신 도현" userId="2ed1ef2876d933b1" providerId="Windows Live" clId="Web-{F271FA72-054C-4B95-8E8A-07F8FC6C62C8}" dt="2021-07-31T08:21:52.056" v="15"/>
          <pc:sldLayoutMkLst>
            <pc:docMk/>
            <pc:sldMasterMk cId="1397759613" sldId="2147483753"/>
            <pc:sldLayoutMk cId="2099264910" sldId="2147483757"/>
          </pc:sldLayoutMkLst>
        </pc:sldLayoutChg>
        <pc:sldLayoutChg chg="add">
          <pc:chgData name="신 도현" userId="2ed1ef2876d933b1" providerId="Windows Live" clId="Web-{F271FA72-054C-4B95-8E8A-07F8FC6C62C8}" dt="2021-07-31T08:21:52.056" v="15"/>
          <pc:sldLayoutMkLst>
            <pc:docMk/>
            <pc:sldMasterMk cId="1397759613" sldId="2147483753"/>
            <pc:sldLayoutMk cId="3688353920" sldId="2147483758"/>
          </pc:sldLayoutMkLst>
        </pc:sldLayoutChg>
        <pc:sldLayoutChg chg="add">
          <pc:chgData name="신 도현" userId="2ed1ef2876d933b1" providerId="Windows Live" clId="Web-{F271FA72-054C-4B95-8E8A-07F8FC6C62C8}" dt="2021-07-31T08:21:52.056" v="15"/>
          <pc:sldLayoutMkLst>
            <pc:docMk/>
            <pc:sldMasterMk cId="1397759613" sldId="2147483753"/>
            <pc:sldLayoutMk cId="3639438712" sldId="2147483759"/>
          </pc:sldLayoutMkLst>
        </pc:sldLayoutChg>
        <pc:sldLayoutChg chg="add">
          <pc:chgData name="신 도현" userId="2ed1ef2876d933b1" providerId="Windows Live" clId="Web-{F271FA72-054C-4B95-8E8A-07F8FC6C62C8}" dt="2021-07-31T08:21:52.056" v="15"/>
          <pc:sldLayoutMkLst>
            <pc:docMk/>
            <pc:sldMasterMk cId="1397759613" sldId="2147483753"/>
            <pc:sldLayoutMk cId="2117125488" sldId="2147483760"/>
          </pc:sldLayoutMkLst>
        </pc:sldLayoutChg>
        <pc:sldLayoutChg chg="add">
          <pc:chgData name="신 도현" userId="2ed1ef2876d933b1" providerId="Windows Live" clId="Web-{F271FA72-054C-4B95-8E8A-07F8FC6C62C8}" dt="2021-07-31T08:21:52.056" v="15"/>
          <pc:sldLayoutMkLst>
            <pc:docMk/>
            <pc:sldMasterMk cId="1397759613" sldId="2147483753"/>
            <pc:sldLayoutMk cId="1488402799" sldId="2147483761"/>
          </pc:sldLayoutMkLst>
        </pc:sldLayoutChg>
        <pc:sldLayoutChg chg="add">
          <pc:chgData name="신 도현" userId="2ed1ef2876d933b1" providerId="Windows Live" clId="Web-{F271FA72-054C-4B95-8E8A-07F8FC6C62C8}" dt="2021-07-31T08:21:52.056" v="15"/>
          <pc:sldLayoutMkLst>
            <pc:docMk/>
            <pc:sldMasterMk cId="1397759613" sldId="2147483753"/>
            <pc:sldLayoutMk cId="2507408241" sldId="2147483762"/>
          </pc:sldLayoutMkLst>
        </pc:sldLayoutChg>
        <pc:sldLayoutChg chg="add">
          <pc:chgData name="신 도현" userId="2ed1ef2876d933b1" providerId="Windows Live" clId="Web-{F271FA72-054C-4B95-8E8A-07F8FC6C62C8}" dt="2021-07-31T08:21:52.056" v="15"/>
          <pc:sldLayoutMkLst>
            <pc:docMk/>
            <pc:sldMasterMk cId="1397759613" sldId="2147483753"/>
            <pc:sldLayoutMk cId="476606490" sldId="2147483763"/>
          </pc:sldLayoutMkLst>
        </pc:sldLayoutChg>
        <pc:sldLayoutChg chg="add">
          <pc:chgData name="신 도현" userId="2ed1ef2876d933b1" providerId="Windows Live" clId="Web-{F271FA72-054C-4B95-8E8A-07F8FC6C62C8}" dt="2021-07-31T08:21:52.056" v="15"/>
          <pc:sldLayoutMkLst>
            <pc:docMk/>
            <pc:sldMasterMk cId="1397759613" sldId="2147483753"/>
            <pc:sldLayoutMk cId="2890845694" sldId="214748376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677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40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517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649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9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387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2548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27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0824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0649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456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73ED0CC-082F-4160-86E5-0D6041F12778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5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xmlns="" id="{7763ECAC-C167-4301-AEA4-7983A8D7E8BE}"/>
              </a:ext>
            </a:extLst>
          </p:cNvPr>
          <p:cNvSpPr>
            <a:spLocks noGrp="1"/>
          </p:cNvSpPr>
          <p:nvPr/>
        </p:nvSpPr>
        <p:spPr>
          <a:xfrm>
            <a:off x="884636" y="2726534"/>
            <a:ext cx="10422727" cy="108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맑은 고딕"/>
                <a:ea typeface="맑은 고딕"/>
              </a:rPr>
              <a:t>3</a:t>
            </a:r>
            <a:r>
              <a:rPr lang="en-US" altLang="ko-KR" b="0" smtClean="0">
                <a:effectLst/>
                <a:latin typeface="맑은 고딕"/>
                <a:ea typeface="맑은 고딕"/>
              </a:rPr>
              <a:t>.</a:t>
            </a:r>
            <a:r>
              <a:rPr lang="en-US" altLang="ko-KR" smtClean="0">
                <a:latin typeface="맑은 고딕"/>
                <a:ea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84844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31E8EE-21F8-4438-B2BB-44A677820C53}"/>
              </a:ext>
            </a:extLst>
          </p:cNvPr>
          <p:cNvSpPr txBox="1"/>
          <p:nvPr/>
        </p:nvSpPr>
        <p:spPr>
          <a:xfrm>
            <a:off x="70757" y="6529612"/>
            <a:ext cx="34507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33053E8-DCEB-4B5D-880B-12AA93F8319D}"/>
              </a:ext>
            </a:extLst>
          </p:cNvPr>
          <p:cNvSpPr txBox="1"/>
          <p:nvPr/>
        </p:nvSpPr>
        <p:spPr>
          <a:xfrm>
            <a:off x="107041" y="1086754"/>
            <a:ext cx="270691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Controller-Response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 관련</a:t>
            </a:r>
          </a:p>
        </p:txBody>
      </p:sp>
      <p:pic>
        <p:nvPicPr>
          <p:cNvPr id="17" name="그림 17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xmlns="" id="{ECEE19FC-D064-4307-B842-3EF05878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86" y="1866073"/>
            <a:ext cx="7678057" cy="36157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0720F91-4058-4CA4-BED6-D455D78513F4}"/>
              </a:ext>
            </a:extLst>
          </p:cNvPr>
          <p:cNvSpPr txBox="1"/>
          <p:nvPr/>
        </p:nvSpPr>
        <p:spPr>
          <a:xfrm>
            <a:off x="5522686" y="2429325"/>
            <a:ext cx="2697837" cy="505401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CBAFC4D-6834-4B40-92FF-7B055FEA9747}"/>
              </a:ext>
            </a:extLst>
          </p:cNvPr>
          <p:cNvSpPr txBox="1"/>
          <p:nvPr/>
        </p:nvSpPr>
        <p:spPr>
          <a:xfrm>
            <a:off x="2538185" y="3164110"/>
            <a:ext cx="7532908" cy="58704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D9E83B0-167C-4772-AA36-BDF238E7E6FC}"/>
              </a:ext>
            </a:extLst>
          </p:cNvPr>
          <p:cNvSpPr txBox="1"/>
          <p:nvPr/>
        </p:nvSpPr>
        <p:spPr>
          <a:xfrm>
            <a:off x="2538184" y="5150753"/>
            <a:ext cx="3296551" cy="323971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B64C5B6-315D-4637-9D1C-8EBCF5B2247A}"/>
              </a:ext>
            </a:extLst>
          </p:cNvPr>
          <p:cNvGrpSpPr/>
          <p:nvPr/>
        </p:nvGrpSpPr>
        <p:grpSpPr>
          <a:xfrm>
            <a:off x="135166" y="133295"/>
            <a:ext cx="11771699" cy="685481"/>
            <a:chOff x="135166" y="133295"/>
            <a:chExt cx="11718025" cy="685481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xmlns="" id="{6DB8562E-190B-42A5-98E8-B1DB93A8EE28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857C22E0-E6B0-4E13-BAD8-F06D723BF8E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26125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E5C5623-C27E-4EC5-8B0C-A2E785294DBA}"/>
              </a:ext>
            </a:extLst>
          </p:cNvPr>
          <p:cNvSpPr/>
          <p:nvPr/>
        </p:nvSpPr>
        <p:spPr>
          <a:xfrm>
            <a:off x="5569685" y="2586991"/>
            <a:ext cx="2515536" cy="23417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0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31E8EE-21F8-4438-B2BB-44A677820C53}"/>
              </a:ext>
            </a:extLst>
          </p:cNvPr>
          <p:cNvSpPr txBox="1"/>
          <p:nvPr/>
        </p:nvSpPr>
        <p:spPr>
          <a:xfrm>
            <a:off x="70757" y="6529612"/>
            <a:ext cx="34507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B090B58-41A6-47DB-9B2F-F8866475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185" y="2673442"/>
            <a:ext cx="5455557" cy="1229904"/>
          </a:xfrm>
          <a:prstGeom prst="rect">
            <a:avLst/>
          </a:prstGeom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1010533F-753F-4134-9B5D-69D86CBC4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186" y="1002802"/>
            <a:ext cx="7260770" cy="1786250"/>
          </a:xfrm>
          <a:prstGeom prst="rect">
            <a:avLst/>
          </a:prstGeom>
        </p:spPr>
      </p:pic>
      <p:pic>
        <p:nvPicPr>
          <p:cNvPr id="12" name="그림 14">
            <a:extLst>
              <a:ext uri="{FF2B5EF4-FFF2-40B4-BE49-F238E27FC236}">
                <a16:creationId xmlns:a16="http://schemas.microsoft.com/office/drawing/2014/main" xmlns="" id="{37348EE9-9F7E-4591-A6EC-E296AA6D2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470" y="4261908"/>
            <a:ext cx="6988628" cy="17178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33053E8-DCEB-4B5D-880B-12AA93F8319D}"/>
              </a:ext>
            </a:extLst>
          </p:cNvPr>
          <p:cNvSpPr txBox="1"/>
          <p:nvPr/>
        </p:nvSpPr>
        <p:spPr>
          <a:xfrm>
            <a:off x="107041" y="1086754"/>
            <a:ext cx="270691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Controller-Request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 관련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D8BEF6D-DE96-441B-9E4E-B9220971F17B}"/>
              </a:ext>
            </a:extLst>
          </p:cNvPr>
          <p:cNvGrpSpPr/>
          <p:nvPr/>
        </p:nvGrpSpPr>
        <p:grpSpPr>
          <a:xfrm>
            <a:off x="135166" y="133295"/>
            <a:ext cx="11771699" cy="685481"/>
            <a:chOff x="135166" y="133295"/>
            <a:chExt cx="11718025" cy="685481"/>
          </a:xfrm>
        </p:grpSpPr>
        <p:sp>
          <p:nvSpPr>
            <p:cNvPr id="13" name="제목 1">
              <a:extLst>
                <a:ext uri="{FF2B5EF4-FFF2-40B4-BE49-F238E27FC236}">
                  <a16:creationId xmlns:a16="http://schemas.microsoft.com/office/drawing/2014/main" xmlns="" id="{C5796315-FCD3-48FC-90D2-8F8544A50BFE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BDD5BEE9-4A64-4405-967F-D324FA0E643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26125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2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31E8EE-21F8-4438-B2BB-44A677820C53}"/>
              </a:ext>
            </a:extLst>
          </p:cNvPr>
          <p:cNvSpPr txBox="1"/>
          <p:nvPr/>
        </p:nvSpPr>
        <p:spPr>
          <a:xfrm>
            <a:off x="70757" y="6529612"/>
            <a:ext cx="34507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BCDFFEE-3906-4608-B29F-95637D3A7421}"/>
              </a:ext>
            </a:extLst>
          </p:cNvPr>
          <p:cNvSpPr txBox="1"/>
          <p:nvPr/>
        </p:nvSpPr>
        <p:spPr>
          <a:xfrm>
            <a:off x="107041" y="1086754"/>
            <a:ext cx="270691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Controller-Request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 관련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F6699B4-7FFB-4E7E-8F5F-26F0A2B6D869}"/>
              </a:ext>
            </a:extLst>
          </p:cNvPr>
          <p:cNvGrpSpPr/>
          <p:nvPr/>
        </p:nvGrpSpPr>
        <p:grpSpPr>
          <a:xfrm>
            <a:off x="3521526" y="1425376"/>
            <a:ext cx="5996216" cy="4624104"/>
            <a:chOff x="3521526" y="1425376"/>
            <a:chExt cx="5996216" cy="4624104"/>
          </a:xfrm>
        </p:grpSpPr>
        <p:pic>
          <p:nvPicPr>
            <p:cNvPr id="4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xmlns="" id="{7D43BA07-EAED-4D55-A886-2AB2A02DD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0472" y="1425376"/>
              <a:ext cx="5927270" cy="462410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E1120D0-47E6-45CE-8F14-7B730234EA8E}"/>
                </a:ext>
              </a:extLst>
            </p:cNvPr>
            <p:cNvSpPr txBox="1"/>
            <p:nvPr/>
          </p:nvSpPr>
          <p:spPr>
            <a:xfrm>
              <a:off x="3590472" y="1875968"/>
              <a:ext cx="4929409" cy="532615"/>
            </a:xfrm>
            <a:prstGeom prst="rect">
              <a:avLst/>
            </a:prstGeom>
            <a:solidFill>
              <a:srgbClr val="F2F2F2">
                <a:alpha val="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 dirty="0">
                <a:solidFill>
                  <a:srgbClr val="0070C0"/>
                </a:solidFill>
                <a:ea typeface="맑은 고딕"/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A409AF1-09D7-47AE-9DE8-EA246D481072}"/>
                </a:ext>
              </a:extLst>
            </p:cNvPr>
            <p:cNvSpPr txBox="1"/>
            <p:nvPr/>
          </p:nvSpPr>
          <p:spPr>
            <a:xfrm>
              <a:off x="3521526" y="2492473"/>
              <a:ext cx="5428339" cy="53261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 dirty="0">
                <a:solidFill>
                  <a:srgbClr val="0070C0"/>
                </a:solidFill>
                <a:ea typeface="맑은 고딕"/>
                <a:cs typeface="Calibri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B53A757-CFDA-45F4-A17E-6A2395C96ABC}"/>
              </a:ext>
            </a:extLst>
          </p:cNvPr>
          <p:cNvGrpSpPr/>
          <p:nvPr/>
        </p:nvGrpSpPr>
        <p:grpSpPr>
          <a:xfrm>
            <a:off x="135166" y="133295"/>
            <a:ext cx="11771699" cy="685481"/>
            <a:chOff x="135166" y="133295"/>
            <a:chExt cx="11718025" cy="685481"/>
          </a:xfrm>
        </p:grpSpPr>
        <p:sp>
          <p:nvSpPr>
            <p:cNvPr id="13" name="제목 1">
              <a:extLst>
                <a:ext uri="{FF2B5EF4-FFF2-40B4-BE49-F238E27FC236}">
                  <a16:creationId xmlns:a16="http://schemas.microsoft.com/office/drawing/2014/main" xmlns="" id="{EAB2F110-BBB3-4AAC-BB6B-32E34B3C5CE8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0C67B45C-A62B-45E3-8866-339AC50666BD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26125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98EB0A5-6B4E-46C0-BB31-CBA8DBE21812}"/>
              </a:ext>
            </a:extLst>
          </p:cNvPr>
          <p:cNvSpPr/>
          <p:nvPr/>
        </p:nvSpPr>
        <p:spPr>
          <a:xfrm>
            <a:off x="4242798" y="1931507"/>
            <a:ext cx="1853202" cy="23417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9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31E8EE-21F8-4438-B2BB-44A677820C53}"/>
              </a:ext>
            </a:extLst>
          </p:cNvPr>
          <p:cNvSpPr txBox="1"/>
          <p:nvPr/>
        </p:nvSpPr>
        <p:spPr>
          <a:xfrm>
            <a:off x="70757" y="6529612"/>
            <a:ext cx="34507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BCDFFEE-3906-4608-B29F-95637D3A7421}"/>
              </a:ext>
            </a:extLst>
          </p:cNvPr>
          <p:cNvSpPr txBox="1"/>
          <p:nvPr/>
        </p:nvSpPr>
        <p:spPr>
          <a:xfrm>
            <a:off x="107041" y="1086754"/>
            <a:ext cx="270691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Controller-Request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 관련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xmlns="" id="{07584687-7076-40D8-8CD6-3DB40BCC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91" y="1579754"/>
            <a:ext cx="5464628" cy="421556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52DB5C3-C729-47A3-8112-04DAB8F17B77}"/>
              </a:ext>
            </a:extLst>
          </p:cNvPr>
          <p:cNvGrpSpPr/>
          <p:nvPr/>
        </p:nvGrpSpPr>
        <p:grpSpPr>
          <a:xfrm>
            <a:off x="135166" y="133295"/>
            <a:ext cx="11931090" cy="685481"/>
            <a:chOff x="135166" y="133295"/>
            <a:chExt cx="11876689" cy="685481"/>
          </a:xfrm>
        </p:grpSpPr>
        <p:sp>
          <p:nvSpPr>
            <p:cNvPr id="13" name="제목 1">
              <a:extLst>
                <a:ext uri="{FF2B5EF4-FFF2-40B4-BE49-F238E27FC236}">
                  <a16:creationId xmlns:a16="http://schemas.microsoft.com/office/drawing/2014/main" xmlns="" id="{9C456826-6996-4C9B-B6CA-A275D16F4F0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C3659605-B3D9-4C70-9500-C609C88FFB2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084789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0682317-41A1-4788-9ECF-AE5071CAD566}"/>
              </a:ext>
            </a:extLst>
          </p:cNvPr>
          <p:cNvGrpSpPr/>
          <p:nvPr/>
        </p:nvGrpSpPr>
        <p:grpSpPr>
          <a:xfrm>
            <a:off x="1032329" y="1513767"/>
            <a:ext cx="5447258" cy="5082321"/>
            <a:chOff x="1032329" y="1513767"/>
            <a:chExt cx="5447258" cy="5082321"/>
          </a:xfrm>
        </p:grpSpPr>
        <p:pic>
          <p:nvPicPr>
            <p:cNvPr id="9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xmlns="" id="{FF9C6765-F5E1-44F4-BF42-0529D657C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29" y="1513767"/>
              <a:ext cx="5392055" cy="508232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BD8C5D4-FFD3-425B-9D4D-701159C626F1}"/>
                </a:ext>
              </a:extLst>
            </p:cNvPr>
            <p:cNvSpPr txBox="1"/>
            <p:nvPr/>
          </p:nvSpPr>
          <p:spPr>
            <a:xfrm>
              <a:off x="1051248" y="2641051"/>
              <a:ext cx="5428339" cy="53261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ea typeface="맑은 고딕"/>
                  <a:cs typeface="Calibri"/>
                </a:rPr>
                <a:t>HTTP</a:t>
              </a:r>
              <a:r>
                <a:rPr lang="ko-KR" altLang="en-US" sz="1200" dirty="0">
                  <a:ea typeface="맑은 고딕"/>
                  <a:cs typeface="Calibri"/>
                </a:rPr>
                <a:t> 요청 파라미터를 메소드 파라미터에 넣어준다</a:t>
              </a:r>
              <a:r>
                <a:rPr lang="en-US" altLang="ko-KR" sz="1200" dirty="0">
                  <a:ea typeface="맑은 고딕"/>
                  <a:cs typeface="Calibri"/>
                </a:rPr>
                <a:t>.</a:t>
              </a:r>
            </a:p>
            <a:p>
              <a:r>
                <a:rPr lang="ko-KR" altLang="en-US" sz="1200" dirty="0">
                  <a:ea typeface="맑은 고딕"/>
                  <a:cs typeface="Calibri"/>
                </a:rPr>
                <a:t>요청 파라미터의 값은 메소드 파라미터의 타입에 따라 적절히 변환된다</a:t>
              </a:r>
              <a:r>
                <a:rPr lang="en-US" altLang="ko-KR" sz="1200" dirty="0">
                  <a:ea typeface="맑은 고딕"/>
                  <a:cs typeface="Calibri"/>
                </a:rPr>
                <a:t>.</a:t>
              </a:r>
              <a:endParaRPr lang="ko-KR" altLang="en-US" sz="1200" dirty="0">
                <a:ea typeface="맑은 고딕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79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31E8EE-21F8-4438-B2BB-44A677820C53}"/>
              </a:ext>
            </a:extLst>
          </p:cNvPr>
          <p:cNvSpPr txBox="1"/>
          <p:nvPr/>
        </p:nvSpPr>
        <p:spPr>
          <a:xfrm>
            <a:off x="70757" y="6529612"/>
            <a:ext cx="34507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pic>
        <p:nvPicPr>
          <p:cNvPr id="2" name="그림 6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xmlns="" id="{97BCBC96-FAE6-44D5-85DA-97FD71DE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70" y="1533722"/>
            <a:ext cx="7024915" cy="2330057"/>
          </a:xfrm>
          <a:prstGeom prst="rect">
            <a:avLst/>
          </a:prstGeom>
        </p:spPr>
      </p:pic>
      <p:pic>
        <p:nvPicPr>
          <p:cNvPr id="7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03AC1FC4-7AE5-484A-A061-F82BB73A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71" y="4209309"/>
            <a:ext cx="7115628" cy="1460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9C6FA4-8553-48AE-ABA4-61BB1DBF4DC2}"/>
              </a:ext>
            </a:extLst>
          </p:cNvPr>
          <p:cNvSpPr txBox="1"/>
          <p:nvPr/>
        </p:nvSpPr>
        <p:spPr>
          <a:xfrm>
            <a:off x="134255" y="1649183"/>
            <a:ext cx="270691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00B050"/>
                </a:solidFill>
                <a:ea typeface="맑은 고딕"/>
                <a:cs typeface="Calibri"/>
              </a:rPr>
              <a:t>Controller-RequestMapping</a:t>
            </a:r>
            <a:r>
              <a:rPr lang="ko-KR" altLang="en-US" b="1" dirty="0">
                <a:solidFill>
                  <a:srgbClr val="00B050"/>
                </a:solidFill>
                <a:ea typeface="맑은 고딕"/>
                <a:cs typeface="Calibri"/>
              </a:rPr>
              <a:t> 관련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E731891-E040-4C5A-BC2A-D546C276C2BC}"/>
              </a:ext>
            </a:extLst>
          </p:cNvPr>
          <p:cNvSpPr txBox="1"/>
          <p:nvPr/>
        </p:nvSpPr>
        <p:spPr>
          <a:xfrm>
            <a:off x="3300186" y="2148110"/>
            <a:ext cx="5863766" cy="360258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867C496-F99C-4946-8716-9A3A70BF6668}"/>
              </a:ext>
            </a:extLst>
          </p:cNvPr>
          <p:cNvSpPr txBox="1"/>
          <p:nvPr/>
        </p:nvSpPr>
        <p:spPr>
          <a:xfrm>
            <a:off x="4878614" y="3064323"/>
            <a:ext cx="4085766" cy="360258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4A87FD1-2D30-4DBD-A206-7FE55F3FE51F}"/>
              </a:ext>
            </a:extLst>
          </p:cNvPr>
          <p:cNvGrpSpPr/>
          <p:nvPr/>
        </p:nvGrpSpPr>
        <p:grpSpPr>
          <a:xfrm>
            <a:off x="135166" y="133295"/>
            <a:ext cx="11771699" cy="685481"/>
            <a:chOff x="135166" y="133295"/>
            <a:chExt cx="11718025" cy="685481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xmlns="" id="{DF335ACD-6FC2-47B7-A99E-AE3DE29371DB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91CA958A-CBCA-445A-8205-D969B8B49DC4}"/>
                </a:ext>
              </a:extLst>
            </p:cNvPr>
            <p:cNvCxnSpPr>
              <a:cxnSpLocks/>
            </p:cNvCxnSpPr>
            <p:nvPr/>
          </p:nvCxnSpPr>
          <p:spPr>
            <a:xfrm>
              <a:off x="2926125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31E8EE-21F8-4438-B2BB-44A677820C53}"/>
              </a:ext>
            </a:extLst>
          </p:cNvPr>
          <p:cNvSpPr txBox="1"/>
          <p:nvPr/>
        </p:nvSpPr>
        <p:spPr>
          <a:xfrm>
            <a:off x="70757" y="6529612"/>
            <a:ext cx="34507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pic>
        <p:nvPicPr>
          <p:cNvPr id="4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11BCD4DB-C1E7-4938-8F37-5D00AD74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257" y="2618190"/>
            <a:ext cx="6925128" cy="170326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2869C17-3E81-4FD6-8083-02E6C57AA773}"/>
              </a:ext>
            </a:extLst>
          </p:cNvPr>
          <p:cNvGrpSpPr/>
          <p:nvPr/>
        </p:nvGrpSpPr>
        <p:grpSpPr>
          <a:xfrm>
            <a:off x="135166" y="133295"/>
            <a:ext cx="11771699" cy="685481"/>
            <a:chOff x="135166" y="133295"/>
            <a:chExt cx="11718025" cy="685481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xmlns="" id="{1E8AC8D1-96AD-4C37-9556-5A1F88039513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ECED862D-DE63-4C40-9F74-6BB0179FDCB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26125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1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31E8EE-21F8-4438-B2BB-44A677820C53}"/>
              </a:ext>
            </a:extLst>
          </p:cNvPr>
          <p:cNvSpPr txBox="1"/>
          <p:nvPr/>
        </p:nvSpPr>
        <p:spPr>
          <a:xfrm>
            <a:off x="70757" y="6529612"/>
            <a:ext cx="34507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pic>
        <p:nvPicPr>
          <p:cNvPr id="2" name="그림 6">
            <a:extLst>
              <a:ext uri="{FF2B5EF4-FFF2-40B4-BE49-F238E27FC236}">
                <a16:creationId xmlns:a16="http://schemas.microsoft.com/office/drawing/2014/main" xmlns="" id="{4276B203-9FBB-44C4-9EAE-F532D50C6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614" y="2482371"/>
            <a:ext cx="7251700" cy="1539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994D7FB-723E-4E79-B592-4E068E620A6D}"/>
              </a:ext>
            </a:extLst>
          </p:cNvPr>
          <p:cNvSpPr txBox="1"/>
          <p:nvPr/>
        </p:nvSpPr>
        <p:spPr>
          <a:xfrm>
            <a:off x="1848757" y="5522685"/>
            <a:ext cx="9047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i="1" dirty="0">
                <a:ea typeface="맑은 고딕"/>
                <a:cs typeface="Calibri"/>
              </a:rPr>
              <a:t>* </a:t>
            </a:r>
            <a:r>
              <a:rPr lang="ko-KR" altLang="en-US" i="1" dirty="0" err="1">
                <a:ea typeface="맑은 고딕"/>
                <a:cs typeface="Calibri"/>
              </a:rPr>
              <a:t>MyBatis를</a:t>
            </a:r>
            <a:r>
              <a:rPr lang="ko-KR" altLang="en-US" i="1" dirty="0">
                <a:ea typeface="맑은 고딕"/>
                <a:cs typeface="Calibri"/>
              </a:rPr>
              <a:t> 사용하기 때문에 같은 역할을 하는 </a:t>
            </a:r>
            <a:r>
              <a:rPr lang="ko-KR" altLang="en-US" i="1" dirty="0" err="1">
                <a:ea typeface="맑은 고딕"/>
                <a:cs typeface="Calibri"/>
              </a:rPr>
              <a:t>MyBatis</a:t>
            </a:r>
            <a:r>
              <a:rPr lang="ko-KR" altLang="en-US" i="1" dirty="0">
                <a:ea typeface="맑은 고딕"/>
                <a:cs typeface="Calibri"/>
              </a:rPr>
              <a:t> </a:t>
            </a:r>
            <a:r>
              <a:rPr lang="ko-KR" altLang="en-US" i="1" dirty="0" err="1">
                <a:ea typeface="맑은 고딕"/>
                <a:cs typeface="Calibri"/>
              </a:rPr>
              <a:t>Annotation을</a:t>
            </a:r>
            <a:r>
              <a:rPr lang="ko-KR" altLang="en-US" i="1" dirty="0">
                <a:ea typeface="맑은 고딕"/>
                <a:cs typeface="Calibri"/>
              </a:rPr>
              <a:t> </a:t>
            </a:r>
            <a:r>
              <a:rPr lang="ko-KR" altLang="en-US" i="1" dirty="0" err="1">
                <a:ea typeface="맑은 고딕"/>
                <a:cs typeface="Calibri"/>
              </a:rPr>
              <a:t>사용할것</a:t>
            </a:r>
            <a:r>
              <a:rPr lang="ko-KR" altLang="en-US" i="1" dirty="0">
                <a:ea typeface="맑은 고딕"/>
                <a:cs typeface="Calibri"/>
              </a:rPr>
              <a:t> </a:t>
            </a:r>
            <a:r>
              <a:rPr lang="ko-KR" altLang="en-US" b="1" i="1" dirty="0">
                <a:highlight>
                  <a:srgbClr val="C0C0C0"/>
                </a:highlight>
                <a:ea typeface="맑은 고딕"/>
                <a:cs typeface="Calibri"/>
              </a:rPr>
              <a:t>@Mapper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8938D6E-B3F8-421C-B287-CF8FADB7286C}"/>
              </a:ext>
            </a:extLst>
          </p:cNvPr>
          <p:cNvGrpSpPr/>
          <p:nvPr/>
        </p:nvGrpSpPr>
        <p:grpSpPr>
          <a:xfrm>
            <a:off x="135166" y="133295"/>
            <a:ext cx="11771699" cy="685481"/>
            <a:chOff x="135166" y="133295"/>
            <a:chExt cx="11718025" cy="685481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xmlns="" id="{62A7843F-91FA-4966-B26D-A6FB39FA2687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06DD7466-1432-45A5-9C46-831CBD8993F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26125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28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31E8EE-21F8-4438-B2BB-44A677820C53}"/>
              </a:ext>
            </a:extLst>
          </p:cNvPr>
          <p:cNvSpPr txBox="1"/>
          <p:nvPr/>
        </p:nvSpPr>
        <p:spPr>
          <a:xfrm>
            <a:off x="70757" y="6529612"/>
            <a:ext cx="34507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pic>
        <p:nvPicPr>
          <p:cNvPr id="4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C830356-D43F-46B6-A826-7F2DCB63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615" y="1882545"/>
            <a:ext cx="7097484" cy="3201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505307-0706-4D11-8AA3-33BA1DAA7EC0}"/>
              </a:ext>
            </a:extLst>
          </p:cNvPr>
          <p:cNvSpPr txBox="1"/>
          <p:nvPr/>
        </p:nvSpPr>
        <p:spPr>
          <a:xfrm>
            <a:off x="2429328" y="2374894"/>
            <a:ext cx="4085766" cy="360258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7B7817C8-150B-446E-A57A-42F43B1F89BA}"/>
              </a:ext>
            </a:extLst>
          </p:cNvPr>
          <p:cNvGrpSpPr/>
          <p:nvPr/>
        </p:nvGrpSpPr>
        <p:grpSpPr>
          <a:xfrm>
            <a:off x="135166" y="133295"/>
            <a:ext cx="11771699" cy="685481"/>
            <a:chOff x="135166" y="133295"/>
            <a:chExt cx="11718025" cy="685481"/>
          </a:xfrm>
        </p:grpSpPr>
        <p:sp>
          <p:nvSpPr>
            <p:cNvPr id="11" name="제목 1">
              <a:extLst>
                <a:ext uri="{FF2B5EF4-FFF2-40B4-BE49-F238E27FC236}">
                  <a16:creationId xmlns:a16="http://schemas.microsoft.com/office/drawing/2014/main" xmlns="" id="{C393ADCF-EBB7-4BB0-B382-9DB49E1255AA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3B42268D-9144-467C-AA62-5457CB350BE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26125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36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31E8EE-21F8-4438-B2BB-44A677820C53}"/>
              </a:ext>
            </a:extLst>
          </p:cNvPr>
          <p:cNvSpPr txBox="1"/>
          <p:nvPr/>
        </p:nvSpPr>
        <p:spPr>
          <a:xfrm>
            <a:off x="70757" y="6529612"/>
            <a:ext cx="34507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pic>
        <p:nvPicPr>
          <p:cNvPr id="2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66841AEC-1C6A-4A2D-B6CC-2192DC25E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57" y="1919469"/>
            <a:ext cx="5555342" cy="2211704"/>
          </a:xfrm>
          <a:prstGeom prst="rect">
            <a:avLst/>
          </a:prstGeom>
        </p:spPr>
      </p:pic>
      <p:pic>
        <p:nvPicPr>
          <p:cNvPr id="7" name="그림 7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xmlns="" id="{F41E9884-A35D-4A80-8754-DA7B0ECD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972" y="1916371"/>
            <a:ext cx="5555341" cy="2127185"/>
          </a:xfrm>
          <a:prstGeom prst="rect">
            <a:avLst/>
          </a:prstGeom>
        </p:spPr>
      </p:pic>
      <p:pic>
        <p:nvPicPr>
          <p:cNvPr id="8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17C2A3F-5C3D-4A11-8C3E-39995D590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900" y="4423276"/>
            <a:ext cx="5555343" cy="173980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D21AD578-56CC-4271-ACF4-6E349FB19B22}"/>
              </a:ext>
            </a:extLst>
          </p:cNvPr>
          <p:cNvGrpSpPr/>
          <p:nvPr/>
        </p:nvGrpSpPr>
        <p:grpSpPr>
          <a:xfrm>
            <a:off x="135166" y="133295"/>
            <a:ext cx="11771699" cy="685481"/>
            <a:chOff x="135166" y="133295"/>
            <a:chExt cx="11718025" cy="685481"/>
          </a:xfrm>
        </p:grpSpPr>
        <p:sp>
          <p:nvSpPr>
            <p:cNvPr id="11" name="제목 1">
              <a:extLst>
                <a:ext uri="{FF2B5EF4-FFF2-40B4-BE49-F238E27FC236}">
                  <a16:creationId xmlns:a16="http://schemas.microsoft.com/office/drawing/2014/main" xmlns="" id="{25DE5FA2-3D3D-46E8-96D0-A11B70B07009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51919D71-F70B-4540-938F-F26E3109DCE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26125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971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26125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2">
            <a:extLst>
              <a:ext uri="{FF2B5EF4-FFF2-40B4-BE49-F238E27FC236}">
                <a16:creationId xmlns:a16="http://schemas.microsoft.com/office/drawing/2014/main" xmlns="" id="{35D6EA2E-BB94-4E90-9491-AA43532C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43" y="1775543"/>
            <a:ext cx="6625771" cy="23725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E844295-B891-4053-9C42-09273C4FD3BF}"/>
              </a:ext>
            </a:extLst>
          </p:cNvPr>
          <p:cNvSpPr txBox="1"/>
          <p:nvPr/>
        </p:nvSpPr>
        <p:spPr>
          <a:xfrm>
            <a:off x="2710544" y="4388755"/>
            <a:ext cx="434884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어노테이션은</a:t>
            </a:r>
            <a:r>
              <a:rPr lang="ko-KR" altLang="en-US" dirty="0">
                <a:ea typeface="맑은 고딕"/>
                <a:cs typeface="Calibri"/>
              </a:rPr>
              <a:t>...</a:t>
            </a:r>
          </a:p>
          <a:p>
            <a:r>
              <a:rPr lang="ko-KR" altLang="en-US" dirty="0">
                <a:ea typeface="맑은 고딕"/>
                <a:cs typeface="Calibri"/>
              </a:rPr>
              <a:t>- 컴파일러에 의한 코드의 문법 검사</a:t>
            </a:r>
            <a:endParaRPr lang="ko-KR" dirty="0"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dirty="0">
                <a:ea typeface="맑은 고딕"/>
                <a:cs typeface="Calibri"/>
              </a:rPr>
              <a:t>- 정해진 규칙에 맞게 코드 생성</a:t>
            </a:r>
            <a:endParaRPr lang="en-US" altLang="ko-KR" dirty="0">
              <a:ea typeface="맑은 고딕"/>
              <a:cs typeface="Calibri"/>
            </a:endParaRPr>
          </a:p>
          <a:p>
            <a:r>
              <a:rPr lang="ko-KR" altLang="en-US" dirty="0">
                <a:ea typeface="맑은 고딕"/>
                <a:cs typeface="Calibri"/>
              </a:rPr>
              <a:t>- 런타임시 특정 기능 실행</a:t>
            </a:r>
          </a:p>
          <a:p>
            <a:r>
              <a:rPr lang="ko-KR" altLang="en-US" dirty="0">
                <a:ea typeface="맑은 고딕"/>
                <a:cs typeface="Calibri"/>
              </a:rPr>
              <a:t>등으로 개발 생산성을 높여준다.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714A83B-026C-4846-BA5F-267FB2F9D2CE}"/>
              </a:ext>
            </a:extLst>
          </p:cNvPr>
          <p:cNvSpPr txBox="1"/>
          <p:nvPr/>
        </p:nvSpPr>
        <p:spPr>
          <a:xfrm>
            <a:off x="2783114" y="6048826"/>
            <a:ext cx="69795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i="1" dirty="0">
                <a:ea typeface="맑은 고딕"/>
                <a:cs typeface="Calibri"/>
              </a:rPr>
              <a:t>* 웹 개발을 하면서 자주 사용되는 </a:t>
            </a:r>
            <a:r>
              <a:rPr lang="ko-KR" altLang="en-US" i="1" dirty="0" err="1">
                <a:ea typeface="맑은 고딕"/>
                <a:cs typeface="Calibri"/>
              </a:rPr>
              <a:t>어노테이션에</a:t>
            </a:r>
            <a:r>
              <a:rPr lang="ko-KR" altLang="en-US" i="1" dirty="0">
                <a:ea typeface="맑은 고딕"/>
                <a:cs typeface="Calibri"/>
              </a:rPr>
              <a:t> 대해 소개한다.</a:t>
            </a:r>
          </a:p>
          <a:p>
            <a:r>
              <a:rPr lang="ko-KR" altLang="en-US" i="1" dirty="0">
                <a:ea typeface="맑은 고딕"/>
                <a:cs typeface="Calibri"/>
              </a:rPr>
              <a:t>스프링 프레임워크는 </a:t>
            </a:r>
            <a:r>
              <a:rPr lang="ko-KR" altLang="en-US" i="1" dirty="0" err="1">
                <a:ea typeface="맑은 고딕"/>
                <a:cs typeface="Calibri"/>
              </a:rPr>
              <a:t>어노테이션을</a:t>
            </a:r>
            <a:r>
              <a:rPr lang="ko-KR" altLang="en-US" i="1" dirty="0">
                <a:ea typeface="맑은 고딕"/>
                <a:cs typeface="Calibri"/>
              </a:rPr>
              <a:t> 이용해 많은 기능을 제공한다.</a:t>
            </a:r>
          </a:p>
        </p:txBody>
      </p:sp>
    </p:spTree>
    <p:extLst>
      <p:ext uri="{BB962C8B-B14F-4D97-AF65-F5344CB8AC3E}">
        <p14:creationId xmlns:p14="http://schemas.microsoft.com/office/powerpoint/2010/main" val="179795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31E8EE-21F8-4438-B2BB-44A677820C53}"/>
              </a:ext>
            </a:extLst>
          </p:cNvPr>
          <p:cNvSpPr txBox="1"/>
          <p:nvPr/>
        </p:nvSpPr>
        <p:spPr>
          <a:xfrm>
            <a:off x="70757" y="6529612"/>
            <a:ext cx="34507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60C04B49-5554-4062-A4F2-09471FBE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043" y="1001390"/>
            <a:ext cx="5754914" cy="3040935"/>
          </a:xfrm>
          <a:prstGeom prst="rect">
            <a:avLst/>
          </a:prstGeom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8B327EB9-22C8-48F7-8030-30A8AF5CB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86" y="4201895"/>
            <a:ext cx="6997700" cy="1710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96578FF-8D04-4704-8AB6-E57AA72304EC}"/>
              </a:ext>
            </a:extLst>
          </p:cNvPr>
          <p:cNvSpPr txBox="1"/>
          <p:nvPr/>
        </p:nvSpPr>
        <p:spPr>
          <a:xfrm>
            <a:off x="3200400" y="4760683"/>
            <a:ext cx="1881411" cy="196974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F6321F-824C-4FAE-85AB-B4A567DB2FCB}"/>
              </a:ext>
            </a:extLst>
          </p:cNvPr>
          <p:cNvSpPr txBox="1"/>
          <p:nvPr/>
        </p:nvSpPr>
        <p:spPr>
          <a:xfrm>
            <a:off x="6094181" y="2764966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메소드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566C0D-4028-4850-8AAE-474FA64048E8}"/>
              </a:ext>
            </a:extLst>
          </p:cNvPr>
          <p:cNvSpPr txBox="1"/>
          <p:nvPr/>
        </p:nvSpPr>
        <p:spPr>
          <a:xfrm>
            <a:off x="3790042" y="2492825"/>
            <a:ext cx="448126" cy="18790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BD4778E-901E-44A8-B987-7A134F710E6E}"/>
              </a:ext>
            </a:extLst>
          </p:cNvPr>
          <p:cNvSpPr txBox="1"/>
          <p:nvPr/>
        </p:nvSpPr>
        <p:spPr>
          <a:xfrm>
            <a:off x="5214252" y="4751608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지정한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F22D22B-1263-4E6F-8509-A4A11F6DE2EE}"/>
              </a:ext>
            </a:extLst>
          </p:cNvPr>
          <p:cNvGrpSpPr/>
          <p:nvPr/>
        </p:nvGrpSpPr>
        <p:grpSpPr>
          <a:xfrm>
            <a:off x="135166" y="133295"/>
            <a:ext cx="11771699" cy="685481"/>
            <a:chOff x="135166" y="133295"/>
            <a:chExt cx="11718025" cy="685481"/>
          </a:xfrm>
        </p:grpSpPr>
        <p:sp>
          <p:nvSpPr>
            <p:cNvPr id="13" name="제목 1">
              <a:extLst>
                <a:ext uri="{FF2B5EF4-FFF2-40B4-BE49-F238E27FC236}">
                  <a16:creationId xmlns:a16="http://schemas.microsoft.com/office/drawing/2014/main" xmlns="" id="{7C71FC92-8001-43B9-BE36-35705137682D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E257CCC7-892C-431B-A0AB-8F8A1C615F2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26125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224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31E8EE-21F8-4438-B2BB-44A677820C53}"/>
              </a:ext>
            </a:extLst>
          </p:cNvPr>
          <p:cNvSpPr txBox="1"/>
          <p:nvPr/>
        </p:nvSpPr>
        <p:spPr>
          <a:xfrm>
            <a:off x="70757" y="6529612"/>
            <a:ext cx="34507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60C04B49-5554-4062-A4F2-09471FBE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043" y="1001390"/>
            <a:ext cx="5754914" cy="3040935"/>
          </a:xfrm>
          <a:prstGeom prst="rect">
            <a:avLst/>
          </a:prstGeom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8B327EB9-22C8-48F7-8030-30A8AF5CB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86" y="4201895"/>
            <a:ext cx="6997700" cy="1710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96578FF-8D04-4704-8AB6-E57AA72304EC}"/>
              </a:ext>
            </a:extLst>
          </p:cNvPr>
          <p:cNvSpPr txBox="1"/>
          <p:nvPr/>
        </p:nvSpPr>
        <p:spPr>
          <a:xfrm>
            <a:off x="3200400" y="4760683"/>
            <a:ext cx="1881411" cy="196974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F6321F-824C-4FAE-85AB-B4A567DB2FCB}"/>
              </a:ext>
            </a:extLst>
          </p:cNvPr>
          <p:cNvSpPr txBox="1"/>
          <p:nvPr/>
        </p:nvSpPr>
        <p:spPr>
          <a:xfrm>
            <a:off x="6094181" y="2764966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메소드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566C0D-4028-4850-8AAE-474FA64048E8}"/>
              </a:ext>
            </a:extLst>
          </p:cNvPr>
          <p:cNvSpPr txBox="1"/>
          <p:nvPr/>
        </p:nvSpPr>
        <p:spPr>
          <a:xfrm>
            <a:off x="3790042" y="2492825"/>
            <a:ext cx="448126" cy="18790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BD4778E-901E-44A8-B987-7A134F710E6E}"/>
              </a:ext>
            </a:extLst>
          </p:cNvPr>
          <p:cNvSpPr txBox="1"/>
          <p:nvPr/>
        </p:nvSpPr>
        <p:spPr>
          <a:xfrm>
            <a:off x="5214252" y="4751608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지정한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C7474E28-DF26-42A7-A5C8-2AB345C625DC}"/>
              </a:ext>
            </a:extLst>
          </p:cNvPr>
          <p:cNvGrpSpPr/>
          <p:nvPr/>
        </p:nvGrpSpPr>
        <p:grpSpPr>
          <a:xfrm>
            <a:off x="1372961" y="1509032"/>
            <a:ext cx="9443356" cy="4064000"/>
            <a:chOff x="3677104" y="1545318"/>
            <a:chExt cx="9443356" cy="4064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A72C9D1A-2649-42A8-89A9-3B1FD623DB18}"/>
                </a:ext>
              </a:extLst>
            </p:cNvPr>
            <p:cNvSpPr/>
            <p:nvPr/>
          </p:nvSpPr>
          <p:spPr>
            <a:xfrm>
              <a:off x="3677104" y="1545318"/>
              <a:ext cx="9443356" cy="4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3822700B-AF34-49C5-970F-6B15E33CA76C}"/>
                </a:ext>
              </a:extLst>
            </p:cNvPr>
            <p:cNvSpPr txBox="1"/>
            <p:nvPr/>
          </p:nvSpPr>
          <p:spPr>
            <a:xfrm>
              <a:off x="3880758" y="1667328"/>
              <a:ext cx="90478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b="1" dirty="0" err="1">
                  <a:ea typeface="맑은 고딕"/>
                  <a:cs typeface="Calibri"/>
                </a:rPr>
                <a:t>Spring</a:t>
              </a:r>
              <a:r>
                <a:rPr lang="ko-KR" altLang="en-US" b="1" dirty="0">
                  <a:ea typeface="맑은 고딕"/>
                  <a:cs typeface="Calibri"/>
                </a:rPr>
                <a:t> </a:t>
              </a:r>
              <a:r>
                <a:rPr lang="ko-KR" altLang="en-US" b="1" dirty="0" err="1">
                  <a:ea typeface="맑은 고딕"/>
                  <a:cs typeface="Calibri"/>
                </a:rPr>
                <a:t>Bean</a:t>
              </a:r>
              <a:r>
                <a:rPr lang="ko-KR" altLang="en-US" b="1" dirty="0">
                  <a:ea typeface="맑은 고딕"/>
                  <a:cs typeface="Calibri"/>
                </a:rPr>
                <a:t> 이란?</a:t>
              </a:r>
            </a:p>
            <a:p>
              <a:r>
                <a:rPr lang="ko-KR" altLang="en-US" dirty="0">
                  <a:ea typeface="맑은 고딕"/>
                  <a:cs typeface="Calibri"/>
                </a:rPr>
                <a:t>스프링이 관리하는 </a:t>
              </a:r>
              <a:r>
                <a:rPr lang="ko-KR" altLang="en-US" dirty="0" err="1">
                  <a:ea typeface="맑은 고딕"/>
                  <a:cs typeface="Calibri"/>
                </a:rPr>
                <a:t>Java</a:t>
              </a:r>
              <a:r>
                <a:rPr lang="ko-KR" altLang="en-US" dirty="0">
                  <a:ea typeface="맑은 고딕"/>
                  <a:cs typeface="Calibri"/>
                </a:rPr>
                <a:t> 객체</a:t>
              </a:r>
            </a:p>
          </p:txBody>
        </p:sp>
        <p:pic>
          <p:nvPicPr>
            <p:cNvPr id="13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xmlns="" id="{6EE76239-C6D4-4F96-84C8-91142A8B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3828" y="2556391"/>
              <a:ext cx="8476342" cy="269771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0C19BDD1-FE98-46E0-9250-C696EAE47F74}"/>
              </a:ext>
            </a:extLst>
          </p:cNvPr>
          <p:cNvGrpSpPr/>
          <p:nvPr/>
        </p:nvGrpSpPr>
        <p:grpSpPr>
          <a:xfrm>
            <a:off x="135166" y="133295"/>
            <a:ext cx="11771699" cy="685481"/>
            <a:chOff x="135166" y="133295"/>
            <a:chExt cx="11718025" cy="685481"/>
          </a:xfrm>
        </p:grpSpPr>
        <p:sp>
          <p:nvSpPr>
            <p:cNvPr id="19" name="제목 1">
              <a:extLst>
                <a:ext uri="{FF2B5EF4-FFF2-40B4-BE49-F238E27FC236}">
                  <a16:creationId xmlns:a16="http://schemas.microsoft.com/office/drawing/2014/main" xmlns="" id="{CADF1087-94E9-48B9-9B62-A8D5088E00C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09BF710F-AD86-4F4A-A613-03C61515B9DF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26125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410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9F0BBDB-1451-4083-AF68-59A643E6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57" y="1456864"/>
            <a:ext cx="7278914" cy="4007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31E8EE-21F8-4438-B2BB-44A677820C53}"/>
              </a:ext>
            </a:extLst>
          </p:cNvPr>
          <p:cNvSpPr txBox="1"/>
          <p:nvPr/>
        </p:nvSpPr>
        <p:spPr>
          <a:xfrm>
            <a:off x="70757" y="6529612"/>
            <a:ext cx="34507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96578FF-8D04-4704-8AB6-E57AA72304EC}"/>
              </a:ext>
            </a:extLst>
          </p:cNvPr>
          <p:cNvSpPr txBox="1"/>
          <p:nvPr/>
        </p:nvSpPr>
        <p:spPr>
          <a:xfrm>
            <a:off x="2683329" y="3953326"/>
            <a:ext cx="2534553" cy="2604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F6321F-824C-4FAE-85AB-B4A567DB2FCB}"/>
              </a:ext>
            </a:extLst>
          </p:cNvPr>
          <p:cNvSpPr txBox="1"/>
          <p:nvPr/>
        </p:nvSpPr>
        <p:spPr>
          <a:xfrm>
            <a:off x="3762824" y="2601680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클래스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566C0D-4028-4850-8AAE-474FA64048E8}"/>
              </a:ext>
            </a:extLst>
          </p:cNvPr>
          <p:cNvSpPr txBox="1"/>
          <p:nvPr/>
        </p:nvSpPr>
        <p:spPr>
          <a:xfrm>
            <a:off x="2683328" y="2665182"/>
            <a:ext cx="1137554" cy="169761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BD4778E-901E-44A8-B987-7A134F710E6E}"/>
              </a:ext>
            </a:extLst>
          </p:cNvPr>
          <p:cNvSpPr txBox="1"/>
          <p:nvPr/>
        </p:nvSpPr>
        <p:spPr>
          <a:xfrm>
            <a:off x="5214252" y="3953322"/>
            <a:ext cx="39043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  <a:cs typeface="Calibri"/>
              </a:rPr>
              <a:t>지정한 이름으로 </a:t>
            </a:r>
            <a:r>
              <a:rPr lang="ko-KR" altLang="en-US" sz="1400" dirty="0" err="1">
                <a:ea typeface="맑은 고딕"/>
                <a:cs typeface="Calibri"/>
              </a:rPr>
              <a:t>Bean</a:t>
            </a:r>
            <a:r>
              <a:rPr lang="ko-KR" altLang="en-US" sz="1400" dirty="0">
                <a:ea typeface="맑은 고딕"/>
                <a:cs typeface="Calibri"/>
              </a:rPr>
              <a:t> 객체를 사용할 수 있다.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BF66AF5E-5F73-4517-93A6-2210E5A409B4}"/>
              </a:ext>
            </a:extLst>
          </p:cNvPr>
          <p:cNvGrpSpPr/>
          <p:nvPr/>
        </p:nvGrpSpPr>
        <p:grpSpPr>
          <a:xfrm>
            <a:off x="135166" y="133295"/>
            <a:ext cx="11771699" cy="685481"/>
            <a:chOff x="135166" y="133295"/>
            <a:chExt cx="11718025" cy="685481"/>
          </a:xfrm>
        </p:grpSpPr>
        <p:sp>
          <p:nvSpPr>
            <p:cNvPr id="13" name="제목 1">
              <a:extLst>
                <a:ext uri="{FF2B5EF4-FFF2-40B4-BE49-F238E27FC236}">
                  <a16:creationId xmlns:a16="http://schemas.microsoft.com/office/drawing/2014/main" xmlns="" id="{90ADEBAF-339D-41C5-82DC-836868CD1D94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4E1981B1-F52E-4A9F-9168-F92F2E8C019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26125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04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xmlns="" id="{FCA48912-1B29-4817-9A9B-325289F6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972" y="1863353"/>
            <a:ext cx="7451272" cy="2768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31E8EE-21F8-4438-B2BB-44A677820C53}"/>
              </a:ext>
            </a:extLst>
          </p:cNvPr>
          <p:cNvSpPr txBox="1"/>
          <p:nvPr/>
        </p:nvSpPr>
        <p:spPr>
          <a:xfrm>
            <a:off x="70757" y="6529612"/>
            <a:ext cx="34507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96578FF-8D04-4704-8AB6-E57AA72304EC}"/>
              </a:ext>
            </a:extLst>
          </p:cNvPr>
          <p:cNvSpPr txBox="1"/>
          <p:nvPr/>
        </p:nvSpPr>
        <p:spPr>
          <a:xfrm>
            <a:off x="8788400" y="2501897"/>
            <a:ext cx="1055911" cy="2604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0D7EEC9D-250B-4702-95F8-22C2EEC87034}"/>
              </a:ext>
            </a:extLst>
          </p:cNvPr>
          <p:cNvGrpSpPr/>
          <p:nvPr/>
        </p:nvGrpSpPr>
        <p:grpSpPr>
          <a:xfrm>
            <a:off x="135166" y="133295"/>
            <a:ext cx="11771699" cy="685481"/>
            <a:chOff x="135166" y="133295"/>
            <a:chExt cx="11718025" cy="685481"/>
          </a:xfrm>
        </p:grpSpPr>
        <p:sp>
          <p:nvSpPr>
            <p:cNvPr id="11" name="제목 1">
              <a:extLst>
                <a:ext uri="{FF2B5EF4-FFF2-40B4-BE49-F238E27FC236}">
                  <a16:creationId xmlns:a16="http://schemas.microsoft.com/office/drawing/2014/main" xmlns="" id="{4ED79B06-8D3F-441E-9CC4-0C738A65F7B6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E5B03D79-1B05-4671-82E4-512CA412901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26125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973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31E8EE-21F8-4438-B2BB-44A677820C53}"/>
              </a:ext>
            </a:extLst>
          </p:cNvPr>
          <p:cNvSpPr txBox="1"/>
          <p:nvPr/>
        </p:nvSpPr>
        <p:spPr>
          <a:xfrm>
            <a:off x="70757" y="6529612"/>
            <a:ext cx="34507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F26B711E-D8E8-4302-B2C9-9E0A8442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43" y="1188193"/>
            <a:ext cx="6698343" cy="1288473"/>
          </a:xfrm>
          <a:prstGeom prst="rect">
            <a:avLst/>
          </a:prstGeom>
        </p:spPr>
      </p:pic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A27F1A49-4D9A-4D20-AAFE-88EF4A03D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43" y="2795433"/>
            <a:ext cx="6997700" cy="1366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D459363-9680-4188-B39D-61FB7B21D401}"/>
              </a:ext>
            </a:extLst>
          </p:cNvPr>
          <p:cNvSpPr txBox="1"/>
          <p:nvPr/>
        </p:nvSpPr>
        <p:spPr>
          <a:xfrm>
            <a:off x="2928257" y="2093683"/>
            <a:ext cx="3051625" cy="378401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DFD1C7B-6D15-479E-8525-0F125E7034FD}"/>
              </a:ext>
            </a:extLst>
          </p:cNvPr>
          <p:cNvSpPr txBox="1"/>
          <p:nvPr/>
        </p:nvSpPr>
        <p:spPr>
          <a:xfrm>
            <a:off x="2901042" y="3363682"/>
            <a:ext cx="6634839" cy="532615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pic>
        <p:nvPicPr>
          <p:cNvPr id="9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01F76DFA-0E80-4FDC-A154-B1579BC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258" y="4505902"/>
            <a:ext cx="5364842" cy="17287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504D6C-1771-419D-BFFA-4399D65393E9}"/>
              </a:ext>
            </a:extLst>
          </p:cNvPr>
          <p:cNvSpPr txBox="1"/>
          <p:nvPr/>
        </p:nvSpPr>
        <p:spPr>
          <a:xfrm>
            <a:off x="2964541" y="5314038"/>
            <a:ext cx="5047340" cy="886400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E1990376-08F4-4335-9449-26CA8669FEED}"/>
              </a:ext>
            </a:extLst>
          </p:cNvPr>
          <p:cNvGrpSpPr/>
          <p:nvPr/>
        </p:nvGrpSpPr>
        <p:grpSpPr>
          <a:xfrm>
            <a:off x="135166" y="133295"/>
            <a:ext cx="11771699" cy="685481"/>
            <a:chOff x="135166" y="133295"/>
            <a:chExt cx="11718025" cy="685481"/>
          </a:xfrm>
        </p:grpSpPr>
        <p:sp>
          <p:nvSpPr>
            <p:cNvPr id="13" name="제목 1">
              <a:extLst>
                <a:ext uri="{FF2B5EF4-FFF2-40B4-BE49-F238E27FC236}">
                  <a16:creationId xmlns:a16="http://schemas.microsoft.com/office/drawing/2014/main" xmlns="" id="{EFE9BF65-369C-4493-A479-D2CDAFE4AA99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36C820A9-671C-4BBB-85A9-903B159C7CB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26125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491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31E8EE-21F8-4438-B2BB-44A677820C53}"/>
              </a:ext>
            </a:extLst>
          </p:cNvPr>
          <p:cNvSpPr txBox="1"/>
          <p:nvPr/>
        </p:nvSpPr>
        <p:spPr>
          <a:xfrm>
            <a:off x="70757" y="6529612"/>
            <a:ext cx="34507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pic>
        <p:nvPicPr>
          <p:cNvPr id="8" name="그림 10">
            <a:extLst>
              <a:ext uri="{FF2B5EF4-FFF2-40B4-BE49-F238E27FC236}">
                <a16:creationId xmlns:a16="http://schemas.microsoft.com/office/drawing/2014/main" xmlns="" id="{03A3B552-4D9C-4D95-A80A-0ADBC8A73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972" y="1554586"/>
            <a:ext cx="7596414" cy="1453757"/>
          </a:xfrm>
          <a:prstGeom prst="rect">
            <a:avLst/>
          </a:prstGeom>
        </p:spPr>
      </p:pic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7796B3BE-4FA8-4D1B-8E8A-78D6C6F4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72" y="3231590"/>
            <a:ext cx="5809342" cy="2227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C70F7E8-2088-4D91-87A9-22762B2D87FC}"/>
              </a:ext>
            </a:extLst>
          </p:cNvPr>
          <p:cNvSpPr txBox="1"/>
          <p:nvPr/>
        </p:nvSpPr>
        <p:spPr>
          <a:xfrm>
            <a:off x="6701971" y="3699328"/>
            <a:ext cx="40857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* </a:t>
            </a:r>
            <a:r>
              <a:rPr lang="ko-KR" altLang="en-US" dirty="0" err="1">
                <a:ea typeface="맑은 고딕"/>
                <a:cs typeface="Calibri"/>
              </a:rPr>
              <a:t>Spring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Boot</a:t>
            </a:r>
            <a:r>
              <a:rPr lang="ko-KR" altLang="en-US" dirty="0">
                <a:ea typeface="맑은 고딕"/>
                <a:cs typeface="Calibri"/>
              </a:rPr>
              <a:t> 프로젝트 생성 시 만들어진 </a:t>
            </a:r>
            <a:r>
              <a:rPr lang="ko-KR" altLang="en-US" b="1" dirty="0">
                <a:ea typeface="맑은 고딕"/>
                <a:cs typeface="Calibri"/>
              </a:rPr>
              <a:t>진입 클래스</a:t>
            </a:r>
            <a:r>
              <a:rPr lang="ko-KR" altLang="en-US" dirty="0">
                <a:ea typeface="맑은 고딕"/>
                <a:cs typeface="Calibri"/>
              </a:rPr>
              <a:t>에서 사용된다.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1866CC-2B56-43BF-BAFF-4888BF4C5ABE}"/>
              </a:ext>
            </a:extLst>
          </p:cNvPr>
          <p:cNvSpPr txBox="1"/>
          <p:nvPr/>
        </p:nvSpPr>
        <p:spPr>
          <a:xfrm>
            <a:off x="3145970" y="3617681"/>
            <a:ext cx="2752269" cy="305829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F24ACBB1-7929-449E-A7E1-C908A5003BB1}"/>
              </a:ext>
            </a:extLst>
          </p:cNvPr>
          <p:cNvGrpSpPr/>
          <p:nvPr/>
        </p:nvGrpSpPr>
        <p:grpSpPr>
          <a:xfrm>
            <a:off x="135166" y="133295"/>
            <a:ext cx="11771699" cy="685481"/>
            <a:chOff x="135166" y="133295"/>
            <a:chExt cx="11718025" cy="685481"/>
          </a:xfrm>
        </p:grpSpPr>
        <p:sp>
          <p:nvSpPr>
            <p:cNvPr id="15" name="제목 1">
              <a:extLst>
                <a:ext uri="{FF2B5EF4-FFF2-40B4-BE49-F238E27FC236}">
                  <a16:creationId xmlns:a16="http://schemas.microsoft.com/office/drawing/2014/main" xmlns="" id="{3448F27A-7EF1-46E3-B476-6B4CAD9E790B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FEA4284D-59DA-4105-BB09-BF2103BFCFDD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26125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879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031E8EE-21F8-4438-B2BB-44A677820C53}"/>
              </a:ext>
            </a:extLst>
          </p:cNvPr>
          <p:cNvSpPr txBox="1"/>
          <p:nvPr/>
        </p:nvSpPr>
        <p:spPr>
          <a:xfrm>
            <a:off x="70757" y="6529612"/>
            <a:ext cx="34507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100" dirty="0">
                <a:ea typeface="+mn-lt"/>
                <a:cs typeface="+mn-lt"/>
              </a:rPr>
              <a:t>출처</a:t>
            </a:r>
            <a:r>
              <a:rPr lang="en-US" altLang="ko-KR" sz="1100" dirty="0">
                <a:ea typeface="+mn-lt"/>
                <a:cs typeface="+mn-lt"/>
              </a:rPr>
              <a:t>:</a:t>
            </a:r>
            <a:r>
              <a:rPr lang="ko-KR" altLang="en-US" sz="1100" dirty="0">
                <a:ea typeface="+mn-lt"/>
                <a:cs typeface="+mn-lt"/>
              </a:rPr>
              <a:t> </a:t>
            </a:r>
            <a:r>
              <a:rPr lang="ko-KR" sz="1100" dirty="0">
                <a:ea typeface="+mn-lt"/>
                <a:cs typeface="+mn-lt"/>
              </a:rPr>
              <a:t>https://velog.io/@gillog/Spring-Annotation-</a:t>
            </a:r>
            <a:r>
              <a:rPr lang="ko-KR" altLang="en-US" sz="1100" dirty="0">
                <a:ea typeface="+mn-lt"/>
                <a:cs typeface="+mn-lt"/>
              </a:rPr>
              <a:t>정리</a:t>
            </a:r>
            <a:endParaRPr lang="ko-KR" sz="1100" dirty="0">
              <a:ea typeface="+mn-lt"/>
              <a:cs typeface="+mn-lt"/>
            </a:endParaRPr>
          </a:p>
        </p:txBody>
      </p:sp>
      <p:pic>
        <p:nvPicPr>
          <p:cNvPr id="8" name="그림 10">
            <a:extLst>
              <a:ext uri="{FF2B5EF4-FFF2-40B4-BE49-F238E27FC236}">
                <a16:creationId xmlns:a16="http://schemas.microsoft.com/office/drawing/2014/main" xmlns="" id="{15226C8B-7E5E-4072-8201-B03AA4711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29" y="1712285"/>
            <a:ext cx="5001985" cy="766430"/>
          </a:xfrm>
          <a:prstGeom prst="rect">
            <a:avLst/>
          </a:prstGeom>
        </p:spPr>
      </p:pic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5DFD59A-F9E5-4E5D-9096-B848A8CBD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57" y="3252783"/>
            <a:ext cx="5319486" cy="15226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470BEA5-9AAB-4A9E-80F4-985C0B14D573}"/>
              </a:ext>
            </a:extLst>
          </p:cNvPr>
          <p:cNvSpPr txBox="1"/>
          <p:nvPr/>
        </p:nvSpPr>
        <p:spPr>
          <a:xfrm>
            <a:off x="524329" y="4007755"/>
            <a:ext cx="2951839" cy="2604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pic>
        <p:nvPicPr>
          <p:cNvPr id="14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FBC93E93-8D9B-4948-B3AA-859C97894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185" y="1466798"/>
            <a:ext cx="6290128" cy="33619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F1D32AE-0C3A-408A-A1C1-D86E9F47469E}"/>
              </a:ext>
            </a:extLst>
          </p:cNvPr>
          <p:cNvSpPr txBox="1"/>
          <p:nvPr/>
        </p:nvSpPr>
        <p:spPr>
          <a:xfrm>
            <a:off x="6175828" y="2701468"/>
            <a:ext cx="2951839" cy="260473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5A52161-EDEB-4E0D-B6DC-BD5CCDE43626}"/>
              </a:ext>
            </a:extLst>
          </p:cNvPr>
          <p:cNvSpPr txBox="1"/>
          <p:nvPr/>
        </p:nvSpPr>
        <p:spPr>
          <a:xfrm>
            <a:off x="6175827" y="3345538"/>
            <a:ext cx="3958767" cy="278615"/>
          </a:xfrm>
          <a:prstGeom prst="rect">
            <a:avLst/>
          </a:prstGeom>
          <a:solidFill>
            <a:srgbClr val="F2F2F2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 dirty="0">
              <a:solidFill>
                <a:srgbClr val="0070C0"/>
              </a:solidFill>
              <a:ea typeface="맑은 고딕"/>
              <a:cs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EED2467-6F8C-4013-9FE1-364C916E9D17}"/>
              </a:ext>
            </a:extLst>
          </p:cNvPr>
          <p:cNvGrpSpPr/>
          <p:nvPr/>
        </p:nvGrpSpPr>
        <p:grpSpPr>
          <a:xfrm>
            <a:off x="135166" y="133295"/>
            <a:ext cx="11771699" cy="685481"/>
            <a:chOff x="135166" y="133295"/>
            <a:chExt cx="11718025" cy="685481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xmlns="" id="{5DAA825D-75FF-4FBA-B281-A89A733E08D2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790959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 err="1">
                  <a:latin typeface="맑은 고딕"/>
                  <a:ea typeface="맑은 고딕"/>
                </a:rPr>
                <a:t>Annotation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C500A669-33B2-4DA3-A2A6-7B73D0A8ACE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926125" y="476036"/>
              <a:ext cx="892706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24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274</Words>
  <Application>Microsoft Office PowerPoint</Application>
  <PresentationFormat>와이드스크린</PresentationFormat>
  <Paragraphs>58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dohyun</cp:lastModifiedBy>
  <cp:revision>32</cp:revision>
  <dcterms:created xsi:type="dcterms:W3CDTF">2021-07-31T08:20:40Z</dcterms:created>
  <dcterms:modified xsi:type="dcterms:W3CDTF">2022-05-23T06:09:53Z</dcterms:modified>
</cp:coreProperties>
</file>