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12A85-A46B-4E69-BA3F-9EA3A505325E}" v="97" dt="2021-07-29T08:25:15.930"/>
    <p1510:client id="{9FA7E01E-84AC-4843-838D-7EEEEAF7A82A}" v="522" dt="2021-07-28T09:03:29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도현" userId="2ed1ef2876d933b1" providerId="Windows Live" clId="Web-{55512A85-A46B-4E69-BA3F-9EA3A505325E}"/>
    <pc:docChg chg="modSld">
      <pc:chgData name="신 도현" userId="2ed1ef2876d933b1" providerId="Windows Live" clId="Web-{55512A85-A46B-4E69-BA3F-9EA3A505325E}" dt="2021-07-29T08:25:15.930" v="86" actId="14100"/>
      <pc:docMkLst>
        <pc:docMk/>
      </pc:docMkLst>
      <pc:sldChg chg="addSp delSp modSp">
        <pc:chgData name="신 도현" userId="2ed1ef2876d933b1" providerId="Windows Live" clId="Web-{55512A85-A46B-4E69-BA3F-9EA3A505325E}" dt="2021-07-29T08:20:36.331" v="36" actId="14100"/>
        <pc:sldMkLst>
          <pc:docMk/>
          <pc:sldMk cId="2748500267" sldId="273"/>
        </pc:sldMkLst>
        <pc:spChg chg="mod">
          <ac:chgData name="신 도현" userId="2ed1ef2876d933b1" providerId="Windows Live" clId="Web-{55512A85-A46B-4E69-BA3F-9EA3A505325E}" dt="2021-07-29T08:20:36.331" v="36" actId="14100"/>
          <ac:spMkLst>
            <pc:docMk/>
            <pc:sldMk cId="2748500267" sldId="273"/>
            <ac:spMk id="22" creationId="{4D5CF883-7303-4718-83F1-5E01CA47F9A3}"/>
          </ac:spMkLst>
        </pc:spChg>
        <pc:picChg chg="add del mod">
          <ac:chgData name="신 도현" userId="2ed1ef2876d933b1" providerId="Windows Live" clId="Web-{55512A85-A46B-4E69-BA3F-9EA3A505325E}" dt="2021-07-29T08:19:53.581" v="17"/>
          <ac:picMkLst>
            <pc:docMk/>
            <pc:sldMk cId="2748500267" sldId="273"/>
            <ac:picMk id="2" creationId="{1710B643-A83D-4016-B78B-12033DC6B7D1}"/>
          </ac:picMkLst>
        </pc:picChg>
        <pc:picChg chg="add del mod">
          <ac:chgData name="신 도현" userId="2ed1ef2876d933b1" providerId="Windows Live" clId="Web-{55512A85-A46B-4E69-BA3F-9EA3A505325E}" dt="2021-07-29T08:18:56.017" v="7"/>
          <ac:picMkLst>
            <pc:docMk/>
            <pc:sldMk cId="2748500267" sldId="273"/>
            <ac:picMk id="3" creationId="{C920C208-F2B6-4F19-A177-7F50BFA20368}"/>
          </ac:picMkLst>
        </pc:picChg>
        <pc:picChg chg="add mod ord">
          <ac:chgData name="신 도현" userId="2ed1ef2876d933b1" providerId="Windows Live" clId="Web-{55512A85-A46B-4E69-BA3F-9EA3A505325E}" dt="2021-07-29T08:19:26.705" v="15" actId="1076"/>
          <ac:picMkLst>
            <pc:docMk/>
            <pc:sldMk cId="2748500267" sldId="273"/>
            <ac:picMk id="7" creationId="{84EBD493-8479-48D4-B4C3-BF4E37486760}"/>
          </ac:picMkLst>
        </pc:picChg>
        <pc:picChg chg="add del mod">
          <ac:chgData name="신 도현" userId="2ed1ef2876d933b1" providerId="Windows Live" clId="Web-{55512A85-A46B-4E69-BA3F-9EA3A505325E}" dt="2021-07-29T08:20:11.534" v="24"/>
          <ac:picMkLst>
            <pc:docMk/>
            <pc:sldMk cId="2748500267" sldId="273"/>
            <ac:picMk id="8" creationId="{25D160DA-C17B-47BD-A20B-F86B9CA0BAFE}"/>
          </ac:picMkLst>
        </pc:picChg>
        <pc:picChg chg="add mod ord">
          <ac:chgData name="신 도현" userId="2ed1ef2876d933b1" providerId="Windows Live" clId="Web-{55512A85-A46B-4E69-BA3F-9EA3A505325E}" dt="2021-07-29T08:20:31.659" v="34"/>
          <ac:picMkLst>
            <pc:docMk/>
            <pc:sldMk cId="2748500267" sldId="273"/>
            <ac:picMk id="9" creationId="{2D97B9D3-7C90-42C0-8801-8B7C51CBB961}"/>
          </ac:picMkLst>
        </pc:picChg>
        <pc:picChg chg="del ord">
          <ac:chgData name="신 도현" userId="2ed1ef2876d933b1" providerId="Windows Live" clId="Web-{55512A85-A46B-4E69-BA3F-9EA3A505325E}" dt="2021-07-29T08:18:57.752" v="8"/>
          <ac:picMkLst>
            <pc:docMk/>
            <pc:sldMk cId="2748500267" sldId="273"/>
            <ac:picMk id="13" creationId="{A4749D44-7FF0-48C7-B5C8-29E53D5E454D}"/>
          </ac:picMkLst>
        </pc:picChg>
      </pc:sldChg>
      <pc:sldChg chg="addSp delSp modSp">
        <pc:chgData name="신 도현" userId="2ed1ef2876d933b1" providerId="Windows Live" clId="Web-{55512A85-A46B-4E69-BA3F-9EA3A505325E}" dt="2021-07-29T08:22:13.224" v="51" actId="14100"/>
        <pc:sldMkLst>
          <pc:docMk/>
          <pc:sldMk cId="3278222015" sldId="274"/>
        </pc:sldMkLst>
        <pc:spChg chg="mod">
          <ac:chgData name="신 도현" userId="2ed1ef2876d933b1" providerId="Windows Live" clId="Web-{55512A85-A46B-4E69-BA3F-9EA3A505325E}" dt="2021-07-29T08:22:06.739" v="50" actId="14100"/>
          <ac:spMkLst>
            <pc:docMk/>
            <pc:sldMk cId="3278222015" sldId="274"/>
            <ac:spMk id="22" creationId="{4D5CF883-7303-4718-83F1-5E01CA47F9A3}"/>
          </ac:spMkLst>
        </pc:spChg>
        <pc:picChg chg="add mod ord">
          <ac:chgData name="신 도현" userId="2ed1ef2876d933b1" providerId="Windows Live" clId="Web-{55512A85-A46B-4E69-BA3F-9EA3A505325E}" dt="2021-07-29T08:21:37.004" v="43" actId="1076"/>
          <ac:picMkLst>
            <pc:docMk/>
            <pc:sldMk cId="3278222015" sldId="274"/>
            <ac:picMk id="2" creationId="{0D3F194E-813E-481C-A0FB-D915AE8C53C5}"/>
          </ac:picMkLst>
        </pc:picChg>
        <pc:picChg chg="del ord">
          <ac:chgData name="신 도현" userId="2ed1ef2876d933b1" providerId="Windows Live" clId="Web-{55512A85-A46B-4E69-BA3F-9EA3A505325E}" dt="2021-07-29T08:21:26.770" v="38"/>
          <ac:picMkLst>
            <pc:docMk/>
            <pc:sldMk cId="3278222015" sldId="274"/>
            <ac:picMk id="3" creationId="{6675D0BF-8675-4621-AF77-8863597EB87C}"/>
          </ac:picMkLst>
        </pc:picChg>
        <pc:picChg chg="add mod ord">
          <ac:chgData name="신 도현" userId="2ed1ef2876d933b1" providerId="Windows Live" clId="Web-{55512A85-A46B-4E69-BA3F-9EA3A505325E}" dt="2021-07-29T08:21:59.755" v="47"/>
          <ac:picMkLst>
            <pc:docMk/>
            <pc:sldMk cId="3278222015" sldId="274"/>
            <ac:picMk id="7" creationId="{9837062F-FDD3-4307-825E-C9D27EE25F35}"/>
          </ac:picMkLst>
        </pc:picChg>
        <pc:cxnChg chg="mod">
          <ac:chgData name="신 도현" userId="2ed1ef2876d933b1" providerId="Windows Live" clId="Web-{55512A85-A46B-4E69-BA3F-9EA3A505325E}" dt="2021-07-29T08:22:13.224" v="51" actId="14100"/>
          <ac:cxnSpMkLst>
            <pc:docMk/>
            <pc:sldMk cId="3278222015" sldId="274"/>
            <ac:cxnSpMk id="25" creationId="{FEC88957-B74A-4AC9-9439-3C67CFF2927A}"/>
          </ac:cxnSpMkLst>
        </pc:cxnChg>
      </pc:sldChg>
      <pc:sldChg chg="addSp delSp modSp">
        <pc:chgData name="신 도현" userId="2ed1ef2876d933b1" providerId="Windows Live" clId="Web-{55512A85-A46B-4E69-BA3F-9EA3A505325E}" dt="2021-07-29T08:24:04.679" v="79" actId="14100"/>
        <pc:sldMkLst>
          <pc:docMk/>
          <pc:sldMk cId="2341128634" sldId="275"/>
        </pc:sldMkLst>
        <pc:spChg chg="mod">
          <ac:chgData name="신 도현" userId="2ed1ef2876d933b1" providerId="Windows Live" clId="Web-{55512A85-A46B-4E69-BA3F-9EA3A505325E}" dt="2021-07-29T08:23:04.053" v="64" actId="1076"/>
          <ac:spMkLst>
            <pc:docMk/>
            <pc:sldMk cId="2341128634" sldId="275"/>
            <ac:spMk id="21" creationId="{1649FBDB-15E0-4069-9EF0-A8628BAB2895}"/>
          </ac:spMkLst>
        </pc:spChg>
        <pc:spChg chg="mod">
          <ac:chgData name="신 도현" userId="2ed1ef2876d933b1" providerId="Windows Live" clId="Web-{55512A85-A46B-4E69-BA3F-9EA3A505325E}" dt="2021-07-29T08:24:01.897" v="78" actId="1076"/>
          <ac:spMkLst>
            <pc:docMk/>
            <pc:sldMk cId="2341128634" sldId="275"/>
            <ac:spMk id="22" creationId="{4D5CF883-7303-4718-83F1-5E01CA47F9A3}"/>
          </ac:spMkLst>
        </pc:spChg>
        <pc:picChg chg="add mod ord">
          <ac:chgData name="신 도현" userId="2ed1ef2876d933b1" providerId="Windows Live" clId="Web-{55512A85-A46B-4E69-BA3F-9EA3A505325E}" dt="2021-07-29T08:22:54.584" v="60"/>
          <ac:picMkLst>
            <pc:docMk/>
            <pc:sldMk cId="2341128634" sldId="275"/>
            <ac:picMk id="2" creationId="{B0D43477-40F2-4BC5-ABCB-C8412A0F4034}"/>
          </ac:picMkLst>
        </pc:picChg>
        <pc:picChg chg="add del mod">
          <ac:chgData name="신 도현" userId="2ed1ef2876d933b1" providerId="Windows Live" clId="Web-{55512A85-A46B-4E69-BA3F-9EA3A505325E}" dt="2021-07-29T08:23:46.256" v="70"/>
          <ac:picMkLst>
            <pc:docMk/>
            <pc:sldMk cId="2341128634" sldId="275"/>
            <ac:picMk id="3" creationId="{4F67E246-99CB-41C7-A1AA-8E3BC2BEF240}"/>
          </ac:picMkLst>
        </pc:picChg>
        <pc:picChg chg="del ord">
          <ac:chgData name="신 도현" userId="2ed1ef2876d933b1" providerId="Windows Live" clId="Web-{55512A85-A46B-4E69-BA3F-9EA3A505325E}" dt="2021-07-29T08:22:43.083" v="53"/>
          <ac:picMkLst>
            <pc:docMk/>
            <pc:sldMk cId="2341128634" sldId="275"/>
            <ac:picMk id="7" creationId="{A763D21F-CBA6-46BF-AC0A-453B9BC65195}"/>
          </ac:picMkLst>
        </pc:picChg>
        <pc:picChg chg="add mod ord">
          <ac:chgData name="신 도현" userId="2ed1ef2876d933b1" providerId="Windows Live" clId="Web-{55512A85-A46B-4E69-BA3F-9EA3A505325E}" dt="2021-07-29T08:23:59.600" v="77" actId="1076"/>
          <ac:picMkLst>
            <pc:docMk/>
            <pc:sldMk cId="2341128634" sldId="275"/>
            <ac:picMk id="8" creationId="{47B3286F-E976-4F5C-88CF-C779EE6B96BA}"/>
          </ac:picMkLst>
        </pc:picChg>
        <pc:cxnChg chg="mod">
          <ac:chgData name="신 도현" userId="2ed1ef2876d933b1" providerId="Windows Live" clId="Web-{55512A85-A46B-4E69-BA3F-9EA3A505325E}" dt="2021-07-29T08:24:04.679" v="79" actId="14100"/>
          <ac:cxnSpMkLst>
            <pc:docMk/>
            <pc:sldMk cId="2341128634" sldId="275"/>
            <ac:cxnSpMk id="25" creationId="{FEC88957-B74A-4AC9-9439-3C67CFF2927A}"/>
          </ac:cxnSpMkLst>
        </pc:cxnChg>
      </pc:sldChg>
      <pc:sldChg chg="addSp delSp modSp">
        <pc:chgData name="신 도현" userId="2ed1ef2876d933b1" providerId="Windows Live" clId="Web-{55512A85-A46B-4E69-BA3F-9EA3A505325E}" dt="2021-07-29T08:25:15.930" v="86" actId="14100"/>
        <pc:sldMkLst>
          <pc:docMk/>
          <pc:sldMk cId="1175502423" sldId="277"/>
        </pc:sldMkLst>
        <pc:spChg chg="mod">
          <ac:chgData name="신 도현" userId="2ed1ef2876d933b1" providerId="Windows Live" clId="Web-{55512A85-A46B-4E69-BA3F-9EA3A505325E}" dt="2021-07-29T08:25:15.930" v="86" actId="14100"/>
          <ac:spMkLst>
            <pc:docMk/>
            <pc:sldMk cId="1175502423" sldId="277"/>
            <ac:spMk id="13" creationId="{9E03CE2B-795A-4AB5-80B6-A9E5A5EF589E}"/>
          </ac:spMkLst>
        </pc:spChg>
        <pc:picChg chg="add mod ord">
          <ac:chgData name="신 도현" userId="2ed1ef2876d933b1" providerId="Windows Live" clId="Web-{55512A85-A46B-4E69-BA3F-9EA3A505325E}" dt="2021-07-29T08:25:10.977" v="84"/>
          <ac:picMkLst>
            <pc:docMk/>
            <pc:sldMk cId="1175502423" sldId="277"/>
            <ac:picMk id="2" creationId="{B4883D58-D248-4B04-9F3C-F885FFE71E0B}"/>
          </ac:picMkLst>
        </pc:picChg>
        <pc:picChg chg="del">
          <ac:chgData name="신 도현" userId="2ed1ef2876d933b1" providerId="Windows Live" clId="Web-{55512A85-A46B-4E69-BA3F-9EA3A505325E}" dt="2021-07-29T08:25:02.898" v="80"/>
          <ac:picMkLst>
            <pc:docMk/>
            <pc:sldMk cId="1175502423" sldId="277"/>
            <ac:picMk id="7" creationId="{5EAA3DA2-EFDB-4424-8D38-C596C81DDBE0}"/>
          </ac:picMkLst>
        </pc:picChg>
      </pc:sldChg>
    </pc:docChg>
  </pc:docChgLst>
  <pc:docChgLst>
    <pc:chgData name="신 도현" userId="2ed1ef2876d933b1" providerId="Windows Live" clId="Web-{3F5E5DE0-8FB5-43E4-A7D8-6EA05AFD2556}"/>
    <pc:docChg chg="modSld">
      <pc:chgData name="신 도현" userId="2ed1ef2876d933b1" providerId="Windows Live" clId="Web-{3F5E5DE0-8FB5-43E4-A7D8-6EA05AFD2556}" dt="2021-08-13T05:19:06.258" v="102"/>
      <pc:docMkLst>
        <pc:docMk/>
      </pc:docMkLst>
      <pc:sldChg chg="modNotes">
        <pc:chgData name="신 도현" userId="2ed1ef2876d933b1" providerId="Windows Live" clId="Web-{3F5E5DE0-8FB5-43E4-A7D8-6EA05AFD2556}" dt="2021-08-13T05:19:06.258" v="102"/>
        <pc:sldMkLst>
          <pc:docMk/>
          <pc:sldMk cId="2337929945" sldId="288"/>
        </pc:sldMkLst>
      </pc:sldChg>
    </pc:docChg>
  </pc:docChgLst>
  <pc:docChgLst>
    <pc:chgData name="신 도현" userId="2ed1ef2876d933b1" providerId="Windows Live" clId="Web-{288476F1-F230-4484-A13B-BD35A83F0E65}"/>
    <pc:docChg chg="modSld">
      <pc:chgData name="신 도현" userId="2ed1ef2876d933b1" providerId="Windows Live" clId="Web-{288476F1-F230-4484-A13B-BD35A83F0E65}" dt="2021-07-26T09:21:51.884" v="21" actId="14100"/>
      <pc:docMkLst>
        <pc:docMk/>
      </pc:docMkLst>
      <pc:sldChg chg="modSp">
        <pc:chgData name="신 도현" userId="2ed1ef2876d933b1" providerId="Windows Live" clId="Web-{288476F1-F230-4484-A13B-BD35A83F0E65}" dt="2021-07-26T09:21:51.884" v="21" actId="14100"/>
        <pc:sldMkLst>
          <pc:docMk/>
          <pc:sldMk cId="2620409520" sldId="264"/>
        </pc:sldMkLst>
        <pc:spChg chg="mod">
          <ac:chgData name="신 도현" userId="2ed1ef2876d933b1" providerId="Windows Live" clId="Web-{288476F1-F230-4484-A13B-BD35A83F0E65}" dt="2021-07-26T09:21:51.884" v="21" actId="14100"/>
          <ac:spMkLst>
            <pc:docMk/>
            <pc:sldMk cId="2620409520" sldId="264"/>
            <ac:spMk id="5" creationId="{25A5DB54-9069-4AD1-A72E-4BDB68826E31}"/>
          </ac:spMkLst>
        </pc:spChg>
        <pc:cxnChg chg="mod">
          <ac:chgData name="신 도현" userId="2ed1ef2876d933b1" providerId="Windows Live" clId="Web-{288476F1-F230-4484-A13B-BD35A83F0E65}" dt="2021-07-26T09:21:51.884" v="21" actId="14100"/>
          <ac:cxnSpMkLst>
            <pc:docMk/>
            <pc:sldMk cId="2620409520" sldId="264"/>
            <ac:cxnSpMk id="6" creationId="{C1E53E15-27DD-433A-B6C9-36AF223C1C04}"/>
          </ac:cxnSpMkLst>
        </pc:cxnChg>
      </pc:sldChg>
    </pc:docChg>
  </pc:docChgLst>
  <pc:docChgLst>
    <pc:chgData name="신 도현" userId="2ed1ef2876d933b1" providerId="LiveId" clId="{9FA7E01E-84AC-4843-838D-7EEEEAF7A82A}"/>
    <pc:docChg chg="undo custSel addSld delSld modSld sldOrd">
      <pc:chgData name="신 도현" userId="2ed1ef2876d933b1" providerId="LiveId" clId="{9FA7E01E-84AC-4843-838D-7EEEEAF7A82A}" dt="2021-07-28T09:03:42.337" v="7397" actId="14100"/>
      <pc:docMkLst>
        <pc:docMk/>
      </pc:docMkLst>
      <pc:sldChg chg="delSp del mod">
        <pc:chgData name="신 도현" userId="2ed1ef2876d933b1" providerId="LiveId" clId="{9FA7E01E-84AC-4843-838D-7EEEEAF7A82A}" dt="2021-07-24T01:51:27.405" v="2" actId="47"/>
        <pc:sldMkLst>
          <pc:docMk/>
          <pc:sldMk cId="3569210928" sldId="256"/>
        </pc:sldMkLst>
        <pc:spChg chg="del">
          <ac:chgData name="신 도현" userId="2ed1ef2876d933b1" providerId="LiveId" clId="{9FA7E01E-84AC-4843-838D-7EEEEAF7A82A}" dt="2021-07-24T01:51:24.711" v="0" actId="478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신 도현" userId="2ed1ef2876d933b1" providerId="LiveId" clId="{9FA7E01E-84AC-4843-838D-7EEEEAF7A82A}" dt="2021-07-24T01:51:24.711" v="0" actId="478"/>
          <ac:spMkLst>
            <pc:docMk/>
            <pc:sldMk cId="3569210928" sldId="256"/>
            <ac:spMk id="3" creationId="{00000000-0000-0000-0000-000000000000}"/>
          </ac:spMkLst>
        </pc:spChg>
      </pc:sldChg>
      <pc:sldChg chg="modSp add mod setBg">
        <pc:chgData name="신 도현" userId="2ed1ef2876d933b1" providerId="LiveId" clId="{9FA7E01E-84AC-4843-838D-7EEEEAF7A82A}" dt="2021-07-24T02:00:43.997" v="27" actId="20577"/>
        <pc:sldMkLst>
          <pc:docMk/>
          <pc:sldMk cId="203884491" sldId="257"/>
        </pc:sldMkLst>
        <pc:spChg chg="mod">
          <ac:chgData name="신 도현" userId="2ed1ef2876d933b1" providerId="LiveId" clId="{9FA7E01E-84AC-4843-838D-7EEEEAF7A82A}" dt="2021-07-24T02:00:43.997" v="27" actId="20577"/>
          <ac:spMkLst>
            <pc:docMk/>
            <pc:sldMk cId="203884491" sldId="257"/>
            <ac:spMk id="2" creationId="{A19AEEFD-FB99-4036-9370-E465237F022F}"/>
          </ac:spMkLst>
        </pc:spChg>
      </pc:sldChg>
      <pc:sldChg chg="addSp delSp modSp add mod">
        <pc:chgData name="신 도현" userId="2ed1ef2876d933b1" providerId="LiveId" clId="{9FA7E01E-84AC-4843-838D-7EEEEAF7A82A}" dt="2021-07-24T02:06:29.009" v="100" actId="1036"/>
        <pc:sldMkLst>
          <pc:docMk/>
          <pc:sldMk cId="3553453876" sldId="261"/>
        </pc:sldMkLst>
        <pc:spChg chg="mod">
          <ac:chgData name="신 도현" userId="2ed1ef2876d933b1" providerId="LiveId" clId="{9FA7E01E-84AC-4843-838D-7EEEEAF7A82A}" dt="2021-07-24T02:01:03.651" v="46"/>
          <ac:spMkLst>
            <pc:docMk/>
            <pc:sldMk cId="3553453876" sldId="261"/>
            <ac:spMk id="5" creationId="{25A5DB54-9069-4AD1-A72E-4BDB68826E31}"/>
          </ac:spMkLst>
        </pc:spChg>
        <pc:spChg chg="del">
          <ac:chgData name="신 도현" userId="2ed1ef2876d933b1" providerId="LiveId" clId="{9FA7E01E-84AC-4843-838D-7EEEEAF7A82A}" dt="2021-07-24T02:01:06.405" v="47" actId="478"/>
          <ac:spMkLst>
            <pc:docMk/>
            <pc:sldMk cId="3553453876" sldId="261"/>
            <ac:spMk id="8" creationId="{7EDA2FB7-5447-4066-95BD-0E2435047E64}"/>
          </ac:spMkLst>
        </pc:spChg>
        <pc:spChg chg="del">
          <ac:chgData name="신 도현" userId="2ed1ef2876d933b1" providerId="LiveId" clId="{9FA7E01E-84AC-4843-838D-7EEEEAF7A82A}" dt="2021-07-24T02:01:06.405" v="47" actId="478"/>
          <ac:spMkLst>
            <pc:docMk/>
            <pc:sldMk cId="3553453876" sldId="261"/>
            <ac:spMk id="9" creationId="{A7B340C7-D073-4026-926D-6275B3F7E1F1}"/>
          </ac:spMkLst>
        </pc:spChg>
        <pc:spChg chg="add del mod ord">
          <ac:chgData name="신 도현" userId="2ed1ef2876d933b1" providerId="LiveId" clId="{9FA7E01E-84AC-4843-838D-7EEEEAF7A82A}" dt="2021-07-24T02:06:25.519" v="96" actId="478"/>
          <ac:spMkLst>
            <pc:docMk/>
            <pc:sldMk cId="3553453876" sldId="261"/>
            <ac:spMk id="11" creationId="{00795852-8ED9-4ABF-B1C0-8129074C1D55}"/>
          </ac:spMkLst>
        </pc:spChg>
        <pc:spChg chg="add mod">
          <ac:chgData name="신 도현" userId="2ed1ef2876d933b1" providerId="LiveId" clId="{9FA7E01E-84AC-4843-838D-7EEEEAF7A82A}" dt="2021-07-24T02:04:48.752" v="72" actId="14100"/>
          <ac:spMkLst>
            <pc:docMk/>
            <pc:sldMk cId="3553453876" sldId="261"/>
            <ac:spMk id="23" creationId="{3296FCD7-9447-4E7A-B7F6-D670D292BF8C}"/>
          </ac:spMkLst>
        </pc:spChg>
        <pc:spChg chg="add mod">
          <ac:chgData name="신 도현" userId="2ed1ef2876d933b1" providerId="LiveId" clId="{9FA7E01E-84AC-4843-838D-7EEEEAF7A82A}" dt="2021-07-24T02:06:29.009" v="100" actId="1036"/>
          <ac:spMkLst>
            <pc:docMk/>
            <pc:sldMk cId="3553453876" sldId="261"/>
            <ac:spMk id="24" creationId="{98D29357-FA32-46FD-A56B-25FAF92990C2}"/>
          </ac:spMkLst>
        </pc:spChg>
        <pc:grpChg chg="del">
          <ac:chgData name="신 도현" userId="2ed1ef2876d933b1" providerId="LiveId" clId="{9FA7E01E-84AC-4843-838D-7EEEEAF7A82A}" dt="2021-07-24T02:01:06.405" v="47" actId="478"/>
          <ac:grpSpMkLst>
            <pc:docMk/>
            <pc:sldMk cId="3553453876" sldId="261"/>
            <ac:grpSpMk id="7" creationId="{A856D86C-1BC0-4D8F-A09E-754D0713D44F}"/>
          </ac:grpSpMkLst>
        </pc:grpChg>
        <pc:grpChg chg="del">
          <ac:chgData name="신 도현" userId="2ed1ef2876d933b1" providerId="LiveId" clId="{9FA7E01E-84AC-4843-838D-7EEEEAF7A82A}" dt="2021-07-24T02:01:06.405" v="47" actId="478"/>
          <ac:grpSpMkLst>
            <pc:docMk/>
            <pc:sldMk cId="3553453876" sldId="261"/>
            <ac:grpSpMk id="19" creationId="{82D71FE5-60D8-4363-98F9-2FE4E7A27D95}"/>
          </ac:grpSpMkLst>
        </pc:grpChg>
        <pc:grpChg chg="del">
          <ac:chgData name="신 도현" userId="2ed1ef2876d933b1" providerId="LiveId" clId="{9FA7E01E-84AC-4843-838D-7EEEEAF7A82A}" dt="2021-07-24T02:01:06.405" v="47" actId="478"/>
          <ac:grpSpMkLst>
            <pc:docMk/>
            <pc:sldMk cId="3553453876" sldId="261"/>
            <ac:grpSpMk id="22" creationId="{2589B3AB-7E97-42D0-9C35-59E8479B1F6B}"/>
          </ac:grpSpMkLst>
        </pc:grpChg>
        <pc:grpChg chg="del">
          <ac:chgData name="신 도현" userId="2ed1ef2876d933b1" providerId="LiveId" clId="{9FA7E01E-84AC-4843-838D-7EEEEAF7A82A}" dt="2021-07-24T02:01:06.405" v="47" actId="478"/>
          <ac:grpSpMkLst>
            <pc:docMk/>
            <pc:sldMk cId="3553453876" sldId="261"/>
            <ac:grpSpMk id="27" creationId="{8B933945-5632-4E61-83D2-52FF280055FC}"/>
          </ac:grpSpMkLst>
        </pc:grpChg>
        <pc:picChg chg="add mod">
          <ac:chgData name="신 도현" userId="2ed1ef2876d933b1" providerId="LiveId" clId="{9FA7E01E-84AC-4843-838D-7EEEEAF7A82A}" dt="2021-07-24T02:04:29.715" v="68" actId="1076"/>
          <ac:picMkLst>
            <pc:docMk/>
            <pc:sldMk cId="3553453876" sldId="261"/>
            <ac:picMk id="3" creationId="{326E049F-D8DA-4FBD-BE64-DAADC12A9BEE}"/>
          </ac:picMkLst>
        </pc:picChg>
      </pc:sldChg>
      <pc:sldChg chg="addSp delSp modSp add mod">
        <pc:chgData name="신 도현" userId="2ed1ef2876d933b1" providerId="LiveId" clId="{9FA7E01E-84AC-4843-838D-7EEEEAF7A82A}" dt="2021-07-24T02:06:14.531" v="93" actId="14100"/>
        <pc:sldMkLst>
          <pc:docMk/>
          <pc:sldMk cId="1993061071" sldId="262"/>
        </pc:sldMkLst>
        <pc:spChg chg="mod">
          <ac:chgData name="신 도현" userId="2ed1ef2876d933b1" providerId="LiveId" clId="{9FA7E01E-84AC-4843-838D-7EEEEAF7A82A}" dt="2021-07-24T02:06:14.531" v="93" actId="14100"/>
          <ac:spMkLst>
            <pc:docMk/>
            <pc:sldMk cId="1993061071" sldId="262"/>
            <ac:spMk id="11" creationId="{00795852-8ED9-4ABF-B1C0-8129074C1D55}"/>
          </ac:spMkLst>
        </pc:spChg>
        <pc:spChg chg="mod">
          <ac:chgData name="신 도현" userId="2ed1ef2876d933b1" providerId="LiveId" clId="{9FA7E01E-84AC-4843-838D-7EEEEAF7A82A}" dt="2021-07-24T02:06:01.256" v="89" actId="14100"/>
          <ac:spMkLst>
            <pc:docMk/>
            <pc:sldMk cId="1993061071" sldId="262"/>
            <ac:spMk id="23" creationId="{3296FCD7-9447-4E7A-B7F6-D670D292BF8C}"/>
          </ac:spMkLst>
        </pc:spChg>
        <pc:picChg chg="del">
          <ac:chgData name="신 도현" userId="2ed1ef2876d933b1" providerId="LiveId" clId="{9FA7E01E-84AC-4843-838D-7EEEEAF7A82A}" dt="2021-07-24T02:05:40.211" v="75" actId="478"/>
          <ac:picMkLst>
            <pc:docMk/>
            <pc:sldMk cId="1993061071" sldId="262"/>
            <ac:picMk id="3" creationId="{326E049F-D8DA-4FBD-BE64-DAADC12A9BEE}"/>
          </ac:picMkLst>
        </pc:picChg>
        <pc:picChg chg="add mod ord">
          <ac:chgData name="신 도현" userId="2ed1ef2876d933b1" providerId="LiveId" clId="{9FA7E01E-84AC-4843-838D-7EEEEAF7A82A}" dt="2021-07-24T02:06:06.635" v="91" actId="1076"/>
          <ac:picMkLst>
            <pc:docMk/>
            <pc:sldMk cId="1993061071" sldId="262"/>
            <ac:picMk id="4" creationId="{A178E481-0356-45EB-9B8F-65E3F3E914EC}"/>
          </ac:picMkLst>
        </pc:picChg>
      </pc:sldChg>
      <pc:sldChg chg="addSp delSp modSp add mod">
        <pc:chgData name="신 도현" userId="2ed1ef2876d933b1" providerId="LiveId" clId="{9FA7E01E-84AC-4843-838D-7EEEEAF7A82A}" dt="2021-07-24T02:26:21.164" v="1003" actId="1076"/>
        <pc:sldMkLst>
          <pc:docMk/>
          <pc:sldMk cId="661414876" sldId="263"/>
        </pc:sldMkLst>
        <pc:spChg chg="add mod">
          <ac:chgData name="신 도현" userId="2ed1ef2876d933b1" providerId="LiveId" clId="{9FA7E01E-84AC-4843-838D-7EEEEAF7A82A}" dt="2021-07-24T02:26:01.487" v="996" actId="1076"/>
          <ac:spMkLst>
            <pc:docMk/>
            <pc:sldMk cId="661414876" sldId="263"/>
            <ac:spMk id="2" creationId="{9238B2C5-7DDE-4FAA-830E-97058A840F9B}"/>
          </ac:spMkLst>
        </pc:spChg>
        <pc:spChg chg="add mod">
          <ac:chgData name="신 도현" userId="2ed1ef2876d933b1" providerId="LiveId" clId="{9FA7E01E-84AC-4843-838D-7EEEEAF7A82A}" dt="2021-07-24T02:25:42.971" v="993" actId="1076"/>
          <ac:spMkLst>
            <pc:docMk/>
            <pc:sldMk cId="661414876" sldId="263"/>
            <ac:spMk id="3" creationId="{99873017-5DAD-4477-B122-3881A08D7B6C}"/>
          </ac:spMkLst>
        </pc:spChg>
        <pc:spChg chg="add mod">
          <ac:chgData name="신 도현" userId="2ed1ef2876d933b1" providerId="LiveId" clId="{9FA7E01E-84AC-4843-838D-7EEEEAF7A82A}" dt="2021-07-24T02:25:45.974" v="994" actId="1076"/>
          <ac:spMkLst>
            <pc:docMk/>
            <pc:sldMk cId="661414876" sldId="263"/>
            <ac:spMk id="9" creationId="{B8535A95-AB8E-46D7-8610-387BA3987BFF}"/>
          </ac:spMkLst>
        </pc:spChg>
        <pc:spChg chg="del">
          <ac:chgData name="신 도현" userId="2ed1ef2876d933b1" providerId="LiveId" clId="{9FA7E01E-84AC-4843-838D-7EEEEAF7A82A}" dt="2021-07-24T02:07:14.880" v="103" actId="478"/>
          <ac:spMkLst>
            <pc:docMk/>
            <pc:sldMk cId="661414876" sldId="263"/>
            <ac:spMk id="11" creationId="{00795852-8ED9-4ABF-B1C0-8129074C1D55}"/>
          </ac:spMkLst>
        </pc:spChg>
        <pc:spChg chg="add mod">
          <ac:chgData name="신 도현" userId="2ed1ef2876d933b1" providerId="LiveId" clId="{9FA7E01E-84AC-4843-838D-7EEEEAF7A82A}" dt="2021-07-24T02:25:55.210" v="995" actId="1076"/>
          <ac:spMkLst>
            <pc:docMk/>
            <pc:sldMk cId="661414876" sldId="263"/>
            <ac:spMk id="12" creationId="{D0517E7C-0D30-47A3-B384-5E738051739F}"/>
          </ac:spMkLst>
        </pc:spChg>
        <pc:spChg chg="add mod">
          <ac:chgData name="신 도현" userId="2ed1ef2876d933b1" providerId="LiveId" clId="{9FA7E01E-84AC-4843-838D-7EEEEAF7A82A}" dt="2021-07-24T02:26:21.164" v="1003" actId="1076"/>
          <ac:spMkLst>
            <pc:docMk/>
            <pc:sldMk cId="661414876" sldId="263"/>
            <ac:spMk id="13" creationId="{8AEE350D-A5B0-4174-9D3C-DB284F321E02}"/>
          </ac:spMkLst>
        </pc:spChg>
        <pc:spChg chg="del">
          <ac:chgData name="신 도현" userId="2ed1ef2876d933b1" providerId="LiveId" clId="{9FA7E01E-84AC-4843-838D-7EEEEAF7A82A}" dt="2021-07-24T02:07:15.581" v="104" actId="478"/>
          <ac:spMkLst>
            <pc:docMk/>
            <pc:sldMk cId="661414876" sldId="263"/>
            <ac:spMk id="23" creationId="{3296FCD7-9447-4E7A-B7F6-D670D292BF8C}"/>
          </ac:spMkLst>
        </pc:spChg>
        <pc:picChg chg="del">
          <ac:chgData name="신 도현" userId="2ed1ef2876d933b1" providerId="LiveId" clId="{9FA7E01E-84AC-4843-838D-7EEEEAF7A82A}" dt="2021-07-24T02:07:12.803" v="102" actId="478"/>
          <ac:picMkLst>
            <pc:docMk/>
            <pc:sldMk cId="661414876" sldId="263"/>
            <ac:picMk id="4" creationId="{A178E481-0356-45EB-9B8F-65E3F3E914EC}"/>
          </ac:picMkLst>
        </pc:picChg>
      </pc:sldChg>
      <pc:sldChg chg="addSp delSp modSp add mod">
        <pc:chgData name="신 도현" userId="2ed1ef2876d933b1" providerId="LiveId" clId="{9FA7E01E-84AC-4843-838D-7EEEEAF7A82A}" dt="2021-07-26T15:31:43.235" v="2549" actId="1076"/>
        <pc:sldMkLst>
          <pc:docMk/>
          <pc:sldMk cId="2620409520" sldId="264"/>
        </pc:sldMkLst>
        <pc:spChg chg="del">
          <ac:chgData name="신 도현" userId="2ed1ef2876d933b1" providerId="LiveId" clId="{9FA7E01E-84AC-4843-838D-7EEEEAF7A82A}" dt="2021-07-24T02:27:16.829" v="1038" actId="478"/>
          <ac:spMkLst>
            <pc:docMk/>
            <pc:sldMk cId="2620409520" sldId="264"/>
            <ac:spMk id="2" creationId="{9238B2C5-7DDE-4FAA-830E-97058A840F9B}"/>
          </ac:spMkLst>
        </pc:spChg>
        <pc:spChg chg="del">
          <ac:chgData name="신 도현" userId="2ed1ef2876d933b1" providerId="LiveId" clId="{9FA7E01E-84AC-4843-838D-7EEEEAF7A82A}" dt="2021-07-24T02:27:16.829" v="1038" actId="478"/>
          <ac:spMkLst>
            <pc:docMk/>
            <pc:sldMk cId="2620409520" sldId="264"/>
            <ac:spMk id="3" creationId="{99873017-5DAD-4477-B122-3881A08D7B6C}"/>
          </ac:spMkLst>
        </pc:spChg>
        <pc:spChg chg="add mod">
          <ac:chgData name="신 도현" userId="2ed1ef2876d933b1" providerId="LiveId" clId="{9FA7E01E-84AC-4843-838D-7EEEEAF7A82A}" dt="2021-07-26T15:30:41.039" v="2428" actId="20577"/>
          <ac:spMkLst>
            <pc:docMk/>
            <pc:sldMk cId="2620409520" sldId="264"/>
            <ac:spMk id="4" creationId="{5F45D20F-2FAD-4153-A217-20E3016F0758}"/>
          </ac:spMkLst>
        </pc:spChg>
        <pc:spChg chg="mod">
          <ac:chgData name="신 도현" userId="2ed1ef2876d933b1" providerId="LiveId" clId="{9FA7E01E-84AC-4843-838D-7EEEEAF7A82A}" dt="2021-07-24T02:27:14.564" v="1037"/>
          <ac:spMkLst>
            <pc:docMk/>
            <pc:sldMk cId="2620409520" sldId="264"/>
            <ac:spMk id="5" creationId="{25A5DB54-9069-4AD1-A72E-4BDB68826E31}"/>
          </ac:spMkLst>
        </pc:spChg>
        <pc:spChg chg="add mod">
          <ac:chgData name="신 도현" userId="2ed1ef2876d933b1" providerId="LiveId" clId="{9FA7E01E-84AC-4843-838D-7EEEEAF7A82A}" dt="2021-07-26T15:07:40.619" v="1045" actId="14100"/>
          <ac:spMkLst>
            <pc:docMk/>
            <pc:sldMk cId="2620409520" sldId="264"/>
            <ac:spMk id="7" creationId="{2242511B-D0BF-465E-A5AA-CA01C094E099}"/>
          </ac:spMkLst>
        </pc:spChg>
        <pc:spChg chg="add mod">
          <ac:chgData name="신 도현" userId="2ed1ef2876d933b1" providerId="LiveId" clId="{9FA7E01E-84AC-4843-838D-7EEEEAF7A82A}" dt="2021-07-26T15:31:43.235" v="2549" actId="1076"/>
          <ac:spMkLst>
            <pc:docMk/>
            <pc:sldMk cId="2620409520" sldId="264"/>
            <ac:spMk id="8" creationId="{05BB2E34-BD38-4C01-A3DA-EEA7E4147B13}"/>
          </ac:spMkLst>
        </pc:spChg>
        <pc:spChg chg="add mod">
          <ac:chgData name="신 도현" userId="2ed1ef2876d933b1" providerId="LiveId" clId="{9FA7E01E-84AC-4843-838D-7EEEEAF7A82A}" dt="2021-07-26T15:08:21.298" v="1101" actId="14100"/>
          <ac:spMkLst>
            <pc:docMk/>
            <pc:sldMk cId="2620409520" sldId="264"/>
            <ac:spMk id="9" creationId="{A353FC56-B0EE-4689-BCCC-075AFEB912B5}"/>
          </ac:spMkLst>
        </pc:spChg>
        <pc:spChg chg="del">
          <ac:chgData name="신 도현" userId="2ed1ef2876d933b1" providerId="LiveId" clId="{9FA7E01E-84AC-4843-838D-7EEEEAF7A82A}" dt="2021-07-24T02:27:16.829" v="1038" actId="478"/>
          <ac:spMkLst>
            <pc:docMk/>
            <pc:sldMk cId="2620409520" sldId="264"/>
            <ac:spMk id="9" creationId="{B8535A95-AB8E-46D7-8610-387BA3987BFF}"/>
          </ac:spMkLst>
        </pc:spChg>
        <pc:spChg chg="add mod">
          <ac:chgData name="신 도현" userId="2ed1ef2876d933b1" providerId="LiveId" clId="{9FA7E01E-84AC-4843-838D-7EEEEAF7A82A}" dt="2021-07-26T15:30:46.952" v="2430" actId="1076"/>
          <ac:spMkLst>
            <pc:docMk/>
            <pc:sldMk cId="2620409520" sldId="264"/>
            <ac:spMk id="11" creationId="{18C12AFF-A540-4C37-912B-C161CF42758D}"/>
          </ac:spMkLst>
        </pc:spChg>
        <pc:spChg chg="del">
          <ac:chgData name="신 도현" userId="2ed1ef2876d933b1" providerId="LiveId" clId="{9FA7E01E-84AC-4843-838D-7EEEEAF7A82A}" dt="2021-07-24T02:27:16.829" v="1038" actId="478"/>
          <ac:spMkLst>
            <pc:docMk/>
            <pc:sldMk cId="2620409520" sldId="264"/>
            <ac:spMk id="12" creationId="{D0517E7C-0D30-47A3-B384-5E738051739F}"/>
          </ac:spMkLst>
        </pc:spChg>
        <pc:spChg chg="del">
          <ac:chgData name="신 도현" userId="2ed1ef2876d933b1" providerId="LiveId" clId="{9FA7E01E-84AC-4843-838D-7EEEEAF7A82A}" dt="2021-07-24T02:27:16.829" v="1038" actId="478"/>
          <ac:spMkLst>
            <pc:docMk/>
            <pc:sldMk cId="2620409520" sldId="264"/>
            <ac:spMk id="13" creationId="{8AEE350D-A5B0-4174-9D3C-DB284F321E02}"/>
          </ac:spMkLst>
        </pc:spChg>
        <pc:picChg chg="add mod">
          <ac:chgData name="신 도현" userId="2ed1ef2876d933b1" providerId="LiveId" clId="{9FA7E01E-84AC-4843-838D-7EEEEAF7A82A}" dt="2021-07-26T15:07:21.540" v="1042" actId="1076"/>
          <ac:picMkLst>
            <pc:docMk/>
            <pc:sldMk cId="2620409520" sldId="264"/>
            <ac:picMk id="3" creationId="{EBE3F7AA-F4F9-49CD-B9FA-001D9FB433FC}"/>
          </ac:picMkLst>
        </pc:picChg>
      </pc:sldChg>
      <pc:sldChg chg="addSp delSp modSp add mod">
        <pc:chgData name="신 도현" userId="2ed1ef2876d933b1" providerId="LiveId" clId="{9FA7E01E-84AC-4843-838D-7EEEEAF7A82A}" dt="2021-07-26T15:18:50.212" v="1461" actId="207"/>
        <pc:sldMkLst>
          <pc:docMk/>
          <pc:sldMk cId="1660714045" sldId="265"/>
        </pc:sldMkLst>
        <pc:spChg chg="mod">
          <ac:chgData name="신 도현" userId="2ed1ef2876d933b1" providerId="LiveId" clId="{9FA7E01E-84AC-4843-838D-7EEEEAF7A82A}" dt="2021-07-26T15:11:48.013" v="1180" actId="1076"/>
          <ac:spMkLst>
            <pc:docMk/>
            <pc:sldMk cId="1660714045" sldId="265"/>
            <ac:spMk id="4" creationId="{5F45D20F-2FAD-4153-A217-20E3016F0758}"/>
          </ac:spMkLst>
        </pc:spChg>
        <pc:spChg chg="del mod">
          <ac:chgData name="신 도현" userId="2ed1ef2876d933b1" providerId="LiveId" clId="{9FA7E01E-84AC-4843-838D-7EEEEAF7A82A}" dt="2021-07-26T15:12:33.775" v="1197" actId="478"/>
          <ac:spMkLst>
            <pc:docMk/>
            <pc:sldMk cId="1660714045" sldId="265"/>
            <ac:spMk id="7" creationId="{2242511B-D0BF-465E-A5AA-CA01C094E099}"/>
          </ac:spMkLst>
        </pc:spChg>
        <pc:spChg chg="mod">
          <ac:chgData name="신 도현" userId="2ed1ef2876d933b1" providerId="LiveId" clId="{9FA7E01E-84AC-4843-838D-7EEEEAF7A82A}" dt="2021-07-26T15:18:06.681" v="1447" actId="208"/>
          <ac:spMkLst>
            <pc:docMk/>
            <pc:sldMk cId="1660714045" sldId="265"/>
            <ac:spMk id="9" creationId="{A353FC56-B0EE-4689-BCCC-075AFEB912B5}"/>
          </ac:spMkLst>
        </pc:spChg>
        <pc:spChg chg="del mod">
          <ac:chgData name="신 도현" userId="2ed1ef2876d933b1" providerId="LiveId" clId="{9FA7E01E-84AC-4843-838D-7EEEEAF7A82A}" dt="2021-07-26T15:12:20.624" v="1193" actId="478"/>
          <ac:spMkLst>
            <pc:docMk/>
            <pc:sldMk cId="1660714045" sldId="265"/>
            <ac:spMk id="11" creationId="{18C12AFF-A540-4C37-912B-C161CF42758D}"/>
          </ac:spMkLst>
        </pc:spChg>
        <pc:spChg chg="add mod">
          <ac:chgData name="신 도현" userId="2ed1ef2876d933b1" providerId="LiveId" clId="{9FA7E01E-84AC-4843-838D-7EEEEAF7A82A}" dt="2021-07-26T15:18:50.212" v="1461" actId="207"/>
          <ac:spMkLst>
            <pc:docMk/>
            <pc:sldMk cId="1660714045" sldId="265"/>
            <ac:spMk id="14" creationId="{3691C04E-748C-448A-9CE6-6AD0AE9B5B92}"/>
          </ac:spMkLst>
        </pc:spChg>
        <pc:spChg chg="add mod">
          <ac:chgData name="신 도현" userId="2ed1ef2876d933b1" providerId="LiveId" clId="{9FA7E01E-84AC-4843-838D-7EEEEAF7A82A}" dt="2021-07-26T15:18:21.601" v="1451" actId="208"/>
          <ac:spMkLst>
            <pc:docMk/>
            <pc:sldMk cId="1660714045" sldId="265"/>
            <ac:spMk id="15" creationId="{AD553140-9482-4703-A46C-491113B34D04}"/>
          </ac:spMkLst>
        </pc:spChg>
        <pc:spChg chg="add mod">
          <ac:chgData name="신 도현" userId="2ed1ef2876d933b1" providerId="LiveId" clId="{9FA7E01E-84AC-4843-838D-7EEEEAF7A82A}" dt="2021-07-26T15:18:30.957" v="1456" actId="14100"/>
          <ac:spMkLst>
            <pc:docMk/>
            <pc:sldMk cId="1660714045" sldId="265"/>
            <ac:spMk id="16" creationId="{97BE95A4-9ECB-46F4-95B9-2AD74B413028}"/>
          </ac:spMkLst>
        </pc:spChg>
        <pc:spChg chg="add mod">
          <ac:chgData name="신 도현" userId="2ed1ef2876d933b1" providerId="LiveId" clId="{9FA7E01E-84AC-4843-838D-7EEEEAF7A82A}" dt="2021-07-26T15:18:38.112" v="1459" actId="14100"/>
          <ac:spMkLst>
            <pc:docMk/>
            <pc:sldMk cId="1660714045" sldId="265"/>
            <ac:spMk id="18" creationId="{DD29638F-2B85-4D13-93C4-D36A3C8A9E53}"/>
          </ac:spMkLst>
        </pc:spChg>
        <pc:picChg chg="del">
          <ac:chgData name="신 도현" userId="2ed1ef2876d933b1" providerId="LiveId" clId="{9FA7E01E-84AC-4843-838D-7EEEEAF7A82A}" dt="2021-07-26T15:11:31.847" v="1161" actId="478"/>
          <ac:picMkLst>
            <pc:docMk/>
            <pc:sldMk cId="1660714045" sldId="265"/>
            <ac:picMk id="3" creationId="{EBE3F7AA-F4F9-49CD-B9FA-001D9FB433FC}"/>
          </ac:picMkLst>
        </pc:picChg>
        <pc:picChg chg="add mod ord">
          <ac:chgData name="신 도현" userId="2ed1ef2876d933b1" providerId="LiveId" clId="{9FA7E01E-84AC-4843-838D-7EEEEAF7A82A}" dt="2021-07-26T15:13:12.915" v="1204" actId="692"/>
          <ac:picMkLst>
            <pc:docMk/>
            <pc:sldMk cId="1660714045" sldId="265"/>
            <ac:picMk id="8" creationId="{DA8B50F9-A654-4F87-8063-D8EB798BECEA}"/>
          </ac:picMkLst>
        </pc:picChg>
        <pc:picChg chg="add mod">
          <ac:chgData name="신 도현" userId="2ed1ef2876d933b1" providerId="LiveId" clId="{9FA7E01E-84AC-4843-838D-7EEEEAF7A82A}" dt="2021-07-26T15:13:06.072" v="1203" actId="692"/>
          <ac:picMkLst>
            <pc:docMk/>
            <pc:sldMk cId="1660714045" sldId="265"/>
            <ac:picMk id="13" creationId="{8AB93B65-964D-468B-96A3-BF2689E3961A}"/>
          </ac:picMkLst>
        </pc:picChg>
        <pc:picChg chg="add mod">
          <ac:chgData name="신 도현" userId="2ed1ef2876d933b1" providerId="LiveId" clId="{9FA7E01E-84AC-4843-838D-7EEEEAF7A82A}" dt="2021-07-26T15:18:24.210" v="1454" actId="571"/>
          <ac:picMkLst>
            <pc:docMk/>
            <pc:sldMk cId="1660714045" sldId="265"/>
            <ac:picMk id="17" creationId="{CCC60835-3B52-4009-952F-0DC2455FA730}"/>
          </ac:picMkLst>
        </pc:picChg>
      </pc:sldChg>
      <pc:sldChg chg="addSp delSp modSp add mod">
        <pc:chgData name="신 도현" userId="2ed1ef2876d933b1" providerId="LiveId" clId="{9FA7E01E-84AC-4843-838D-7EEEEAF7A82A}" dt="2021-07-26T15:18:57.814" v="1463" actId="207"/>
        <pc:sldMkLst>
          <pc:docMk/>
          <pc:sldMk cId="2722592363" sldId="266"/>
        </pc:sldMkLst>
        <pc:spChg chg="del mod">
          <ac:chgData name="신 도현" userId="2ed1ef2876d933b1" providerId="LiveId" clId="{9FA7E01E-84AC-4843-838D-7EEEEAF7A82A}" dt="2021-07-26T15:15:18.855" v="1367" actId="478"/>
          <ac:spMkLst>
            <pc:docMk/>
            <pc:sldMk cId="2722592363" sldId="266"/>
            <ac:spMk id="4" creationId="{5F45D20F-2FAD-4153-A217-20E3016F0758}"/>
          </ac:spMkLst>
        </pc:spChg>
        <pc:spChg chg="add mod">
          <ac:chgData name="신 도현" userId="2ed1ef2876d933b1" providerId="LiveId" clId="{9FA7E01E-84AC-4843-838D-7EEEEAF7A82A}" dt="2021-07-26T15:18:55.396" v="1462" actId="207"/>
          <ac:spMkLst>
            <pc:docMk/>
            <pc:sldMk cId="2722592363" sldId="266"/>
            <ac:spMk id="7" creationId="{3097017D-FC80-4AA6-A1A2-FDC675C55AE7}"/>
          </ac:spMkLst>
        </pc:spChg>
        <pc:spChg chg="mod">
          <ac:chgData name="신 도현" userId="2ed1ef2876d933b1" providerId="LiveId" clId="{9FA7E01E-84AC-4843-838D-7EEEEAF7A82A}" dt="2021-07-26T15:15:30.747" v="1370" actId="14100"/>
          <ac:spMkLst>
            <pc:docMk/>
            <pc:sldMk cId="2722592363" sldId="266"/>
            <ac:spMk id="9" creationId="{A353FC56-B0EE-4689-BCCC-075AFEB912B5}"/>
          </ac:spMkLst>
        </pc:spChg>
        <pc:spChg chg="del">
          <ac:chgData name="신 도현" userId="2ed1ef2876d933b1" providerId="LiveId" clId="{9FA7E01E-84AC-4843-838D-7EEEEAF7A82A}" dt="2021-07-26T15:15:05.706" v="1362" actId="478"/>
          <ac:spMkLst>
            <pc:docMk/>
            <pc:sldMk cId="2722592363" sldId="266"/>
            <ac:spMk id="14" creationId="{3691C04E-748C-448A-9CE6-6AD0AE9B5B92}"/>
          </ac:spMkLst>
        </pc:spChg>
        <pc:spChg chg="add mod">
          <ac:chgData name="신 도현" userId="2ed1ef2876d933b1" providerId="LiveId" clId="{9FA7E01E-84AC-4843-838D-7EEEEAF7A82A}" dt="2021-07-26T15:15:49.017" v="1382" actId="14100"/>
          <ac:spMkLst>
            <pc:docMk/>
            <pc:sldMk cId="2722592363" sldId="266"/>
            <ac:spMk id="15" creationId="{E235B7D4-C775-4A87-9A64-371F98D42938}"/>
          </ac:spMkLst>
        </pc:spChg>
        <pc:spChg chg="add mod">
          <ac:chgData name="신 도현" userId="2ed1ef2876d933b1" providerId="LiveId" clId="{9FA7E01E-84AC-4843-838D-7EEEEAF7A82A}" dt="2021-07-26T15:18:57.814" v="1463" actId="207"/>
          <ac:spMkLst>
            <pc:docMk/>
            <pc:sldMk cId="2722592363" sldId="266"/>
            <ac:spMk id="16" creationId="{45961C2B-C96B-420F-9530-5CD15859EE6A}"/>
          </ac:spMkLst>
        </pc:spChg>
        <pc:picChg chg="add mod ord">
          <ac:chgData name="신 도현" userId="2ed1ef2876d933b1" providerId="LiveId" clId="{9FA7E01E-84AC-4843-838D-7EEEEAF7A82A}" dt="2021-07-26T15:15:40.178" v="1379" actId="1076"/>
          <ac:picMkLst>
            <pc:docMk/>
            <pc:sldMk cId="2722592363" sldId="266"/>
            <ac:picMk id="3" creationId="{C1654596-6800-49FC-8B4C-169E21FEC421}"/>
          </ac:picMkLst>
        </pc:picChg>
        <pc:picChg chg="del">
          <ac:chgData name="신 도현" userId="2ed1ef2876d933b1" providerId="LiveId" clId="{9FA7E01E-84AC-4843-838D-7EEEEAF7A82A}" dt="2021-07-26T15:15:04.676" v="1360" actId="478"/>
          <ac:picMkLst>
            <pc:docMk/>
            <pc:sldMk cId="2722592363" sldId="266"/>
            <ac:picMk id="8" creationId="{DA8B50F9-A654-4F87-8063-D8EB798BECEA}"/>
          </ac:picMkLst>
        </pc:picChg>
        <pc:picChg chg="add del mod">
          <ac:chgData name="신 도현" userId="2ed1ef2876d933b1" providerId="LiveId" clId="{9FA7E01E-84AC-4843-838D-7EEEEAF7A82A}" dt="2021-07-26T15:16:23.795" v="1399" actId="478"/>
          <ac:picMkLst>
            <pc:docMk/>
            <pc:sldMk cId="2722592363" sldId="266"/>
            <ac:picMk id="12" creationId="{AE98BC3D-E0C8-4A86-9588-5C5BAB128FDF}"/>
          </ac:picMkLst>
        </pc:picChg>
        <pc:picChg chg="del">
          <ac:chgData name="신 도현" userId="2ed1ef2876d933b1" providerId="LiveId" clId="{9FA7E01E-84AC-4843-838D-7EEEEAF7A82A}" dt="2021-07-26T15:15:05.025" v="1361" actId="478"/>
          <ac:picMkLst>
            <pc:docMk/>
            <pc:sldMk cId="2722592363" sldId="266"/>
            <ac:picMk id="13" creationId="{8AB93B65-964D-468B-96A3-BF2689E3961A}"/>
          </ac:picMkLst>
        </pc:picChg>
      </pc:sldChg>
      <pc:sldChg chg="addSp delSp modSp add mod">
        <pc:chgData name="신 도현" userId="2ed1ef2876d933b1" providerId="LiveId" clId="{9FA7E01E-84AC-4843-838D-7EEEEAF7A82A}" dt="2021-07-26T15:19:01.729" v="1464" actId="207"/>
        <pc:sldMkLst>
          <pc:docMk/>
          <pc:sldMk cId="24139306" sldId="267"/>
        </pc:sldMkLst>
        <pc:spChg chg="mod">
          <ac:chgData name="신 도현" userId="2ed1ef2876d933b1" providerId="LiveId" clId="{9FA7E01E-84AC-4843-838D-7EEEEAF7A82A}" dt="2021-07-26T15:17:51.060" v="1446" actId="207"/>
          <ac:spMkLst>
            <pc:docMk/>
            <pc:sldMk cId="24139306" sldId="267"/>
            <ac:spMk id="7" creationId="{3097017D-FC80-4AA6-A1A2-FDC675C55AE7}"/>
          </ac:spMkLst>
        </pc:spChg>
        <pc:spChg chg="del">
          <ac:chgData name="신 도현" userId="2ed1ef2876d933b1" providerId="LiveId" clId="{9FA7E01E-84AC-4843-838D-7EEEEAF7A82A}" dt="2021-07-26T15:16:29.439" v="1402" actId="478"/>
          <ac:spMkLst>
            <pc:docMk/>
            <pc:sldMk cId="24139306" sldId="267"/>
            <ac:spMk id="9" creationId="{A353FC56-B0EE-4689-BCCC-075AFEB912B5}"/>
          </ac:spMkLst>
        </pc:spChg>
        <pc:spChg chg="add mod">
          <ac:chgData name="신 도현" userId="2ed1ef2876d933b1" providerId="LiveId" clId="{9FA7E01E-84AC-4843-838D-7EEEEAF7A82A}" dt="2021-07-26T15:17:43.165" v="1445" actId="692"/>
          <ac:spMkLst>
            <pc:docMk/>
            <pc:sldMk cId="24139306" sldId="267"/>
            <ac:spMk id="11" creationId="{27840746-1D3B-49B0-80F3-04D4A7AC3763}"/>
          </ac:spMkLst>
        </pc:spChg>
        <pc:spChg chg="mod">
          <ac:chgData name="신 도현" userId="2ed1ef2876d933b1" providerId="LiveId" clId="{9FA7E01E-84AC-4843-838D-7EEEEAF7A82A}" dt="2021-07-26T15:16:58.900" v="1415" actId="14100"/>
          <ac:spMkLst>
            <pc:docMk/>
            <pc:sldMk cId="24139306" sldId="267"/>
            <ac:spMk id="15" creationId="{E235B7D4-C775-4A87-9A64-371F98D42938}"/>
          </ac:spMkLst>
        </pc:spChg>
        <pc:spChg chg="mod">
          <ac:chgData name="신 도현" userId="2ed1ef2876d933b1" providerId="LiveId" clId="{9FA7E01E-84AC-4843-838D-7EEEEAF7A82A}" dt="2021-07-26T15:19:01.729" v="1464" actId="207"/>
          <ac:spMkLst>
            <pc:docMk/>
            <pc:sldMk cId="24139306" sldId="267"/>
            <ac:spMk id="16" creationId="{45961C2B-C96B-420F-9530-5CD15859EE6A}"/>
          </ac:spMkLst>
        </pc:spChg>
        <pc:picChg chg="del mod">
          <ac:chgData name="신 도현" userId="2ed1ef2876d933b1" providerId="LiveId" clId="{9FA7E01E-84AC-4843-838D-7EEEEAF7A82A}" dt="2021-07-26T15:16:27.978" v="1401" actId="478"/>
          <ac:picMkLst>
            <pc:docMk/>
            <pc:sldMk cId="24139306" sldId="267"/>
            <ac:picMk id="3" creationId="{C1654596-6800-49FC-8B4C-169E21FEC421}"/>
          </ac:picMkLst>
        </pc:picChg>
        <pc:picChg chg="mod ord">
          <ac:chgData name="신 도현" userId="2ed1ef2876d933b1" providerId="LiveId" clId="{9FA7E01E-84AC-4843-838D-7EEEEAF7A82A}" dt="2021-07-26T15:16:47.594" v="1412" actId="1076"/>
          <ac:picMkLst>
            <pc:docMk/>
            <pc:sldMk cId="24139306" sldId="267"/>
            <ac:picMk id="12" creationId="{AE98BC3D-E0C8-4A86-9588-5C5BAB128FDF}"/>
          </ac:picMkLst>
        </pc:picChg>
        <pc:picChg chg="add mod">
          <ac:chgData name="신 도현" userId="2ed1ef2876d933b1" providerId="LiveId" clId="{9FA7E01E-84AC-4843-838D-7EEEEAF7A82A}" dt="2021-07-26T15:17:09.418" v="1425" actId="571"/>
          <ac:picMkLst>
            <pc:docMk/>
            <pc:sldMk cId="24139306" sldId="267"/>
            <ac:picMk id="13" creationId="{7AB52730-DBDB-48EF-A9D1-9D061C989879}"/>
          </ac:picMkLst>
        </pc:picChg>
      </pc:sldChg>
      <pc:sldChg chg="addSp delSp modSp add mod">
        <pc:chgData name="신 도현" userId="2ed1ef2876d933b1" providerId="LiveId" clId="{9FA7E01E-84AC-4843-838D-7EEEEAF7A82A}" dt="2021-07-26T15:24:10.737" v="1775" actId="1036"/>
        <pc:sldMkLst>
          <pc:docMk/>
          <pc:sldMk cId="1109163209" sldId="268"/>
        </pc:sldMkLst>
        <pc:spChg chg="del">
          <ac:chgData name="신 도현" userId="2ed1ef2876d933b1" providerId="LiveId" clId="{9FA7E01E-84AC-4843-838D-7EEEEAF7A82A}" dt="2021-07-26T15:19:45.282" v="1468" actId="478"/>
          <ac:spMkLst>
            <pc:docMk/>
            <pc:sldMk cId="1109163209" sldId="268"/>
            <ac:spMk id="7" creationId="{3097017D-FC80-4AA6-A1A2-FDC675C55AE7}"/>
          </ac:spMkLst>
        </pc:spChg>
        <pc:spChg chg="del">
          <ac:chgData name="신 도현" userId="2ed1ef2876d933b1" providerId="LiveId" clId="{9FA7E01E-84AC-4843-838D-7EEEEAF7A82A}" dt="2021-07-26T15:19:44.233" v="1467" actId="478"/>
          <ac:spMkLst>
            <pc:docMk/>
            <pc:sldMk cId="1109163209" sldId="268"/>
            <ac:spMk id="11" creationId="{27840746-1D3B-49B0-80F3-04D4A7AC3763}"/>
          </ac:spMkLst>
        </pc:spChg>
        <pc:spChg chg="add mod">
          <ac:chgData name="신 도현" userId="2ed1ef2876d933b1" providerId="LiveId" clId="{9FA7E01E-84AC-4843-838D-7EEEEAF7A82A}" dt="2021-07-26T15:21:56.448" v="1761" actId="208"/>
          <ac:spMkLst>
            <pc:docMk/>
            <pc:sldMk cId="1109163209" sldId="268"/>
            <ac:spMk id="14" creationId="{4AE4AB9F-F2A3-4B4A-B101-C52D807D598F}"/>
          </ac:spMkLst>
        </pc:spChg>
        <pc:spChg chg="mod">
          <ac:chgData name="신 도현" userId="2ed1ef2876d933b1" providerId="LiveId" clId="{9FA7E01E-84AC-4843-838D-7EEEEAF7A82A}" dt="2021-07-26T15:22:01.961" v="1762" actId="208"/>
          <ac:spMkLst>
            <pc:docMk/>
            <pc:sldMk cId="1109163209" sldId="268"/>
            <ac:spMk id="15" creationId="{E235B7D4-C775-4A87-9A64-371F98D42938}"/>
          </ac:spMkLst>
        </pc:spChg>
        <pc:spChg chg="mod">
          <ac:chgData name="신 도현" userId="2ed1ef2876d933b1" providerId="LiveId" clId="{9FA7E01E-84AC-4843-838D-7EEEEAF7A82A}" dt="2021-07-26T15:22:05.227" v="1763" actId="20577"/>
          <ac:spMkLst>
            <pc:docMk/>
            <pc:sldMk cId="1109163209" sldId="268"/>
            <ac:spMk id="16" creationId="{45961C2B-C96B-420F-9530-5CD15859EE6A}"/>
          </ac:spMkLst>
        </pc:spChg>
        <pc:picChg chg="add del mod">
          <ac:chgData name="신 도현" userId="2ed1ef2876d933b1" providerId="LiveId" clId="{9FA7E01E-84AC-4843-838D-7EEEEAF7A82A}" dt="2021-07-26T15:19:58.922" v="1472" actId="478"/>
          <ac:picMkLst>
            <pc:docMk/>
            <pc:sldMk cId="1109163209" sldId="268"/>
            <ac:picMk id="3" creationId="{801AC504-4222-41D8-A3E3-83CB821CF40F}"/>
          </ac:picMkLst>
        </pc:picChg>
        <pc:picChg chg="add mod ord">
          <ac:chgData name="신 도현" userId="2ed1ef2876d933b1" providerId="LiveId" clId="{9FA7E01E-84AC-4843-838D-7EEEEAF7A82A}" dt="2021-07-26T15:24:10.737" v="1775" actId="1036"/>
          <ac:picMkLst>
            <pc:docMk/>
            <pc:sldMk cId="1109163209" sldId="268"/>
            <ac:picMk id="8" creationId="{3E2ECDDB-3100-4FFB-9195-5D0EA2A1EAB9}"/>
          </ac:picMkLst>
        </pc:picChg>
        <pc:picChg chg="del">
          <ac:chgData name="신 도현" userId="2ed1ef2876d933b1" providerId="LiveId" clId="{9FA7E01E-84AC-4843-838D-7EEEEAF7A82A}" dt="2021-07-26T15:19:43.301" v="1466" actId="478"/>
          <ac:picMkLst>
            <pc:docMk/>
            <pc:sldMk cId="1109163209" sldId="268"/>
            <ac:picMk id="12" creationId="{AE98BC3D-E0C8-4A86-9588-5C5BAB128FDF}"/>
          </ac:picMkLst>
        </pc:picChg>
        <pc:picChg chg="add del mod">
          <ac:chgData name="신 도현" userId="2ed1ef2876d933b1" providerId="LiveId" clId="{9FA7E01E-84AC-4843-838D-7EEEEAF7A82A}" dt="2021-07-26T15:23:49.176" v="1768" actId="478"/>
          <ac:picMkLst>
            <pc:docMk/>
            <pc:sldMk cId="1109163209" sldId="268"/>
            <ac:picMk id="13" creationId="{3A90C680-FB94-4F2D-83B4-4B11F72A7134}"/>
          </ac:picMkLst>
        </pc:picChg>
      </pc:sldChg>
      <pc:sldChg chg="addSp delSp modSp add mod">
        <pc:chgData name="신 도현" userId="2ed1ef2876d933b1" providerId="LiveId" clId="{9FA7E01E-84AC-4843-838D-7EEEEAF7A82A}" dt="2021-07-26T15:27:44.730" v="2293" actId="20577"/>
        <pc:sldMkLst>
          <pc:docMk/>
          <pc:sldMk cId="2353978123" sldId="269"/>
        </pc:sldMkLst>
        <pc:spChg chg="add del">
          <ac:chgData name="신 도현" userId="2ed1ef2876d933b1" providerId="LiveId" clId="{9FA7E01E-84AC-4843-838D-7EEEEAF7A82A}" dt="2021-07-26T15:26:31.974" v="2077" actId="478"/>
          <ac:spMkLst>
            <pc:docMk/>
            <pc:sldMk cId="2353978123" sldId="269"/>
            <ac:spMk id="2" creationId="{CF8141E7-CD5D-41D4-924A-DC8FD57469E7}"/>
          </ac:spMkLst>
        </pc:spChg>
        <pc:spChg chg="mod">
          <ac:chgData name="신 도현" userId="2ed1ef2876d933b1" providerId="LiveId" clId="{9FA7E01E-84AC-4843-838D-7EEEEAF7A82A}" dt="2021-07-26T15:24:06.832" v="1774" actId="14100"/>
          <ac:spMkLst>
            <pc:docMk/>
            <pc:sldMk cId="2353978123" sldId="269"/>
            <ac:spMk id="14" creationId="{4AE4AB9F-F2A3-4B4A-B101-C52D807D598F}"/>
          </ac:spMkLst>
        </pc:spChg>
        <pc:spChg chg="mod">
          <ac:chgData name="신 도현" userId="2ed1ef2876d933b1" providerId="LiveId" clId="{9FA7E01E-84AC-4843-838D-7EEEEAF7A82A}" dt="2021-07-26T15:24:29.567" v="1776" actId="14100"/>
          <ac:spMkLst>
            <pc:docMk/>
            <pc:sldMk cId="2353978123" sldId="269"/>
            <ac:spMk id="15" creationId="{E235B7D4-C775-4A87-9A64-371F98D42938}"/>
          </ac:spMkLst>
        </pc:spChg>
        <pc:spChg chg="mod">
          <ac:chgData name="신 도현" userId="2ed1ef2876d933b1" providerId="LiveId" clId="{9FA7E01E-84AC-4843-838D-7EEEEAF7A82A}" dt="2021-07-26T15:27:44.730" v="2293" actId="20577"/>
          <ac:spMkLst>
            <pc:docMk/>
            <pc:sldMk cId="2353978123" sldId="269"/>
            <ac:spMk id="16" creationId="{45961C2B-C96B-420F-9530-5CD15859EE6A}"/>
          </ac:spMkLst>
        </pc:spChg>
        <pc:picChg chg="del">
          <ac:chgData name="신 도현" userId="2ed1ef2876d933b1" providerId="LiveId" clId="{9FA7E01E-84AC-4843-838D-7EEEEAF7A82A}" dt="2021-07-26T15:23:53.609" v="1769" actId="478"/>
          <ac:picMkLst>
            <pc:docMk/>
            <pc:sldMk cId="2353978123" sldId="269"/>
            <ac:picMk id="8" creationId="{3E2ECDDB-3100-4FFB-9195-5D0EA2A1EAB9}"/>
          </ac:picMkLst>
        </pc:picChg>
        <pc:picChg chg="mod ord">
          <ac:chgData name="신 도현" userId="2ed1ef2876d933b1" providerId="LiveId" clId="{9FA7E01E-84AC-4843-838D-7EEEEAF7A82A}" dt="2021-07-26T15:24:04.097" v="1773" actId="1076"/>
          <ac:picMkLst>
            <pc:docMk/>
            <pc:sldMk cId="2353978123" sldId="269"/>
            <ac:picMk id="13" creationId="{3A90C680-FB94-4F2D-83B4-4B11F72A7134}"/>
          </ac:picMkLst>
        </pc:picChg>
      </pc:sldChg>
      <pc:sldChg chg="addSp delSp add del mod">
        <pc:chgData name="신 도현" userId="2ed1ef2876d933b1" providerId="LiveId" clId="{9FA7E01E-84AC-4843-838D-7EEEEAF7A82A}" dt="2021-07-26T15:27:04.995" v="2081" actId="47"/>
        <pc:sldMkLst>
          <pc:docMk/>
          <pc:sldMk cId="2203103163" sldId="270"/>
        </pc:sldMkLst>
        <pc:spChg chg="add del">
          <ac:chgData name="신 도현" userId="2ed1ef2876d933b1" providerId="LiveId" clId="{9FA7E01E-84AC-4843-838D-7EEEEAF7A82A}" dt="2021-07-26T15:26:53.014" v="2080" actId="478"/>
          <ac:spMkLst>
            <pc:docMk/>
            <pc:sldMk cId="2203103163" sldId="270"/>
            <ac:spMk id="2" creationId="{D93D2689-6DF4-4130-A46C-565A48C99BD1}"/>
          </ac:spMkLst>
        </pc:spChg>
      </pc:sldChg>
      <pc:sldChg chg="addSp delSp modSp add mod">
        <pc:chgData name="신 도현" userId="2ed1ef2876d933b1" providerId="LiveId" clId="{9FA7E01E-84AC-4843-838D-7EEEEAF7A82A}" dt="2021-07-28T06:38:09.619" v="2990" actId="20577"/>
        <pc:sldMkLst>
          <pc:docMk/>
          <pc:sldMk cId="2745440706" sldId="270"/>
        </pc:sldMkLst>
        <pc:spChg chg="add mod">
          <ac:chgData name="신 도현" userId="2ed1ef2876d933b1" providerId="LiveId" clId="{9FA7E01E-84AC-4843-838D-7EEEEAF7A82A}" dt="2021-07-28T06:38:09.619" v="2990" actId="20577"/>
          <ac:spMkLst>
            <pc:docMk/>
            <pc:sldMk cId="2745440706" sldId="270"/>
            <ac:spMk id="4" creationId="{607E2470-13E0-444D-99FC-0454FD688EF9}"/>
          </ac:spMkLst>
        </pc:spChg>
        <pc:spChg chg="mod">
          <ac:chgData name="신 도현" userId="2ed1ef2876d933b1" providerId="LiveId" clId="{9FA7E01E-84AC-4843-838D-7EEEEAF7A82A}" dt="2021-07-26T15:32:13.250" v="2570" actId="14100"/>
          <ac:spMkLst>
            <pc:docMk/>
            <pc:sldMk cId="2745440706" sldId="270"/>
            <ac:spMk id="5" creationId="{25A5DB54-9069-4AD1-A72E-4BDB68826E31}"/>
          </ac:spMkLst>
        </pc:spChg>
        <pc:spChg chg="add mod">
          <ac:chgData name="신 도현" userId="2ed1ef2876d933b1" providerId="LiveId" clId="{9FA7E01E-84AC-4843-838D-7EEEEAF7A82A}" dt="2021-07-27T14:39:41.220" v="2578" actId="208"/>
          <ac:spMkLst>
            <pc:docMk/>
            <pc:sldMk cId="2745440706" sldId="270"/>
            <ac:spMk id="7" creationId="{324FA681-8FCF-46CD-83F1-318364950756}"/>
          </ac:spMkLst>
        </pc:spChg>
        <pc:spChg chg="del">
          <ac:chgData name="신 도현" userId="2ed1ef2876d933b1" providerId="LiveId" clId="{9FA7E01E-84AC-4843-838D-7EEEEAF7A82A}" dt="2021-07-26T15:32:05.478" v="2552" actId="478"/>
          <ac:spMkLst>
            <pc:docMk/>
            <pc:sldMk cId="2745440706" sldId="270"/>
            <ac:spMk id="14" creationId="{4AE4AB9F-F2A3-4B4A-B101-C52D807D598F}"/>
          </ac:spMkLst>
        </pc:spChg>
        <pc:spChg chg="del">
          <ac:chgData name="신 도현" userId="2ed1ef2876d933b1" providerId="LiveId" clId="{9FA7E01E-84AC-4843-838D-7EEEEAF7A82A}" dt="2021-07-26T15:32:06.813" v="2553" actId="478"/>
          <ac:spMkLst>
            <pc:docMk/>
            <pc:sldMk cId="2745440706" sldId="270"/>
            <ac:spMk id="15" creationId="{E235B7D4-C775-4A87-9A64-371F98D42938}"/>
          </ac:spMkLst>
        </pc:spChg>
        <pc:spChg chg="del">
          <ac:chgData name="신 도현" userId="2ed1ef2876d933b1" providerId="LiveId" clId="{9FA7E01E-84AC-4843-838D-7EEEEAF7A82A}" dt="2021-07-26T15:32:05.478" v="2552" actId="478"/>
          <ac:spMkLst>
            <pc:docMk/>
            <pc:sldMk cId="2745440706" sldId="270"/>
            <ac:spMk id="16" creationId="{45961C2B-C96B-420F-9530-5CD15859EE6A}"/>
          </ac:spMkLst>
        </pc:spChg>
        <pc:picChg chg="add mod">
          <ac:chgData name="신 도현" userId="2ed1ef2876d933b1" providerId="LiveId" clId="{9FA7E01E-84AC-4843-838D-7EEEEAF7A82A}" dt="2021-07-27T14:39:28.403" v="2575" actId="1076"/>
          <ac:picMkLst>
            <pc:docMk/>
            <pc:sldMk cId="2745440706" sldId="270"/>
            <ac:picMk id="3" creationId="{D80EEB8C-8772-48F9-82B9-C13A19B33035}"/>
          </ac:picMkLst>
        </pc:picChg>
        <pc:picChg chg="del">
          <ac:chgData name="신 도현" userId="2ed1ef2876d933b1" providerId="LiveId" clId="{9FA7E01E-84AC-4843-838D-7EEEEAF7A82A}" dt="2021-07-26T15:32:04.265" v="2551" actId="478"/>
          <ac:picMkLst>
            <pc:docMk/>
            <pc:sldMk cId="2745440706" sldId="270"/>
            <ac:picMk id="13" creationId="{3A90C680-FB94-4F2D-83B4-4B11F72A7134}"/>
          </ac:picMkLst>
        </pc:picChg>
        <pc:cxnChg chg="mod">
          <ac:chgData name="신 도현" userId="2ed1ef2876d933b1" providerId="LiveId" clId="{9FA7E01E-84AC-4843-838D-7EEEEAF7A82A}" dt="2021-07-26T15:32:13.250" v="2570" actId="14100"/>
          <ac:cxnSpMkLst>
            <pc:docMk/>
            <pc:sldMk cId="2745440706" sldId="270"/>
            <ac:cxnSpMk id="6" creationId="{C1E53E15-27DD-433A-B6C9-36AF223C1C04}"/>
          </ac:cxnSpMkLst>
        </pc:cxnChg>
      </pc:sldChg>
      <pc:sldChg chg="addSp delSp modSp add mod">
        <pc:chgData name="신 도현" userId="2ed1ef2876d933b1" providerId="LiveId" clId="{9FA7E01E-84AC-4843-838D-7EEEEAF7A82A}" dt="2021-07-28T06:38:14.906" v="2993" actId="20577"/>
        <pc:sldMkLst>
          <pc:docMk/>
          <pc:sldMk cId="2436155070" sldId="271"/>
        </pc:sldMkLst>
        <pc:spChg chg="mod">
          <ac:chgData name="신 도현" userId="2ed1ef2876d933b1" providerId="LiveId" clId="{9FA7E01E-84AC-4843-838D-7EEEEAF7A82A}" dt="2021-07-28T06:38:14.906" v="2993" actId="20577"/>
          <ac:spMkLst>
            <pc:docMk/>
            <pc:sldMk cId="2436155070" sldId="271"/>
            <ac:spMk id="4" creationId="{607E2470-13E0-444D-99FC-0454FD688EF9}"/>
          </ac:spMkLst>
        </pc:spChg>
        <pc:spChg chg="del">
          <ac:chgData name="신 도현" userId="2ed1ef2876d933b1" providerId="LiveId" clId="{9FA7E01E-84AC-4843-838D-7EEEEAF7A82A}" dt="2021-07-28T06:34:37.605" v="2659" actId="478"/>
          <ac:spMkLst>
            <pc:docMk/>
            <pc:sldMk cId="2436155070" sldId="271"/>
            <ac:spMk id="7" creationId="{324FA681-8FCF-46CD-83F1-318364950756}"/>
          </ac:spMkLst>
        </pc:spChg>
        <pc:spChg chg="add mod">
          <ac:chgData name="신 도현" userId="2ed1ef2876d933b1" providerId="LiveId" clId="{9FA7E01E-84AC-4843-838D-7EEEEAF7A82A}" dt="2021-07-28T06:37:14.437" v="2948" actId="1076"/>
          <ac:spMkLst>
            <pc:docMk/>
            <pc:sldMk cId="2436155070" sldId="271"/>
            <ac:spMk id="11" creationId="{FA890E87-0658-4C1E-8FF6-9EF04144EB8C}"/>
          </ac:spMkLst>
        </pc:spChg>
        <pc:spChg chg="add mod">
          <ac:chgData name="신 도현" userId="2ed1ef2876d933b1" providerId="LiveId" clId="{9FA7E01E-84AC-4843-838D-7EEEEAF7A82A}" dt="2021-07-28T06:37:07.001" v="2944" actId="1076"/>
          <ac:spMkLst>
            <pc:docMk/>
            <pc:sldMk cId="2436155070" sldId="271"/>
            <ac:spMk id="12" creationId="{48B68C93-A639-4894-BBC0-B5347D951169}"/>
          </ac:spMkLst>
        </pc:spChg>
        <pc:spChg chg="add mod">
          <ac:chgData name="신 도현" userId="2ed1ef2876d933b1" providerId="LiveId" clId="{9FA7E01E-84AC-4843-838D-7EEEEAF7A82A}" dt="2021-07-28T06:36:46.841" v="2937" actId="14100"/>
          <ac:spMkLst>
            <pc:docMk/>
            <pc:sldMk cId="2436155070" sldId="271"/>
            <ac:spMk id="13" creationId="{CDCC3CD5-EC05-441E-99F8-C66463B0AB1E}"/>
          </ac:spMkLst>
        </pc:spChg>
        <pc:picChg chg="del">
          <ac:chgData name="신 도현" userId="2ed1ef2876d933b1" providerId="LiveId" clId="{9FA7E01E-84AC-4843-838D-7EEEEAF7A82A}" dt="2021-07-28T06:34:36.404" v="2658" actId="478"/>
          <ac:picMkLst>
            <pc:docMk/>
            <pc:sldMk cId="2436155070" sldId="271"/>
            <ac:picMk id="3" creationId="{D80EEB8C-8772-48F9-82B9-C13A19B33035}"/>
          </ac:picMkLst>
        </pc:picChg>
        <pc:picChg chg="add mod">
          <ac:chgData name="신 도현" userId="2ed1ef2876d933b1" providerId="LiveId" clId="{9FA7E01E-84AC-4843-838D-7EEEEAF7A82A}" dt="2021-07-28T06:36:38.486" v="2932" actId="1076"/>
          <ac:picMkLst>
            <pc:docMk/>
            <pc:sldMk cId="2436155070" sldId="271"/>
            <ac:picMk id="8" creationId="{53C41D31-64F3-413A-BE0D-630371D2A70F}"/>
          </ac:picMkLst>
        </pc:picChg>
        <pc:cxnChg chg="add mod">
          <ac:chgData name="신 도현" userId="2ed1ef2876d933b1" providerId="LiveId" clId="{9FA7E01E-84AC-4843-838D-7EEEEAF7A82A}" dt="2021-07-28T06:37:09.161" v="2945" actId="14100"/>
          <ac:cxnSpMkLst>
            <pc:docMk/>
            <pc:sldMk cId="2436155070" sldId="271"/>
            <ac:cxnSpMk id="14" creationId="{457144F3-4AF4-49AB-9D08-DC2A2DB726A6}"/>
          </ac:cxnSpMkLst>
        </pc:cxnChg>
        <pc:cxnChg chg="add mod">
          <ac:chgData name="신 도현" userId="2ed1ef2876d933b1" providerId="LiveId" clId="{9FA7E01E-84AC-4843-838D-7EEEEAF7A82A}" dt="2021-07-28T06:37:15.922" v="2949" actId="14100"/>
          <ac:cxnSpMkLst>
            <pc:docMk/>
            <pc:sldMk cId="2436155070" sldId="271"/>
            <ac:cxnSpMk id="19" creationId="{82CF0055-2989-4899-9A15-C70816629ABD}"/>
          </ac:cxnSpMkLst>
        </pc:cxnChg>
      </pc:sldChg>
      <pc:sldChg chg="addSp delSp modSp add mod">
        <pc:chgData name="신 도현" userId="2ed1ef2876d933b1" providerId="LiveId" clId="{9FA7E01E-84AC-4843-838D-7EEEEAF7A82A}" dt="2021-07-28T06:42:26.423" v="3134" actId="1038"/>
        <pc:sldMkLst>
          <pc:docMk/>
          <pc:sldMk cId="2300085205" sldId="272"/>
        </pc:sldMkLst>
        <pc:spChg chg="mod">
          <ac:chgData name="신 도현" userId="2ed1ef2876d933b1" providerId="LiveId" clId="{9FA7E01E-84AC-4843-838D-7EEEEAF7A82A}" dt="2021-07-28T06:41:10.560" v="3043" actId="1076"/>
          <ac:spMkLst>
            <pc:docMk/>
            <pc:sldMk cId="2300085205" sldId="272"/>
            <ac:spMk id="4" creationId="{607E2470-13E0-444D-99FC-0454FD688EF9}"/>
          </ac:spMkLst>
        </pc:spChg>
        <pc:spChg chg="del">
          <ac:chgData name="신 도현" userId="2ed1ef2876d933b1" providerId="LiveId" clId="{9FA7E01E-84AC-4843-838D-7EEEEAF7A82A}" dt="2021-07-28T06:38:21.864" v="2998" actId="478"/>
          <ac:spMkLst>
            <pc:docMk/>
            <pc:sldMk cId="2300085205" sldId="272"/>
            <ac:spMk id="11" creationId="{FA890E87-0658-4C1E-8FF6-9EF04144EB8C}"/>
          </ac:spMkLst>
        </pc:spChg>
        <pc:spChg chg="del">
          <ac:chgData name="신 도현" userId="2ed1ef2876d933b1" providerId="LiveId" clId="{9FA7E01E-84AC-4843-838D-7EEEEAF7A82A}" dt="2021-07-28T06:38:21.864" v="2998" actId="478"/>
          <ac:spMkLst>
            <pc:docMk/>
            <pc:sldMk cId="2300085205" sldId="272"/>
            <ac:spMk id="12" creationId="{48B68C93-A639-4894-BBC0-B5347D951169}"/>
          </ac:spMkLst>
        </pc:spChg>
        <pc:spChg chg="del">
          <ac:chgData name="신 도현" userId="2ed1ef2876d933b1" providerId="LiveId" clId="{9FA7E01E-84AC-4843-838D-7EEEEAF7A82A}" dt="2021-07-28T06:38:21.864" v="2998" actId="478"/>
          <ac:spMkLst>
            <pc:docMk/>
            <pc:sldMk cId="2300085205" sldId="272"/>
            <ac:spMk id="13" creationId="{CDCC3CD5-EC05-441E-99F8-C66463B0AB1E}"/>
          </ac:spMkLst>
        </pc:spChg>
        <pc:spChg chg="add mod">
          <ac:chgData name="신 도현" userId="2ed1ef2876d933b1" providerId="LiveId" clId="{9FA7E01E-84AC-4843-838D-7EEEEAF7A82A}" dt="2021-07-28T06:42:26.423" v="3134" actId="1038"/>
          <ac:spMkLst>
            <pc:docMk/>
            <pc:sldMk cId="2300085205" sldId="272"/>
            <ac:spMk id="16" creationId="{4AD0A1F1-05F8-4985-A52B-EDA856D44E86}"/>
          </ac:spMkLst>
        </pc:spChg>
        <pc:spChg chg="add del mod">
          <ac:chgData name="신 도현" userId="2ed1ef2876d933b1" providerId="LiveId" clId="{9FA7E01E-84AC-4843-838D-7EEEEAF7A82A}" dt="2021-07-28T06:39:42.799" v="3016" actId="478"/>
          <ac:spMkLst>
            <pc:docMk/>
            <pc:sldMk cId="2300085205" sldId="272"/>
            <ac:spMk id="17" creationId="{A534C1BA-7739-4393-9AF3-DEC66DFD2DD1}"/>
          </ac:spMkLst>
        </pc:spChg>
        <pc:spChg chg="add del mod">
          <ac:chgData name="신 도현" userId="2ed1ef2876d933b1" providerId="LiveId" clId="{9FA7E01E-84AC-4843-838D-7EEEEAF7A82A}" dt="2021-07-28T06:38:56.045" v="3003" actId="478"/>
          <ac:spMkLst>
            <pc:docMk/>
            <pc:sldMk cId="2300085205" sldId="272"/>
            <ac:spMk id="20" creationId="{5A2094F7-172C-4742-9665-919F8F717E07}"/>
          </ac:spMkLst>
        </pc:spChg>
        <pc:spChg chg="add del mod">
          <ac:chgData name="신 도현" userId="2ed1ef2876d933b1" providerId="LiveId" clId="{9FA7E01E-84AC-4843-838D-7EEEEAF7A82A}" dt="2021-07-28T06:39:32.790" v="3011" actId="478"/>
          <ac:spMkLst>
            <pc:docMk/>
            <pc:sldMk cId="2300085205" sldId="272"/>
            <ac:spMk id="21" creationId="{7733EF09-7A2F-4118-B25F-F265A17BEFE9}"/>
          </ac:spMkLst>
        </pc:spChg>
        <pc:spChg chg="add del mod">
          <ac:chgData name="신 도현" userId="2ed1ef2876d933b1" providerId="LiveId" clId="{9FA7E01E-84AC-4843-838D-7EEEEAF7A82A}" dt="2021-07-28T06:39:41.420" v="3015" actId="478"/>
          <ac:spMkLst>
            <pc:docMk/>
            <pc:sldMk cId="2300085205" sldId="272"/>
            <ac:spMk id="22" creationId="{DCCE6613-DA85-4878-B815-FB84FA76537E}"/>
          </ac:spMkLst>
        </pc:spChg>
        <pc:spChg chg="add del mod">
          <ac:chgData name="신 도현" userId="2ed1ef2876d933b1" providerId="LiveId" clId="{9FA7E01E-84AC-4843-838D-7EEEEAF7A82A}" dt="2021-07-28T06:39:44.406" v="3017" actId="478"/>
          <ac:spMkLst>
            <pc:docMk/>
            <pc:sldMk cId="2300085205" sldId="272"/>
            <ac:spMk id="23" creationId="{0AF42073-1026-46FB-9C67-E5BC0E08BB7F}"/>
          </ac:spMkLst>
        </pc:spChg>
        <pc:spChg chg="add mod">
          <ac:chgData name="신 도현" userId="2ed1ef2876d933b1" providerId="LiveId" clId="{9FA7E01E-84AC-4843-838D-7EEEEAF7A82A}" dt="2021-07-28T06:42:26.423" v="3134" actId="1038"/>
          <ac:spMkLst>
            <pc:docMk/>
            <pc:sldMk cId="2300085205" sldId="272"/>
            <ac:spMk id="24" creationId="{B2283D93-6BBA-43C1-96E7-CF494F7D0387}"/>
          </ac:spMkLst>
        </pc:spChg>
        <pc:spChg chg="add mod">
          <ac:chgData name="신 도현" userId="2ed1ef2876d933b1" providerId="LiveId" clId="{9FA7E01E-84AC-4843-838D-7EEEEAF7A82A}" dt="2021-07-28T06:42:26.423" v="3134" actId="1038"/>
          <ac:spMkLst>
            <pc:docMk/>
            <pc:sldMk cId="2300085205" sldId="272"/>
            <ac:spMk id="26" creationId="{89A85EF4-B9CC-4C83-B360-D9F98300FC4A}"/>
          </ac:spMkLst>
        </pc:spChg>
        <pc:spChg chg="add mod">
          <ac:chgData name="신 도현" userId="2ed1ef2876d933b1" providerId="LiveId" clId="{9FA7E01E-84AC-4843-838D-7EEEEAF7A82A}" dt="2021-07-28T06:42:26.423" v="3134" actId="1038"/>
          <ac:spMkLst>
            <pc:docMk/>
            <pc:sldMk cId="2300085205" sldId="272"/>
            <ac:spMk id="27" creationId="{E309D20F-3DB7-497E-9E7C-38F7CAD07B17}"/>
          </ac:spMkLst>
        </pc:spChg>
        <pc:spChg chg="add mod">
          <ac:chgData name="신 도현" userId="2ed1ef2876d933b1" providerId="LiveId" clId="{9FA7E01E-84AC-4843-838D-7EEEEAF7A82A}" dt="2021-07-28T06:42:26.423" v="3134" actId="1038"/>
          <ac:spMkLst>
            <pc:docMk/>
            <pc:sldMk cId="2300085205" sldId="272"/>
            <ac:spMk id="28" creationId="{6AE64548-6C83-4AAA-B992-69FE49B416AA}"/>
          </ac:spMkLst>
        </pc:spChg>
        <pc:spChg chg="add mod">
          <ac:chgData name="신 도현" userId="2ed1ef2876d933b1" providerId="LiveId" clId="{9FA7E01E-84AC-4843-838D-7EEEEAF7A82A}" dt="2021-07-28T06:42:26.423" v="3134" actId="1038"/>
          <ac:spMkLst>
            <pc:docMk/>
            <pc:sldMk cId="2300085205" sldId="272"/>
            <ac:spMk id="29" creationId="{85CFA87C-F253-4424-9CE8-FCA5B7FB9B0F}"/>
          </ac:spMkLst>
        </pc:spChg>
        <pc:spChg chg="add mod">
          <ac:chgData name="신 도현" userId="2ed1ef2876d933b1" providerId="LiveId" clId="{9FA7E01E-84AC-4843-838D-7EEEEAF7A82A}" dt="2021-07-28T06:42:26.423" v="3134" actId="1038"/>
          <ac:spMkLst>
            <pc:docMk/>
            <pc:sldMk cId="2300085205" sldId="272"/>
            <ac:spMk id="30" creationId="{7A43C013-019D-4368-95BD-1BA5E58406BF}"/>
          </ac:spMkLst>
        </pc:spChg>
        <pc:spChg chg="add mod">
          <ac:chgData name="신 도현" userId="2ed1ef2876d933b1" providerId="LiveId" clId="{9FA7E01E-84AC-4843-838D-7EEEEAF7A82A}" dt="2021-07-28T06:41:58.320" v="3095" actId="571"/>
          <ac:spMkLst>
            <pc:docMk/>
            <pc:sldMk cId="2300085205" sldId="272"/>
            <ac:spMk id="31" creationId="{798CF3FD-3AA8-43B8-93A8-1379D8EC4602}"/>
          </ac:spMkLst>
        </pc:spChg>
        <pc:grpChg chg="add mod">
          <ac:chgData name="신 도현" userId="2ed1ef2876d933b1" providerId="LiveId" clId="{9FA7E01E-84AC-4843-838D-7EEEEAF7A82A}" dt="2021-07-28T06:42:26.423" v="3134" actId="1038"/>
          <ac:grpSpMkLst>
            <pc:docMk/>
            <pc:sldMk cId="2300085205" sldId="272"/>
            <ac:grpSpMk id="2" creationId="{9F796925-5730-4A6B-ADD3-E5BC7594C678}"/>
          </ac:grpSpMkLst>
        </pc:grpChg>
        <pc:picChg chg="del">
          <ac:chgData name="신 도현" userId="2ed1ef2876d933b1" providerId="LiveId" clId="{9FA7E01E-84AC-4843-838D-7EEEEAF7A82A}" dt="2021-07-28T06:38:20.690" v="2997" actId="478"/>
          <ac:picMkLst>
            <pc:docMk/>
            <pc:sldMk cId="2300085205" sldId="272"/>
            <ac:picMk id="8" creationId="{53C41D31-64F3-413A-BE0D-630371D2A70F}"/>
          </ac:picMkLst>
        </pc:picChg>
        <pc:picChg chg="add mod">
          <ac:chgData name="신 도현" userId="2ed1ef2876d933b1" providerId="LiveId" clId="{9FA7E01E-84AC-4843-838D-7EEEEAF7A82A}" dt="2021-07-28T06:40:16.551" v="3028" actId="2085"/>
          <ac:picMkLst>
            <pc:docMk/>
            <pc:sldMk cId="2300085205" sldId="272"/>
            <ac:picMk id="15" creationId="{EAFB6191-6BD7-4E9C-844C-03909DD61942}"/>
          </ac:picMkLst>
        </pc:picChg>
        <pc:picChg chg="add del mod">
          <ac:chgData name="신 도현" userId="2ed1ef2876d933b1" providerId="LiveId" clId="{9FA7E01E-84AC-4843-838D-7EEEEAF7A82A}" dt="2021-07-28T06:40:13.997" v="3027" actId="2085"/>
          <ac:picMkLst>
            <pc:docMk/>
            <pc:sldMk cId="2300085205" sldId="272"/>
            <ac:picMk id="18" creationId="{9F92B86A-028C-4B90-AFFF-8D26C2587D29}"/>
          </ac:picMkLst>
        </pc:picChg>
        <pc:cxnChg chg="del mod">
          <ac:chgData name="신 도현" userId="2ed1ef2876d933b1" providerId="LiveId" clId="{9FA7E01E-84AC-4843-838D-7EEEEAF7A82A}" dt="2021-07-28T06:38:21.864" v="2998" actId="478"/>
          <ac:cxnSpMkLst>
            <pc:docMk/>
            <pc:sldMk cId="2300085205" sldId="272"/>
            <ac:cxnSpMk id="14" creationId="{457144F3-4AF4-49AB-9D08-DC2A2DB726A6}"/>
          </ac:cxnSpMkLst>
        </pc:cxnChg>
        <pc:cxnChg chg="del">
          <ac:chgData name="신 도현" userId="2ed1ef2876d933b1" providerId="LiveId" clId="{9FA7E01E-84AC-4843-838D-7EEEEAF7A82A}" dt="2021-07-28T06:38:21.864" v="2998" actId="478"/>
          <ac:cxnSpMkLst>
            <pc:docMk/>
            <pc:sldMk cId="2300085205" sldId="272"/>
            <ac:cxnSpMk id="19" creationId="{82CF0055-2989-4899-9A15-C70816629ABD}"/>
          </ac:cxnSpMkLst>
        </pc:cxnChg>
        <pc:cxnChg chg="add del mod">
          <ac:chgData name="신 도현" userId="2ed1ef2876d933b1" providerId="LiveId" clId="{9FA7E01E-84AC-4843-838D-7EEEEAF7A82A}" dt="2021-07-28T06:41:03.008" v="3042" actId="478"/>
          <ac:cxnSpMkLst>
            <pc:docMk/>
            <pc:sldMk cId="2300085205" sldId="272"/>
            <ac:cxnSpMk id="25" creationId="{BE2477E4-2A3F-4F30-A07D-EB8A737772BE}"/>
          </ac:cxnSpMkLst>
        </pc:cxnChg>
        <pc:cxnChg chg="add mod">
          <ac:chgData name="신 도현" userId="2ed1ef2876d933b1" providerId="LiveId" clId="{9FA7E01E-84AC-4843-838D-7EEEEAF7A82A}" dt="2021-07-28T06:42:26.423" v="3134" actId="1038"/>
          <ac:cxnSpMkLst>
            <pc:docMk/>
            <pc:sldMk cId="2300085205" sldId="272"/>
            <ac:cxnSpMk id="32" creationId="{2E731ED7-351A-43E0-B50A-653950CB295F}"/>
          </ac:cxnSpMkLst>
        </pc:cxnChg>
        <pc:cxnChg chg="add mod">
          <ac:chgData name="신 도현" userId="2ed1ef2876d933b1" providerId="LiveId" clId="{9FA7E01E-84AC-4843-838D-7EEEEAF7A82A}" dt="2021-07-28T06:42:26.423" v="3134" actId="1038"/>
          <ac:cxnSpMkLst>
            <pc:docMk/>
            <pc:sldMk cId="2300085205" sldId="272"/>
            <ac:cxnSpMk id="33" creationId="{4FAD1F08-E33A-4EE8-9C5D-CA5A3FF7978C}"/>
          </ac:cxnSpMkLst>
        </pc:cxnChg>
        <pc:cxnChg chg="add mod">
          <ac:chgData name="신 도현" userId="2ed1ef2876d933b1" providerId="LiveId" clId="{9FA7E01E-84AC-4843-838D-7EEEEAF7A82A}" dt="2021-07-28T06:42:26.423" v="3134" actId="1038"/>
          <ac:cxnSpMkLst>
            <pc:docMk/>
            <pc:sldMk cId="2300085205" sldId="272"/>
            <ac:cxnSpMk id="36" creationId="{74D38B28-6A21-4810-9029-785E9B3D068C}"/>
          </ac:cxnSpMkLst>
        </pc:cxnChg>
      </pc:sldChg>
      <pc:sldChg chg="add del">
        <pc:chgData name="신 도현" userId="2ed1ef2876d933b1" providerId="LiveId" clId="{9FA7E01E-84AC-4843-838D-7EEEEAF7A82A}" dt="2021-07-28T06:38:32.625" v="3000"/>
        <pc:sldMkLst>
          <pc:docMk/>
          <pc:sldMk cId="582433983" sldId="273"/>
        </pc:sldMkLst>
      </pc:sldChg>
      <pc:sldChg chg="addSp delSp modSp add mod">
        <pc:chgData name="신 도현" userId="2ed1ef2876d933b1" providerId="LiveId" clId="{9FA7E01E-84AC-4843-838D-7EEEEAF7A82A}" dt="2021-07-28T06:51:41.235" v="3357" actId="1076"/>
        <pc:sldMkLst>
          <pc:docMk/>
          <pc:sldMk cId="2748500267" sldId="273"/>
        </pc:sldMkLst>
        <pc:spChg chg="mod">
          <ac:chgData name="신 도현" userId="2ed1ef2876d933b1" providerId="LiveId" clId="{9FA7E01E-84AC-4843-838D-7EEEEAF7A82A}" dt="2021-07-28T06:51:41.235" v="3357" actId="1076"/>
          <ac:spMkLst>
            <pc:docMk/>
            <pc:sldMk cId="2748500267" sldId="273"/>
            <ac:spMk id="4" creationId="{607E2470-13E0-444D-99FC-0454FD688EF9}"/>
          </ac:spMkLst>
        </pc:spChg>
        <pc:spChg chg="del">
          <ac:chgData name="신 도현" userId="2ed1ef2876d933b1" providerId="LiveId" clId="{9FA7E01E-84AC-4843-838D-7EEEEAF7A82A}" dt="2021-07-28T06:45:44.362" v="3136" actId="478"/>
          <ac:spMkLst>
            <pc:docMk/>
            <pc:sldMk cId="2748500267" sldId="273"/>
            <ac:spMk id="16" creationId="{4AD0A1F1-05F8-4985-A52B-EDA856D44E86}"/>
          </ac:spMkLst>
        </pc:spChg>
        <pc:spChg chg="add mod">
          <ac:chgData name="신 도현" userId="2ed1ef2876d933b1" providerId="LiveId" clId="{9FA7E01E-84AC-4843-838D-7EEEEAF7A82A}" dt="2021-07-28T06:49:13.637" v="3331" actId="14100"/>
          <ac:spMkLst>
            <pc:docMk/>
            <pc:sldMk cId="2748500267" sldId="273"/>
            <ac:spMk id="21" creationId="{1649FBDB-15E0-4069-9EF0-A8628BAB2895}"/>
          </ac:spMkLst>
        </pc:spChg>
        <pc:spChg chg="add mod">
          <ac:chgData name="신 도현" userId="2ed1ef2876d933b1" providerId="LiveId" clId="{9FA7E01E-84AC-4843-838D-7EEEEAF7A82A}" dt="2021-07-28T06:49:10.802" v="3330" actId="14100"/>
          <ac:spMkLst>
            <pc:docMk/>
            <pc:sldMk cId="2748500267" sldId="273"/>
            <ac:spMk id="22" creationId="{4D5CF883-7303-4718-83F1-5E01CA47F9A3}"/>
          </ac:spMkLst>
        </pc:spChg>
        <pc:spChg chg="add mod">
          <ac:chgData name="신 도현" userId="2ed1ef2876d933b1" providerId="LiveId" clId="{9FA7E01E-84AC-4843-838D-7EEEEAF7A82A}" dt="2021-07-28T06:47:21.488" v="3317" actId="1076"/>
          <ac:spMkLst>
            <pc:docMk/>
            <pc:sldMk cId="2748500267" sldId="273"/>
            <ac:spMk id="23" creationId="{2370BA89-633D-472D-8895-7B58160E34B9}"/>
          </ac:spMkLst>
        </pc:spChg>
        <pc:spChg chg="del">
          <ac:chgData name="신 도현" userId="2ed1ef2876d933b1" providerId="LiveId" clId="{9FA7E01E-84AC-4843-838D-7EEEEAF7A82A}" dt="2021-07-28T06:45:44.362" v="3136" actId="478"/>
          <ac:spMkLst>
            <pc:docMk/>
            <pc:sldMk cId="2748500267" sldId="273"/>
            <ac:spMk id="24" creationId="{B2283D93-6BBA-43C1-96E7-CF494F7D0387}"/>
          </ac:spMkLst>
        </pc:spChg>
        <pc:spChg chg="del">
          <ac:chgData name="신 도현" userId="2ed1ef2876d933b1" providerId="LiveId" clId="{9FA7E01E-84AC-4843-838D-7EEEEAF7A82A}" dt="2021-07-28T06:45:44.362" v="3136" actId="478"/>
          <ac:spMkLst>
            <pc:docMk/>
            <pc:sldMk cId="2748500267" sldId="273"/>
            <ac:spMk id="26" creationId="{89A85EF4-B9CC-4C83-B360-D9F98300FC4A}"/>
          </ac:spMkLst>
        </pc:spChg>
        <pc:spChg chg="del">
          <ac:chgData name="신 도현" userId="2ed1ef2876d933b1" providerId="LiveId" clId="{9FA7E01E-84AC-4843-838D-7EEEEAF7A82A}" dt="2021-07-28T06:45:44.362" v="3136" actId="478"/>
          <ac:spMkLst>
            <pc:docMk/>
            <pc:sldMk cId="2748500267" sldId="273"/>
            <ac:spMk id="27" creationId="{E309D20F-3DB7-497E-9E7C-38F7CAD07B17}"/>
          </ac:spMkLst>
        </pc:spChg>
        <pc:spChg chg="del">
          <ac:chgData name="신 도현" userId="2ed1ef2876d933b1" providerId="LiveId" clId="{9FA7E01E-84AC-4843-838D-7EEEEAF7A82A}" dt="2021-07-28T06:45:44.362" v="3136" actId="478"/>
          <ac:spMkLst>
            <pc:docMk/>
            <pc:sldMk cId="2748500267" sldId="273"/>
            <ac:spMk id="28" creationId="{6AE64548-6C83-4AAA-B992-69FE49B416AA}"/>
          </ac:spMkLst>
        </pc:spChg>
        <pc:spChg chg="del">
          <ac:chgData name="신 도현" userId="2ed1ef2876d933b1" providerId="LiveId" clId="{9FA7E01E-84AC-4843-838D-7EEEEAF7A82A}" dt="2021-07-28T06:45:44.362" v="3136" actId="478"/>
          <ac:spMkLst>
            <pc:docMk/>
            <pc:sldMk cId="2748500267" sldId="273"/>
            <ac:spMk id="29" creationId="{85CFA87C-F253-4424-9CE8-FCA5B7FB9B0F}"/>
          </ac:spMkLst>
        </pc:spChg>
        <pc:spChg chg="del">
          <ac:chgData name="신 도현" userId="2ed1ef2876d933b1" providerId="LiveId" clId="{9FA7E01E-84AC-4843-838D-7EEEEAF7A82A}" dt="2021-07-28T06:45:44.362" v="3136" actId="478"/>
          <ac:spMkLst>
            <pc:docMk/>
            <pc:sldMk cId="2748500267" sldId="273"/>
            <ac:spMk id="30" creationId="{7A43C013-019D-4368-95BD-1BA5E58406BF}"/>
          </ac:spMkLst>
        </pc:spChg>
        <pc:grpChg chg="del">
          <ac:chgData name="신 도현" userId="2ed1ef2876d933b1" providerId="LiveId" clId="{9FA7E01E-84AC-4843-838D-7EEEEAF7A82A}" dt="2021-07-28T06:45:44.362" v="3136" actId="478"/>
          <ac:grpSpMkLst>
            <pc:docMk/>
            <pc:sldMk cId="2748500267" sldId="273"/>
            <ac:grpSpMk id="2" creationId="{9F796925-5730-4A6B-ADD3-E5BC7594C678}"/>
          </ac:grpSpMkLst>
        </pc:grpChg>
        <pc:picChg chg="add del mod">
          <ac:chgData name="신 도현" userId="2ed1ef2876d933b1" providerId="LiveId" clId="{9FA7E01E-84AC-4843-838D-7EEEEAF7A82A}" dt="2021-07-28T06:48:49.703" v="3323" actId="478"/>
          <ac:picMkLst>
            <pc:docMk/>
            <pc:sldMk cId="2748500267" sldId="273"/>
            <ac:picMk id="7" creationId="{8213A4D5-BEC7-44A4-80E4-097DE7350E01}"/>
          </ac:picMkLst>
        </pc:picChg>
        <pc:picChg chg="add mod ord">
          <ac:chgData name="신 도현" userId="2ed1ef2876d933b1" providerId="LiveId" clId="{9FA7E01E-84AC-4843-838D-7EEEEAF7A82A}" dt="2021-07-28T06:49:03.885" v="3329" actId="1076"/>
          <ac:picMkLst>
            <pc:docMk/>
            <pc:sldMk cId="2748500267" sldId="273"/>
            <ac:picMk id="13" creationId="{A4749D44-7FF0-48C7-B5C8-29E53D5E454D}"/>
          </ac:picMkLst>
        </pc:picChg>
        <pc:cxnChg chg="add mod">
          <ac:chgData name="신 도현" userId="2ed1ef2876d933b1" providerId="LiveId" clId="{9FA7E01E-84AC-4843-838D-7EEEEAF7A82A}" dt="2021-07-28T06:46:39.369" v="3179" actId="14100"/>
          <ac:cxnSpMkLst>
            <pc:docMk/>
            <pc:sldMk cId="2748500267" sldId="273"/>
            <ac:cxnSpMk id="25" creationId="{FEC88957-B74A-4AC9-9439-3C67CFF2927A}"/>
          </ac:cxnSpMkLst>
        </pc:cxnChg>
        <pc:cxnChg chg="del mod">
          <ac:chgData name="신 도현" userId="2ed1ef2876d933b1" providerId="LiveId" clId="{9FA7E01E-84AC-4843-838D-7EEEEAF7A82A}" dt="2021-07-28T06:45:44.362" v="3136" actId="478"/>
          <ac:cxnSpMkLst>
            <pc:docMk/>
            <pc:sldMk cId="2748500267" sldId="273"/>
            <ac:cxnSpMk id="32" creationId="{2E731ED7-351A-43E0-B50A-653950CB295F}"/>
          </ac:cxnSpMkLst>
        </pc:cxnChg>
        <pc:cxnChg chg="del">
          <ac:chgData name="신 도현" userId="2ed1ef2876d933b1" providerId="LiveId" clId="{9FA7E01E-84AC-4843-838D-7EEEEAF7A82A}" dt="2021-07-28T06:45:44.362" v="3136" actId="478"/>
          <ac:cxnSpMkLst>
            <pc:docMk/>
            <pc:sldMk cId="2748500267" sldId="273"/>
            <ac:cxnSpMk id="33" creationId="{4FAD1F08-E33A-4EE8-9C5D-CA5A3FF7978C}"/>
          </ac:cxnSpMkLst>
        </pc:cxnChg>
        <pc:cxnChg chg="del mod">
          <ac:chgData name="신 도현" userId="2ed1ef2876d933b1" providerId="LiveId" clId="{9FA7E01E-84AC-4843-838D-7EEEEAF7A82A}" dt="2021-07-28T06:45:44.362" v="3136" actId="478"/>
          <ac:cxnSpMkLst>
            <pc:docMk/>
            <pc:sldMk cId="2748500267" sldId="273"/>
            <ac:cxnSpMk id="36" creationId="{74D38B28-6A21-4810-9029-785E9B3D068C}"/>
          </ac:cxnSpMkLst>
        </pc:cxnChg>
      </pc:sldChg>
      <pc:sldChg chg="addSp delSp modSp add mod">
        <pc:chgData name="신 도현" userId="2ed1ef2876d933b1" providerId="LiveId" clId="{9FA7E01E-84AC-4843-838D-7EEEEAF7A82A}" dt="2021-07-28T06:51:36.611" v="3356" actId="1076"/>
        <pc:sldMkLst>
          <pc:docMk/>
          <pc:sldMk cId="3278222015" sldId="274"/>
        </pc:sldMkLst>
        <pc:spChg chg="mod">
          <ac:chgData name="신 도현" userId="2ed1ef2876d933b1" providerId="LiveId" clId="{9FA7E01E-84AC-4843-838D-7EEEEAF7A82A}" dt="2021-07-28T06:51:36.611" v="3356" actId="1076"/>
          <ac:spMkLst>
            <pc:docMk/>
            <pc:sldMk cId="3278222015" sldId="274"/>
            <ac:spMk id="4" creationId="{607E2470-13E0-444D-99FC-0454FD688EF9}"/>
          </ac:spMkLst>
        </pc:spChg>
        <pc:spChg chg="add del mod">
          <ac:chgData name="신 도현" userId="2ed1ef2876d933b1" providerId="LiveId" clId="{9FA7E01E-84AC-4843-838D-7EEEEAF7A82A}" dt="2021-07-28T06:51:08.879" v="3338" actId="14100"/>
          <ac:spMkLst>
            <pc:docMk/>
            <pc:sldMk cId="3278222015" sldId="274"/>
            <ac:spMk id="21" creationId="{1649FBDB-15E0-4069-9EF0-A8628BAB2895}"/>
          </ac:spMkLst>
        </pc:spChg>
        <pc:spChg chg="mod">
          <ac:chgData name="신 도현" userId="2ed1ef2876d933b1" providerId="LiveId" clId="{9FA7E01E-84AC-4843-838D-7EEEEAF7A82A}" dt="2021-07-28T06:51:22.200" v="3344" actId="14100"/>
          <ac:spMkLst>
            <pc:docMk/>
            <pc:sldMk cId="3278222015" sldId="274"/>
            <ac:spMk id="22" creationId="{4D5CF883-7303-4718-83F1-5E01CA47F9A3}"/>
          </ac:spMkLst>
        </pc:spChg>
        <pc:spChg chg="del">
          <ac:chgData name="신 도현" userId="2ed1ef2876d933b1" providerId="LiveId" clId="{9FA7E01E-84AC-4843-838D-7EEEEAF7A82A}" dt="2021-07-28T06:47:35.115" v="3322" actId="478"/>
          <ac:spMkLst>
            <pc:docMk/>
            <pc:sldMk cId="3278222015" sldId="274"/>
            <ac:spMk id="23" creationId="{2370BA89-633D-472D-8895-7B58160E34B9}"/>
          </ac:spMkLst>
        </pc:spChg>
        <pc:picChg chg="add mod ord">
          <ac:chgData name="신 도현" userId="2ed1ef2876d933b1" providerId="LiveId" clId="{9FA7E01E-84AC-4843-838D-7EEEEAF7A82A}" dt="2021-07-28T06:51:14.742" v="3341" actId="1076"/>
          <ac:picMkLst>
            <pc:docMk/>
            <pc:sldMk cId="3278222015" sldId="274"/>
            <ac:picMk id="3" creationId="{6675D0BF-8675-4621-AF77-8863597EB87C}"/>
          </ac:picMkLst>
        </pc:picChg>
        <pc:picChg chg="del">
          <ac:chgData name="신 도현" userId="2ed1ef2876d933b1" providerId="LiveId" clId="{9FA7E01E-84AC-4843-838D-7EEEEAF7A82A}" dt="2021-07-28T06:47:31.531" v="3319" actId="478"/>
          <ac:picMkLst>
            <pc:docMk/>
            <pc:sldMk cId="3278222015" sldId="274"/>
            <ac:picMk id="7" creationId="{8213A4D5-BEC7-44A4-80E4-097DE7350E01}"/>
          </ac:picMkLst>
        </pc:picChg>
        <pc:cxnChg chg="mod">
          <ac:chgData name="신 도현" userId="2ed1ef2876d933b1" providerId="LiveId" clId="{9FA7E01E-84AC-4843-838D-7EEEEAF7A82A}" dt="2021-07-28T06:51:29.647" v="3346" actId="14100"/>
          <ac:cxnSpMkLst>
            <pc:docMk/>
            <pc:sldMk cId="3278222015" sldId="274"/>
            <ac:cxnSpMk id="25" creationId="{FEC88957-B74A-4AC9-9439-3C67CFF2927A}"/>
          </ac:cxnSpMkLst>
        </pc:cxnChg>
      </pc:sldChg>
      <pc:sldChg chg="addSp delSp modSp add mod">
        <pc:chgData name="신 도현" userId="2ed1ef2876d933b1" providerId="LiveId" clId="{9FA7E01E-84AC-4843-838D-7EEEEAF7A82A}" dt="2021-07-28T06:54:23.638" v="3381" actId="14100"/>
        <pc:sldMkLst>
          <pc:docMk/>
          <pc:sldMk cId="2341128634" sldId="275"/>
        </pc:sldMkLst>
        <pc:spChg chg="mod">
          <ac:chgData name="신 도현" userId="2ed1ef2876d933b1" providerId="LiveId" clId="{9FA7E01E-84AC-4843-838D-7EEEEAF7A82A}" dt="2021-07-28T06:53:44.242" v="3368" actId="20577"/>
          <ac:spMkLst>
            <pc:docMk/>
            <pc:sldMk cId="2341128634" sldId="275"/>
            <ac:spMk id="4" creationId="{607E2470-13E0-444D-99FC-0454FD688EF9}"/>
          </ac:spMkLst>
        </pc:spChg>
        <pc:spChg chg="mod">
          <ac:chgData name="신 도현" userId="2ed1ef2876d933b1" providerId="LiveId" clId="{9FA7E01E-84AC-4843-838D-7EEEEAF7A82A}" dt="2021-07-28T06:54:07.831" v="3377" actId="14100"/>
          <ac:spMkLst>
            <pc:docMk/>
            <pc:sldMk cId="2341128634" sldId="275"/>
            <ac:spMk id="21" creationId="{1649FBDB-15E0-4069-9EF0-A8628BAB2895}"/>
          </ac:spMkLst>
        </pc:spChg>
        <pc:spChg chg="mod">
          <ac:chgData name="신 도현" userId="2ed1ef2876d933b1" providerId="LiveId" clId="{9FA7E01E-84AC-4843-838D-7EEEEAF7A82A}" dt="2021-07-28T06:54:01.666" v="3375" actId="14100"/>
          <ac:spMkLst>
            <pc:docMk/>
            <pc:sldMk cId="2341128634" sldId="275"/>
            <ac:spMk id="22" creationId="{4D5CF883-7303-4718-83F1-5E01CA47F9A3}"/>
          </ac:spMkLst>
        </pc:spChg>
        <pc:picChg chg="del">
          <ac:chgData name="신 도현" userId="2ed1ef2876d933b1" providerId="LiveId" clId="{9FA7E01E-84AC-4843-838D-7EEEEAF7A82A}" dt="2021-07-28T06:53:45.646" v="3369" actId="478"/>
          <ac:picMkLst>
            <pc:docMk/>
            <pc:sldMk cId="2341128634" sldId="275"/>
            <ac:picMk id="3" creationId="{6675D0BF-8675-4621-AF77-8863597EB87C}"/>
          </ac:picMkLst>
        </pc:picChg>
        <pc:picChg chg="add mod ord">
          <ac:chgData name="신 도현" userId="2ed1ef2876d933b1" providerId="LiveId" clId="{9FA7E01E-84AC-4843-838D-7EEEEAF7A82A}" dt="2021-07-28T06:53:55.839" v="3373" actId="1076"/>
          <ac:picMkLst>
            <pc:docMk/>
            <pc:sldMk cId="2341128634" sldId="275"/>
            <ac:picMk id="7" creationId="{A763D21F-CBA6-46BF-AC0A-453B9BC65195}"/>
          </ac:picMkLst>
        </pc:picChg>
        <pc:cxnChg chg="mod">
          <ac:chgData name="신 도현" userId="2ed1ef2876d933b1" providerId="LiveId" clId="{9FA7E01E-84AC-4843-838D-7EEEEAF7A82A}" dt="2021-07-28T06:54:23.638" v="3381" actId="14100"/>
          <ac:cxnSpMkLst>
            <pc:docMk/>
            <pc:sldMk cId="2341128634" sldId="275"/>
            <ac:cxnSpMk id="25" creationId="{FEC88957-B74A-4AC9-9439-3C67CFF2927A}"/>
          </ac:cxnSpMkLst>
        </pc:cxnChg>
      </pc:sldChg>
      <pc:sldChg chg="addSp delSp modSp add mod">
        <pc:chgData name="신 도현" userId="2ed1ef2876d933b1" providerId="LiveId" clId="{9FA7E01E-84AC-4843-838D-7EEEEAF7A82A}" dt="2021-07-28T07:03:47.478" v="3732" actId="14100"/>
        <pc:sldMkLst>
          <pc:docMk/>
          <pc:sldMk cId="3714442862" sldId="276"/>
        </pc:sldMkLst>
        <pc:spChg chg="mod">
          <ac:chgData name="신 도현" userId="2ed1ef2876d933b1" providerId="LiveId" clId="{9FA7E01E-84AC-4843-838D-7EEEEAF7A82A}" dt="2021-07-28T06:57:19.925" v="3597" actId="113"/>
          <ac:spMkLst>
            <pc:docMk/>
            <pc:sldMk cId="3714442862" sldId="276"/>
            <ac:spMk id="4" creationId="{607E2470-13E0-444D-99FC-0454FD688EF9}"/>
          </ac:spMkLst>
        </pc:spChg>
        <pc:spChg chg="add mod">
          <ac:chgData name="신 도현" userId="2ed1ef2876d933b1" providerId="LiveId" clId="{9FA7E01E-84AC-4843-838D-7EEEEAF7A82A}" dt="2021-07-28T07:00:15.689" v="3708" actId="1076"/>
          <ac:spMkLst>
            <pc:docMk/>
            <pc:sldMk cId="3714442862" sldId="276"/>
            <ac:spMk id="12" creationId="{C5FF5A1C-AD8E-4301-92B3-164085EE94E5}"/>
          </ac:spMkLst>
        </pc:spChg>
        <pc:spChg chg="add mod">
          <ac:chgData name="신 도현" userId="2ed1ef2876d933b1" providerId="LiveId" clId="{9FA7E01E-84AC-4843-838D-7EEEEAF7A82A}" dt="2021-07-28T07:00:22.169" v="3710" actId="14100"/>
          <ac:spMkLst>
            <pc:docMk/>
            <pc:sldMk cId="3714442862" sldId="276"/>
            <ac:spMk id="13" creationId="{9E03CE2B-795A-4AB5-80B6-A9E5A5EF589E}"/>
          </ac:spMkLst>
        </pc:spChg>
        <pc:spChg chg="add mod">
          <ac:chgData name="신 도현" userId="2ed1ef2876d933b1" providerId="LiveId" clId="{9FA7E01E-84AC-4843-838D-7EEEEAF7A82A}" dt="2021-07-28T07:00:32.597" v="3714" actId="1076"/>
          <ac:spMkLst>
            <pc:docMk/>
            <pc:sldMk cId="3714442862" sldId="276"/>
            <ac:spMk id="14" creationId="{4A0CB5BA-2A18-495E-9CEF-96961C84E8AB}"/>
          </ac:spMkLst>
        </pc:spChg>
        <pc:spChg chg="del">
          <ac:chgData name="신 도현" userId="2ed1ef2876d933b1" providerId="LiveId" clId="{9FA7E01E-84AC-4843-838D-7EEEEAF7A82A}" dt="2021-07-28T06:56:01.196" v="3511" actId="478"/>
          <ac:spMkLst>
            <pc:docMk/>
            <pc:sldMk cId="3714442862" sldId="276"/>
            <ac:spMk id="21" creationId="{1649FBDB-15E0-4069-9EF0-A8628BAB2895}"/>
          </ac:spMkLst>
        </pc:spChg>
        <pc:spChg chg="del">
          <ac:chgData name="신 도현" userId="2ed1ef2876d933b1" providerId="LiveId" clId="{9FA7E01E-84AC-4843-838D-7EEEEAF7A82A}" dt="2021-07-28T06:56:03.476" v="3513" actId="478"/>
          <ac:spMkLst>
            <pc:docMk/>
            <pc:sldMk cId="3714442862" sldId="276"/>
            <ac:spMk id="22" creationId="{4D5CF883-7303-4718-83F1-5E01CA47F9A3}"/>
          </ac:spMkLst>
        </pc:spChg>
        <pc:spChg chg="add mod">
          <ac:chgData name="신 도현" userId="2ed1ef2876d933b1" providerId="LiveId" clId="{9FA7E01E-84AC-4843-838D-7EEEEAF7A82A}" dt="2021-07-28T07:03:30.040" v="3729" actId="1076"/>
          <ac:spMkLst>
            <pc:docMk/>
            <pc:sldMk cId="3714442862" sldId="276"/>
            <ac:spMk id="23" creationId="{A120D1CD-1447-491C-86F5-92C552F00FEA}"/>
          </ac:spMkLst>
        </pc:spChg>
        <pc:spChg chg="add mod">
          <ac:chgData name="신 도현" userId="2ed1ef2876d933b1" providerId="LiveId" clId="{9FA7E01E-84AC-4843-838D-7EEEEAF7A82A}" dt="2021-07-28T07:03:47.478" v="3732" actId="14100"/>
          <ac:spMkLst>
            <pc:docMk/>
            <pc:sldMk cId="3714442862" sldId="276"/>
            <ac:spMk id="24" creationId="{61FB3DCC-C2D6-45E6-8C89-0A5648886641}"/>
          </ac:spMkLst>
        </pc:spChg>
        <pc:picChg chg="add mod ord">
          <ac:chgData name="신 도현" userId="2ed1ef2876d933b1" providerId="LiveId" clId="{9FA7E01E-84AC-4843-838D-7EEEEAF7A82A}" dt="2021-07-28T07:00:13.102" v="3707" actId="1076"/>
          <ac:picMkLst>
            <pc:docMk/>
            <pc:sldMk cId="3714442862" sldId="276"/>
            <ac:picMk id="3" creationId="{06BD4664-7B3D-43D7-A1B2-3990DF0DF12A}"/>
          </ac:picMkLst>
        </pc:picChg>
        <pc:picChg chg="del">
          <ac:chgData name="신 도현" userId="2ed1ef2876d933b1" providerId="LiveId" clId="{9FA7E01E-84AC-4843-838D-7EEEEAF7A82A}" dt="2021-07-28T06:54:19.796" v="3380" actId="478"/>
          <ac:picMkLst>
            <pc:docMk/>
            <pc:sldMk cId="3714442862" sldId="276"/>
            <ac:picMk id="7" creationId="{A763D21F-CBA6-46BF-AC0A-453B9BC65195}"/>
          </ac:picMkLst>
        </pc:picChg>
        <pc:picChg chg="add mod">
          <ac:chgData name="신 도현" userId="2ed1ef2876d933b1" providerId="LiveId" clId="{9FA7E01E-84AC-4843-838D-7EEEEAF7A82A}" dt="2021-07-28T07:03:17.126" v="3717" actId="1076"/>
          <ac:picMkLst>
            <pc:docMk/>
            <pc:sldMk cId="3714442862" sldId="276"/>
            <ac:picMk id="19" creationId="{30F00846-5D90-4554-8FEF-8BEA9C178DF2}"/>
          </ac:picMkLst>
        </pc:picChg>
        <pc:cxnChg chg="add mod">
          <ac:chgData name="신 도현" userId="2ed1ef2876d933b1" providerId="LiveId" clId="{9FA7E01E-84AC-4843-838D-7EEEEAF7A82A}" dt="2021-07-28T07:00:29.979" v="3713" actId="14100"/>
          <ac:cxnSpMkLst>
            <pc:docMk/>
            <pc:sldMk cId="3714442862" sldId="276"/>
            <ac:cxnSpMk id="15" creationId="{7CDB78BC-7A26-417F-A238-A3A9769FF63C}"/>
          </ac:cxnSpMkLst>
        </pc:cxnChg>
        <pc:cxnChg chg="del">
          <ac:chgData name="신 도현" userId="2ed1ef2876d933b1" providerId="LiveId" clId="{9FA7E01E-84AC-4843-838D-7EEEEAF7A82A}" dt="2021-07-28T06:56:01.967" v="3512" actId="478"/>
          <ac:cxnSpMkLst>
            <pc:docMk/>
            <pc:sldMk cId="3714442862" sldId="276"/>
            <ac:cxnSpMk id="25" creationId="{FEC88957-B74A-4AC9-9439-3C67CFF2927A}"/>
          </ac:cxnSpMkLst>
        </pc:cxnChg>
      </pc:sldChg>
      <pc:sldChg chg="delSp modSp add del mod">
        <pc:chgData name="신 도현" userId="2ed1ef2876d933b1" providerId="LiveId" clId="{9FA7E01E-84AC-4843-838D-7EEEEAF7A82A}" dt="2021-07-28T07:00:06.053" v="3704" actId="47"/>
        <pc:sldMkLst>
          <pc:docMk/>
          <pc:sldMk cId="43261076" sldId="277"/>
        </pc:sldMkLst>
        <pc:spChg chg="mod">
          <ac:chgData name="신 도현" userId="2ed1ef2876d933b1" providerId="LiveId" clId="{9FA7E01E-84AC-4843-838D-7EEEEAF7A82A}" dt="2021-07-28T06:58:26.647" v="3694"/>
          <ac:spMkLst>
            <pc:docMk/>
            <pc:sldMk cId="43261076" sldId="277"/>
            <ac:spMk id="4" creationId="{607E2470-13E0-444D-99FC-0454FD688EF9}"/>
          </ac:spMkLst>
        </pc:spChg>
        <pc:spChg chg="mod">
          <ac:chgData name="신 도현" userId="2ed1ef2876d933b1" providerId="LiveId" clId="{9FA7E01E-84AC-4843-838D-7EEEEAF7A82A}" dt="2021-07-28T06:58:31.937" v="3703" actId="20577"/>
          <ac:spMkLst>
            <pc:docMk/>
            <pc:sldMk cId="43261076" sldId="277"/>
            <ac:spMk id="12" creationId="{C5FF5A1C-AD8E-4301-92B3-164085EE94E5}"/>
          </ac:spMkLst>
        </pc:spChg>
        <pc:picChg chg="del">
          <ac:chgData name="신 도현" userId="2ed1ef2876d933b1" providerId="LiveId" clId="{9FA7E01E-84AC-4843-838D-7EEEEAF7A82A}" dt="2021-07-28T06:58:28.150" v="3695" actId="478"/>
          <ac:picMkLst>
            <pc:docMk/>
            <pc:sldMk cId="43261076" sldId="277"/>
            <ac:picMk id="3" creationId="{06BD4664-7B3D-43D7-A1B2-3990DF0DF12A}"/>
          </ac:picMkLst>
        </pc:picChg>
      </pc:sldChg>
      <pc:sldChg chg="addSp delSp modSp add mod">
        <pc:chgData name="신 도현" userId="2ed1ef2876d933b1" providerId="LiveId" clId="{9FA7E01E-84AC-4843-838D-7EEEEAF7A82A}" dt="2021-07-28T07:05:41.355" v="3879" actId="478"/>
        <pc:sldMkLst>
          <pc:docMk/>
          <pc:sldMk cId="1175502423" sldId="277"/>
        </pc:sldMkLst>
        <pc:spChg chg="mod">
          <ac:chgData name="신 도현" userId="2ed1ef2876d933b1" providerId="LiveId" clId="{9FA7E01E-84AC-4843-838D-7EEEEAF7A82A}" dt="2021-07-28T07:05:18.522" v="3867" actId="1076"/>
          <ac:spMkLst>
            <pc:docMk/>
            <pc:sldMk cId="1175502423" sldId="277"/>
            <ac:spMk id="4" creationId="{607E2470-13E0-444D-99FC-0454FD688EF9}"/>
          </ac:spMkLst>
        </pc:spChg>
        <pc:spChg chg="mod">
          <ac:chgData name="신 도현" userId="2ed1ef2876d933b1" providerId="LiveId" clId="{9FA7E01E-84AC-4843-838D-7EEEEAF7A82A}" dt="2021-07-28T07:05:16.835" v="3866" actId="1076"/>
          <ac:spMkLst>
            <pc:docMk/>
            <pc:sldMk cId="1175502423" sldId="277"/>
            <ac:spMk id="12" creationId="{C5FF5A1C-AD8E-4301-92B3-164085EE94E5}"/>
          </ac:spMkLst>
        </pc:spChg>
        <pc:spChg chg="mod">
          <ac:chgData name="신 도현" userId="2ed1ef2876d933b1" providerId="LiveId" clId="{9FA7E01E-84AC-4843-838D-7EEEEAF7A82A}" dt="2021-07-28T07:05:35.678" v="3877" actId="1076"/>
          <ac:spMkLst>
            <pc:docMk/>
            <pc:sldMk cId="1175502423" sldId="277"/>
            <ac:spMk id="13" creationId="{9E03CE2B-795A-4AB5-80B6-A9E5A5EF589E}"/>
          </ac:spMkLst>
        </pc:spChg>
        <pc:spChg chg="del">
          <ac:chgData name="신 도현" userId="2ed1ef2876d933b1" providerId="LiveId" clId="{9FA7E01E-84AC-4843-838D-7EEEEAF7A82A}" dt="2021-07-28T07:05:38.224" v="3878" actId="478"/>
          <ac:spMkLst>
            <pc:docMk/>
            <pc:sldMk cId="1175502423" sldId="277"/>
            <ac:spMk id="14" creationId="{4A0CB5BA-2A18-495E-9CEF-96961C84E8AB}"/>
          </ac:spMkLst>
        </pc:spChg>
        <pc:spChg chg="del">
          <ac:chgData name="신 도현" userId="2ed1ef2876d933b1" providerId="LiveId" clId="{9FA7E01E-84AC-4843-838D-7EEEEAF7A82A}" dt="2021-07-28T07:04:55.156" v="3863" actId="478"/>
          <ac:spMkLst>
            <pc:docMk/>
            <pc:sldMk cId="1175502423" sldId="277"/>
            <ac:spMk id="23" creationId="{A120D1CD-1447-491C-86F5-92C552F00FEA}"/>
          </ac:spMkLst>
        </pc:spChg>
        <pc:spChg chg="del">
          <ac:chgData name="신 도현" userId="2ed1ef2876d933b1" providerId="LiveId" clId="{9FA7E01E-84AC-4843-838D-7EEEEAF7A82A}" dt="2021-07-28T07:05:41.355" v="3879" actId="478"/>
          <ac:spMkLst>
            <pc:docMk/>
            <pc:sldMk cId="1175502423" sldId="277"/>
            <ac:spMk id="24" creationId="{61FB3DCC-C2D6-45E6-8C89-0A5648886641}"/>
          </ac:spMkLst>
        </pc:spChg>
        <pc:picChg chg="del">
          <ac:chgData name="신 도현" userId="2ed1ef2876d933b1" providerId="LiveId" clId="{9FA7E01E-84AC-4843-838D-7EEEEAF7A82A}" dt="2021-07-28T07:04:12.282" v="3734" actId="478"/>
          <ac:picMkLst>
            <pc:docMk/>
            <pc:sldMk cId="1175502423" sldId="277"/>
            <ac:picMk id="3" creationId="{06BD4664-7B3D-43D7-A1B2-3990DF0DF12A}"/>
          </ac:picMkLst>
        </pc:picChg>
        <pc:picChg chg="add mod ord">
          <ac:chgData name="신 도현" userId="2ed1ef2876d933b1" providerId="LiveId" clId="{9FA7E01E-84AC-4843-838D-7EEEEAF7A82A}" dt="2021-07-28T07:05:26.638" v="3871" actId="1076"/>
          <ac:picMkLst>
            <pc:docMk/>
            <pc:sldMk cId="1175502423" sldId="277"/>
            <ac:picMk id="7" creationId="{5EAA3DA2-EFDB-4424-8D38-C596C81DDBE0}"/>
          </ac:picMkLst>
        </pc:picChg>
        <pc:picChg chg="del">
          <ac:chgData name="신 도현" userId="2ed1ef2876d933b1" providerId="LiveId" clId="{9FA7E01E-84AC-4843-838D-7EEEEAF7A82A}" dt="2021-07-28T07:04:12.638" v="3735" actId="478"/>
          <ac:picMkLst>
            <pc:docMk/>
            <pc:sldMk cId="1175502423" sldId="277"/>
            <ac:picMk id="19" creationId="{30F00846-5D90-4554-8FEF-8BEA9C178DF2}"/>
          </ac:picMkLst>
        </pc:picChg>
        <pc:cxnChg chg="del">
          <ac:chgData name="신 도현" userId="2ed1ef2876d933b1" providerId="LiveId" clId="{9FA7E01E-84AC-4843-838D-7EEEEAF7A82A}" dt="2021-07-28T07:05:38.224" v="3878" actId="478"/>
          <ac:cxnSpMkLst>
            <pc:docMk/>
            <pc:sldMk cId="1175502423" sldId="277"/>
            <ac:cxnSpMk id="15" creationId="{7CDB78BC-7A26-417F-A238-A3A9769FF63C}"/>
          </ac:cxnSpMkLst>
        </pc:cxnChg>
      </pc:sldChg>
      <pc:sldChg chg="addSp delSp modSp add mod">
        <pc:chgData name="신 도현" userId="2ed1ef2876d933b1" providerId="LiveId" clId="{9FA7E01E-84AC-4843-838D-7EEEEAF7A82A}" dt="2021-07-28T07:09:58.126" v="4146" actId="14100"/>
        <pc:sldMkLst>
          <pc:docMk/>
          <pc:sldMk cId="3963320968" sldId="278"/>
        </pc:sldMkLst>
        <pc:spChg chg="mod">
          <ac:chgData name="신 도현" userId="2ed1ef2876d933b1" providerId="LiveId" clId="{9FA7E01E-84AC-4843-838D-7EEEEAF7A82A}" dt="2021-07-28T07:08:02.499" v="3964" actId="1076"/>
          <ac:spMkLst>
            <pc:docMk/>
            <pc:sldMk cId="3963320968" sldId="278"/>
            <ac:spMk id="4" creationId="{607E2470-13E0-444D-99FC-0454FD688EF9}"/>
          </ac:spMkLst>
        </pc:spChg>
        <pc:spChg chg="del">
          <ac:chgData name="신 도현" userId="2ed1ef2876d933b1" providerId="LiveId" clId="{9FA7E01E-84AC-4843-838D-7EEEEAF7A82A}" dt="2021-07-28T07:06:11.164" v="3928" actId="478"/>
          <ac:spMkLst>
            <pc:docMk/>
            <pc:sldMk cId="3963320968" sldId="278"/>
            <ac:spMk id="12" creationId="{C5FF5A1C-AD8E-4301-92B3-164085EE94E5}"/>
          </ac:spMkLst>
        </pc:spChg>
        <pc:spChg chg="del">
          <ac:chgData name="신 도현" userId="2ed1ef2876d933b1" providerId="LiveId" clId="{9FA7E01E-84AC-4843-838D-7EEEEAF7A82A}" dt="2021-07-28T07:06:12.524" v="3930" actId="478"/>
          <ac:spMkLst>
            <pc:docMk/>
            <pc:sldMk cId="3963320968" sldId="278"/>
            <ac:spMk id="13" creationId="{9E03CE2B-795A-4AB5-80B6-A9E5A5EF589E}"/>
          </ac:spMkLst>
        </pc:spChg>
        <pc:spChg chg="add mod">
          <ac:chgData name="신 도현" userId="2ed1ef2876d933b1" providerId="LiveId" clId="{9FA7E01E-84AC-4843-838D-7EEEEAF7A82A}" dt="2021-07-28T07:09:21.474" v="4034" actId="14100"/>
          <ac:spMkLst>
            <pc:docMk/>
            <pc:sldMk cId="3963320968" sldId="278"/>
            <ac:spMk id="14" creationId="{2CA94718-8464-45BD-8D5B-31914C1680D1}"/>
          </ac:spMkLst>
        </pc:spChg>
        <pc:spChg chg="add mod">
          <ac:chgData name="신 도현" userId="2ed1ef2876d933b1" providerId="LiveId" clId="{9FA7E01E-84AC-4843-838D-7EEEEAF7A82A}" dt="2021-07-28T07:09:29.783" v="4058"/>
          <ac:spMkLst>
            <pc:docMk/>
            <pc:sldMk cId="3963320968" sldId="278"/>
            <ac:spMk id="15" creationId="{51DC2E3D-50E4-4589-807D-2F29B6543964}"/>
          </ac:spMkLst>
        </pc:spChg>
        <pc:spChg chg="add mod">
          <ac:chgData name="신 도현" userId="2ed1ef2876d933b1" providerId="LiveId" clId="{9FA7E01E-84AC-4843-838D-7EEEEAF7A82A}" dt="2021-07-28T07:08:51.705" v="3997" actId="14100"/>
          <ac:spMkLst>
            <pc:docMk/>
            <pc:sldMk cId="3963320968" sldId="278"/>
            <ac:spMk id="20" creationId="{7CC95E93-1CF9-42A3-9092-4971A6C1FE8D}"/>
          </ac:spMkLst>
        </pc:spChg>
        <pc:spChg chg="add mod">
          <ac:chgData name="신 도현" userId="2ed1ef2876d933b1" providerId="LiveId" clId="{9FA7E01E-84AC-4843-838D-7EEEEAF7A82A}" dt="2021-07-28T07:08:39.470" v="3991"/>
          <ac:spMkLst>
            <pc:docMk/>
            <pc:sldMk cId="3963320968" sldId="278"/>
            <ac:spMk id="21" creationId="{487968B8-70E1-4475-8130-080CFB7AA001}"/>
          </ac:spMkLst>
        </pc:spChg>
        <pc:spChg chg="add mod">
          <ac:chgData name="신 도현" userId="2ed1ef2876d933b1" providerId="LiveId" clId="{9FA7E01E-84AC-4843-838D-7EEEEAF7A82A}" dt="2021-07-28T07:09:36.649" v="4061" actId="14100"/>
          <ac:spMkLst>
            <pc:docMk/>
            <pc:sldMk cId="3963320968" sldId="278"/>
            <ac:spMk id="30" creationId="{41DE00AC-A037-402C-80D8-FEC352C39F6D}"/>
          </ac:spMkLst>
        </pc:spChg>
        <pc:spChg chg="add mod">
          <ac:chgData name="신 도현" userId="2ed1ef2876d933b1" providerId="LiveId" clId="{9FA7E01E-84AC-4843-838D-7EEEEAF7A82A}" dt="2021-07-28T07:09:53.232" v="4144"/>
          <ac:spMkLst>
            <pc:docMk/>
            <pc:sldMk cId="3963320968" sldId="278"/>
            <ac:spMk id="31" creationId="{0CC1786B-EC19-46E6-B7C1-1066CDD3ED05}"/>
          </ac:spMkLst>
        </pc:spChg>
        <pc:picChg chg="add del mod">
          <ac:chgData name="신 도현" userId="2ed1ef2876d933b1" providerId="LiveId" clId="{9FA7E01E-84AC-4843-838D-7EEEEAF7A82A}" dt="2021-07-28T07:07:58.072" v="3961" actId="478"/>
          <ac:picMkLst>
            <pc:docMk/>
            <pc:sldMk cId="3963320968" sldId="278"/>
            <ac:picMk id="3" creationId="{E69730C4-A405-4526-9217-5D92D3A5F151}"/>
          </ac:picMkLst>
        </pc:picChg>
        <pc:picChg chg="del">
          <ac:chgData name="신 도현" userId="2ed1ef2876d933b1" providerId="LiveId" clId="{9FA7E01E-84AC-4843-838D-7EEEEAF7A82A}" dt="2021-07-28T07:06:11.591" v="3929" actId="478"/>
          <ac:picMkLst>
            <pc:docMk/>
            <pc:sldMk cId="3963320968" sldId="278"/>
            <ac:picMk id="7" creationId="{5EAA3DA2-EFDB-4424-8D38-C596C81DDBE0}"/>
          </ac:picMkLst>
        </pc:picChg>
        <pc:picChg chg="add mod">
          <ac:chgData name="신 도현" userId="2ed1ef2876d933b1" providerId="LiveId" clId="{9FA7E01E-84AC-4843-838D-7EEEEAF7A82A}" dt="2021-07-28T07:08:05.999" v="3966" actId="1076"/>
          <ac:picMkLst>
            <pc:docMk/>
            <pc:sldMk cId="3963320968" sldId="278"/>
            <ac:picMk id="9" creationId="{8DF0E1D4-F67A-44B5-8AC7-393641E899CF}"/>
          </ac:picMkLst>
        </pc:picChg>
        <pc:cxnChg chg="add mod">
          <ac:chgData name="신 도현" userId="2ed1ef2876d933b1" providerId="LiveId" clId="{9FA7E01E-84AC-4843-838D-7EEEEAF7A82A}" dt="2021-07-28T07:09:21.474" v="4034" actId="14100"/>
          <ac:cxnSpMkLst>
            <pc:docMk/>
            <pc:sldMk cId="3963320968" sldId="278"/>
            <ac:cxnSpMk id="16" creationId="{6BC96040-981F-48DA-9588-996B4D647DC4}"/>
          </ac:cxnSpMkLst>
        </pc:cxnChg>
        <pc:cxnChg chg="add mod">
          <ac:chgData name="신 도현" userId="2ed1ef2876d933b1" providerId="LiveId" clId="{9FA7E01E-84AC-4843-838D-7EEEEAF7A82A}" dt="2021-07-28T07:08:51.705" v="3997" actId="14100"/>
          <ac:cxnSpMkLst>
            <pc:docMk/>
            <pc:sldMk cId="3963320968" sldId="278"/>
            <ac:cxnSpMk id="22" creationId="{E63A3C8C-8FE0-4CD9-9E7E-D517472EFEE5}"/>
          </ac:cxnSpMkLst>
        </pc:cxnChg>
        <pc:cxnChg chg="add mod">
          <ac:chgData name="신 도현" userId="2ed1ef2876d933b1" providerId="LiveId" clId="{9FA7E01E-84AC-4843-838D-7EEEEAF7A82A}" dt="2021-07-28T07:09:58.126" v="4146" actId="14100"/>
          <ac:cxnSpMkLst>
            <pc:docMk/>
            <pc:sldMk cId="3963320968" sldId="278"/>
            <ac:cxnSpMk id="32" creationId="{9B1D3BB4-9BB1-4A38-977F-A15089C262C6}"/>
          </ac:cxnSpMkLst>
        </pc:cxnChg>
      </pc:sldChg>
      <pc:sldChg chg="addSp delSp modSp add mod">
        <pc:chgData name="신 도현" userId="2ed1ef2876d933b1" providerId="LiveId" clId="{9FA7E01E-84AC-4843-838D-7EEEEAF7A82A}" dt="2021-07-28T08:32:14.578" v="6350" actId="478"/>
        <pc:sldMkLst>
          <pc:docMk/>
          <pc:sldMk cId="863960506" sldId="279"/>
        </pc:sldMkLst>
        <pc:spChg chg="mod">
          <ac:chgData name="신 도현" userId="2ed1ef2876d933b1" providerId="LiveId" clId="{9FA7E01E-84AC-4843-838D-7EEEEAF7A82A}" dt="2021-07-28T07:44:00.857" v="4257" actId="20577"/>
          <ac:spMkLst>
            <pc:docMk/>
            <pc:sldMk cId="863960506" sldId="279"/>
            <ac:spMk id="4" creationId="{607E2470-13E0-444D-99FC-0454FD688EF9}"/>
          </ac:spMkLst>
        </pc:spChg>
        <pc:spChg chg="mod">
          <ac:chgData name="신 도현" userId="2ed1ef2876d933b1" providerId="LiveId" clId="{9FA7E01E-84AC-4843-838D-7EEEEAF7A82A}" dt="2021-07-28T07:49:04.117" v="4262" actId="1076"/>
          <ac:spMkLst>
            <pc:docMk/>
            <pc:sldMk cId="863960506" sldId="279"/>
            <ac:spMk id="14" creationId="{2CA94718-8464-45BD-8D5B-31914C1680D1}"/>
          </ac:spMkLst>
        </pc:spChg>
        <pc:spChg chg="del">
          <ac:chgData name="신 도현" userId="2ed1ef2876d933b1" providerId="LiveId" clId="{9FA7E01E-84AC-4843-838D-7EEEEAF7A82A}" dt="2021-07-28T07:49:08.114" v="4265" actId="478"/>
          <ac:spMkLst>
            <pc:docMk/>
            <pc:sldMk cId="863960506" sldId="279"/>
            <ac:spMk id="15" creationId="{51DC2E3D-50E4-4589-807D-2F29B6543964}"/>
          </ac:spMkLst>
        </pc:spChg>
        <pc:spChg chg="mod">
          <ac:chgData name="신 도현" userId="2ed1ef2876d933b1" providerId="LiveId" clId="{9FA7E01E-84AC-4843-838D-7EEEEAF7A82A}" dt="2021-07-28T07:49:34.277" v="4270" actId="14100"/>
          <ac:spMkLst>
            <pc:docMk/>
            <pc:sldMk cId="863960506" sldId="279"/>
            <ac:spMk id="20" creationId="{7CC95E93-1CF9-42A3-9092-4971A6C1FE8D}"/>
          </ac:spMkLst>
        </pc:spChg>
        <pc:spChg chg="del">
          <ac:chgData name="신 도현" userId="2ed1ef2876d933b1" providerId="LiveId" clId="{9FA7E01E-84AC-4843-838D-7EEEEAF7A82A}" dt="2021-07-28T07:49:36.379" v="4271" actId="478"/>
          <ac:spMkLst>
            <pc:docMk/>
            <pc:sldMk cId="863960506" sldId="279"/>
            <ac:spMk id="21" creationId="{487968B8-70E1-4475-8130-080CFB7AA001}"/>
          </ac:spMkLst>
        </pc:spChg>
        <pc:spChg chg="del mod">
          <ac:chgData name="신 도현" userId="2ed1ef2876d933b1" providerId="LiveId" clId="{9FA7E01E-84AC-4843-838D-7EEEEAF7A82A}" dt="2021-07-28T07:49:41.330" v="4276" actId="478"/>
          <ac:spMkLst>
            <pc:docMk/>
            <pc:sldMk cId="863960506" sldId="279"/>
            <ac:spMk id="30" creationId="{41DE00AC-A037-402C-80D8-FEC352C39F6D}"/>
          </ac:spMkLst>
        </pc:spChg>
        <pc:spChg chg="mod">
          <ac:chgData name="신 도현" userId="2ed1ef2876d933b1" providerId="LiveId" clId="{9FA7E01E-84AC-4843-838D-7EEEEAF7A82A}" dt="2021-07-28T07:51:09.449" v="4542" actId="1076"/>
          <ac:spMkLst>
            <pc:docMk/>
            <pc:sldMk cId="863960506" sldId="279"/>
            <ac:spMk id="31" creationId="{0CC1786B-EC19-46E6-B7C1-1066CDD3ED05}"/>
          </ac:spMkLst>
        </pc:spChg>
        <pc:spChg chg="add del mod">
          <ac:chgData name="신 도현" userId="2ed1ef2876d933b1" providerId="LiveId" clId="{9FA7E01E-84AC-4843-838D-7EEEEAF7A82A}" dt="2021-07-28T08:32:14.578" v="6350" actId="478"/>
          <ac:spMkLst>
            <pc:docMk/>
            <pc:sldMk cId="863960506" sldId="279"/>
            <ac:spMk id="33" creationId="{37804D00-F0A7-4586-A86E-401255DB7FE8}"/>
          </ac:spMkLst>
        </pc:spChg>
        <pc:picChg chg="add mod ord">
          <ac:chgData name="신 도현" userId="2ed1ef2876d933b1" providerId="LiveId" clId="{9FA7E01E-84AC-4843-838D-7EEEEAF7A82A}" dt="2021-07-28T07:49:07.016" v="4264" actId="167"/>
          <ac:picMkLst>
            <pc:docMk/>
            <pc:sldMk cId="863960506" sldId="279"/>
            <ac:picMk id="3" creationId="{F4A93676-CCE8-4D4C-8490-01AA854543BB}"/>
          </ac:picMkLst>
        </pc:picChg>
        <pc:picChg chg="del">
          <ac:chgData name="신 도현" userId="2ed1ef2876d933b1" providerId="LiveId" clId="{9FA7E01E-84AC-4843-838D-7EEEEAF7A82A}" dt="2021-07-28T07:10:15.803" v="4148" actId="478"/>
          <ac:picMkLst>
            <pc:docMk/>
            <pc:sldMk cId="863960506" sldId="279"/>
            <ac:picMk id="9" creationId="{8DF0E1D4-F67A-44B5-8AC7-393641E899CF}"/>
          </ac:picMkLst>
        </pc:picChg>
        <pc:picChg chg="add del mod ord">
          <ac:chgData name="신 도현" userId="2ed1ef2876d933b1" providerId="LiveId" clId="{9FA7E01E-84AC-4843-838D-7EEEEAF7A82A}" dt="2021-07-28T08:16:15.927" v="5667" actId="478"/>
          <ac:picMkLst>
            <pc:docMk/>
            <pc:sldMk cId="863960506" sldId="279"/>
            <ac:picMk id="11" creationId="{0FE445B1-EB7B-4F20-B246-819583BC9660}"/>
          </ac:picMkLst>
        </pc:picChg>
        <pc:picChg chg="add del mod ord">
          <ac:chgData name="신 도현" userId="2ed1ef2876d933b1" providerId="LiveId" clId="{9FA7E01E-84AC-4843-838D-7EEEEAF7A82A}" dt="2021-07-28T08:21:09.750" v="5673" actId="478"/>
          <ac:picMkLst>
            <pc:docMk/>
            <pc:sldMk cId="863960506" sldId="279"/>
            <ac:picMk id="19" creationId="{5A7738E7-FA52-4839-B19C-BEEC97540123}"/>
          </ac:picMkLst>
        </pc:picChg>
        <pc:picChg chg="add del mod ord">
          <ac:chgData name="신 도현" userId="2ed1ef2876d933b1" providerId="LiveId" clId="{9FA7E01E-84AC-4843-838D-7EEEEAF7A82A}" dt="2021-07-28T08:21:45.542" v="5677" actId="478"/>
          <ac:picMkLst>
            <pc:docMk/>
            <pc:sldMk cId="863960506" sldId="279"/>
            <ac:picMk id="24" creationId="{250F8F1C-2C75-451B-9749-8291D246F307}"/>
          </ac:picMkLst>
        </pc:picChg>
        <pc:picChg chg="add del mod ord">
          <ac:chgData name="신 도현" userId="2ed1ef2876d933b1" providerId="LiveId" clId="{9FA7E01E-84AC-4843-838D-7EEEEAF7A82A}" dt="2021-07-28T08:30:41.957" v="6174" actId="478"/>
          <ac:picMkLst>
            <pc:docMk/>
            <pc:sldMk cId="863960506" sldId="279"/>
            <ac:picMk id="26" creationId="{3A266037-D6B2-43DC-9468-FFF0A186EC05}"/>
          </ac:picMkLst>
        </pc:picChg>
        <pc:picChg chg="add mod ord">
          <ac:chgData name="신 도현" userId="2ed1ef2876d933b1" providerId="LiveId" clId="{9FA7E01E-84AC-4843-838D-7EEEEAF7A82A}" dt="2021-07-28T08:30:50.438" v="6182" actId="1035"/>
          <ac:picMkLst>
            <pc:docMk/>
            <pc:sldMk cId="863960506" sldId="279"/>
            <ac:picMk id="28" creationId="{052357DC-1F37-4E17-8B1D-6EC215541AAC}"/>
          </ac:picMkLst>
        </pc:picChg>
        <pc:cxnChg chg="del mod">
          <ac:chgData name="신 도현" userId="2ed1ef2876d933b1" providerId="LiveId" clId="{9FA7E01E-84AC-4843-838D-7EEEEAF7A82A}" dt="2021-07-28T07:49:05.382" v="4263" actId="478"/>
          <ac:cxnSpMkLst>
            <pc:docMk/>
            <pc:sldMk cId="863960506" sldId="279"/>
            <ac:cxnSpMk id="16" creationId="{6BC96040-981F-48DA-9588-996B4D647DC4}"/>
          </ac:cxnSpMkLst>
        </pc:cxnChg>
        <pc:cxnChg chg="del mod">
          <ac:chgData name="신 도현" userId="2ed1ef2876d933b1" providerId="LiveId" clId="{9FA7E01E-84AC-4843-838D-7EEEEAF7A82A}" dt="2021-07-28T07:49:37.446" v="4272" actId="478"/>
          <ac:cxnSpMkLst>
            <pc:docMk/>
            <pc:sldMk cId="863960506" sldId="279"/>
            <ac:cxnSpMk id="22" creationId="{E63A3C8C-8FE0-4CD9-9E7E-D517472EFEE5}"/>
          </ac:cxnSpMkLst>
        </pc:cxnChg>
        <pc:cxnChg chg="del mod">
          <ac:chgData name="신 도현" userId="2ed1ef2876d933b1" providerId="LiveId" clId="{9FA7E01E-84AC-4843-838D-7EEEEAF7A82A}" dt="2021-07-28T07:49:41.722" v="4277" actId="478"/>
          <ac:cxnSpMkLst>
            <pc:docMk/>
            <pc:sldMk cId="863960506" sldId="279"/>
            <ac:cxnSpMk id="32" creationId="{9B1D3BB4-9BB1-4A38-977F-A15089C262C6}"/>
          </ac:cxnSpMkLst>
        </pc:cxnChg>
      </pc:sldChg>
      <pc:sldChg chg="addSp delSp modSp add mod">
        <pc:chgData name="신 도현" userId="2ed1ef2876d933b1" providerId="LiveId" clId="{9FA7E01E-84AC-4843-838D-7EEEEAF7A82A}" dt="2021-07-28T08:16:47.659" v="5672" actId="478"/>
        <pc:sldMkLst>
          <pc:docMk/>
          <pc:sldMk cId="143798498" sldId="280"/>
        </pc:sldMkLst>
        <pc:spChg chg="mod">
          <ac:chgData name="신 도현" userId="2ed1ef2876d933b1" providerId="LiveId" clId="{9FA7E01E-84AC-4843-838D-7EEEEAF7A82A}" dt="2021-07-28T07:51:42.108" v="4659" actId="1076"/>
          <ac:spMkLst>
            <pc:docMk/>
            <pc:sldMk cId="143798498" sldId="280"/>
            <ac:spMk id="4" creationId="{607E2470-13E0-444D-99FC-0454FD688EF9}"/>
          </ac:spMkLst>
        </pc:spChg>
        <pc:spChg chg="del">
          <ac:chgData name="신 도현" userId="2ed1ef2876d933b1" providerId="LiveId" clId="{9FA7E01E-84AC-4843-838D-7EEEEAF7A82A}" dt="2021-07-28T07:55:18.691" v="4679" actId="478"/>
          <ac:spMkLst>
            <pc:docMk/>
            <pc:sldMk cId="143798498" sldId="280"/>
            <ac:spMk id="14" creationId="{2CA94718-8464-45BD-8D5B-31914C1680D1}"/>
          </ac:spMkLst>
        </pc:spChg>
        <pc:spChg chg="mod">
          <ac:chgData name="신 도현" userId="2ed1ef2876d933b1" providerId="LiveId" clId="{9FA7E01E-84AC-4843-838D-7EEEEAF7A82A}" dt="2021-07-28T07:55:09.059" v="4675" actId="1076"/>
          <ac:spMkLst>
            <pc:docMk/>
            <pc:sldMk cId="143798498" sldId="280"/>
            <ac:spMk id="20" creationId="{7CC95E93-1CF9-42A3-9092-4971A6C1FE8D}"/>
          </ac:spMkLst>
        </pc:spChg>
        <pc:spChg chg="add mod">
          <ac:chgData name="신 도현" userId="2ed1ef2876d933b1" providerId="LiveId" clId="{9FA7E01E-84AC-4843-838D-7EEEEAF7A82A}" dt="2021-07-28T07:56:16.918" v="4784" actId="1076"/>
          <ac:spMkLst>
            <pc:docMk/>
            <pc:sldMk cId="143798498" sldId="280"/>
            <ac:spMk id="21" creationId="{9CCB29CE-2EB6-476F-B89C-DE86190B7C01}"/>
          </ac:spMkLst>
        </pc:spChg>
        <pc:spChg chg="add del mod">
          <ac:chgData name="신 도현" userId="2ed1ef2876d933b1" providerId="LiveId" clId="{9FA7E01E-84AC-4843-838D-7EEEEAF7A82A}" dt="2021-07-28T08:16:47.659" v="5672" actId="478"/>
          <ac:spMkLst>
            <pc:docMk/>
            <pc:sldMk cId="143798498" sldId="280"/>
            <ac:spMk id="22" creationId="{5962B5B3-1BA2-4895-9532-BD7BEFBB7FEF}"/>
          </ac:spMkLst>
        </pc:spChg>
        <pc:spChg chg="del">
          <ac:chgData name="신 도현" userId="2ed1ef2876d933b1" providerId="LiveId" clId="{9FA7E01E-84AC-4843-838D-7EEEEAF7A82A}" dt="2021-07-28T07:51:45.275" v="4662" actId="478"/>
          <ac:spMkLst>
            <pc:docMk/>
            <pc:sldMk cId="143798498" sldId="280"/>
            <ac:spMk id="31" creationId="{0CC1786B-EC19-46E6-B7C1-1066CDD3ED05}"/>
          </ac:spMkLst>
        </pc:spChg>
        <pc:picChg chg="del">
          <ac:chgData name="신 도현" userId="2ed1ef2876d933b1" providerId="LiveId" clId="{9FA7E01E-84AC-4843-838D-7EEEEAF7A82A}" dt="2021-07-28T07:51:44.457" v="4661" actId="478"/>
          <ac:picMkLst>
            <pc:docMk/>
            <pc:sldMk cId="143798498" sldId="280"/>
            <ac:picMk id="3" creationId="{F4A93676-CCE8-4D4C-8490-01AA854543BB}"/>
          </ac:picMkLst>
        </pc:picChg>
        <pc:picChg chg="add mod ord">
          <ac:chgData name="신 도현" userId="2ed1ef2876d933b1" providerId="LiveId" clId="{9FA7E01E-84AC-4843-838D-7EEEEAF7A82A}" dt="2021-07-28T07:55:05.865" v="4674" actId="1076"/>
          <ac:picMkLst>
            <pc:docMk/>
            <pc:sldMk cId="143798498" sldId="280"/>
            <ac:picMk id="7" creationId="{1C06B0C9-1EC7-421E-A6B2-B00DAD704839}"/>
          </ac:picMkLst>
        </pc:picChg>
        <pc:picChg chg="del">
          <ac:chgData name="신 도현" userId="2ed1ef2876d933b1" providerId="LiveId" clId="{9FA7E01E-84AC-4843-838D-7EEEEAF7A82A}" dt="2021-07-28T07:51:44.147" v="4660" actId="478"/>
          <ac:picMkLst>
            <pc:docMk/>
            <pc:sldMk cId="143798498" sldId="280"/>
            <ac:picMk id="11" creationId="{0FE445B1-EB7B-4F20-B246-819583BC9660}"/>
          </ac:picMkLst>
        </pc:picChg>
        <pc:picChg chg="add mod ord">
          <ac:chgData name="신 도현" userId="2ed1ef2876d933b1" providerId="LiveId" clId="{9FA7E01E-84AC-4843-838D-7EEEEAF7A82A}" dt="2021-07-28T07:55:15.675" v="4678" actId="1076"/>
          <ac:picMkLst>
            <pc:docMk/>
            <pc:sldMk cId="143798498" sldId="280"/>
            <ac:picMk id="13" creationId="{CAFFCAFE-8F93-4C55-9363-FC2C12A33E87}"/>
          </ac:picMkLst>
        </pc:picChg>
        <pc:cxnChg chg="add mod">
          <ac:chgData name="신 도현" userId="2ed1ef2876d933b1" providerId="LiveId" clId="{9FA7E01E-84AC-4843-838D-7EEEEAF7A82A}" dt="2021-07-28T07:55:28.927" v="4682" actId="14100"/>
          <ac:cxnSpMkLst>
            <pc:docMk/>
            <pc:sldMk cId="143798498" sldId="280"/>
            <ac:cxnSpMk id="15" creationId="{2AE861E3-5FCF-41A3-A176-58AC2ECDBC7F}"/>
          </ac:cxnSpMkLst>
        </pc:cxnChg>
        <pc:cxnChg chg="add mod">
          <ac:chgData name="신 도현" userId="2ed1ef2876d933b1" providerId="LiveId" clId="{9FA7E01E-84AC-4843-838D-7EEEEAF7A82A}" dt="2021-07-28T07:55:33.123" v="4684" actId="1076"/>
          <ac:cxnSpMkLst>
            <pc:docMk/>
            <pc:sldMk cId="143798498" sldId="280"/>
            <ac:cxnSpMk id="17" creationId="{A7152761-B674-405A-9306-F73E45195B22}"/>
          </ac:cxnSpMkLst>
        </pc:cxnChg>
        <pc:cxnChg chg="add mod">
          <ac:chgData name="신 도현" userId="2ed1ef2876d933b1" providerId="LiveId" clId="{9FA7E01E-84AC-4843-838D-7EEEEAF7A82A}" dt="2021-07-28T07:55:37.770" v="4686" actId="1076"/>
          <ac:cxnSpMkLst>
            <pc:docMk/>
            <pc:sldMk cId="143798498" sldId="280"/>
            <ac:cxnSpMk id="18" creationId="{A0C45DED-9F96-4FCF-9E0F-BD5B98DFFF4D}"/>
          </ac:cxnSpMkLst>
        </pc:cxnChg>
        <pc:cxnChg chg="add mod">
          <ac:chgData name="신 도현" userId="2ed1ef2876d933b1" providerId="LiveId" clId="{9FA7E01E-84AC-4843-838D-7EEEEAF7A82A}" dt="2021-07-28T07:55:41.505" v="4688" actId="1076"/>
          <ac:cxnSpMkLst>
            <pc:docMk/>
            <pc:sldMk cId="143798498" sldId="280"/>
            <ac:cxnSpMk id="19" creationId="{643F95B0-CC3F-4635-9A80-250E53E50FA4}"/>
          </ac:cxnSpMkLst>
        </pc:cxnChg>
      </pc:sldChg>
      <pc:sldChg chg="addSp delSp modSp add mod">
        <pc:chgData name="신 도현" userId="2ed1ef2876d933b1" providerId="LiveId" clId="{9FA7E01E-84AC-4843-838D-7EEEEAF7A82A}" dt="2021-07-28T08:30:19.620" v="6173" actId="113"/>
        <pc:sldMkLst>
          <pc:docMk/>
          <pc:sldMk cId="108303863" sldId="281"/>
        </pc:sldMkLst>
        <pc:spChg chg="mod">
          <ac:chgData name="신 도현" userId="2ed1ef2876d933b1" providerId="LiveId" clId="{9FA7E01E-84AC-4843-838D-7EEEEAF7A82A}" dt="2021-07-28T07:58:33.547" v="4941" actId="1076"/>
          <ac:spMkLst>
            <pc:docMk/>
            <pc:sldMk cId="108303863" sldId="281"/>
            <ac:spMk id="4" creationId="{607E2470-13E0-444D-99FC-0454FD688EF9}"/>
          </ac:spMkLst>
        </pc:spChg>
        <pc:spChg chg="mod">
          <ac:chgData name="신 도현" userId="2ed1ef2876d933b1" providerId="LiveId" clId="{9FA7E01E-84AC-4843-838D-7EEEEAF7A82A}" dt="2021-07-28T07:58:41.715" v="4946" actId="14100"/>
          <ac:spMkLst>
            <pc:docMk/>
            <pc:sldMk cId="108303863" sldId="281"/>
            <ac:spMk id="20" creationId="{7CC95E93-1CF9-42A3-9092-4971A6C1FE8D}"/>
          </ac:spMkLst>
        </pc:spChg>
        <pc:spChg chg="del">
          <ac:chgData name="신 도현" userId="2ed1ef2876d933b1" providerId="LiveId" clId="{9FA7E01E-84AC-4843-838D-7EEEEAF7A82A}" dt="2021-07-28T07:56:27.526" v="4794" actId="478"/>
          <ac:spMkLst>
            <pc:docMk/>
            <pc:sldMk cId="108303863" sldId="281"/>
            <ac:spMk id="21" creationId="{9CCB29CE-2EB6-476F-B89C-DE86190B7C01}"/>
          </ac:spMkLst>
        </pc:spChg>
        <pc:spChg chg="add mod">
          <ac:chgData name="신 도현" userId="2ed1ef2876d933b1" providerId="LiveId" clId="{9FA7E01E-84AC-4843-838D-7EEEEAF7A82A}" dt="2021-07-28T08:05:41.391" v="5061" actId="14100"/>
          <ac:spMkLst>
            <pc:docMk/>
            <pc:sldMk cId="108303863" sldId="281"/>
            <ac:spMk id="22" creationId="{E422028C-37F7-4150-BF83-22463E9CA199}"/>
          </ac:spMkLst>
        </pc:spChg>
        <pc:spChg chg="add mod">
          <ac:chgData name="신 도현" userId="2ed1ef2876d933b1" providerId="LiveId" clId="{9FA7E01E-84AC-4843-838D-7EEEEAF7A82A}" dt="2021-07-28T08:00:01.520" v="5054" actId="14100"/>
          <ac:spMkLst>
            <pc:docMk/>
            <pc:sldMk cId="108303863" sldId="281"/>
            <ac:spMk id="23" creationId="{95F64B09-92E8-45FD-BCFE-FAB7AF596AF3}"/>
          </ac:spMkLst>
        </pc:spChg>
        <pc:spChg chg="add mod">
          <ac:chgData name="신 도현" userId="2ed1ef2876d933b1" providerId="LiveId" clId="{9FA7E01E-84AC-4843-838D-7EEEEAF7A82A}" dt="2021-07-28T08:00:09.306" v="5059" actId="14100"/>
          <ac:spMkLst>
            <pc:docMk/>
            <pc:sldMk cId="108303863" sldId="281"/>
            <ac:spMk id="25" creationId="{52BD547F-E805-414F-A84B-33E373AEAE99}"/>
          </ac:spMkLst>
        </pc:spChg>
        <pc:spChg chg="add mod">
          <ac:chgData name="신 도현" userId="2ed1ef2876d933b1" providerId="LiveId" clId="{9FA7E01E-84AC-4843-838D-7EEEEAF7A82A}" dt="2021-07-28T08:30:19.620" v="6173" actId="113"/>
          <ac:spMkLst>
            <pc:docMk/>
            <pc:sldMk cId="108303863" sldId="281"/>
            <ac:spMk id="26" creationId="{8A710AC2-B862-445B-881D-59D8E319CFEC}"/>
          </ac:spMkLst>
        </pc:spChg>
        <pc:spChg chg="add mod">
          <ac:chgData name="신 도현" userId="2ed1ef2876d933b1" providerId="LiveId" clId="{9FA7E01E-84AC-4843-838D-7EEEEAF7A82A}" dt="2021-07-28T08:14:21.282" v="5657" actId="20577"/>
          <ac:spMkLst>
            <pc:docMk/>
            <pc:sldMk cId="108303863" sldId="281"/>
            <ac:spMk id="27" creationId="{C6864B5B-A9F9-4922-A48B-57DA8630F786}"/>
          </ac:spMkLst>
        </pc:spChg>
        <pc:picChg chg="add mod ord">
          <ac:chgData name="신 도현" userId="2ed1ef2876d933b1" providerId="LiveId" clId="{9FA7E01E-84AC-4843-838D-7EEEEAF7A82A}" dt="2021-07-28T07:59:53.931" v="5049" actId="1076"/>
          <ac:picMkLst>
            <pc:docMk/>
            <pc:sldMk cId="108303863" sldId="281"/>
            <ac:picMk id="3" creationId="{93DE393D-85E7-4B90-B5A1-FD5C9A5C7E34}"/>
          </ac:picMkLst>
        </pc:picChg>
        <pc:picChg chg="del">
          <ac:chgData name="신 도현" userId="2ed1ef2876d933b1" providerId="LiveId" clId="{9FA7E01E-84AC-4843-838D-7EEEEAF7A82A}" dt="2021-07-28T07:56:24.686" v="4790" actId="478"/>
          <ac:picMkLst>
            <pc:docMk/>
            <pc:sldMk cId="108303863" sldId="281"/>
            <ac:picMk id="7" creationId="{1C06B0C9-1EC7-421E-A6B2-B00DAD704839}"/>
          </ac:picMkLst>
        </pc:picChg>
        <pc:picChg chg="add mod">
          <ac:chgData name="신 도현" userId="2ed1ef2876d933b1" providerId="LiveId" clId="{9FA7E01E-84AC-4843-838D-7EEEEAF7A82A}" dt="2021-07-28T08:00:03.694" v="5057" actId="1076"/>
          <ac:picMkLst>
            <pc:docMk/>
            <pc:sldMk cId="108303863" sldId="281"/>
            <ac:picMk id="9" creationId="{6AD96166-33EB-4221-A977-621610117F2C}"/>
          </ac:picMkLst>
        </pc:picChg>
        <pc:picChg chg="del">
          <ac:chgData name="신 도현" userId="2ed1ef2876d933b1" providerId="LiveId" clId="{9FA7E01E-84AC-4843-838D-7EEEEAF7A82A}" dt="2021-07-28T07:56:24.341" v="4789" actId="478"/>
          <ac:picMkLst>
            <pc:docMk/>
            <pc:sldMk cId="108303863" sldId="281"/>
            <ac:picMk id="13" creationId="{CAFFCAFE-8F93-4C55-9363-FC2C12A33E87}"/>
          </ac:picMkLst>
        </pc:picChg>
        <pc:picChg chg="add mod">
          <ac:chgData name="신 도현" userId="2ed1ef2876d933b1" providerId="LiveId" clId="{9FA7E01E-84AC-4843-838D-7EEEEAF7A82A}" dt="2021-07-28T07:59:56.728" v="5052" actId="571"/>
          <ac:picMkLst>
            <pc:docMk/>
            <pc:sldMk cId="108303863" sldId="281"/>
            <ac:picMk id="24" creationId="{18B6D295-B74A-415A-89B0-EE1B60BB10A5}"/>
          </ac:picMkLst>
        </pc:picChg>
        <pc:cxnChg chg="del">
          <ac:chgData name="신 도현" userId="2ed1ef2876d933b1" providerId="LiveId" clId="{9FA7E01E-84AC-4843-838D-7EEEEAF7A82A}" dt="2021-07-28T07:58:42.662" v="4947" actId="478"/>
          <ac:cxnSpMkLst>
            <pc:docMk/>
            <pc:sldMk cId="108303863" sldId="281"/>
            <ac:cxnSpMk id="15" creationId="{2AE861E3-5FCF-41A3-A176-58AC2ECDBC7F}"/>
          </ac:cxnSpMkLst>
        </pc:cxnChg>
        <pc:cxnChg chg="del">
          <ac:chgData name="신 도현" userId="2ed1ef2876d933b1" providerId="LiveId" clId="{9FA7E01E-84AC-4843-838D-7EEEEAF7A82A}" dt="2021-07-28T07:56:25.416" v="4791" actId="478"/>
          <ac:cxnSpMkLst>
            <pc:docMk/>
            <pc:sldMk cId="108303863" sldId="281"/>
            <ac:cxnSpMk id="17" creationId="{A7152761-B674-405A-9306-F73E45195B22}"/>
          </ac:cxnSpMkLst>
        </pc:cxnChg>
        <pc:cxnChg chg="del">
          <ac:chgData name="신 도현" userId="2ed1ef2876d933b1" providerId="LiveId" clId="{9FA7E01E-84AC-4843-838D-7EEEEAF7A82A}" dt="2021-07-28T07:56:25.775" v="4792" actId="478"/>
          <ac:cxnSpMkLst>
            <pc:docMk/>
            <pc:sldMk cId="108303863" sldId="281"/>
            <ac:cxnSpMk id="18" creationId="{A0C45DED-9F96-4FCF-9E0F-BD5B98DFFF4D}"/>
          </ac:cxnSpMkLst>
        </pc:cxnChg>
        <pc:cxnChg chg="del">
          <ac:chgData name="신 도현" userId="2ed1ef2876d933b1" providerId="LiveId" clId="{9FA7E01E-84AC-4843-838D-7EEEEAF7A82A}" dt="2021-07-28T07:56:26.454" v="4793" actId="478"/>
          <ac:cxnSpMkLst>
            <pc:docMk/>
            <pc:sldMk cId="108303863" sldId="281"/>
            <ac:cxnSpMk id="19" creationId="{643F95B0-CC3F-4635-9A80-250E53E50FA4}"/>
          </ac:cxnSpMkLst>
        </pc:cxnChg>
      </pc:sldChg>
      <pc:sldChg chg="addSp delSp modSp add mod">
        <pc:chgData name="신 도현" userId="2ed1ef2876d933b1" providerId="LiveId" clId="{9FA7E01E-84AC-4843-838D-7EEEEAF7A82A}" dt="2021-07-28T08:35:35.012" v="6430" actId="21"/>
        <pc:sldMkLst>
          <pc:docMk/>
          <pc:sldMk cId="2668727441" sldId="282"/>
        </pc:sldMkLst>
        <pc:spChg chg="mod">
          <ac:chgData name="신 도현" userId="2ed1ef2876d933b1" providerId="LiveId" clId="{9FA7E01E-84AC-4843-838D-7EEEEAF7A82A}" dt="2021-07-28T08:32:52.986" v="6412" actId="20577"/>
          <ac:spMkLst>
            <pc:docMk/>
            <pc:sldMk cId="2668727441" sldId="282"/>
            <ac:spMk id="4" creationId="{607E2470-13E0-444D-99FC-0454FD688EF9}"/>
          </ac:spMkLst>
        </pc:spChg>
        <pc:spChg chg="mod">
          <ac:chgData name="신 도현" userId="2ed1ef2876d933b1" providerId="LiveId" clId="{9FA7E01E-84AC-4843-838D-7EEEEAF7A82A}" dt="2021-07-28T08:33:09.654" v="6419" actId="14100"/>
          <ac:spMkLst>
            <pc:docMk/>
            <pc:sldMk cId="2668727441" sldId="282"/>
            <ac:spMk id="20" creationId="{7CC95E93-1CF9-42A3-9092-4971A6C1FE8D}"/>
          </ac:spMkLst>
        </pc:spChg>
        <pc:spChg chg="add mod">
          <ac:chgData name="신 도현" userId="2ed1ef2876d933b1" providerId="LiveId" clId="{9FA7E01E-84AC-4843-838D-7EEEEAF7A82A}" dt="2021-07-28T08:35:11.108" v="6426" actId="1076"/>
          <ac:spMkLst>
            <pc:docMk/>
            <pc:sldMk cId="2668727441" sldId="282"/>
            <ac:spMk id="21" creationId="{8DE55166-A70F-4F74-9F1A-2F79F72CFF88}"/>
          </ac:spMkLst>
        </pc:spChg>
        <pc:spChg chg="del">
          <ac:chgData name="신 도현" userId="2ed1ef2876d933b1" providerId="LiveId" clId="{9FA7E01E-84AC-4843-838D-7EEEEAF7A82A}" dt="2021-07-28T08:14:45.675" v="5664" actId="478"/>
          <ac:spMkLst>
            <pc:docMk/>
            <pc:sldMk cId="2668727441" sldId="282"/>
            <ac:spMk id="22" creationId="{E422028C-37F7-4150-BF83-22463E9CA199}"/>
          </ac:spMkLst>
        </pc:spChg>
        <pc:spChg chg="del">
          <ac:chgData name="신 도현" userId="2ed1ef2876d933b1" providerId="LiveId" clId="{9FA7E01E-84AC-4843-838D-7EEEEAF7A82A}" dt="2021-07-28T08:14:45.675" v="5664" actId="478"/>
          <ac:spMkLst>
            <pc:docMk/>
            <pc:sldMk cId="2668727441" sldId="282"/>
            <ac:spMk id="23" creationId="{95F64B09-92E8-45FD-BCFE-FAB7AF596AF3}"/>
          </ac:spMkLst>
        </pc:spChg>
        <pc:spChg chg="del">
          <ac:chgData name="신 도현" userId="2ed1ef2876d933b1" providerId="LiveId" clId="{9FA7E01E-84AC-4843-838D-7EEEEAF7A82A}" dt="2021-07-28T08:14:45.675" v="5664" actId="478"/>
          <ac:spMkLst>
            <pc:docMk/>
            <pc:sldMk cId="2668727441" sldId="282"/>
            <ac:spMk id="25" creationId="{52BD547F-E805-414F-A84B-33E373AEAE99}"/>
          </ac:spMkLst>
        </pc:spChg>
        <pc:spChg chg="del">
          <ac:chgData name="신 도현" userId="2ed1ef2876d933b1" providerId="LiveId" clId="{9FA7E01E-84AC-4843-838D-7EEEEAF7A82A}" dt="2021-07-28T08:14:45.675" v="5664" actId="478"/>
          <ac:spMkLst>
            <pc:docMk/>
            <pc:sldMk cId="2668727441" sldId="282"/>
            <ac:spMk id="26" creationId="{8A710AC2-B862-445B-881D-59D8E319CFEC}"/>
          </ac:spMkLst>
        </pc:spChg>
        <pc:spChg chg="del">
          <ac:chgData name="신 도현" userId="2ed1ef2876d933b1" providerId="LiveId" clId="{9FA7E01E-84AC-4843-838D-7EEEEAF7A82A}" dt="2021-07-28T08:14:45.675" v="5664" actId="478"/>
          <ac:spMkLst>
            <pc:docMk/>
            <pc:sldMk cId="2668727441" sldId="282"/>
            <ac:spMk id="27" creationId="{C6864B5B-A9F9-4922-A48B-57DA8630F786}"/>
          </ac:spMkLst>
        </pc:spChg>
        <pc:picChg chg="del">
          <ac:chgData name="신 도현" userId="2ed1ef2876d933b1" providerId="LiveId" clId="{9FA7E01E-84AC-4843-838D-7EEEEAF7A82A}" dt="2021-07-28T08:14:43.767" v="5662" actId="478"/>
          <ac:picMkLst>
            <pc:docMk/>
            <pc:sldMk cId="2668727441" sldId="282"/>
            <ac:picMk id="3" creationId="{93DE393D-85E7-4B90-B5A1-FD5C9A5C7E34}"/>
          </ac:picMkLst>
        </pc:picChg>
        <pc:picChg chg="add mod">
          <ac:chgData name="신 도현" userId="2ed1ef2876d933b1" providerId="LiveId" clId="{9FA7E01E-84AC-4843-838D-7EEEEAF7A82A}" dt="2021-07-28T08:34:46.537" v="6421" actId="1076"/>
          <ac:picMkLst>
            <pc:docMk/>
            <pc:sldMk cId="2668727441" sldId="282"/>
            <ac:picMk id="7" creationId="{FA431260-B0A1-430B-B9E9-95F83F596813}"/>
          </ac:picMkLst>
        </pc:picChg>
        <pc:picChg chg="del">
          <ac:chgData name="신 도현" userId="2ed1ef2876d933b1" providerId="LiveId" clId="{9FA7E01E-84AC-4843-838D-7EEEEAF7A82A}" dt="2021-07-28T08:14:44.053" v="5663" actId="478"/>
          <ac:picMkLst>
            <pc:docMk/>
            <pc:sldMk cId="2668727441" sldId="282"/>
            <ac:picMk id="9" creationId="{6AD96166-33EB-4221-A977-621610117F2C}"/>
          </ac:picMkLst>
        </pc:picChg>
        <pc:picChg chg="add del mod">
          <ac:chgData name="신 도현" userId="2ed1ef2876d933b1" providerId="LiveId" clId="{9FA7E01E-84AC-4843-838D-7EEEEAF7A82A}" dt="2021-07-28T08:35:35.012" v="6430" actId="21"/>
          <ac:picMkLst>
            <pc:docMk/>
            <pc:sldMk cId="2668727441" sldId="282"/>
            <ac:picMk id="13" creationId="{B45ABD3E-4696-4915-AB33-B882F0C53877}"/>
          </ac:picMkLst>
        </pc:picChg>
        <pc:picChg chg="add mod ord">
          <ac:chgData name="신 도현" userId="2ed1ef2876d933b1" providerId="LiveId" clId="{9FA7E01E-84AC-4843-838D-7EEEEAF7A82A}" dt="2021-07-28T08:33:03.513" v="6417" actId="1076"/>
          <ac:picMkLst>
            <pc:docMk/>
            <pc:sldMk cId="2668727441" sldId="282"/>
            <ac:picMk id="14" creationId="{62420805-C9AB-4F6A-8E97-B3DF361E23DE}"/>
          </ac:picMkLst>
        </pc:picChg>
        <pc:cxnChg chg="add mod">
          <ac:chgData name="신 도현" userId="2ed1ef2876d933b1" providerId="LiveId" clId="{9FA7E01E-84AC-4843-838D-7EEEEAF7A82A}" dt="2021-07-28T08:34:58.080" v="6424" actId="14100"/>
          <ac:cxnSpMkLst>
            <pc:docMk/>
            <pc:sldMk cId="2668727441" sldId="282"/>
            <ac:cxnSpMk id="17" creationId="{46361837-2B39-4E6E-A00B-B889A48A1169}"/>
          </ac:cxnSpMkLst>
        </pc:cxnChg>
      </pc:sldChg>
      <pc:sldChg chg="addSp delSp modSp add mod">
        <pc:chgData name="신 도현" userId="2ed1ef2876d933b1" providerId="LiveId" clId="{9FA7E01E-84AC-4843-838D-7EEEEAF7A82A}" dt="2021-07-28T08:36:28.265" v="6467" actId="478"/>
        <pc:sldMkLst>
          <pc:docMk/>
          <pc:sldMk cId="3921704820" sldId="283"/>
        </pc:sldMkLst>
        <pc:spChg chg="add del mod">
          <ac:chgData name="신 도현" userId="2ed1ef2876d933b1" providerId="LiveId" clId="{9FA7E01E-84AC-4843-838D-7EEEEAF7A82A}" dt="2021-07-28T08:36:28.265" v="6467" actId="478"/>
          <ac:spMkLst>
            <pc:docMk/>
            <pc:sldMk cId="3921704820" sldId="283"/>
            <ac:spMk id="8" creationId="{FE5EB939-CA89-411A-8936-68B31AA581E7}"/>
          </ac:spMkLst>
        </pc:spChg>
        <pc:spChg chg="add mod">
          <ac:chgData name="신 도현" userId="2ed1ef2876d933b1" providerId="LiveId" clId="{9FA7E01E-84AC-4843-838D-7EEEEAF7A82A}" dt="2021-07-28T08:35:59.975" v="6438" actId="1076"/>
          <ac:spMkLst>
            <pc:docMk/>
            <pc:sldMk cId="3921704820" sldId="283"/>
            <ac:spMk id="13" creationId="{CD6F1C10-E9C1-4619-AEE7-5423DCD6E7D3}"/>
          </ac:spMkLst>
        </pc:spChg>
        <pc:picChg chg="add mod">
          <ac:chgData name="신 도현" userId="2ed1ef2876d933b1" providerId="LiveId" clId="{9FA7E01E-84AC-4843-838D-7EEEEAF7A82A}" dt="2021-07-28T08:35:57.310" v="6437" actId="14100"/>
          <ac:picMkLst>
            <pc:docMk/>
            <pc:sldMk cId="3921704820" sldId="283"/>
            <ac:picMk id="3" creationId="{9DFB9209-4BD4-4D89-8A0C-A121B6DC632D}"/>
          </ac:picMkLst>
        </pc:picChg>
      </pc:sldChg>
      <pc:sldChg chg="addSp delSp modSp add mod">
        <pc:chgData name="신 도현" userId="2ed1ef2876d933b1" providerId="LiveId" clId="{9FA7E01E-84AC-4843-838D-7EEEEAF7A82A}" dt="2021-07-28T08:53:41.860" v="6708" actId="478"/>
        <pc:sldMkLst>
          <pc:docMk/>
          <pc:sldMk cId="3487753263" sldId="284"/>
        </pc:sldMkLst>
        <pc:spChg chg="mod">
          <ac:chgData name="신 도현" userId="2ed1ef2876d933b1" providerId="LiveId" clId="{9FA7E01E-84AC-4843-838D-7EEEEAF7A82A}" dt="2021-07-28T08:49:36.532" v="6559" actId="1076"/>
          <ac:spMkLst>
            <pc:docMk/>
            <pc:sldMk cId="3487753263" sldId="284"/>
            <ac:spMk id="4" creationId="{607E2470-13E0-444D-99FC-0454FD688EF9}"/>
          </ac:spMkLst>
        </pc:spChg>
        <pc:spChg chg="del">
          <ac:chgData name="신 도현" userId="2ed1ef2876d933b1" providerId="LiveId" clId="{9FA7E01E-84AC-4843-838D-7EEEEAF7A82A}" dt="2021-07-28T08:36:43.144" v="6470" actId="478"/>
          <ac:spMkLst>
            <pc:docMk/>
            <pc:sldMk cId="3487753263" sldId="284"/>
            <ac:spMk id="13" creationId="{CD6F1C10-E9C1-4619-AEE7-5423DCD6E7D3}"/>
          </ac:spMkLst>
        </pc:spChg>
        <pc:spChg chg="add del mod">
          <ac:chgData name="신 도현" userId="2ed1ef2876d933b1" providerId="LiveId" clId="{9FA7E01E-84AC-4843-838D-7EEEEAF7A82A}" dt="2021-07-28T08:53:38.049" v="6703" actId="478"/>
          <ac:spMkLst>
            <pc:docMk/>
            <pc:sldMk cId="3487753263" sldId="284"/>
            <ac:spMk id="15" creationId="{61D6559D-B566-427B-B8A5-1B249C7BD284}"/>
          </ac:spMkLst>
        </pc:spChg>
        <pc:spChg chg="add del mod">
          <ac:chgData name="신 도현" userId="2ed1ef2876d933b1" providerId="LiveId" clId="{9FA7E01E-84AC-4843-838D-7EEEEAF7A82A}" dt="2021-07-28T08:53:41.485" v="6707" actId="478"/>
          <ac:spMkLst>
            <pc:docMk/>
            <pc:sldMk cId="3487753263" sldId="284"/>
            <ac:spMk id="18" creationId="{8B6A153E-78A8-41C5-B5DB-2437BF605D2E}"/>
          </ac:spMkLst>
        </pc:spChg>
        <pc:spChg chg="del">
          <ac:chgData name="신 도현" userId="2ed1ef2876d933b1" providerId="LiveId" clId="{9FA7E01E-84AC-4843-838D-7EEEEAF7A82A}" dt="2021-07-28T08:36:43.144" v="6470" actId="478"/>
          <ac:spMkLst>
            <pc:docMk/>
            <pc:sldMk cId="3487753263" sldId="284"/>
            <ac:spMk id="20" creationId="{7CC95E93-1CF9-42A3-9092-4971A6C1FE8D}"/>
          </ac:spMkLst>
        </pc:spChg>
        <pc:spChg chg="del">
          <ac:chgData name="신 도현" userId="2ed1ef2876d933b1" providerId="LiveId" clId="{9FA7E01E-84AC-4843-838D-7EEEEAF7A82A}" dt="2021-07-28T08:36:43.144" v="6470" actId="478"/>
          <ac:spMkLst>
            <pc:docMk/>
            <pc:sldMk cId="3487753263" sldId="284"/>
            <ac:spMk id="21" creationId="{8DE55166-A70F-4F74-9F1A-2F79F72CFF88}"/>
          </ac:spMkLst>
        </pc:spChg>
        <pc:spChg chg="add del mod">
          <ac:chgData name="신 도현" userId="2ed1ef2876d933b1" providerId="LiveId" clId="{9FA7E01E-84AC-4843-838D-7EEEEAF7A82A}" dt="2021-07-28T08:53:41.860" v="6708" actId="478"/>
          <ac:spMkLst>
            <pc:docMk/>
            <pc:sldMk cId="3487753263" sldId="284"/>
            <ac:spMk id="22" creationId="{1A2BFB08-290D-49A4-8972-154563681584}"/>
          </ac:spMkLst>
        </pc:spChg>
        <pc:spChg chg="add mod">
          <ac:chgData name="신 도현" userId="2ed1ef2876d933b1" providerId="LiveId" clId="{9FA7E01E-84AC-4843-838D-7EEEEAF7A82A}" dt="2021-07-28T08:52:05.198" v="6685" actId="1076"/>
          <ac:spMkLst>
            <pc:docMk/>
            <pc:sldMk cId="3487753263" sldId="284"/>
            <ac:spMk id="23" creationId="{42F1D1BE-876A-4D8C-9FFE-8CC65B112547}"/>
          </ac:spMkLst>
        </pc:spChg>
        <pc:spChg chg="add mod">
          <ac:chgData name="신 도현" userId="2ed1ef2876d933b1" providerId="LiveId" clId="{9FA7E01E-84AC-4843-838D-7EEEEAF7A82A}" dt="2021-07-28T08:51:23.004" v="6673" actId="208"/>
          <ac:spMkLst>
            <pc:docMk/>
            <pc:sldMk cId="3487753263" sldId="284"/>
            <ac:spMk id="24" creationId="{3DF80B17-C9F6-492D-916B-6855103A83D2}"/>
          </ac:spMkLst>
        </pc:spChg>
        <pc:spChg chg="add del mod">
          <ac:chgData name="신 도현" userId="2ed1ef2876d933b1" providerId="LiveId" clId="{9FA7E01E-84AC-4843-838D-7EEEEAF7A82A}" dt="2021-07-28T08:51:19.295" v="6672"/>
          <ac:spMkLst>
            <pc:docMk/>
            <pc:sldMk cId="3487753263" sldId="284"/>
            <ac:spMk id="25" creationId="{3276B484-2079-4F1F-A884-D72EF7F40FB4}"/>
          </ac:spMkLst>
        </pc:spChg>
        <pc:spChg chg="add mod">
          <ac:chgData name="신 도현" userId="2ed1ef2876d933b1" providerId="LiveId" clId="{9FA7E01E-84AC-4843-838D-7EEEEAF7A82A}" dt="2021-07-28T08:51:27.051" v="6675" actId="1076"/>
          <ac:spMkLst>
            <pc:docMk/>
            <pc:sldMk cId="3487753263" sldId="284"/>
            <ac:spMk id="26" creationId="{EC9B86F6-D1CE-46B7-89D9-2B5A1DD0D51E}"/>
          </ac:spMkLst>
        </pc:spChg>
        <pc:spChg chg="add mod">
          <ac:chgData name="신 도현" userId="2ed1ef2876d933b1" providerId="LiveId" clId="{9FA7E01E-84AC-4843-838D-7EEEEAF7A82A}" dt="2021-07-28T08:53:09.041" v="6696" actId="14100"/>
          <ac:spMkLst>
            <pc:docMk/>
            <pc:sldMk cId="3487753263" sldId="284"/>
            <ac:spMk id="35" creationId="{6D97BF77-AFFD-426E-B3F2-649EA6FA91AC}"/>
          </ac:spMkLst>
        </pc:spChg>
        <pc:picChg chg="del">
          <ac:chgData name="신 도현" userId="2ed1ef2876d933b1" providerId="LiveId" clId="{9FA7E01E-84AC-4843-838D-7EEEEAF7A82A}" dt="2021-07-28T08:36:41.536" v="6469" actId="478"/>
          <ac:picMkLst>
            <pc:docMk/>
            <pc:sldMk cId="3487753263" sldId="284"/>
            <ac:picMk id="3" creationId="{9DFB9209-4BD4-4D89-8A0C-A121B6DC632D}"/>
          </ac:picMkLst>
        </pc:picChg>
        <pc:picChg chg="del">
          <ac:chgData name="신 도현" userId="2ed1ef2876d933b1" providerId="LiveId" clId="{9FA7E01E-84AC-4843-838D-7EEEEAF7A82A}" dt="2021-07-28T08:36:43.144" v="6470" actId="478"/>
          <ac:picMkLst>
            <pc:docMk/>
            <pc:sldMk cId="3487753263" sldId="284"/>
            <ac:picMk id="7" creationId="{FA431260-B0A1-430B-B9E9-95F83F596813}"/>
          </ac:picMkLst>
        </pc:picChg>
        <pc:picChg chg="add del mod ord">
          <ac:chgData name="신 도현" userId="2ed1ef2876d933b1" providerId="LiveId" clId="{9FA7E01E-84AC-4843-838D-7EEEEAF7A82A}" dt="2021-07-28T08:53:40.563" v="6706" actId="478"/>
          <ac:picMkLst>
            <pc:docMk/>
            <pc:sldMk cId="3487753263" sldId="284"/>
            <ac:picMk id="8" creationId="{D832F0BA-F660-4B73-99F0-25D2F1276C64}"/>
          </ac:picMkLst>
        </pc:picChg>
        <pc:picChg chg="del">
          <ac:chgData name="신 도현" userId="2ed1ef2876d933b1" providerId="LiveId" clId="{9FA7E01E-84AC-4843-838D-7EEEEAF7A82A}" dt="2021-07-28T08:36:43.144" v="6470" actId="478"/>
          <ac:picMkLst>
            <pc:docMk/>
            <pc:sldMk cId="3487753263" sldId="284"/>
            <ac:picMk id="14" creationId="{62420805-C9AB-4F6A-8E97-B3DF361E23DE}"/>
          </ac:picMkLst>
        </pc:picChg>
        <pc:picChg chg="add mod">
          <ac:chgData name="신 도현" userId="2ed1ef2876d933b1" providerId="LiveId" clId="{9FA7E01E-84AC-4843-838D-7EEEEAF7A82A}" dt="2021-07-28T08:52:57.363" v="6692" actId="1076"/>
          <ac:picMkLst>
            <pc:docMk/>
            <pc:sldMk cId="3487753263" sldId="284"/>
            <ac:picMk id="33" creationId="{9246B8C9-308B-4FF1-A119-258030808CB9}"/>
          </ac:picMkLst>
        </pc:picChg>
        <pc:cxnChg chg="add del mod">
          <ac:chgData name="신 도현" userId="2ed1ef2876d933b1" providerId="LiveId" clId="{9FA7E01E-84AC-4843-838D-7EEEEAF7A82A}" dt="2021-07-28T08:53:38.607" v="6704" actId="478"/>
          <ac:cxnSpMkLst>
            <pc:docMk/>
            <pc:sldMk cId="3487753263" sldId="284"/>
            <ac:cxnSpMk id="16" creationId="{1E2FBD59-E803-4126-9536-D0FBC3B89301}"/>
          </ac:cxnSpMkLst>
        </pc:cxnChg>
        <pc:cxnChg chg="del mod">
          <ac:chgData name="신 도현" userId="2ed1ef2876d933b1" providerId="LiveId" clId="{9FA7E01E-84AC-4843-838D-7EEEEAF7A82A}" dt="2021-07-28T08:36:43.144" v="6470" actId="478"/>
          <ac:cxnSpMkLst>
            <pc:docMk/>
            <pc:sldMk cId="3487753263" sldId="284"/>
            <ac:cxnSpMk id="17" creationId="{46361837-2B39-4E6E-A00B-B889A48A1169}"/>
          </ac:cxnSpMkLst>
        </pc:cxnChg>
        <pc:cxnChg chg="add del mod">
          <ac:chgData name="신 도현" userId="2ed1ef2876d933b1" providerId="LiveId" clId="{9FA7E01E-84AC-4843-838D-7EEEEAF7A82A}" dt="2021-07-28T08:51:42.932" v="6680" actId="478"/>
          <ac:cxnSpMkLst>
            <pc:docMk/>
            <pc:sldMk cId="3487753263" sldId="284"/>
            <ac:cxnSpMk id="27" creationId="{92BF35EA-3BFA-404F-82EB-9BD869884C42}"/>
          </ac:cxnSpMkLst>
        </pc:cxnChg>
        <pc:cxnChg chg="add mod">
          <ac:chgData name="신 도현" userId="2ed1ef2876d933b1" providerId="LiveId" clId="{9FA7E01E-84AC-4843-838D-7EEEEAF7A82A}" dt="2021-07-28T08:52:00.714" v="6684" actId="692"/>
          <ac:cxnSpMkLst>
            <pc:docMk/>
            <pc:sldMk cId="3487753263" sldId="284"/>
            <ac:cxnSpMk id="30" creationId="{EA733940-9278-43B2-974D-D2AB961346C8}"/>
          </ac:cxnSpMkLst>
        </pc:cxnChg>
        <pc:cxnChg chg="add mod">
          <ac:chgData name="신 도현" userId="2ed1ef2876d933b1" providerId="LiveId" clId="{9FA7E01E-84AC-4843-838D-7EEEEAF7A82A}" dt="2021-07-28T08:53:26.140" v="6700" actId="14100"/>
          <ac:cxnSpMkLst>
            <pc:docMk/>
            <pc:sldMk cId="3487753263" sldId="284"/>
            <ac:cxnSpMk id="34" creationId="{75E90629-248A-4278-83BA-B618E3A6A88E}"/>
          </ac:cxnSpMkLst>
        </pc:cxnChg>
      </pc:sldChg>
      <pc:sldChg chg="add ord">
        <pc:chgData name="신 도현" userId="2ed1ef2876d933b1" providerId="LiveId" clId="{9FA7E01E-84AC-4843-838D-7EEEEAF7A82A}" dt="2021-07-28T08:53:31.161" v="6702"/>
        <pc:sldMkLst>
          <pc:docMk/>
          <pc:sldMk cId="766923339" sldId="285"/>
        </pc:sldMkLst>
      </pc:sldChg>
      <pc:sldChg chg="add del">
        <pc:chgData name="신 도현" userId="2ed1ef2876d933b1" providerId="LiveId" clId="{9FA7E01E-84AC-4843-838D-7EEEEAF7A82A}" dt="2021-07-28T08:52:17.936" v="6686" actId="47"/>
        <pc:sldMkLst>
          <pc:docMk/>
          <pc:sldMk cId="4063696303" sldId="285"/>
        </pc:sldMkLst>
      </pc:sldChg>
      <pc:sldChg chg="modSp add mod">
        <pc:chgData name="신 도현" userId="2ed1ef2876d933b1" providerId="LiveId" clId="{9FA7E01E-84AC-4843-838D-7EEEEAF7A82A}" dt="2021-07-28T08:54:02.094" v="6711" actId="14100"/>
        <pc:sldMkLst>
          <pc:docMk/>
          <pc:sldMk cId="929101405" sldId="286"/>
        </pc:sldMkLst>
        <pc:spChg chg="mod">
          <ac:chgData name="신 도현" userId="2ed1ef2876d933b1" providerId="LiveId" clId="{9FA7E01E-84AC-4843-838D-7EEEEAF7A82A}" dt="2021-07-28T08:53:55.076" v="6710" actId="1076"/>
          <ac:spMkLst>
            <pc:docMk/>
            <pc:sldMk cId="929101405" sldId="286"/>
            <ac:spMk id="35" creationId="{6D97BF77-AFFD-426E-B3F2-649EA6FA91AC}"/>
          </ac:spMkLst>
        </pc:spChg>
        <pc:cxnChg chg="mod">
          <ac:chgData name="신 도현" userId="2ed1ef2876d933b1" providerId="LiveId" clId="{9FA7E01E-84AC-4843-838D-7EEEEAF7A82A}" dt="2021-07-28T08:54:02.094" v="6711" actId="14100"/>
          <ac:cxnSpMkLst>
            <pc:docMk/>
            <pc:sldMk cId="929101405" sldId="286"/>
            <ac:cxnSpMk id="34" creationId="{75E90629-248A-4278-83BA-B618E3A6A88E}"/>
          </ac:cxnSpMkLst>
        </pc:cxnChg>
      </pc:sldChg>
      <pc:sldChg chg="modSp add mod">
        <pc:chgData name="신 도현" userId="2ed1ef2876d933b1" providerId="LiveId" clId="{9FA7E01E-84AC-4843-838D-7EEEEAF7A82A}" dt="2021-07-28T08:55:27.390" v="6719" actId="1076"/>
        <pc:sldMkLst>
          <pc:docMk/>
          <pc:sldMk cId="743644803" sldId="287"/>
        </pc:sldMkLst>
        <pc:spChg chg="mod">
          <ac:chgData name="신 도현" userId="2ed1ef2876d933b1" providerId="LiveId" clId="{9FA7E01E-84AC-4843-838D-7EEEEAF7A82A}" dt="2021-07-28T08:54:14.369" v="6713" actId="1076"/>
          <ac:spMkLst>
            <pc:docMk/>
            <pc:sldMk cId="743644803" sldId="287"/>
            <ac:spMk id="35" creationId="{6D97BF77-AFFD-426E-B3F2-649EA6FA91AC}"/>
          </ac:spMkLst>
        </pc:spChg>
        <pc:picChg chg="mod">
          <ac:chgData name="신 도현" userId="2ed1ef2876d933b1" providerId="LiveId" clId="{9FA7E01E-84AC-4843-838D-7EEEEAF7A82A}" dt="2021-07-28T08:55:27.390" v="6719" actId="1076"/>
          <ac:picMkLst>
            <pc:docMk/>
            <pc:sldMk cId="743644803" sldId="287"/>
            <ac:picMk id="8" creationId="{D832F0BA-F660-4B73-99F0-25D2F1276C64}"/>
          </ac:picMkLst>
        </pc:picChg>
        <pc:cxnChg chg="mod">
          <ac:chgData name="신 도현" userId="2ed1ef2876d933b1" providerId="LiveId" clId="{9FA7E01E-84AC-4843-838D-7EEEEAF7A82A}" dt="2021-07-28T08:54:14.369" v="6713" actId="1076"/>
          <ac:cxnSpMkLst>
            <pc:docMk/>
            <pc:sldMk cId="743644803" sldId="287"/>
            <ac:cxnSpMk id="34" creationId="{75E90629-248A-4278-83BA-B618E3A6A88E}"/>
          </ac:cxnSpMkLst>
        </pc:cxnChg>
      </pc:sldChg>
      <pc:sldChg chg="addSp delSp modSp add mod">
        <pc:chgData name="신 도현" userId="2ed1ef2876d933b1" providerId="LiveId" clId="{9FA7E01E-84AC-4843-838D-7EEEEAF7A82A}" dt="2021-07-28T08:58:01.865" v="6850" actId="208"/>
        <pc:sldMkLst>
          <pc:docMk/>
          <pc:sldMk cId="2337929945" sldId="288"/>
        </pc:sldMkLst>
        <pc:spChg chg="add mod">
          <ac:chgData name="신 도현" userId="2ed1ef2876d933b1" providerId="LiveId" clId="{9FA7E01E-84AC-4843-838D-7EEEEAF7A82A}" dt="2021-07-28T08:56:24.349" v="6831" actId="1076"/>
          <ac:spMkLst>
            <pc:docMk/>
            <pc:sldMk cId="2337929945" sldId="288"/>
            <ac:spMk id="14" creationId="{2B558324-FFC9-4D42-A3ED-C94532DA1D9D}"/>
          </ac:spMkLst>
        </pc:spChg>
        <pc:spChg chg="add mod">
          <ac:chgData name="신 도현" userId="2ed1ef2876d933b1" providerId="LiveId" clId="{9FA7E01E-84AC-4843-838D-7EEEEAF7A82A}" dt="2021-07-28T08:56:35.272" v="6834" actId="14100"/>
          <ac:spMkLst>
            <pc:docMk/>
            <pc:sldMk cId="2337929945" sldId="288"/>
            <ac:spMk id="17" creationId="{81BC2D2D-DE24-4ECD-97FD-777EB718F13A}"/>
          </ac:spMkLst>
        </pc:spChg>
        <pc:spChg chg="add mod">
          <ac:chgData name="신 도현" userId="2ed1ef2876d933b1" providerId="LiveId" clId="{9FA7E01E-84AC-4843-838D-7EEEEAF7A82A}" dt="2021-07-28T08:57:05.872" v="6840" actId="1076"/>
          <ac:spMkLst>
            <pc:docMk/>
            <pc:sldMk cId="2337929945" sldId="288"/>
            <ac:spMk id="18" creationId="{66E9C68E-9ECE-4AED-A261-A4B6C3E7EE03}"/>
          </ac:spMkLst>
        </pc:spChg>
        <pc:spChg chg="add mod">
          <ac:chgData name="신 도현" userId="2ed1ef2876d933b1" providerId="LiveId" clId="{9FA7E01E-84AC-4843-838D-7EEEEAF7A82A}" dt="2021-07-28T08:57:11.823" v="6841" actId="1076"/>
          <ac:spMkLst>
            <pc:docMk/>
            <pc:sldMk cId="2337929945" sldId="288"/>
            <ac:spMk id="19" creationId="{6F92BD38-C922-40B7-B818-64548B219E28}"/>
          </ac:spMkLst>
        </pc:spChg>
        <pc:spChg chg="del">
          <ac:chgData name="신 도현" userId="2ed1ef2876d933b1" providerId="LiveId" clId="{9FA7E01E-84AC-4843-838D-7EEEEAF7A82A}" dt="2021-07-28T08:55:24.147" v="6718" actId="478"/>
          <ac:spMkLst>
            <pc:docMk/>
            <pc:sldMk cId="2337929945" sldId="288"/>
            <ac:spMk id="23" creationId="{42F1D1BE-876A-4D8C-9FFE-8CC65B112547}"/>
          </ac:spMkLst>
        </pc:spChg>
        <pc:spChg chg="del">
          <ac:chgData name="신 도현" userId="2ed1ef2876d933b1" providerId="LiveId" clId="{9FA7E01E-84AC-4843-838D-7EEEEAF7A82A}" dt="2021-07-28T08:55:24.147" v="6718" actId="478"/>
          <ac:spMkLst>
            <pc:docMk/>
            <pc:sldMk cId="2337929945" sldId="288"/>
            <ac:spMk id="24" creationId="{3DF80B17-C9F6-492D-916B-6855103A83D2}"/>
          </ac:spMkLst>
        </pc:spChg>
        <pc:spChg chg="add mod">
          <ac:chgData name="신 도현" userId="2ed1ef2876d933b1" providerId="LiveId" clId="{9FA7E01E-84AC-4843-838D-7EEEEAF7A82A}" dt="2021-07-28T08:58:01.865" v="6850" actId="208"/>
          <ac:spMkLst>
            <pc:docMk/>
            <pc:sldMk cId="2337929945" sldId="288"/>
            <ac:spMk id="25" creationId="{60588F38-F59A-4577-9FF7-1607E4572F36}"/>
          </ac:spMkLst>
        </pc:spChg>
        <pc:spChg chg="del">
          <ac:chgData name="신 도현" userId="2ed1ef2876d933b1" providerId="LiveId" clId="{9FA7E01E-84AC-4843-838D-7EEEEAF7A82A}" dt="2021-07-28T08:55:24.147" v="6718" actId="478"/>
          <ac:spMkLst>
            <pc:docMk/>
            <pc:sldMk cId="2337929945" sldId="288"/>
            <ac:spMk id="26" creationId="{EC9B86F6-D1CE-46B7-89D9-2B5A1DD0D51E}"/>
          </ac:spMkLst>
        </pc:spChg>
        <pc:spChg chg="add mod">
          <ac:chgData name="신 도현" userId="2ed1ef2876d933b1" providerId="LiveId" clId="{9FA7E01E-84AC-4843-838D-7EEEEAF7A82A}" dt="2021-07-28T08:58:01.865" v="6850" actId="208"/>
          <ac:spMkLst>
            <pc:docMk/>
            <pc:sldMk cId="2337929945" sldId="288"/>
            <ac:spMk id="27" creationId="{EBE5052A-45A8-4EB2-A46E-7AEF712B1292}"/>
          </ac:spMkLst>
        </pc:spChg>
        <pc:spChg chg="del">
          <ac:chgData name="신 도현" userId="2ed1ef2876d933b1" providerId="LiveId" clId="{9FA7E01E-84AC-4843-838D-7EEEEAF7A82A}" dt="2021-07-28T08:55:24.147" v="6718" actId="478"/>
          <ac:spMkLst>
            <pc:docMk/>
            <pc:sldMk cId="2337929945" sldId="288"/>
            <ac:spMk id="35" creationId="{6D97BF77-AFFD-426E-B3F2-649EA6FA91AC}"/>
          </ac:spMkLst>
        </pc:spChg>
        <pc:picChg chg="add mod ord">
          <ac:chgData name="신 도현" userId="2ed1ef2876d933b1" providerId="LiveId" clId="{9FA7E01E-84AC-4843-838D-7EEEEAF7A82A}" dt="2021-07-28T08:57:42.150" v="6847" actId="1076"/>
          <ac:picMkLst>
            <pc:docMk/>
            <pc:sldMk cId="2337929945" sldId="288"/>
            <ac:picMk id="3" creationId="{F64C7896-1764-4CA0-B19C-99325D07E1A8}"/>
          </ac:picMkLst>
        </pc:picChg>
        <pc:picChg chg="del">
          <ac:chgData name="신 도현" userId="2ed1ef2876d933b1" providerId="LiveId" clId="{9FA7E01E-84AC-4843-838D-7EEEEAF7A82A}" dt="2021-07-28T08:55:21.399" v="6715" actId="478"/>
          <ac:picMkLst>
            <pc:docMk/>
            <pc:sldMk cId="2337929945" sldId="288"/>
            <ac:picMk id="8" creationId="{D832F0BA-F660-4B73-99F0-25D2F1276C64}"/>
          </ac:picMkLst>
        </pc:picChg>
        <pc:picChg chg="del">
          <ac:chgData name="신 도현" userId="2ed1ef2876d933b1" providerId="LiveId" clId="{9FA7E01E-84AC-4843-838D-7EEEEAF7A82A}" dt="2021-07-28T08:55:21.810" v="6716" actId="478"/>
          <ac:picMkLst>
            <pc:docMk/>
            <pc:sldMk cId="2337929945" sldId="288"/>
            <ac:picMk id="33" creationId="{9246B8C9-308B-4FF1-A119-258030808CB9}"/>
          </ac:picMkLst>
        </pc:picChg>
        <pc:cxnChg chg="add mod">
          <ac:chgData name="신 도현" userId="2ed1ef2876d933b1" providerId="LiveId" clId="{9FA7E01E-84AC-4843-838D-7EEEEAF7A82A}" dt="2021-07-28T08:57:11.823" v="6841" actId="1076"/>
          <ac:cxnSpMkLst>
            <pc:docMk/>
            <pc:sldMk cId="2337929945" sldId="288"/>
            <ac:cxnSpMk id="20" creationId="{34A3C455-5175-456D-BFC6-378529D12961}"/>
          </ac:cxnSpMkLst>
        </pc:cxnChg>
        <pc:cxnChg chg="add mod">
          <ac:chgData name="신 도현" userId="2ed1ef2876d933b1" providerId="LiveId" clId="{9FA7E01E-84AC-4843-838D-7EEEEAF7A82A}" dt="2021-07-28T08:58:01.865" v="6850" actId="208"/>
          <ac:cxnSpMkLst>
            <pc:docMk/>
            <pc:sldMk cId="2337929945" sldId="288"/>
            <ac:cxnSpMk id="28" creationId="{5C97D865-21FA-40FC-9FA1-06FF3A75D1A1}"/>
          </ac:cxnSpMkLst>
        </pc:cxnChg>
        <pc:cxnChg chg="del mod">
          <ac:chgData name="신 도현" userId="2ed1ef2876d933b1" providerId="LiveId" clId="{9FA7E01E-84AC-4843-838D-7EEEEAF7A82A}" dt="2021-07-28T08:55:24.147" v="6718" actId="478"/>
          <ac:cxnSpMkLst>
            <pc:docMk/>
            <pc:sldMk cId="2337929945" sldId="288"/>
            <ac:cxnSpMk id="30" creationId="{EA733940-9278-43B2-974D-D2AB961346C8}"/>
          </ac:cxnSpMkLst>
        </pc:cxnChg>
        <pc:cxnChg chg="del mod">
          <ac:chgData name="신 도현" userId="2ed1ef2876d933b1" providerId="LiveId" clId="{9FA7E01E-84AC-4843-838D-7EEEEAF7A82A}" dt="2021-07-28T08:55:22.804" v="6717" actId="478"/>
          <ac:cxnSpMkLst>
            <pc:docMk/>
            <pc:sldMk cId="2337929945" sldId="288"/>
            <ac:cxnSpMk id="34" creationId="{75E90629-248A-4278-83BA-B618E3A6A88E}"/>
          </ac:cxnSpMkLst>
        </pc:cxnChg>
      </pc:sldChg>
      <pc:sldChg chg="addSp delSp modSp add mod">
        <pc:chgData name="신 도현" userId="2ed1ef2876d933b1" providerId="LiveId" clId="{9FA7E01E-84AC-4843-838D-7EEEEAF7A82A}" dt="2021-07-28T09:01:18.791" v="7200" actId="1076"/>
        <pc:sldMkLst>
          <pc:docMk/>
          <pc:sldMk cId="4201596568" sldId="289"/>
        </pc:sldMkLst>
        <pc:spChg chg="mod">
          <ac:chgData name="신 도현" userId="2ed1ef2876d933b1" providerId="LiveId" clId="{9FA7E01E-84AC-4843-838D-7EEEEAF7A82A}" dt="2021-07-28T09:00:01.222" v="6970" actId="1076"/>
          <ac:spMkLst>
            <pc:docMk/>
            <pc:sldMk cId="4201596568" sldId="289"/>
            <ac:spMk id="4" creationId="{607E2470-13E0-444D-99FC-0454FD688EF9}"/>
          </ac:spMkLst>
        </pc:spChg>
        <pc:spChg chg="del">
          <ac:chgData name="신 도현" userId="2ed1ef2876d933b1" providerId="LiveId" clId="{9FA7E01E-84AC-4843-838D-7EEEEAF7A82A}" dt="2021-07-28T08:58:51.510" v="6933" actId="478"/>
          <ac:spMkLst>
            <pc:docMk/>
            <pc:sldMk cId="4201596568" sldId="289"/>
            <ac:spMk id="14" creationId="{2B558324-FFC9-4D42-A3ED-C94532DA1D9D}"/>
          </ac:spMkLst>
        </pc:spChg>
        <pc:spChg chg="del">
          <ac:chgData name="신 도현" userId="2ed1ef2876d933b1" providerId="LiveId" clId="{9FA7E01E-84AC-4843-838D-7EEEEAF7A82A}" dt="2021-07-28T08:58:51.510" v="6933" actId="478"/>
          <ac:spMkLst>
            <pc:docMk/>
            <pc:sldMk cId="4201596568" sldId="289"/>
            <ac:spMk id="17" creationId="{81BC2D2D-DE24-4ECD-97FD-777EB718F13A}"/>
          </ac:spMkLst>
        </pc:spChg>
        <pc:spChg chg="del">
          <ac:chgData name="신 도현" userId="2ed1ef2876d933b1" providerId="LiveId" clId="{9FA7E01E-84AC-4843-838D-7EEEEAF7A82A}" dt="2021-07-28T08:58:51.510" v="6933" actId="478"/>
          <ac:spMkLst>
            <pc:docMk/>
            <pc:sldMk cId="4201596568" sldId="289"/>
            <ac:spMk id="18" creationId="{66E9C68E-9ECE-4AED-A261-A4B6C3E7EE03}"/>
          </ac:spMkLst>
        </pc:spChg>
        <pc:spChg chg="del">
          <ac:chgData name="신 도현" userId="2ed1ef2876d933b1" providerId="LiveId" clId="{9FA7E01E-84AC-4843-838D-7EEEEAF7A82A}" dt="2021-07-28T08:58:51.510" v="6933" actId="478"/>
          <ac:spMkLst>
            <pc:docMk/>
            <pc:sldMk cId="4201596568" sldId="289"/>
            <ac:spMk id="19" creationId="{6F92BD38-C922-40B7-B818-64548B219E28}"/>
          </ac:spMkLst>
        </pc:spChg>
        <pc:spChg chg="add mod">
          <ac:chgData name="신 도현" userId="2ed1ef2876d933b1" providerId="LiveId" clId="{9FA7E01E-84AC-4843-838D-7EEEEAF7A82A}" dt="2021-07-28T09:01:03.299" v="7193" actId="1076"/>
          <ac:spMkLst>
            <pc:docMk/>
            <pc:sldMk cId="4201596568" sldId="289"/>
            <ac:spMk id="22" creationId="{8190F837-B166-4B1A-BA3F-9DDA565E64C8}"/>
          </ac:spMkLst>
        </pc:spChg>
        <pc:spChg chg="add mod">
          <ac:chgData name="신 도현" userId="2ed1ef2876d933b1" providerId="LiveId" clId="{9FA7E01E-84AC-4843-838D-7EEEEAF7A82A}" dt="2021-07-28T09:01:13.176" v="7196" actId="14100"/>
          <ac:spMkLst>
            <pc:docMk/>
            <pc:sldMk cId="4201596568" sldId="289"/>
            <ac:spMk id="23" creationId="{189F91B4-6528-4313-85B6-DB92207B5DF9}"/>
          </ac:spMkLst>
        </pc:spChg>
        <pc:spChg chg="add mod">
          <ac:chgData name="신 도현" userId="2ed1ef2876d933b1" providerId="LiveId" clId="{9FA7E01E-84AC-4843-838D-7EEEEAF7A82A}" dt="2021-07-28T09:01:16.236" v="7198" actId="1076"/>
          <ac:spMkLst>
            <pc:docMk/>
            <pc:sldMk cId="4201596568" sldId="289"/>
            <ac:spMk id="24" creationId="{EACD0BDB-E495-44D9-86DF-66720F6CA22E}"/>
          </ac:spMkLst>
        </pc:spChg>
        <pc:spChg chg="del">
          <ac:chgData name="신 도현" userId="2ed1ef2876d933b1" providerId="LiveId" clId="{9FA7E01E-84AC-4843-838D-7EEEEAF7A82A}" dt="2021-07-28T08:58:51.510" v="6933" actId="478"/>
          <ac:spMkLst>
            <pc:docMk/>
            <pc:sldMk cId="4201596568" sldId="289"/>
            <ac:spMk id="25" creationId="{60588F38-F59A-4577-9FF7-1607E4572F36}"/>
          </ac:spMkLst>
        </pc:spChg>
        <pc:spChg chg="add mod">
          <ac:chgData name="신 도현" userId="2ed1ef2876d933b1" providerId="LiveId" clId="{9FA7E01E-84AC-4843-838D-7EEEEAF7A82A}" dt="2021-07-28T09:01:18.791" v="7200" actId="1076"/>
          <ac:spMkLst>
            <pc:docMk/>
            <pc:sldMk cId="4201596568" sldId="289"/>
            <ac:spMk id="26" creationId="{2CEAC153-4EA5-45A7-B5DC-A98ED0E218AA}"/>
          </ac:spMkLst>
        </pc:spChg>
        <pc:spChg chg="del">
          <ac:chgData name="신 도현" userId="2ed1ef2876d933b1" providerId="LiveId" clId="{9FA7E01E-84AC-4843-838D-7EEEEAF7A82A}" dt="2021-07-28T08:58:51.510" v="6933" actId="478"/>
          <ac:spMkLst>
            <pc:docMk/>
            <pc:sldMk cId="4201596568" sldId="289"/>
            <ac:spMk id="27" creationId="{EBE5052A-45A8-4EB2-A46E-7AEF712B1292}"/>
          </ac:spMkLst>
        </pc:spChg>
        <pc:picChg chg="del">
          <ac:chgData name="신 도현" userId="2ed1ef2876d933b1" providerId="LiveId" clId="{9FA7E01E-84AC-4843-838D-7EEEEAF7A82A}" dt="2021-07-28T08:58:49.950" v="6932" actId="478"/>
          <ac:picMkLst>
            <pc:docMk/>
            <pc:sldMk cId="4201596568" sldId="289"/>
            <ac:picMk id="3" creationId="{F64C7896-1764-4CA0-B19C-99325D07E1A8}"/>
          </ac:picMkLst>
        </pc:picChg>
        <pc:picChg chg="add mod">
          <ac:chgData name="신 도현" userId="2ed1ef2876d933b1" providerId="LiveId" clId="{9FA7E01E-84AC-4843-838D-7EEEEAF7A82A}" dt="2021-07-28T08:59:42.716" v="6956" actId="1076"/>
          <ac:picMkLst>
            <pc:docMk/>
            <pc:sldMk cId="4201596568" sldId="289"/>
            <ac:picMk id="7" creationId="{6CEEFB3B-411F-4F25-9CDD-C565A4665EC5}"/>
          </ac:picMkLst>
        </pc:picChg>
        <pc:picChg chg="add mod">
          <ac:chgData name="신 도현" userId="2ed1ef2876d933b1" providerId="LiveId" clId="{9FA7E01E-84AC-4843-838D-7EEEEAF7A82A}" dt="2021-07-28T08:59:41.040" v="6955" actId="571"/>
          <ac:picMkLst>
            <pc:docMk/>
            <pc:sldMk cId="4201596568" sldId="289"/>
            <ac:picMk id="21" creationId="{7F160B16-6ADF-4144-9525-3DDB554231AE}"/>
          </ac:picMkLst>
        </pc:picChg>
        <pc:cxnChg chg="del mod">
          <ac:chgData name="신 도현" userId="2ed1ef2876d933b1" providerId="LiveId" clId="{9FA7E01E-84AC-4843-838D-7EEEEAF7A82A}" dt="2021-07-28T08:58:51.510" v="6933" actId="478"/>
          <ac:cxnSpMkLst>
            <pc:docMk/>
            <pc:sldMk cId="4201596568" sldId="289"/>
            <ac:cxnSpMk id="20" creationId="{34A3C455-5175-456D-BFC6-378529D12961}"/>
          </ac:cxnSpMkLst>
        </pc:cxnChg>
        <pc:cxnChg chg="del mod">
          <ac:chgData name="신 도현" userId="2ed1ef2876d933b1" providerId="LiveId" clId="{9FA7E01E-84AC-4843-838D-7EEEEAF7A82A}" dt="2021-07-28T08:58:51.510" v="6933" actId="478"/>
          <ac:cxnSpMkLst>
            <pc:docMk/>
            <pc:sldMk cId="4201596568" sldId="289"/>
            <ac:cxnSpMk id="28" creationId="{5C97D865-21FA-40FC-9FA1-06FF3A75D1A1}"/>
          </ac:cxnSpMkLst>
        </pc:cxnChg>
      </pc:sldChg>
      <pc:sldChg chg="addSp delSp modSp add mod">
        <pc:chgData name="신 도현" userId="2ed1ef2876d933b1" providerId="LiveId" clId="{9FA7E01E-84AC-4843-838D-7EEEEAF7A82A}" dt="2021-07-28T09:03:42.337" v="7397" actId="14100"/>
        <pc:sldMkLst>
          <pc:docMk/>
          <pc:sldMk cId="2918106041" sldId="290"/>
        </pc:sldMkLst>
        <pc:spChg chg="add mod">
          <ac:chgData name="신 도현" userId="2ed1ef2876d933b1" providerId="LiveId" clId="{9FA7E01E-84AC-4843-838D-7EEEEAF7A82A}" dt="2021-07-28T09:03:17.385" v="7364" actId="14100"/>
          <ac:spMkLst>
            <pc:docMk/>
            <pc:sldMk cId="2918106041" sldId="290"/>
            <ac:spMk id="13" creationId="{F0BE6039-6BEB-4BE4-B0F9-A52AC6CE015A}"/>
          </ac:spMkLst>
        </pc:spChg>
        <pc:spChg chg="add mod">
          <ac:chgData name="신 도현" userId="2ed1ef2876d933b1" providerId="LiveId" clId="{9FA7E01E-84AC-4843-838D-7EEEEAF7A82A}" dt="2021-07-28T09:03:38.883" v="7396" actId="1076"/>
          <ac:spMkLst>
            <pc:docMk/>
            <pc:sldMk cId="2918106041" sldId="290"/>
            <ac:spMk id="16" creationId="{6DCA45C7-9D27-4E7B-BBE2-945B36F29283}"/>
          </ac:spMkLst>
        </pc:spChg>
        <pc:spChg chg="mod">
          <ac:chgData name="신 도현" userId="2ed1ef2876d933b1" providerId="LiveId" clId="{9FA7E01E-84AC-4843-838D-7EEEEAF7A82A}" dt="2021-07-28T09:02:58.689" v="7359" actId="1076"/>
          <ac:spMkLst>
            <pc:docMk/>
            <pc:sldMk cId="2918106041" sldId="290"/>
            <ac:spMk id="22" creationId="{8190F837-B166-4B1A-BA3F-9DDA565E64C8}"/>
          </ac:spMkLst>
        </pc:spChg>
        <pc:spChg chg="mod">
          <ac:chgData name="신 도현" userId="2ed1ef2876d933b1" providerId="LiveId" clId="{9FA7E01E-84AC-4843-838D-7EEEEAF7A82A}" dt="2021-07-28T09:02:18.155" v="7211" actId="14100"/>
          <ac:spMkLst>
            <pc:docMk/>
            <pc:sldMk cId="2918106041" sldId="290"/>
            <ac:spMk id="23" creationId="{189F91B4-6528-4313-85B6-DB92207B5DF9}"/>
          </ac:spMkLst>
        </pc:spChg>
        <pc:spChg chg="del">
          <ac:chgData name="신 도현" userId="2ed1ef2876d933b1" providerId="LiveId" clId="{9FA7E01E-84AC-4843-838D-7EEEEAF7A82A}" dt="2021-07-28T09:03:00.783" v="7360" actId="478"/>
          <ac:spMkLst>
            <pc:docMk/>
            <pc:sldMk cId="2918106041" sldId="290"/>
            <ac:spMk id="24" creationId="{EACD0BDB-E495-44D9-86DF-66720F6CA22E}"/>
          </ac:spMkLst>
        </pc:spChg>
        <pc:spChg chg="del">
          <ac:chgData name="신 도현" userId="2ed1ef2876d933b1" providerId="LiveId" clId="{9FA7E01E-84AC-4843-838D-7EEEEAF7A82A}" dt="2021-07-28T09:03:01.617" v="7361" actId="478"/>
          <ac:spMkLst>
            <pc:docMk/>
            <pc:sldMk cId="2918106041" sldId="290"/>
            <ac:spMk id="26" creationId="{2CEAC153-4EA5-45A7-B5DC-A98ED0E218AA}"/>
          </ac:spMkLst>
        </pc:spChg>
        <pc:picChg chg="add mod ord">
          <ac:chgData name="신 도현" userId="2ed1ef2876d933b1" providerId="LiveId" clId="{9FA7E01E-84AC-4843-838D-7EEEEAF7A82A}" dt="2021-07-28T09:02:12.473" v="7208" actId="1076"/>
          <ac:picMkLst>
            <pc:docMk/>
            <pc:sldMk cId="2918106041" sldId="290"/>
            <ac:picMk id="3" creationId="{726DF564-281B-4510-AA13-730FED50D963}"/>
          </ac:picMkLst>
        </pc:picChg>
        <pc:picChg chg="del">
          <ac:chgData name="신 도현" userId="2ed1ef2876d933b1" providerId="LiveId" clId="{9FA7E01E-84AC-4843-838D-7EEEEAF7A82A}" dt="2021-07-28T09:01:59.644" v="7202" actId="478"/>
          <ac:picMkLst>
            <pc:docMk/>
            <pc:sldMk cId="2918106041" sldId="290"/>
            <ac:picMk id="7" creationId="{6CEEFB3B-411F-4F25-9CDD-C565A4665EC5}"/>
          </ac:picMkLst>
        </pc:picChg>
        <pc:cxnChg chg="add mod">
          <ac:chgData name="신 도현" userId="2ed1ef2876d933b1" providerId="LiveId" clId="{9FA7E01E-84AC-4843-838D-7EEEEAF7A82A}" dt="2021-07-28T09:03:42.337" v="7397" actId="14100"/>
          <ac:cxnSpMkLst>
            <pc:docMk/>
            <pc:sldMk cId="2918106041" sldId="290"/>
            <ac:cxnSpMk id="14" creationId="{3AEA1C97-1A97-4E4C-9609-59166C8024E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D4C84-2660-4383-943B-D031468C233C}" type="datetimeFigureOut">
              <a:rPr lang="en-US" altLang="ko-KR"/>
              <a:t>5/26/2022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F3097-2CE9-4A7D-A0DC-70DED29F3EAB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Main =&gt; * =&gt; {1}</a:t>
            </a:r>
          </a:p>
          <a:p>
            <a:r>
              <a:rPr lang="en-US">
                <a:latin typeface="Calibri"/>
                <a:cs typeface="Calibri"/>
              </a:rPr>
              <a:t>Admin/MemberManage =&gt; */* =&gt; {1} {2}  (views/Admin/MemberManage.jsp)</a:t>
            </a:r>
          </a:p>
          <a:p>
            <a:r>
              <a:rPr lang="en-US">
                <a:latin typeface="Calibri"/>
                <a:cs typeface="Calibri"/>
              </a:rPr>
              <a:t>Admin/Manage/Member =&gt; */*/* =&gt; {1} {2} { 3} (views/Admin/Manage/Member.jsp)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3097-2CE9-4A7D-A0DC-70DED29F3EAB}" type="slidenum">
              <a:rPr lang="en-US" altLang="ko-KR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9AEEFD-FB99-4036-9370-E465237F0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636" y="2726534"/>
            <a:ext cx="10422727" cy="1086199"/>
          </a:xfrm>
        </p:spPr>
        <p:txBody>
          <a:bodyPr>
            <a:normAutofit/>
          </a:bodyPr>
          <a:lstStyle/>
          <a:p>
            <a:r>
              <a:rPr lang="en-US" altLang="ko-KR" b="0" dirty="0">
                <a:effectLst/>
                <a:latin typeface="맑은 고딕" panose="020B0503020000020004" pitchFamily="50" charset="-127"/>
              </a:rPr>
              <a:t>3. Tiles</a:t>
            </a:r>
            <a:endParaRPr lang="ko-KR" altLang="en-US" b="0" dirty="0"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8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A90C680-FB94-4F2D-83B4-4B11F72A7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44" y="920485"/>
            <a:ext cx="9245511" cy="553767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125070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Tiles 적용 전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60236" y="476036"/>
              <a:ext cx="8592955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235B7D4-C775-4A87-9A64-371F98D42938}"/>
              </a:ext>
            </a:extLst>
          </p:cNvPr>
          <p:cNvSpPr/>
          <p:nvPr/>
        </p:nvSpPr>
        <p:spPr>
          <a:xfrm>
            <a:off x="2225041" y="1026955"/>
            <a:ext cx="1508760" cy="4480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5961C2B-C96B-420F-9530-5CD15859EE6A}"/>
              </a:ext>
            </a:extLst>
          </p:cNvPr>
          <p:cNvSpPr txBox="1"/>
          <p:nvPr/>
        </p:nvSpPr>
        <p:spPr>
          <a:xfrm>
            <a:off x="3968590" y="2852962"/>
            <a:ext cx="5343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때문에 페이지 마다 같은 코드를 작성해줘야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공통 부분에 변경이 필요하다면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다섯개의 페이지 모두 수정 작업이 필요하다</a:t>
            </a:r>
            <a:r>
              <a:rPr lang="en-US" altLang="ko-KR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AE4AB9F-F2A3-4B4A-B101-C52D807D598F}"/>
              </a:ext>
            </a:extLst>
          </p:cNvPr>
          <p:cNvSpPr/>
          <p:nvPr/>
        </p:nvSpPr>
        <p:spPr>
          <a:xfrm>
            <a:off x="5862321" y="4288522"/>
            <a:ext cx="1728388" cy="6463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7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80EEB8C-8772-48F9-82B9-C13A19B3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923222"/>
            <a:ext cx="10077450" cy="2657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24FA681-8FCF-46CD-83F1-318364950756}"/>
              </a:ext>
            </a:extLst>
          </p:cNvPr>
          <p:cNvSpPr/>
          <p:nvPr/>
        </p:nvSpPr>
        <p:spPr>
          <a:xfrm>
            <a:off x="1483360" y="4674602"/>
            <a:ext cx="7437119" cy="202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4084320" y="2085459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파일에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74544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4883167" y="187573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디렉터리 구조 만들기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3C41D31-64F3-413A-BE0D-630371D2A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583" y="2649087"/>
            <a:ext cx="3022833" cy="32589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890E87-0658-4C1E-8FF6-9EF04144EB8C}"/>
              </a:ext>
            </a:extLst>
          </p:cNvPr>
          <p:cNvSpPr txBox="1"/>
          <p:nvPr/>
        </p:nvSpPr>
        <p:spPr>
          <a:xfrm>
            <a:off x="7428603" y="3786363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공통 부분을 모아 레이아웃을 구성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B68C93-A639-4894-BBC0-B5347D951169}"/>
              </a:ext>
            </a:extLst>
          </p:cNvPr>
          <p:cNvSpPr txBox="1"/>
          <p:nvPr/>
        </p:nvSpPr>
        <p:spPr>
          <a:xfrm>
            <a:off x="7428603" y="347858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공통 부분</a:t>
            </a: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DCC3CD5-EC05-441E-99F8-C66463B0AB1E}"/>
              </a:ext>
            </a:extLst>
          </p:cNvPr>
          <p:cNvSpPr/>
          <p:nvPr/>
        </p:nvSpPr>
        <p:spPr>
          <a:xfrm>
            <a:off x="5531738" y="3278314"/>
            <a:ext cx="1523404" cy="815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57144F3-4AF4-49AB-9D08-DC2A2DB726A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21586" y="3632475"/>
            <a:ext cx="407017" cy="12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2CF0055-2989-4899-9A15-C70816629ABD}"/>
              </a:ext>
            </a:extLst>
          </p:cNvPr>
          <p:cNvCxnSpPr>
            <a:cxnSpLocks/>
          </p:cNvCxnSpPr>
          <p:nvPr/>
        </p:nvCxnSpPr>
        <p:spPr>
          <a:xfrm>
            <a:off x="6901814" y="3964828"/>
            <a:ext cx="5267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15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13" y="1422302"/>
            <a:ext cx="6882223" cy="543569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4980592" y="77418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공통 부분 분리하기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AD0A1F1-05F8-4985-A52B-EDA856D44E86}"/>
              </a:ext>
            </a:extLst>
          </p:cNvPr>
          <p:cNvSpPr txBox="1"/>
          <p:nvPr/>
        </p:nvSpPr>
        <p:spPr>
          <a:xfrm>
            <a:off x="1645127" y="1112745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Main.jsp</a:t>
            </a:r>
            <a:endParaRPr lang="ko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2283D93-6BBA-43C1-96E7-CF494F7D0387}"/>
              </a:ext>
            </a:extLst>
          </p:cNvPr>
          <p:cNvSpPr/>
          <p:nvPr/>
        </p:nvSpPr>
        <p:spPr>
          <a:xfrm>
            <a:off x="1949639" y="1664686"/>
            <a:ext cx="5399117" cy="1388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9A85EF4-B9CC-4C83-B360-D9F98300FC4A}"/>
              </a:ext>
            </a:extLst>
          </p:cNvPr>
          <p:cNvSpPr/>
          <p:nvPr/>
        </p:nvSpPr>
        <p:spPr>
          <a:xfrm>
            <a:off x="2236264" y="3337263"/>
            <a:ext cx="2679686" cy="958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309D20F-3DB7-497E-9E7C-38F7CAD07B17}"/>
              </a:ext>
            </a:extLst>
          </p:cNvPr>
          <p:cNvSpPr/>
          <p:nvPr/>
        </p:nvSpPr>
        <p:spPr>
          <a:xfrm>
            <a:off x="2003765" y="5348177"/>
            <a:ext cx="5483217" cy="1360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AE64548-6C83-4AAA-B992-69FE49B416AA}"/>
              </a:ext>
            </a:extLst>
          </p:cNvPr>
          <p:cNvSpPr txBox="1"/>
          <p:nvPr/>
        </p:nvSpPr>
        <p:spPr>
          <a:xfrm>
            <a:off x="8394839" y="2176116"/>
            <a:ext cx="1026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Header.jsp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5CFA87C-F253-4424-9CE8-FCA5B7FB9B0F}"/>
              </a:ext>
            </a:extLst>
          </p:cNvPr>
          <p:cNvSpPr txBox="1"/>
          <p:nvPr/>
        </p:nvSpPr>
        <p:spPr>
          <a:xfrm>
            <a:off x="8452836" y="3620085"/>
            <a:ext cx="10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Sidebar.jsp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A43C013-019D-4368-95BD-1BA5E58406BF}"/>
              </a:ext>
            </a:extLst>
          </p:cNvPr>
          <p:cNvSpPr txBox="1"/>
          <p:nvPr/>
        </p:nvSpPr>
        <p:spPr>
          <a:xfrm>
            <a:off x="8493969" y="579237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Footer.jsp</a:t>
            </a:r>
            <a:endParaRPr lang="en-US" altLang="ko-KR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2E731ED7-351A-43E0-B50A-653950CB295F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7348756" y="2330005"/>
            <a:ext cx="1046083" cy="291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4FAD1F08-E33A-4EE8-9C5D-CA5A3FF7978C}"/>
              </a:ext>
            </a:extLst>
          </p:cNvPr>
          <p:cNvCxnSpPr>
            <a:cxnSpLocks/>
          </p:cNvCxnSpPr>
          <p:nvPr/>
        </p:nvCxnSpPr>
        <p:spPr>
          <a:xfrm>
            <a:off x="4915950" y="3804408"/>
            <a:ext cx="33807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74D38B28-6A21-4810-9029-785E9B3D068C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348755" y="5946259"/>
            <a:ext cx="1145214" cy="77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8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7" y="1824809"/>
            <a:ext cx="11367886" cy="275132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4254604" y="937772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공통 부분 분리하기</a:t>
            </a:r>
            <a:r>
              <a:rPr lang="en-US" altLang="ko-KR" dirty="0"/>
              <a:t>(header </a:t>
            </a:r>
            <a:r>
              <a:rPr lang="ko-KR" altLang="en-US" dirty="0"/>
              <a:t>분리</a:t>
            </a:r>
            <a:r>
              <a:rPr lang="en-US" altLang="ko-KR" dirty="0"/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649FBDB-15E0-4069-9EF0-A8628BAB2895}"/>
              </a:ext>
            </a:extLst>
          </p:cNvPr>
          <p:cNvSpPr/>
          <p:nvPr/>
        </p:nvSpPr>
        <p:spPr>
          <a:xfrm>
            <a:off x="6480541" y="2967928"/>
            <a:ext cx="5257803" cy="143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D5CF883-7303-4718-83F1-5E01CA47F9A3}"/>
              </a:ext>
            </a:extLst>
          </p:cNvPr>
          <p:cNvSpPr/>
          <p:nvPr/>
        </p:nvSpPr>
        <p:spPr>
          <a:xfrm>
            <a:off x="1040555" y="3005125"/>
            <a:ext cx="4743558" cy="1396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370BA89-633D-472D-8895-7B58160E34B9}"/>
              </a:ext>
            </a:extLst>
          </p:cNvPr>
          <p:cNvSpPr txBox="1"/>
          <p:nvPr/>
        </p:nvSpPr>
        <p:spPr>
          <a:xfrm>
            <a:off x="1274596" y="6072077"/>
            <a:ext cx="470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*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Header</a:t>
            </a:r>
            <a:r>
              <a:rPr lang="ko-KR" altLang="en-US" sz="1400" i="1" dirty="0"/>
              <a:t>와 관련된 </a:t>
            </a:r>
            <a:r>
              <a:rPr lang="en-US" altLang="ko-KR" sz="1400" i="1" dirty="0" err="1"/>
              <a:t>js</a:t>
            </a:r>
            <a:r>
              <a:rPr lang="en-US" altLang="ko-KR" sz="1400" i="1" dirty="0"/>
              <a:t> </a:t>
            </a:r>
            <a:r>
              <a:rPr lang="ko-KR" altLang="en-US" sz="1400" i="1" dirty="0"/>
              <a:t>또는 </a:t>
            </a:r>
            <a:r>
              <a:rPr lang="en-US" altLang="ko-KR" sz="1400" i="1" dirty="0" err="1"/>
              <a:t>css</a:t>
            </a:r>
            <a:r>
              <a:rPr lang="en-US" altLang="ko-KR" sz="1400" i="1" dirty="0"/>
              <a:t> </a:t>
            </a:r>
            <a:r>
              <a:rPr lang="ko-KR" altLang="en-US" sz="1400" i="1" dirty="0"/>
              <a:t>코드도 함께 이동시킨다</a:t>
            </a:r>
            <a:r>
              <a:rPr lang="en-US" altLang="ko-KR" sz="1400" i="1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FEC88957-B74A-4AC9-9439-3C67CFF2927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5784113" y="3684904"/>
            <a:ext cx="696428" cy="18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0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828800"/>
            <a:ext cx="12030075" cy="32004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4149024" y="1060333"/>
            <a:ext cx="389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공통 부분 분리하기</a:t>
            </a:r>
            <a:r>
              <a:rPr lang="en-US" altLang="ko-KR" dirty="0"/>
              <a:t>(sidebar </a:t>
            </a:r>
            <a:r>
              <a:rPr lang="ko-KR" altLang="en-US" dirty="0"/>
              <a:t>분리</a:t>
            </a:r>
            <a:r>
              <a:rPr lang="en-US" altLang="ko-KR" dirty="0"/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649FBDB-15E0-4069-9EF0-A8628BAB2895}"/>
              </a:ext>
            </a:extLst>
          </p:cNvPr>
          <p:cNvSpPr/>
          <p:nvPr/>
        </p:nvSpPr>
        <p:spPr>
          <a:xfrm>
            <a:off x="8362917" y="3428999"/>
            <a:ext cx="3205306" cy="1372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D5CF883-7303-4718-83F1-5E01CA47F9A3}"/>
              </a:ext>
            </a:extLst>
          </p:cNvPr>
          <p:cNvSpPr/>
          <p:nvPr/>
        </p:nvSpPr>
        <p:spPr>
          <a:xfrm>
            <a:off x="776131" y="3325307"/>
            <a:ext cx="3010316" cy="1161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FEC88957-B74A-4AC9-9439-3C67CFF2927A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786447" y="3880884"/>
            <a:ext cx="4576470" cy="23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2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7" y="2411229"/>
            <a:ext cx="12085903" cy="198835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4149024" y="1060333"/>
            <a:ext cx="377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공통 부분 분리하기</a:t>
            </a:r>
            <a:r>
              <a:rPr lang="en-US" altLang="ko-KR" dirty="0"/>
              <a:t>(footer </a:t>
            </a:r>
            <a:r>
              <a:rPr lang="ko-KR" altLang="en-US" dirty="0"/>
              <a:t>분리</a:t>
            </a:r>
            <a:r>
              <a:rPr lang="en-US" altLang="ko-KR" dirty="0"/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649FBDB-15E0-4069-9EF0-A8628BAB2895}"/>
              </a:ext>
            </a:extLst>
          </p:cNvPr>
          <p:cNvSpPr/>
          <p:nvPr/>
        </p:nvSpPr>
        <p:spPr>
          <a:xfrm>
            <a:off x="6207161" y="2773484"/>
            <a:ext cx="5860792" cy="1522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D5CF883-7303-4718-83F1-5E01CA47F9A3}"/>
              </a:ext>
            </a:extLst>
          </p:cNvPr>
          <p:cNvSpPr/>
          <p:nvPr/>
        </p:nvSpPr>
        <p:spPr>
          <a:xfrm>
            <a:off x="510509" y="2583712"/>
            <a:ext cx="4843244" cy="1454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FEC88957-B74A-4AC9-9439-3C67CFF2927A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5353753" y="3311203"/>
            <a:ext cx="853408" cy="176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12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20" y="1994040"/>
            <a:ext cx="11079126" cy="341213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4135976" y="992579"/>
            <a:ext cx="492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남아있는 </a:t>
            </a:r>
            <a:r>
              <a:rPr lang="ko-KR" altLang="en-US" b="1" dirty="0"/>
              <a:t>코드의 구조</a:t>
            </a:r>
            <a:r>
              <a:rPr lang="ko-KR" altLang="en-US" dirty="0"/>
              <a:t>를 </a:t>
            </a:r>
            <a:r>
              <a:rPr lang="en-US" altLang="ko-KR" dirty="0"/>
              <a:t>layout</a:t>
            </a:r>
            <a:r>
              <a:rPr lang="ko-KR" altLang="en-US" dirty="0"/>
              <a:t>으로 만든다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5FF5A1C-AD8E-4301-92B3-164085EE94E5}"/>
              </a:ext>
            </a:extLst>
          </p:cNvPr>
          <p:cNvSpPr txBox="1"/>
          <p:nvPr/>
        </p:nvSpPr>
        <p:spPr>
          <a:xfrm>
            <a:off x="10761033" y="1571659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Main.jsp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E03CE2B-795A-4AB5-80B6-A9E5A5EF589E}"/>
              </a:ext>
            </a:extLst>
          </p:cNvPr>
          <p:cNvSpPr/>
          <p:nvPr/>
        </p:nvSpPr>
        <p:spPr>
          <a:xfrm>
            <a:off x="1483262" y="4329693"/>
            <a:ext cx="526291" cy="178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A0CB5BA-2A18-495E-9CEF-96961C84E8AB}"/>
              </a:ext>
            </a:extLst>
          </p:cNvPr>
          <p:cNvSpPr txBox="1"/>
          <p:nvPr/>
        </p:nvSpPr>
        <p:spPr>
          <a:xfrm>
            <a:off x="1011849" y="5620624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순수한 </a:t>
            </a:r>
            <a:r>
              <a:rPr lang="en-US" altLang="ko-KR" sz="1400" dirty="0" err="1"/>
              <a:t>Main.jsp</a:t>
            </a:r>
            <a:r>
              <a:rPr lang="en-US" altLang="ko-KR" sz="1400" dirty="0"/>
              <a:t> </a:t>
            </a:r>
            <a:r>
              <a:rPr lang="ko-KR" altLang="en-US" sz="1400" dirty="0"/>
              <a:t>의 내용</a:t>
            </a:r>
            <a:endParaRPr lang="en-US" altLang="ko-KR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7CDB78BC-7A26-417F-A238-A3A9769FF63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746408" y="4508205"/>
            <a:ext cx="138871" cy="1123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120D1CD-1447-491C-86F5-92C552F00FEA}"/>
              </a:ext>
            </a:extLst>
          </p:cNvPr>
          <p:cNvSpPr txBox="1"/>
          <p:nvPr/>
        </p:nvSpPr>
        <p:spPr>
          <a:xfrm>
            <a:off x="635305" y="1487832"/>
            <a:ext cx="1110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Layout.jsp</a:t>
            </a:r>
            <a:endParaRPr lang="ko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61FB3DCC-C2D6-45E6-8C89-0A5648886641}"/>
              </a:ext>
            </a:extLst>
          </p:cNvPr>
          <p:cNvSpPr/>
          <p:nvPr/>
        </p:nvSpPr>
        <p:spPr>
          <a:xfrm>
            <a:off x="6985591" y="2286001"/>
            <a:ext cx="2222204" cy="2371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1FB3DCC-C2D6-45E6-8C89-0A5648886641}"/>
              </a:ext>
            </a:extLst>
          </p:cNvPr>
          <p:cNvSpPr/>
          <p:nvPr/>
        </p:nvSpPr>
        <p:spPr>
          <a:xfrm>
            <a:off x="635305" y="2952420"/>
            <a:ext cx="2222204" cy="2371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7CDB78BC-7A26-417F-A238-A3A9769FF63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861424" y="3471531"/>
            <a:ext cx="4124167" cy="737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4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2295525"/>
            <a:ext cx="5676900" cy="226695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3797133" y="1203496"/>
            <a:ext cx="459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각 </a:t>
            </a:r>
            <a:r>
              <a:rPr lang="en-US" altLang="ko-KR" dirty="0"/>
              <a:t>view </a:t>
            </a:r>
            <a:r>
              <a:rPr lang="ko-KR" altLang="en-US" dirty="0"/>
              <a:t>파일에는 순수한 코드만 남는다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5FF5A1C-AD8E-4301-92B3-164085EE94E5}"/>
              </a:ext>
            </a:extLst>
          </p:cNvPr>
          <p:cNvSpPr txBox="1"/>
          <p:nvPr/>
        </p:nvSpPr>
        <p:spPr>
          <a:xfrm>
            <a:off x="3797133" y="1883142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Main.jsp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550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4440739" y="1027327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파일 추가 후 디렉터리 구조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DF0E1D4-F67A-44B5-8AC7-393641E8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739" y="1655719"/>
            <a:ext cx="3578123" cy="455097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CA94718-8464-45BD-8D5B-31914C1680D1}"/>
              </a:ext>
            </a:extLst>
          </p:cNvPr>
          <p:cNvSpPr/>
          <p:nvPr/>
        </p:nvSpPr>
        <p:spPr>
          <a:xfrm>
            <a:off x="5684516" y="3803250"/>
            <a:ext cx="1714574" cy="520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1DC2E3D-50E4-4589-807D-2F29B6543964}"/>
              </a:ext>
            </a:extLst>
          </p:cNvPr>
          <p:cNvSpPr txBox="1"/>
          <p:nvPr/>
        </p:nvSpPr>
        <p:spPr>
          <a:xfrm>
            <a:off x="7766993" y="4094826"/>
            <a:ext cx="3535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공통 부분으로 만드는 구조</a:t>
            </a:r>
            <a:endParaRPr lang="en-US" altLang="ko-KR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BC96040-981F-48DA-9588-996B4D647DC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399090" y="4063658"/>
            <a:ext cx="367903" cy="185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C95E93-1CF9-42A3-9092-4971A6C1FE8D}"/>
              </a:ext>
            </a:extLst>
          </p:cNvPr>
          <p:cNvSpPr/>
          <p:nvPr/>
        </p:nvSpPr>
        <p:spPr>
          <a:xfrm>
            <a:off x="5846382" y="2576341"/>
            <a:ext cx="1335991" cy="1165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7968B8-70E1-4475-8130-080CFB7AA001}"/>
              </a:ext>
            </a:extLst>
          </p:cNvPr>
          <p:cNvSpPr txBox="1"/>
          <p:nvPr/>
        </p:nvSpPr>
        <p:spPr>
          <a:xfrm>
            <a:off x="7561597" y="3174204"/>
            <a:ext cx="3535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공통 부분</a:t>
            </a:r>
            <a:endParaRPr lang="en-US" altLang="ko-KR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E63A3C8C-8FE0-4CD9-9E7E-D517472EFEE5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182373" y="3158916"/>
            <a:ext cx="379224" cy="169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1DE00AC-A037-402C-80D8-FEC352C39F6D}"/>
              </a:ext>
            </a:extLst>
          </p:cNvPr>
          <p:cNvSpPr/>
          <p:nvPr/>
        </p:nvSpPr>
        <p:spPr>
          <a:xfrm>
            <a:off x="5238713" y="4583125"/>
            <a:ext cx="1714574" cy="1623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C1786B-EC19-46E6-B7C1-1066CDD3ED05}"/>
              </a:ext>
            </a:extLst>
          </p:cNvPr>
          <p:cNvSpPr txBox="1"/>
          <p:nvPr/>
        </p:nvSpPr>
        <p:spPr>
          <a:xfrm>
            <a:off x="7708976" y="5274288"/>
            <a:ext cx="3535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순수하게 필요한 코드만 남은 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 </a:t>
            </a:r>
            <a:r>
              <a:rPr lang="ko-KR" altLang="en-US" sz="1400" dirty="0"/>
              <a:t>파일들</a:t>
            </a:r>
            <a:endParaRPr lang="en-US" altLang="ko-KR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9B1D3BB4-9BB1-4A38-977F-A15089C262C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6953287" y="5394911"/>
            <a:ext cx="755689" cy="33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2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공통 부분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26E049F-D8DA-4FBD-BE64-DAADC12A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20" y="1275127"/>
            <a:ext cx="9607760" cy="520420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296FCD7-9447-4E7A-B7F6-D670D292BF8C}"/>
              </a:ext>
            </a:extLst>
          </p:cNvPr>
          <p:cNvSpPr/>
          <p:nvPr/>
        </p:nvSpPr>
        <p:spPr>
          <a:xfrm>
            <a:off x="1292119" y="1649747"/>
            <a:ext cx="9521289" cy="363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8D29357-FA32-46FD-A56B-25FAF92990C2}"/>
              </a:ext>
            </a:extLst>
          </p:cNvPr>
          <p:cNvSpPr/>
          <p:nvPr/>
        </p:nvSpPr>
        <p:spPr>
          <a:xfrm>
            <a:off x="3070371" y="2146503"/>
            <a:ext cx="1048624" cy="4581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5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052357DC-1F37-4E17-8B1D-6EC21554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191" y="2021247"/>
            <a:ext cx="8067675" cy="2971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4A93676-CCE8-4D4C-8490-01AA85454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57" y="2417825"/>
            <a:ext cx="2689411" cy="212831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4440739" y="1027327"/>
            <a:ext cx="482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tiles.xml </a:t>
            </a:r>
            <a:r>
              <a:rPr lang="ko-KR" altLang="en-US" dirty="0"/>
              <a:t>파일 만들기</a:t>
            </a:r>
            <a:endParaRPr lang="en-US" altLang="ko-KR" dirty="0"/>
          </a:p>
          <a:p>
            <a:r>
              <a:rPr lang="en-US" altLang="ko-KR" dirty="0"/>
              <a:t>Tiles</a:t>
            </a:r>
            <a:r>
              <a:rPr lang="ko-KR" altLang="en-US" dirty="0"/>
              <a:t>를 어떻게 구성할지 지정하는 설정 파일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CA94718-8464-45BD-8D5B-31914C1680D1}"/>
              </a:ext>
            </a:extLst>
          </p:cNvPr>
          <p:cNvSpPr/>
          <p:nvPr/>
        </p:nvSpPr>
        <p:spPr>
          <a:xfrm>
            <a:off x="1590689" y="4057806"/>
            <a:ext cx="1714574" cy="520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C95E93-1CF9-42A3-9092-4971A6C1FE8D}"/>
              </a:ext>
            </a:extLst>
          </p:cNvPr>
          <p:cNvSpPr/>
          <p:nvPr/>
        </p:nvSpPr>
        <p:spPr>
          <a:xfrm>
            <a:off x="4201395" y="3288784"/>
            <a:ext cx="7584001" cy="1831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C1786B-EC19-46E6-B7C1-1066CDD3ED05}"/>
              </a:ext>
            </a:extLst>
          </p:cNvPr>
          <p:cNvSpPr txBox="1"/>
          <p:nvPr/>
        </p:nvSpPr>
        <p:spPr>
          <a:xfrm>
            <a:off x="4658518" y="5281404"/>
            <a:ext cx="666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u="sng" dirty="0"/>
              <a:t>“</a:t>
            </a:r>
            <a:r>
              <a:rPr lang="en-US" altLang="ko-KR" sz="1400" i="1" u="sng" dirty="0" err="1"/>
              <a:t>Layout.jsp</a:t>
            </a:r>
            <a:r>
              <a:rPr lang="en-US" altLang="ko-KR" sz="1400" i="1" u="sng" dirty="0"/>
              <a:t> </a:t>
            </a:r>
            <a:r>
              <a:rPr lang="ko-KR" altLang="en-US" sz="1400" i="1" u="sng" dirty="0"/>
              <a:t>파일 안에서 사용할 공통 부분 </a:t>
            </a:r>
            <a:r>
              <a:rPr lang="en-US" altLang="ko-KR" sz="1400" i="1" u="sng" dirty="0" err="1"/>
              <a:t>jsp</a:t>
            </a:r>
            <a:r>
              <a:rPr lang="en-US" altLang="ko-KR" sz="1400" i="1" u="sng" dirty="0"/>
              <a:t> </a:t>
            </a:r>
            <a:r>
              <a:rPr lang="ko-KR" altLang="en-US" sz="1400" i="1" u="sng" dirty="0"/>
              <a:t>파일들을 특정 이름으로 지정한다</a:t>
            </a:r>
            <a:r>
              <a:rPr lang="en-US" altLang="ko-KR" sz="1400" i="1" u="sng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863960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6" y="1811436"/>
            <a:ext cx="6394101" cy="40447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095" y="1811435"/>
            <a:ext cx="6462355" cy="404478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3088413" y="1304326"/>
            <a:ext cx="601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Layout</a:t>
            </a:r>
            <a:r>
              <a:rPr lang="ko-KR" altLang="en-US" dirty="0"/>
              <a:t>에서 공통 부분들을 사용하여 구조 완성시키기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C95E93-1CF9-42A3-9092-4971A6C1FE8D}"/>
              </a:ext>
            </a:extLst>
          </p:cNvPr>
          <p:cNvSpPr/>
          <p:nvPr/>
        </p:nvSpPr>
        <p:spPr>
          <a:xfrm>
            <a:off x="6165908" y="2372607"/>
            <a:ext cx="5234731" cy="258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AE861E3-5FCF-41A3-A176-58AC2ECDBC7F}"/>
              </a:ext>
            </a:extLst>
          </p:cNvPr>
          <p:cNvCxnSpPr>
            <a:cxnSpLocks/>
          </p:cNvCxnSpPr>
          <p:nvPr/>
        </p:nvCxnSpPr>
        <p:spPr>
          <a:xfrm>
            <a:off x="1881143" y="3748461"/>
            <a:ext cx="4214856" cy="1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A7152761-B674-405A-9306-F73E45195B22}"/>
              </a:ext>
            </a:extLst>
          </p:cNvPr>
          <p:cNvCxnSpPr>
            <a:cxnSpLocks/>
          </p:cNvCxnSpPr>
          <p:nvPr/>
        </p:nvCxnSpPr>
        <p:spPr>
          <a:xfrm flipV="1">
            <a:off x="2158409" y="4319526"/>
            <a:ext cx="4242391" cy="17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0C45DED-9F96-4FCF-9E0F-BD5B98DFFF4D}"/>
              </a:ext>
            </a:extLst>
          </p:cNvPr>
          <p:cNvCxnSpPr>
            <a:cxnSpLocks/>
          </p:cNvCxnSpPr>
          <p:nvPr/>
        </p:nvCxnSpPr>
        <p:spPr>
          <a:xfrm flipV="1">
            <a:off x="1690678" y="4782948"/>
            <a:ext cx="5039731" cy="93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643F95B0-CC3F-4635-9A80-250E53E50FA4}"/>
              </a:ext>
            </a:extLst>
          </p:cNvPr>
          <p:cNvCxnSpPr>
            <a:cxnSpLocks/>
          </p:cNvCxnSpPr>
          <p:nvPr/>
        </p:nvCxnSpPr>
        <p:spPr>
          <a:xfrm flipV="1">
            <a:off x="1843078" y="5329843"/>
            <a:ext cx="4252921" cy="135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CCB29CE-2EB6-476F-B89C-DE86190B7C01}"/>
              </a:ext>
            </a:extLst>
          </p:cNvPr>
          <p:cNvSpPr txBox="1"/>
          <p:nvPr/>
        </p:nvSpPr>
        <p:spPr>
          <a:xfrm>
            <a:off x="3758201" y="6172512"/>
            <a:ext cx="4675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insertAttribute</a:t>
            </a:r>
            <a:r>
              <a:rPr lang="en-US" altLang="ko-KR" sz="1400" dirty="0"/>
              <a:t> </a:t>
            </a:r>
            <a:r>
              <a:rPr lang="ko-KR" altLang="en-US" sz="1400" dirty="0"/>
              <a:t>속성을 사용하여 공통 부분을 추가한다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98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3DE393D-85E7-4B90-B5A1-FD5C9A5C7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93" y="2378589"/>
            <a:ext cx="3301290" cy="210082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3963044" y="1053228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TilesConfi.java</a:t>
            </a:r>
          </a:p>
          <a:p>
            <a:r>
              <a:rPr lang="en-US" altLang="ko-KR" dirty="0"/>
              <a:t>Tiles</a:t>
            </a:r>
            <a:r>
              <a:rPr lang="ko-KR" altLang="en-US" dirty="0"/>
              <a:t>의 설정을 </a:t>
            </a:r>
            <a:r>
              <a:rPr lang="en-US" altLang="ko-KR" dirty="0"/>
              <a:t>Spring boot</a:t>
            </a:r>
            <a:r>
              <a:rPr lang="ko-KR" altLang="en-US" dirty="0"/>
              <a:t>에게 알린다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C95E93-1CF9-42A3-9092-4971A6C1FE8D}"/>
              </a:ext>
            </a:extLst>
          </p:cNvPr>
          <p:cNvSpPr/>
          <p:nvPr/>
        </p:nvSpPr>
        <p:spPr>
          <a:xfrm>
            <a:off x="1009754" y="3026167"/>
            <a:ext cx="2706569" cy="56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AD96166-33EB-4221-A977-621610117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66" y="2147447"/>
            <a:ext cx="6223015" cy="36573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422028C-37F7-4150-BF83-22463E9CA199}"/>
              </a:ext>
            </a:extLst>
          </p:cNvPr>
          <p:cNvSpPr txBox="1"/>
          <p:nvPr/>
        </p:nvSpPr>
        <p:spPr>
          <a:xfrm>
            <a:off x="7677716" y="3000550"/>
            <a:ext cx="422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Tiles </a:t>
            </a:r>
            <a:r>
              <a:rPr lang="ko-KR" altLang="en-US" sz="1400" dirty="0"/>
              <a:t>설정 파일인 </a:t>
            </a:r>
            <a:r>
              <a:rPr lang="en-US" altLang="ko-KR" sz="1400" dirty="0"/>
              <a:t>tiles.xml </a:t>
            </a:r>
            <a:r>
              <a:rPr lang="ko-KR" altLang="en-US" sz="1400" dirty="0"/>
              <a:t>파일의 위치를 알려준다</a:t>
            </a:r>
            <a:r>
              <a:rPr lang="en-US" altLang="ko-KR" sz="14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5F64B09-92E8-45FD-BCFE-FAB7AF596AF3}"/>
              </a:ext>
            </a:extLst>
          </p:cNvPr>
          <p:cNvSpPr/>
          <p:nvPr/>
        </p:nvSpPr>
        <p:spPr>
          <a:xfrm>
            <a:off x="5390205" y="3370969"/>
            <a:ext cx="5711576" cy="949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2BD547F-E805-414F-A84B-33E373AEAE99}"/>
              </a:ext>
            </a:extLst>
          </p:cNvPr>
          <p:cNvSpPr/>
          <p:nvPr/>
        </p:nvSpPr>
        <p:spPr>
          <a:xfrm>
            <a:off x="5390205" y="4438350"/>
            <a:ext cx="5711576" cy="1105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A710AC2-B862-445B-881D-59D8E319CFEC}"/>
              </a:ext>
            </a:extLst>
          </p:cNvPr>
          <p:cNvSpPr txBox="1"/>
          <p:nvPr/>
        </p:nvSpPr>
        <p:spPr>
          <a:xfrm>
            <a:off x="712393" y="6036564"/>
            <a:ext cx="1080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* </a:t>
            </a:r>
            <a:r>
              <a:rPr lang="en-US" altLang="ko-KR" sz="1200" b="1" i="1" dirty="0"/>
              <a:t>View resolving</a:t>
            </a:r>
            <a:r>
              <a:rPr lang="en-US" altLang="ko-KR" sz="1200" i="1" dirty="0"/>
              <a:t>: </a:t>
            </a:r>
            <a:r>
              <a:rPr lang="ko-KR" altLang="en-US" sz="1200" i="1" dirty="0"/>
              <a:t>사용자에게 결과를</a:t>
            </a:r>
            <a:r>
              <a:rPr lang="en-US" altLang="ko-KR" sz="1200" i="1" dirty="0"/>
              <a:t> </a:t>
            </a:r>
            <a:r>
              <a:rPr lang="ko-KR" altLang="en-US" sz="1200" i="1" dirty="0" err="1"/>
              <a:t>랜더링하여</a:t>
            </a:r>
            <a:r>
              <a:rPr lang="ko-KR" altLang="en-US" sz="1200" i="1" dirty="0"/>
              <a:t> 보여주기 위해 사용된다</a:t>
            </a:r>
            <a:r>
              <a:rPr lang="en-US" altLang="ko-KR" sz="1200" i="1" dirty="0"/>
              <a:t>.</a:t>
            </a:r>
          </a:p>
          <a:p>
            <a:r>
              <a:rPr lang="ko-KR" altLang="en-US" sz="1200" i="1" dirty="0"/>
              <a:t>기본으로 사용되던 </a:t>
            </a:r>
            <a:r>
              <a:rPr lang="en-US" altLang="ko-KR" sz="1200" i="1" dirty="0"/>
              <a:t>view resolving</a:t>
            </a:r>
            <a:r>
              <a:rPr lang="ko-KR" altLang="en-US" sz="1200" i="1" dirty="0"/>
              <a:t>은 컨트롤러에서 반환되는 이름으로 특정 </a:t>
            </a:r>
            <a:r>
              <a:rPr lang="en-US" altLang="ko-KR" sz="1200" i="1" dirty="0"/>
              <a:t>View</a:t>
            </a:r>
            <a:r>
              <a:rPr lang="ko-KR" altLang="en-US" sz="1200" i="1" dirty="0"/>
              <a:t>를 찾아 반환할 때 </a:t>
            </a:r>
            <a:r>
              <a:rPr lang="en-US" altLang="ko-KR" sz="1200" i="1" dirty="0"/>
              <a:t>/WEB-INF/views/ </a:t>
            </a:r>
            <a:r>
              <a:rPr lang="ko-KR" altLang="en-US" sz="1200" i="1" dirty="0"/>
              <a:t>아래에 있는 </a:t>
            </a:r>
            <a:r>
              <a:rPr lang="en-US" altLang="ko-KR" sz="1200" i="1" dirty="0" err="1"/>
              <a:t>jsp</a:t>
            </a:r>
            <a:r>
              <a:rPr lang="en-US" altLang="ko-KR" sz="1200" i="1" dirty="0"/>
              <a:t> </a:t>
            </a:r>
            <a:r>
              <a:rPr lang="ko-KR" altLang="en-US" sz="1200" i="1" dirty="0"/>
              <a:t>파일을 찾도록 했다</a:t>
            </a:r>
            <a:r>
              <a:rPr lang="en-US" altLang="ko-KR" sz="1200" i="1" dirty="0"/>
              <a:t>. </a:t>
            </a:r>
          </a:p>
          <a:p>
            <a:r>
              <a:rPr lang="ko-KR" altLang="en-US" sz="1200" i="1" dirty="0"/>
              <a:t>이제는 </a:t>
            </a:r>
            <a:r>
              <a:rPr lang="en-US" altLang="ko-KR" sz="1200" i="1" dirty="0"/>
              <a:t>tiles resolver</a:t>
            </a:r>
            <a:r>
              <a:rPr lang="ko-KR" altLang="en-US" sz="1200" i="1" dirty="0"/>
              <a:t>의 우선순위를 높여 컨트롤러에서 </a:t>
            </a:r>
            <a:r>
              <a:rPr lang="en-US" altLang="ko-KR" sz="1200" i="1" dirty="0"/>
              <a:t>View </a:t>
            </a:r>
            <a:r>
              <a:rPr lang="ko-KR" altLang="en-US" sz="1200" i="1" dirty="0"/>
              <a:t>이름 반환 시 </a:t>
            </a:r>
            <a:r>
              <a:rPr lang="en-US" altLang="ko-KR" sz="1200" i="1" dirty="0"/>
              <a:t>Tiles </a:t>
            </a:r>
            <a:r>
              <a:rPr lang="ko-KR" altLang="en-US" sz="1200" i="1" dirty="0"/>
              <a:t>정의를 먼저 찾아보도록 만든다</a:t>
            </a:r>
            <a:r>
              <a:rPr lang="en-US" altLang="ko-KR" sz="1200" i="1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864B5B-A9F9-4922-A48B-57DA8630F786}"/>
              </a:ext>
            </a:extLst>
          </p:cNvPr>
          <p:cNvSpPr txBox="1"/>
          <p:nvPr/>
        </p:nvSpPr>
        <p:spPr>
          <a:xfrm>
            <a:off x="6872632" y="5627455"/>
            <a:ext cx="422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Tiles</a:t>
            </a:r>
            <a:r>
              <a:rPr lang="ko-KR" altLang="en-US" sz="1400" dirty="0"/>
              <a:t>의 </a:t>
            </a:r>
            <a:r>
              <a:rPr lang="en-US" altLang="ko-KR" sz="1400" dirty="0"/>
              <a:t>View Resolving </a:t>
            </a:r>
            <a:r>
              <a:rPr lang="ko-KR" altLang="en-US" sz="1400" dirty="0"/>
              <a:t>우선순위를 높인다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03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2420805-C9AB-4F6A-8E97-B3DF361E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6" y="2684477"/>
            <a:ext cx="5629504" cy="207367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2181306" y="1161517"/>
            <a:ext cx="788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컨트롤러가 요청을 받았을 때 </a:t>
            </a:r>
            <a:r>
              <a:rPr lang="en-US" altLang="ko-KR" dirty="0"/>
              <a:t>tiles.xml</a:t>
            </a:r>
            <a:r>
              <a:rPr lang="ko-KR" altLang="en-US" dirty="0"/>
              <a:t>에 설정한 정의를 찾도록 만든다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C95E93-1CF9-42A3-9092-4971A6C1FE8D}"/>
              </a:ext>
            </a:extLst>
          </p:cNvPr>
          <p:cNvSpPr/>
          <p:nvPr/>
        </p:nvSpPr>
        <p:spPr>
          <a:xfrm>
            <a:off x="1311758" y="3727447"/>
            <a:ext cx="810657" cy="181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A431260-B0A1-430B-B9E9-95F83F596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96" y="2216329"/>
            <a:ext cx="5781675" cy="287655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6361837-2B39-4E6E-A00B-B889A48A1169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2122415" y="3818359"/>
            <a:ext cx="8338658" cy="602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DE55166-A70F-4F74-9F1A-2F79F72CFF88}"/>
              </a:ext>
            </a:extLst>
          </p:cNvPr>
          <p:cNvSpPr/>
          <p:nvPr/>
        </p:nvSpPr>
        <p:spPr>
          <a:xfrm>
            <a:off x="10310064" y="4316841"/>
            <a:ext cx="810657" cy="181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2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2420805-C9AB-4F6A-8E97-B3DF361E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6" y="2684477"/>
            <a:ext cx="5629504" cy="207367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2181306" y="1161517"/>
            <a:ext cx="788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컨트롤러가 요청을 받았을 때 </a:t>
            </a:r>
            <a:r>
              <a:rPr lang="en-US" altLang="ko-KR" dirty="0"/>
              <a:t>tiles.xml</a:t>
            </a:r>
            <a:r>
              <a:rPr lang="ko-KR" altLang="en-US" dirty="0"/>
              <a:t>에 설정한 정의를 찾도록 만든다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C95E93-1CF9-42A3-9092-4971A6C1FE8D}"/>
              </a:ext>
            </a:extLst>
          </p:cNvPr>
          <p:cNvSpPr/>
          <p:nvPr/>
        </p:nvSpPr>
        <p:spPr>
          <a:xfrm>
            <a:off x="1311758" y="3727447"/>
            <a:ext cx="810657" cy="181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A431260-B0A1-430B-B9E9-95F83F596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96" y="2216329"/>
            <a:ext cx="5781675" cy="287655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6361837-2B39-4E6E-A00B-B889A48A1169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2122415" y="3818359"/>
            <a:ext cx="8338658" cy="602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DE55166-A70F-4F74-9F1A-2F79F72CFF88}"/>
              </a:ext>
            </a:extLst>
          </p:cNvPr>
          <p:cNvSpPr/>
          <p:nvPr/>
        </p:nvSpPr>
        <p:spPr>
          <a:xfrm>
            <a:off x="10310064" y="4316841"/>
            <a:ext cx="810657" cy="181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DFB9209-4BD4-4D89-8A0C-A121B6DC6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184" y="1804597"/>
            <a:ext cx="7381854" cy="44214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D6F1C10-E9C1-4619-AEE7-5423DCD6E7D3}"/>
              </a:ext>
            </a:extLst>
          </p:cNvPr>
          <p:cNvSpPr/>
          <p:nvPr/>
        </p:nvSpPr>
        <p:spPr>
          <a:xfrm>
            <a:off x="3221791" y="1972404"/>
            <a:ext cx="810657" cy="181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04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832F0BA-F660-4B73-99F0-25D2F127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52" y="1798190"/>
            <a:ext cx="9573631" cy="433378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3777193" y="1188312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tiles.xml </a:t>
            </a:r>
            <a:r>
              <a:rPr lang="ko-KR" altLang="en-US" dirty="0"/>
              <a:t>설정 고급화 </a:t>
            </a:r>
            <a:r>
              <a:rPr lang="en-US" altLang="ko-KR" dirty="0"/>
              <a:t>(</a:t>
            </a:r>
            <a:r>
              <a:rPr lang="ko-KR" altLang="en-US" dirty="0"/>
              <a:t>확장</a:t>
            </a:r>
            <a:r>
              <a:rPr lang="en-US" altLang="ko-KR" dirty="0"/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1D6559D-B566-427B-B8A5-1B249C7BD284}"/>
              </a:ext>
            </a:extLst>
          </p:cNvPr>
          <p:cNvSpPr/>
          <p:nvPr/>
        </p:nvSpPr>
        <p:spPr>
          <a:xfrm>
            <a:off x="3484507" y="3542889"/>
            <a:ext cx="902935" cy="240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E2FBD59-E803-4126-9536-D0FBC3B8930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935974" y="3783435"/>
            <a:ext cx="1318155" cy="1191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B6A153E-78A8-41C5-B5DB-2437BF605D2E}"/>
              </a:ext>
            </a:extLst>
          </p:cNvPr>
          <p:cNvSpPr/>
          <p:nvPr/>
        </p:nvSpPr>
        <p:spPr>
          <a:xfrm>
            <a:off x="4802661" y="4975310"/>
            <a:ext cx="902935" cy="240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2BFB08-290D-49A4-8972-154563681584}"/>
              </a:ext>
            </a:extLst>
          </p:cNvPr>
          <p:cNvSpPr/>
          <p:nvPr/>
        </p:nvSpPr>
        <p:spPr>
          <a:xfrm>
            <a:off x="3935974" y="4985315"/>
            <a:ext cx="757456" cy="2405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F1D1BE-876A-4D8C-9FFE-8CC65B112547}"/>
              </a:ext>
            </a:extLst>
          </p:cNvPr>
          <p:cNvSpPr txBox="1"/>
          <p:nvPr/>
        </p:nvSpPr>
        <p:spPr>
          <a:xfrm>
            <a:off x="6496920" y="5834204"/>
            <a:ext cx="506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변경되는 부분</a:t>
            </a:r>
            <a:r>
              <a:rPr lang="en-US" altLang="ko-KR" sz="1400" b="1" dirty="0"/>
              <a:t>(contents)</a:t>
            </a:r>
            <a:r>
              <a:rPr lang="ko-KR" altLang="en-US" sz="1400" b="1" dirty="0"/>
              <a:t>을 동적으로 지정할 수 있게 되었다</a:t>
            </a:r>
            <a:r>
              <a:rPr lang="en-US" altLang="ko-KR" sz="1400" b="1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DF80B17-C9F6-492D-916B-6855103A83D2}"/>
              </a:ext>
            </a:extLst>
          </p:cNvPr>
          <p:cNvSpPr/>
          <p:nvPr/>
        </p:nvSpPr>
        <p:spPr>
          <a:xfrm>
            <a:off x="3484507" y="4985315"/>
            <a:ext cx="394143" cy="240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C9B86F6-D1CE-46B7-89D9-2B5A1DD0D51E}"/>
              </a:ext>
            </a:extLst>
          </p:cNvPr>
          <p:cNvSpPr/>
          <p:nvPr/>
        </p:nvSpPr>
        <p:spPr>
          <a:xfrm>
            <a:off x="7569921" y="5225861"/>
            <a:ext cx="394143" cy="240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EA733940-9278-43B2-974D-D2AB961346C8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16200000" flipH="1">
            <a:off x="5604013" y="3303427"/>
            <a:ext cx="240546" cy="4085414"/>
          </a:xfrm>
          <a:prstGeom prst="bentConnector3">
            <a:avLst>
              <a:gd name="adj1" fmla="val 19503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23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832F0BA-F660-4B73-99F0-25D2F127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52" y="1798190"/>
            <a:ext cx="9573631" cy="433378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3777193" y="1188312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tiles.xml </a:t>
            </a:r>
            <a:r>
              <a:rPr lang="ko-KR" altLang="en-US" dirty="0"/>
              <a:t>설정 고급화 </a:t>
            </a:r>
            <a:r>
              <a:rPr lang="en-US" altLang="ko-KR" dirty="0"/>
              <a:t>(</a:t>
            </a:r>
            <a:r>
              <a:rPr lang="ko-KR" altLang="en-US" dirty="0"/>
              <a:t>확장</a:t>
            </a:r>
            <a:r>
              <a:rPr lang="en-US" altLang="ko-KR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F1D1BE-876A-4D8C-9FFE-8CC65B112547}"/>
              </a:ext>
            </a:extLst>
          </p:cNvPr>
          <p:cNvSpPr txBox="1"/>
          <p:nvPr/>
        </p:nvSpPr>
        <p:spPr>
          <a:xfrm>
            <a:off x="6496920" y="5834204"/>
            <a:ext cx="506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변경되는 부분</a:t>
            </a:r>
            <a:r>
              <a:rPr lang="en-US" altLang="ko-KR" sz="1400" b="1" dirty="0"/>
              <a:t>(contents)</a:t>
            </a:r>
            <a:r>
              <a:rPr lang="ko-KR" altLang="en-US" sz="1400" b="1" dirty="0"/>
              <a:t>을 동적으로 지정할 수 있게 되었다</a:t>
            </a:r>
            <a:r>
              <a:rPr lang="en-US" altLang="ko-KR" sz="1400" b="1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DF80B17-C9F6-492D-916B-6855103A83D2}"/>
              </a:ext>
            </a:extLst>
          </p:cNvPr>
          <p:cNvSpPr/>
          <p:nvPr/>
        </p:nvSpPr>
        <p:spPr>
          <a:xfrm>
            <a:off x="3484507" y="4985315"/>
            <a:ext cx="394143" cy="240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C9B86F6-D1CE-46B7-89D9-2B5A1DD0D51E}"/>
              </a:ext>
            </a:extLst>
          </p:cNvPr>
          <p:cNvSpPr/>
          <p:nvPr/>
        </p:nvSpPr>
        <p:spPr>
          <a:xfrm>
            <a:off x="7569921" y="5225861"/>
            <a:ext cx="394143" cy="240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EA733940-9278-43B2-974D-D2AB961346C8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16200000" flipH="1">
            <a:off x="5604013" y="3303427"/>
            <a:ext cx="240546" cy="4085414"/>
          </a:xfrm>
          <a:prstGeom prst="bentConnector3">
            <a:avLst>
              <a:gd name="adj1" fmla="val 19503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9246B8C9-308B-4FF1-A119-25803080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31" y="370207"/>
            <a:ext cx="5295900" cy="46386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75E90629-248A-4278-83BA-B618E3A6A88E}"/>
              </a:ext>
            </a:extLst>
          </p:cNvPr>
          <p:cNvCxnSpPr>
            <a:cxnSpLocks/>
            <a:stCxn id="35" idx="2"/>
            <a:endCxn id="24" idx="0"/>
          </p:cNvCxnSpPr>
          <p:nvPr/>
        </p:nvCxnSpPr>
        <p:spPr>
          <a:xfrm rot="5400000">
            <a:off x="5861102" y="-115846"/>
            <a:ext cx="2921639" cy="7280683"/>
          </a:xfrm>
          <a:prstGeom prst="bentConnector3">
            <a:avLst>
              <a:gd name="adj1" fmla="val 1296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D97BF77-AFFD-426E-B3F2-649EA6FA91AC}"/>
              </a:ext>
            </a:extLst>
          </p:cNvPr>
          <p:cNvSpPr/>
          <p:nvPr/>
        </p:nvSpPr>
        <p:spPr>
          <a:xfrm>
            <a:off x="10611575" y="1797525"/>
            <a:ext cx="701373" cy="26615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5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832F0BA-F660-4B73-99F0-25D2F127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52" y="1798190"/>
            <a:ext cx="9573631" cy="433378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3777193" y="1188312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tiles.xml </a:t>
            </a:r>
            <a:r>
              <a:rPr lang="ko-KR" altLang="en-US" dirty="0"/>
              <a:t>설정 고급화 </a:t>
            </a:r>
            <a:r>
              <a:rPr lang="en-US" altLang="ko-KR" dirty="0"/>
              <a:t>(</a:t>
            </a:r>
            <a:r>
              <a:rPr lang="ko-KR" altLang="en-US" dirty="0"/>
              <a:t>확장</a:t>
            </a:r>
            <a:r>
              <a:rPr lang="en-US" altLang="ko-KR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F1D1BE-876A-4D8C-9FFE-8CC65B112547}"/>
              </a:ext>
            </a:extLst>
          </p:cNvPr>
          <p:cNvSpPr txBox="1"/>
          <p:nvPr/>
        </p:nvSpPr>
        <p:spPr>
          <a:xfrm>
            <a:off x="6496920" y="5834204"/>
            <a:ext cx="506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변경되는 부분</a:t>
            </a:r>
            <a:r>
              <a:rPr lang="en-US" altLang="ko-KR" sz="1400" b="1" dirty="0"/>
              <a:t>(contents)</a:t>
            </a:r>
            <a:r>
              <a:rPr lang="ko-KR" altLang="en-US" sz="1400" b="1" dirty="0"/>
              <a:t>을 동적으로 지정할 수 있게 되었다</a:t>
            </a:r>
            <a:r>
              <a:rPr lang="en-US" altLang="ko-KR" sz="1400" b="1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DF80B17-C9F6-492D-916B-6855103A83D2}"/>
              </a:ext>
            </a:extLst>
          </p:cNvPr>
          <p:cNvSpPr/>
          <p:nvPr/>
        </p:nvSpPr>
        <p:spPr>
          <a:xfrm>
            <a:off x="3484507" y="4985315"/>
            <a:ext cx="394143" cy="240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C9B86F6-D1CE-46B7-89D9-2B5A1DD0D51E}"/>
              </a:ext>
            </a:extLst>
          </p:cNvPr>
          <p:cNvSpPr/>
          <p:nvPr/>
        </p:nvSpPr>
        <p:spPr>
          <a:xfrm>
            <a:off x="7569921" y="5225861"/>
            <a:ext cx="394143" cy="240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EA733940-9278-43B2-974D-D2AB961346C8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16200000" flipH="1">
            <a:off x="5604013" y="3303427"/>
            <a:ext cx="240546" cy="4085414"/>
          </a:xfrm>
          <a:prstGeom prst="bentConnector3">
            <a:avLst>
              <a:gd name="adj1" fmla="val 19503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9246B8C9-308B-4FF1-A119-25803080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31" y="370207"/>
            <a:ext cx="5295900" cy="46386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75E90629-248A-4278-83BA-B618E3A6A88E}"/>
              </a:ext>
            </a:extLst>
          </p:cNvPr>
          <p:cNvCxnSpPr>
            <a:cxnSpLocks/>
            <a:stCxn id="35" idx="2"/>
            <a:endCxn id="24" idx="0"/>
          </p:cNvCxnSpPr>
          <p:nvPr/>
        </p:nvCxnSpPr>
        <p:spPr>
          <a:xfrm rot="5400000">
            <a:off x="6520393" y="499989"/>
            <a:ext cx="1646512" cy="7324140"/>
          </a:xfrm>
          <a:prstGeom prst="bentConnector3">
            <a:avLst>
              <a:gd name="adj1" fmla="val 1688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D97BF77-AFFD-426E-B3F2-649EA6FA91AC}"/>
              </a:ext>
            </a:extLst>
          </p:cNvPr>
          <p:cNvSpPr/>
          <p:nvPr/>
        </p:nvSpPr>
        <p:spPr>
          <a:xfrm>
            <a:off x="10655032" y="3072652"/>
            <a:ext cx="701373" cy="26615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01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832F0BA-F660-4B73-99F0-25D2F127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5" y="1808194"/>
            <a:ext cx="9573631" cy="433378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3777193" y="1188312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tiles.xml </a:t>
            </a:r>
            <a:r>
              <a:rPr lang="ko-KR" altLang="en-US" dirty="0"/>
              <a:t>설정 고급화 </a:t>
            </a:r>
            <a:r>
              <a:rPr lang="en-US" altLang="ko-KR" dirty="0"/>
              <a:t>(</a:t>
            </a:r>
            <a:r>
              <a:rPr lang="ko-KR" altLang="en-US" dirty="0"/>
              <a:t>확장</a:t>
            </a:r>
            <a:r>
              <a:rPr lang="en-US" altLang="ko-KR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F1D1BE-876A-4D8C-9FFE-8CC65B112547}"/>
              </a:ext>
            </a:extLst>
          </p:cNvPr>
          <p:cNvSpPr txBox="1"/>
          <p:nvPr/>
        </p:nvSpPr>
        <p:spPr>
          <a:xfrm>
            <a:off x="6496920" y="5834204"/>
            <a:ext cx="506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변경되는 부분</a:t>
            </a:r>
            <a:r>
              <a:rPr lang="en-US" altLang="ko-KR" sz="1400" b="1" dirty="0"/>
              <a:t>(contents)</a:t>
            </a:r>
            <a:r>
              <a:rPr lang="ko-KR" altLang="en-US" sz="1400" b="1" dirty="0"/>
              <a:t>을 동적으로 지정할 수 있게 되었다</a:t>
            </a:r>
            <a:r>
              <a:rPr lang="en-US" altLang="ko-KR" sz="1400" b="1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DF80B17-C9F6-492D-916B-6855103A83D2}"/>
              </a:ext>
            </a:extLst>
          </p:cNvPr>
          <p:cNvSpPr/>
          <p:nvPr/>
        </p:nvSpPr>
        <p:spPr>
          <a:xfrm>
            <a:off x="3484507" y="4985315"/>
            <a:ext cx="394143" cy="240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C9B86F6-D1CE-46B7-89D9-2B5A1DD0D51E}"/>
              </a:ext>
            </a:extLst>
          </p:cNvPr>
          <p:cNvSpPr/>
          <p:nvPr/>
        </p:nvSpPr>
        <p:spPr>
          <a:xfrm>
            <a:off x="7569921" y="5225861"/>
            <a:ext cx="394143" cy="240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EA733940-9278-43B2-974D-D2AB961346C8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16200000" flipH="1">
            <a:off x="5604013" y="3303427"/>
            <a:ext cx="240546" cy="4085414"/>
          </a:xfrm>
          <a:prstGeom prst="bentConnector3">
            <a:avLst>
              <a:gd name="adj1" fmla="val 19503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9246B8C9-308B-4FF1-A119-25803080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31" y="370207"/>
            <a:ext cx="5295900" cy="46386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75E90629-248A-4278-83BA-B618E3A6A88E}"/>
              </a:ext>
            </a:extLst>
          </p:cNvPr>
          <p:cNvCxnSpPr>
            <a:cxnSpLocks/>
            <a:stCxn id="35" idx="2"/>
            <a:endCxn id="24" idx="0"/>
          </p:cNvCxnSpPr>
          <p:nvPr/>
        </p:nvCxnSpPr>
        <p:spPr>
          <a:xfrm rot="5400000">
            <a:off x="7132790" y="1112385"/>
            <a:ext cx="421719" cy="732414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D97BF77-AFFD-426E-B3F2-649EA6FA91AC}"/>
              </a:ext>
            </a:extLst>
          </p:cNvPr>
          <p:cNvSpPr/>
          <p:nvPr/>
        </p:nvSpPr>
        <p:spPr>
          <a:xfrm>
            <a:off x="10655032" y="4297445"/>
            <a:ext cx="701373" cy="26615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4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64C7896-1764-4CA0-B19C-99325D07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985" y="1704670"/>
            <a:ext cx="6103170" cy="443731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3777193" y="1188312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tiles.xml </a:t>
            </a:r>
            <a:r>
              <a:rPr lang="ko-KR" altLang="en-US" dirty="0"/>
              <a:t>설정 고급화 </a:t>
            </a:r>
            <a:r>
              <a:rPr lang="en-US" altLang="ko-KR" dirty="0"/>
              <a:t>(</a:t>
            </a:r>
            <a:r>
              <a:rPr lang="ko-KR" altLang="en-US" dirty="0"/>
              <a:t>확장</a:t>
            </a:r>
            <a:r>
              <a:rPr lang="en-US" altLang="ko-KR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B558324-FFC9-4D42-A3ED-C94532DA1D9D}"/>
              </a:ext>
            </a:extLst>
          </p:cNvPr>
          <p:cNvSpPr txBox="1"/>
          <p:nvPr/>
        </p:nvSpPr>
        <p:spPr>
          <a:xfrm>
            <a:off x="3938278" y="6228075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더 깊은 </a:t>
            </a:r>
            <a:r>
              <a:rPr lang="en-US" altLang="ko-KR" sz="1400" dirty="0"/>
              <a:t>Depth</a:t>
            </a:r>
            <a:r>
              <a:rPr lang="ko-KR" altLang="en-US" sz="1400" dirty="0"/>
              <a:t>의 </a:t>
            </a:r>
            <a:r>
              <a:rPr lang="en-US" altLang="ko-KR" sz="1400" dirty="0"/>
              <a:t>view</a:t>
            </a:r>
            <a:r>
              <a:rPr lang="ko-KR" altLang="en-US" sz="1400" dirty="0"/>
              <a:t>도 지정할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1BC2D2D-DE24-4ECD-97FD-777EB718F13A}"/>
              </a:ext>
            </a:extLst>
          </p:cNvPr>
          <p:cNvSpPr/>
          <p:nvPr/>
        </p:nvSpPr>
        <p:spPr>
          <a:xfrm>
            <a:off x="2813388" y="4423732"/>
            <a:ext cx="5687767" cy="1465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6E9C68E-9ECE-4AED-A261-A4B6C3E7EE03}"/>
              </a:ext>
            </a:extLst>
          </p:cNvPr>
          <p:cNvSpPr/>
          <p:nvPr/>
        </p:nvSpPr>
        <p:spPr>
          <a:xfrm>
            <a:off x="4132803" y="4523920"/>
            <a:ext cx="204306" cy="240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F92BD38-C922-40B7-B818-64548B219E28}"/>
              </a:ext>
            </a:extLst>
          </p:cNvPr>
          <p:cNvSpPr/>
          <p:nvPr/>
        </p:nvSpPr>
        <p:spPr>
          <a:xfrm>
            <a:off x="6979589" y="4657755"/>
            <a:ext cx="204306" cy="240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34A3C455-5175-456D-BFC6-378529D12961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16200000" flipH="1">
            <a:off x="5591432" y="3407990"/>
            <a:ext cx="133835" cy="2846786"/>
          </a:xfrm>
          <a:prstGeom prst="bentConnector3">
            <a:avLst>
              <a:gd name="adj1" fmla="val 27080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0588F38-F59A-4577-9FF7-1607E4572F36}"/>
              </a:ext>
            </a:extLst>
          </p:cNvPr>
          <p:cNvSpPr/>
          <p:nvPr/>
        </p:nvSpPr>
        <p:spPr>
          <a:xfrm>
            <a:off x="4337109" y="4514855"/>
            <a:ext cx="204306" cy="2405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BE5052A-45A8-4EB2-A46E-7AEF712B1292}"/>
              </a:ext>
            </a:extLst>
          </p:cNvPr>
          <p:cNvSpPr/>
          <p:nvPr/>
        </p:nvSpPr>
        <p:spPr>
          <a:xfrm>
            <a:off x="7286048" y="4657755"/>
            <a:ext cx="204306" cy="2405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xmlns="" id="{5C97D865-21FA-40FC-9FA1-06FF3A75D1A1}"/>
              </a:ext>
            </a:extLst>
          </p:cNvPr>
          <p:cNvCxnSpPr>
            <a:cxnSpLocks/>
            <a:stCxn id="25" idx="2"/>
            <a:endCxn id="27" idx="2"/>
          </p:cNvCxnSpPr>
          <p:nvPr/>
        </p:nvCxnSpPr>
        <p:spPr>
          <a:xfrm rot="16200000" flipH="1">
            <a:off x="5842281" y="3352381"/>
            <a:ext cx="142900" cy="2948939"/>
          </a:xfrm>
          <a:prstGeom prst="bentConnector3">
            <a:avLst>
              <a:gd name="adj1" fmla="val 42434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2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xmlns="" id="{A178E481-0356-45EB-9B8F-65E3F3E9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57" y="1098961"/>
            <a:ext cx="10139686" cy="549233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공통 부분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0795852-8ED9-4ABF-B1C0-8129074C1D55}"/>
              </a:ext>
            </a:extLst>
          </p:cNvPr>
          <p:cNvSpPr/>
          <p:nvPr/>
        </p:nvSpPr>
        <p:spPr>
          <a:xfrm>
            <a:off x="2852257" y="2020668"/>
            <a:ext cx="1174459" cy="4631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296FCD7-9447-4E7A-B7F6-D670D292BF8C}"/>
              </a:ext>
            </a:extLst>
          </p:cNvPr>
          <p:cNvSpPr/>
          <p:nvPr/>
        </p:nvSpPr>
        <p:spPr>
          <a:xfrm>
            <a:off x="1026157" y="1472909"/>
            <a:ext cx="10072478" cy="423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6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592974" y="12583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CEEFB3B-411F-4F25-9CDD-C565A466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542481"/>
            <a:ext cx="5524500" cy="46958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190F837-B166-4B1A-BA3F-9DDA565E64C8}"/>
              </a:ext>
            </a:extLst>
          </p:cNvPr>
          <p:cNvSpPr txBox="1"/>
          <p:nvPr/>
        </p:nvSpPr>
        <p:spPr>
          <a:xfrm>
            <a:off x="4716158" y="919019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컨트롤러의 요청 경로 또한 </a:t>
            </a:r>
            <a:endParaRPr lang="en-US" altLang="ko-KR" sz="1400" dirty="0"/>
          </a:p>
          <a:p>
            <a:r>
              <a:rPr lang="ko-KR" altLang="en-US" sz="1400" dirty="0"/>
              <a:t>중복되는 부분을 따로 빼낼 수 있다</a:t>
            </a:r>
            <a:r>
              <a:rPr lang="en-US" altLang="ko-KR" sz="14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89F91B4-6528-4313-85B6-DB92207B5DF9}"/>
              </a:ext>
            </a:extLst>
          </p:cNvPr>
          <p:cNvSpPr/>
          <p:nvPr/>
        </p:nvSpPr>
        <p:spPr>
          <a:xfrm>
            <a:off x="4818357" y="2628489"/>
            <a:ext cx="449929" cy="240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ACD0BDB-E495-44D9-86DF-66720F6CA22E}"/>
              </a:ext>
            </a:extLst>
          </p:cNvPr>
          <p:cNvSpPr/>
          <p:nvPr/>
        </p:nvSpPr>
        <p:spPr>
          <a:xfrm>
            <a:off x="4818357" y="3877748"/>
            <a:ext cx="449929" cy="240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CEAC153-4EA5-45A7-B5DC-A98ED0E218AA}"/>
              </a:ext>
            </a:extLst>
          </p:cNvPr>
          <p:cNvSpPr/>
          <p:nvPr/>
        </p:nvSpPr>
        <p:spPr>
          <a:xfrm>
            <a:off x="4818357" y="5139265"/>
            <a:ext cx="449929" cy="240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96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26DF564-281B-4510-AA13-730FED50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1641640"/>
            <a:ext cx="5476875" cy="50292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7603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err="1">
                  <a:latin typeface="맑은 고딕"/>
                  <a:ea typeface="맑은 고딕"/>
                </a:rPr>
                <a:t>Tiles</a:t>
              </a:r>
              <a:r>
                <a:rPr lang="ko-KR" altLang="en-US" sz="4000" dirty="0">
                  <a:latin typeface="맑은 고딕"/>
                  <a:ea typeface="맑은 고딕"/>
                </a:rPr>
                <a:t> 적용하기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11198" y="476036"/>
              <a:ext cx="82419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E2470-13E0-444D-99FC-0454FD688EF9}"/>
              </a:ext>
            </a:extLst>
          </p:cNvPr>
          <p:cNvSpPr txBox="1"/>
          <p:nvPr/>
        </p:nvSpPr>
        <p:spPr>
          <a:xfrm>
            <a:off x="592974" y="12583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190F837-B166-4B1A-BA3F-9DDA565E64C8}"/>
              </a:ext>
            </a:extLst>
          </p:cNvPr>
          <p:cNvSpPr txBox="1"/>
          <p:nvPr/>
        </p:nvSpPr>
        <p:spPr>
          <a:xfrm>
            <a:off x="3661679" y="1189231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컨트롤러 클래스 단위에 중복되는 요청 주소를 지정해준다</a:t>
            </a:r>
            <a:r>
              <a:rPr lang="en-US" altLang="ko-KR" sz="14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89F91B4-6528-4313-85B6-DB92207B5DF9}"/>
              </a:ext>
            </a:extLst>
          </p:cNvPr>
          <p:cNvSpPr/>
          <p:nvPr/>
        </p:nvSpPr>
        <p:spPr>
          <a:xfrm>
            <a:off x="3357562" y="1890499"/>
            <a:ext cx="2011391" cy="240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0BE6039-6BEB-4BE4-B0F9-A52AC6CE015A}"/>
              </a:ext>
            </a:extLst>
          </p:cNvPr>
          <p:cNvSpPr/>
          <p:nvPr/>
        </p:nvSpPr>
        <p:spPr>
          <a:xfrm>
            <a:off x="4826746" y="4236348"/>
            <a:ext cx="902935" cy="240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3AEA1C97-1A97-4E4C-9609-59166C8024E0}"/>
              </a:ext>
            </a:extLst>
          </p:cNvPr>
          <p:cNvCxnSpPr>
            <a:cxnSpLocks/>
          </p:cNvCxnSpPr>
          <p:nvPr/>
        </p:nvCxnSpPr>
        <p:spPr>
          <a:xfrm flipV="1">
            <a:off x="5729681" y="2860646"/>
            <a:ext cx="3313651" cy="1495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CA45C7-9D27-4E7B-BBE2-945B36F29283}"/>
              </a:ext>
            </a:extLst>
          </p:cNvPr>
          <p:cNvSpPr txBox="1"/>
          <p:nvPr/>
        </p:nvSpPr>
        <p:spPr>
          <a:xfrm>
            <a:off x="8922975" y="2429419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‘/</a:t>
            </a:r>
            <a:r>
              <a:rPr lang="en-US" altLang="ko-KR" sz="1400" dirty="0"/>
              <a:t>signup’ </a:t>
            </a:r>
            <a:r>
              <a:rPr lang="ko-KR" altLang="en-US" sz="1400" dirty="0"/>
              <a:t>과 같다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10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공통 부분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38B2C5-7DDE-4FAA-830E-97058A840F9B}"/>
              </a:ext>
            </a:extLst>
          </p:cNvPr>
          <p:cNvSpPr txBox="1"/>
          <p:nvPr/>
        </p:nvSpPr>
        <p:spPr>
          <a:xfrm>
            <a:off x="3001358" y="3376074"/>
            <a:ext cx="649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화면에서 </a:t>
            </a:r>
            <a:r>
              <a:rPr lang="ko-KR" altLang="en-US" b="1" dirty="0"/>
              <a:t>공통적으로 반복</a:t>
            </a:r>
            <a:r>
              <a:rPr lang="ko-KR" altLang="en-US" dirty="0"/>
              <a:t>되어 사용되는 부분을</a:t>
            </a:r>
            <a:endParaRPr lang="en-US" altLang="ko-KR" dirty="0"/>
          </a:p>
          <a:p>
            <a:r>
              <a:rPr lang="ko-KR" altLang="en-US" b="1" dirty="0"/>
              <a:t>따로 분리하여 관리하고 재사용하여 </a:t>
            </a:r>
            <a:r>
              <a:rPr lang="ko-KR" altLang="en-US" i="1" dirty="0"/>
              <a:t>개발의 효율성을 높이자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535A95-AB8E-46D7-8610-387BA3987BFF}"/>
              </a:ext>
            </a:extLst>
          </p:cNvPr>
          <p:cNvSpPr txBox="1"/>
          <p:nvPr/>
        </p:nvSpPr>
        <p:spPr>
          <a:xfrm>
            <a:off x="3465310" y="125322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화면에서 공통적으로 반복되는 부분이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517E7C-0D30-47A3-B384-5E738051739F}"/>
              </a:ext>
            </a:extLst>
          </p:cNvPr>
          <p:cNvSpPr txBox="1"/>
          <p:nvPr/>
        </p:nvSpPr>
        <p:spPr>
          <a:xfrm>
            <a:off x="2806475" y="2263160"/>
            <a:ext cx="657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이런 부분들을 화면마다 매번 똑같이 개발하는 것은 비효율적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AEE350D-A5B0-4174-9D3C-DB284F321E02}"/>
              </a:ext>
            </a:extLst>
          </p:cNvPr>
          <p:cNvSpPr txBox="1"/>
          <p:nvPr/>
        </p:nvSpPr>
        <p:spPr>
          <a:xfrm>
            <a:off x="2346840" y="4765987"/>
            <a:ext cx="8550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Apache Tiles</a:t>
            </a:r>
            <a:r>
              <a:rPr lang="ko-KR" altLang="en-US" sz="2400" dirty="0"/>
              <a:t>는 이를 위한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무료 오픈 소스 템플릿 프레임워크</a:t>
            </a:r>
            <a:endParaRPr lang="ko-KR" altLang="en-US" sz="2400" i="1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xmlns="" id="{99873017-5DAD-4477-B122-3881A08D7B6C}"/>
              </a:ext>
            </a:extLst>
          </p:cNvPr>
          <p:cNvSpPr/>
          <p:nvPr/>
        </p:nvSpPr>
        <p:spPr>
          <a:xfrm>
            <a:off x="5010686" y="1344085"/>
            <a:ext cx="2170626" cy="3421903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1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823" y="763961"/>
            <a:ext cx="3022673" cy="57441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125070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Tiles 적용 전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60236" y="476036"/>
              <a:ext cx="8592955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353FC56-B0EE-4689-BCCC-075AFEB912B5}"/>
              </a:ext>
            </a:extLst>
          </p:cNvPr>
          <p:cNvSpPr/>
          <p:nvPr/>
        </p:nvSpPr>
        <p:spPr>
          <a:xfrm>
            <a:off x="5168737" y="4169508"/>
            <a:ext cx="1618143" cy="129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8C12AFF-A540-4C37-912B-C161CF42758D}"/>
              </a:ext>
            </a:extLst>
          </p:cNvPr>
          <p:cNvSpPr txBox="1"/>
          <p:nvPr/>
        </p:nvSpPr>
        <p:spPr>
          <a:xfrm>
            <a:off x="3514772" y="4276645"/>
            <a:ext cx="1232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MyPage.jsp</a:t>
            </a:r>
            <a:endParaRPr lang="en-US" altLang="ko-KR" sz="1600" dirty="0"/>
          </a:p>
          <a:p>
            <a:r>
              <a:rPr lang="en-US" altLang="ko-KR" sz="1600" dirty="0" err="1"/>
              <a:t>Signin.jsp</a:t>
            </a:r>
            <a:endParaRPr lang="en-US" altLang="ko-KR" sz="1600" dirty="0"/>
          </a:p>
          <a:p>
            <a:r>
              <a:rPr lang="en-US" altLang="ko-KR" sz="1600" dirty="0" err="1"/>
              <a:t>Signup.jsp</a:t>
            </a:r>
            <a:endParaRPr lang="en-US" altLang="ko-KR" sz="1600" dirty="0"/>
          </a:p>
          <a:p>
            <a:r>
              <a:rPr lang="ko-KR" altLang="en-US" sz="16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62040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7" y="1478596"/>
            <a:ext cx="7339126" cy="504041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125070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Tiles 적용 전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60236" y="476036"/>
              <a:ext cx="8592955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45D20F-2FAD-4153-A217-20E3016F0758}"/>
              </a:ext>
            </a:extLst>
          </p:cNvPr>
          <p:cNvSpPr txBox="1"/>
          <p:nvPr/>
        </p:nvSpPr>
        <p:spPr>
          <a:xfrm>
            <a:off x="497534" y="1029017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Main.jsp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353FC56-B0EE-4689-BCCC-075AFEB912B5}"/>
              </a:ext>
            </a:extLst>
          </p:cNvPr>
          <p:cNvSpPr/>
          <p:nvPr/>
        </p:nvSpPr>
        <p:spPr>
          <a:xfrm>
            <a:off x="1233836" y="5354601"/>
            <a:ext cx="1945299" cy="9061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691C04E-748C-448A-9CE6-6AD0AE9B5B92}"/>
              </a:ext>
            </a:extLst>
          </p:cNvPr>
          <p:cNvSpPr txBox="1"/>
          <p:nvPr/>
        </p:nvSpPr>
        <p:spPr>
          <a:xfrm>
            <a:off x="5237480" y="3640466"/>
            <a:ext cx="517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공통으로 사용될 부분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Header, Sidebar, Footer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변경되는 부분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Contents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D553140-9482-4703-A46C-491113B34D04}"/>
              </a:ext>
            </a:extLst>
          </p:cNvPr>
          <p:cNvSpPr/>
          <p:nvPr/>
        </p:nvSpPr>
        <p:spPr>
          <a:xfrm>
            <a:off x="815177" y="1682518"/>
            <a:ext cx="7059116" cy="1846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7BE95A4-9ECB-46F4-95B9-2AD74B413028}"/>
              </a:ext>
            </a:extLst>
          </p:cNvPr>
          <p:cNvSpPr/>
          <p:nvPr/>
        </p:nvSpPr>
        <p:spPr>
          <a:xfrm>
            <a:off x="1233836" y="4020367"/>
            <a:ext cx="3808830" cy="1237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560" y="4880708"/>
            <a:ext cx="6781800" cy="16383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D29638F-2B85-4D13-93C4-D36A3C8A9E53}"/>
              </a:ext>
            </a:extLst>
          </p:cNvPr>
          <p:cNvSpPr/>
          <p:nvPr/>
        </p:nvSpPr>
        <p:spPr>
          <a:xfrm>
            <a:off x="4286561" y="4851226"/>
            <a:ext cx="6914840" cy="1698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1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1654596-6800-49FC-8B4C-169E21FEC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70" y="924560"/>
            <a:ext cx="8996459" cy="538850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125070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Tiles 적용 전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60236" y="476036"/>
              <a:ext cx="8592955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353FC56-B0EE-4689-BCCC-075AFEB912B5}"/>
              </a:ext>
            </a:extLst>
          </p:cNvPr>
          <p:cNvSpPr/>
          <p:nvPr/>
        </p:nvSpPr>
        <p:spPr>
          <a:xfrm>
            <a:off x="1597770" y="1345028"/>
            <a:ext cx="8927990" cy="1250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097017D-FC80-4AA6-A1A2-FDC675C55AE7}"/>
              </a:ext>
            </a:extLst>
          </p:cNvPr>
          <p:cNvSpPr txBox="1"/>
          <p:nvPr/>
        </p:nvSpPr>
        <p:spPr>
          <a:xfrm>
            <a:off x="594921" y="134502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Header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235B7D4-C775-4A87-9A64-371F98D42938}"/>
              </a:ext>
            </a:extLst>
          </p:cNvPr>
          <p:cNvSpPr/>
          <p:nvPr/>
        </p:nvSpPr>
        <p:spPr>
          <a:xfrm>
            <a:off x="1597770" y="2655668"/>
            <a:ext cx="1231790" cy="3602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5961C2B-C96B-420F-9530-5CD15859EE6A}"/>
              </a:ext>
            </a:extLst>
          </p:cNvPr>
          <p:cNvSpPr txBox="1"/>
          <p:nvPr/>
        </p:nvSpPr>
        <p:spPr>
          <a:xfrm>
            <a:off x="632506" y="3356708"/>
            <a:ext cx="96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Sidebar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9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E98BC3D-E0C8-4A86-9588-5C5BAB12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23" y="1092201"/>
            <a:ext cx="9983754" cy="551836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125070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Tiles 적용 전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60236" y="476036"/>
              <a:ext cx="8592955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097017D-FC80-4AA6-A1A2-FDC675C55AE7}"/>
              </a:ext>
            </a:extLst>
          </p:cNvPr>
          <p:cNvSpPr txBox="1"/>
          <p:nvPr/>
        </p:nvSpPr>
        <p:spPr>
          <a:xfrm>
            <a:off x="2662481" y="2040988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Contents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235B7D4-C775-4A87-9A64-371F98D42938}"/>
              </a:ext>
            </a:extLst>
          </p:cNvPr>
          <p:cNvSpPr/>
          <p:nvPr/>
        </p:nvSpPr>
        <p:spPr>
          <a:xfrm>
            <a:off x="1064760" y="5990547"/>
            <a:ext cx="9892799" cy="620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5961C2B-C96B-420F-9530-5CD15859EE6A}"/>
              </a:ext>
            </a:extLst>
          </p:cNvPr>
          <p:cNvSpPr txBox="1"/>
          <p:nvPr/>
        </p:nvSpPr>
        <p:spPr>
          <a:xfrm>
            <a:off x="1064760" y="5532456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Footer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7840746-1D3B-49B0-80F3-04D4A7AC3763}"/>
              </a:ext>
            </a:extLst>
          </p:cNvPr>
          <p:cNvSpPr/>
          <p:nvPr/>
        </p:nvSpPr>
        <p:spPr>
          <a:xfrm>
            <a:off x="2489200" y="1875748"/>
            <a:ext cx="8507722" cy="41147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E2ECDDB-3100-4FFB-9195-5D0EA2A1E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60" y="913344"/>
            <a:ext cx="9138699" cy="54737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125070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Tiles 적용 전</a:t>
              </a:r>
              <a:endParaRPr lang="ko-KR" altLang="en-US" sz="4000" dirty="0">
                <a:latin typeface="맑은 고딕" panose="020B0503020000020004" pitchFamily="50" charset="-127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60236" y="476036"/>
              <a:ext cx="8592955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235B7D4-C775-4A87-9A64-371F98D42938}"/>
              </a:ext>
            </a:extLst>
          </p:cNvPr>
          <p:cNvSpPr/>
          <p:nvPr/>
        </p:nvSpPr>
        <p:spPr>
          <a:xfrm>
            <a:off x="2436361" y="1026955"/>
            <a:ext cx="1297439" cy="4480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5961C2B-C96B-420F-9530-5CD15859EE6A}"/>
              </a:ext>
            </a:extLst>
          </p:cNvPr>
          <p:cNvSpPr txBox="1"/>
          <p:nvPr/>
        </p:nvSpPr>
        <p:spPr>
          <a:xfrm>
            <a:off x="3274551" y="2782669"/>
            <a:ext cx="710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공통으로 사용되는 </a:t>
            </a:r>
            <a:r>
              <a:rPr lang="en-US" altLang="ko-KR" dirty="0"/>
              <a:t>Header, Sidebar, Footer</a:t>
            </a:r>
            <a:r>
              <a:rPr lang="ko-KR" altLang="en-US" dirty="0"/>
              <a:t>는 페이지가 변경되어도</a:t>
            </a:r>
            <a:endParaRPr lang="en-US" altLang="ko-KR" dirty="0"/>
          </a:p>
          <a:p>
            <a:r>
              <a:rPr lang="ko-KR" altLang="en-US" dirty="0"/>
              <a:t>유지되어야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AE4AB9F-F2A3-4B4A-B101-C52D807D598F}"/>
              </a:ext>
            </a:extLst>
          </p:cNvPr>
          <p:cNvSpPr/>
          <p:nvPr/>
        </p:nvSpPr>
        <p:spPr>
          <a:xfrm>
            <a:off x="6293269" y="4288522"/>
            <a:ext cx="1297439" cy="4480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6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563</Words>
  <Application>Microsoft Office PowerPoint</Application>
  <PresentationFormat>와이드스크린</PresentationFormat>
  <Paragraphs>110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Helvetica Neue</vt:lpstr>
      <vt:lpstr>맑은 고딕</vt:lpstr>
      <vt:lpstr>Arial</vt:lpstr>
      <vt:lpstr>Calibri</vt:lpstr>
      <vt:lpstr>Office 테마</vt:lpstr>
      <vt:lpstr>3. Tiles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Tiles</dc:title>
  <dc:creator/>
  <cp:lastModifiedBy>dohyun</cp:lastModifiedBy>
  <cp:revision>85</cp:revision>
  <dcterms:created xsi:type="dcterms:W3CDTF">2012-07-30T17:18:39Z</dcterms:created>
  <dcterms:modified xsi:type="dcterms:W3CDTF">2022-05-26T05:57:15Z</dcterms:modified>
</cp:coreProperties>
</file>