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00"/>
    <a:srgbClr val="F2F2F2"/>
    <a:srgbClr val="03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8AC1E-24F3-49DF-9262-80C79982900B}" v="4117" dt="2021-07-29T12:49:30.322"/>
    <p1510:client id="{579EA915-A143-4BF9-BA50-728287CEFFED}" v="4" dt="2021-08-13T07:05:18.930"/>
    <p1510:client id="{95A05A14-8B78-4C5E-B941-5979D4D6255A}" v="2326" dt="2021-07-31T08:23:14.795"/>
    <p1510:client id="{D4A3514E-A94A-4392-A5AB-4246E48E0F19}" v="17" dt="2021-07-31T06:53:21.220"/>
    <p1510:client id="{E9F70BAF-C83A-4534-802A-DCD922DC44F9}" v="3" dt="2021-07-29T09:14:37.043"/>
    <p1510:client id="{F4636944-263C-4BB0-B1D9-68F6C0693750}" v="6" dt="2021-11-29T08:08:4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Windows Live" clId="Web-{E9F70BAF-C83A-4534-802A-DCD922DC44F9}"/>
    <pc:docChg chg="modSld">
      <pc:chgData name="신 도현" userId="2ed1ef2876d933b1" providerId="Windows Live" clId="Web-{E9F70BAF-C83A-4534-802A-DCD922DC44F9}" dt="2021-07-29T09:14:37.043" v="2"/>
      <pc:docMkLst>
        <pc:docMk/>
      </pc:docMkLst>
      <pc:sldChg chg="addSp delSp">
        <pc:chgData name="신 도현" userId="2ed1ef2876d933b1" providerId="Windows Live" clId="Web-{E9F70BAF-C83A-4534-802A-DCD922DC44F9}" dt="2021-07-29T09:14:37.043" v="2"/>
        <pc:sldMkLst>
          <pc:docMk/>
          <pc:sldMk cId="3569210928" sldId="256"/>
        </pc:sldMkLst>
        <pc:spChg chg="del">
          <ac:chgData name="신 도현" userId="2ed1ef2876d933b1" providerId="Windows Live" clId="Web-{E9F70BAF-C83A-4534-802A-DCD922DC44F9}" dt="2021-07-29T09:14:30.012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신 도현" userId="2ed1ef2876d933b1" providerId="Windows Live" clId="Web-{E9F70BAF-C83A-4534-802A-DCD922DC44F9}" dt="2021-07-29T09:14:32.372" v="1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신 도현" userId="2ed1ef2876d933b1" providerId="Windows Live" clId="Web-{E9F70BAF-C83A-4534-802A-DCD922DC44F9}" dt="2021-07-29T09:14:37.043" v="2"/>
          <ac:spMkLst>
            <pc:docMk/>
            <pc:sldMk cId="3569210928" sldId="256"/>
            <ac:spMk id="4" creationId="{7763ECAC-C167-4301-AEA4-7983A8D7E8BE}"/>
          </ac:spMkLst>
        </pc:spChg>
      </pc:sldChg>
    </pc:docChg>
  </pc:docChgLst>
  <pc:docChgLst>
    <pc:chgData name="신 도현" userId="2ed1ef2876d933b1" providerId="Windows Live" clId="Web-{06A8AC1E-24F3-49DF-9262-80C79982900B}"/>
    <pc:docChg chg="addSld delSld modSld addMainMaster">
      <pc:chgData name="신 도현" userId="2ed1ef2876d933b1" providerId="Windows Live" clId="Web-{06A8AC1E-24F3-49DF-9262-80C79982900B}" dt="2021-07-29T12:49:30.322" v="2688" actId="14100"/>
      <pc:docMkLst>
        <pc:docMk/>
      </pc:docMkLst>
      <pc:sldChg chg="modSp">
        <pc:chgData name="신 도현" userId="2ed1ef2876d933b1" providerId="Windows Live" clId="Web-{06A8AC1E-24F3-49DF-9262-80C79982900B}" dt="2021-07-29T09:17:50.417" v="16" actId="20577"/>
        <pc:sldMkLst>
          <pc:docMk/>
          <pc:sldMk cId="3569210928" sldId="256"/>
        </pc:sldMkLst>
        <pc:spChg chg="mod">
          <ac:chgData name="신 도현" userId="2ed1ef2876d933b1" providerId="Windows Live" clId="Web-{06A8AC1E-24F3-49DF-9262-80C79982900B}" dt="2021-07-29T09:17:50.417" v="16" actId="20577"/>
          <ac:spMkLst>
            <pc:docMk/>
            <pc:sldMk cId="3569210928" sldId="256"/>
            <ac:spMk id="4" creationId="{7763ECAC-C167-4301-AEA4-7983A8D7E8BE}"/>
          </ac:spMkLst>
        </pc:spChg>
      </pc:sldChg>
      <pc:sldChg chg="addSp delSp modSp add">
        <pc:chgData name="신 도현" userId="2ed1ef2876d933b1" providerId="Windows Live" clId="Web-{06A8AC1E-24F3-49DF-9262-80C79982900B}" dt="2021-07-29T09:20:09.916" v="72" actId="20577"/>
        <pc:sldMkLst>
          <pc:docMk/>
          <pc:sldMk cId="4001066045" sldId="257"/>
        </pc:sldMkLst>
        <pc:spChg chg="add mod">
          <ac:chgData name="신 도현" userId="2ed1ef2876d933b1" providerId="Windows Live" clId="Web-{06A8AC1E-24F3-49DF-9262-80C79982900B}" dt="2021-07-29T09:20:09.916" v="72" actId="20577"/>
          <ac:spMkLst>
            <pc:docMk/>
            <pc:sldMk cId="4001066045" sldId="257"/>
            <ac:spMk id="2" creationId="{CB663D8B-1AFF-4B73-A171-AE65196B0A2B}"/>
          </ac:spMkLst>
        </pc:spChg>
        <pc:spChg chg="mod">
          <ac:chgData name="신 도현" userId="2ed1ef2876d933b1" providerId="Windows Live" clId="Web-{06A8AC1E-24F3-49DF-9262-80C79982900B}" dt="2021-07-29T09:18:34.698" v="30" actId="14100"/>
          <ac:spMkLst>
            <pc:docMk/>
            <pc:sldMk cId="4001066045" sldId="257"/>
            <ac:spMk id="5" creationId="{25A5DB54-9069-4AD1-A72E-4BDB68826E31}"/>
          </ac:spMkLst>
        </pc:spChg>
        <pc:spChg chg="del">
          <ac:chgData name="신 도현" userId="2ed1ef2876d933b1" providerId="Windows Live" clId="Web-{06A8AC1E-24F3-49DF-9262-80C79982900B}" dt="2021-07-29T09:18:24.136" v="18"/>
          <ac:spMkLst>
            <pc:docMk/>
            <pc:sldMk cId="4001066045" sldId="257"/>
            <ac:spMk id="8" creationId="{7EDA2FB7-5447-4066-95BD-0E2435047E64}"/>
          </ac:spMkLst>
        </pc:spChg>
        <pc:spChg chg="del">
          <ac:chgData name="신 도현" userId="2ed1ef2876d933b1" providerId="Windows Live" clId="Web-{06A8AC1E-24F3-49DF-9262-80C79982900B}" dt="2021-07-29T09:18:24.136" v="23"/>
          <ac:spMkLst>
            <pc:docMk/>
            <pc:sldMk cId="4001066045" sldId="257"/>
            <ac:spMk id="9" creationId="{A7B340C7-D073-4026-926D-6275B3F7E1F1}"/>
          </ac:spMkLst>
        </pc:spChg>
        <pc:grpChg chg="del">
          <ac:chgData name="신 도현" userId="2ed1ef2876d933b1" providerId="Windows Live" clId="Web-{06A8AC1E-24F3-49DF-9262-80C79982900B}" dt="2021-07-29T09:18:24.136" v="19"/>
          <ac:grpSpMkLst>
            <pc:docMk/>
            <pc:sldMk cId="4001066045" sldId="257"/>
            <ac:grpSpMk id="7" creationId="{A856D86C-1BC0-4D8F-A09E-754D0713D44F}"/>
          </ac:grpSpMkLst>
        </pc:grpChg>
        <pc:grpChg chg="del">
          <ac:chgData name="신 도현" userId="2ed1ef2876d933b1" providerId="Windows Live" clId="Web-{06A8AC1E-24F3-49DF-9262-80C79982900B}" dt="2021-07-29T09:18:24.136" v="22"/>
          <ac:grpSpMkLst>
            <pc:docMk/>
            <pc:sldMk cId="4001066045" sldId="257"/>
            <ac:grpSpMk id="19" creationId="{82D71FE5-60D8-4363-98F9-2FE4E7A27D95}"/>
          </ac:grpSpMkLst>
        </pc:grpChg>
        <pc:grpChg chg="del">
          <ac:chgData name="신 도현" userId="2ed1ef2876d933b1" providerId="Windows Live" clId="Web-{06A8AC1E-24F3-49DF-9262-80C79982900B}" dt="2021-07-29T09:18:24.136" v="21"/>
          <ac:grpSpMkLst>
            <pc:docMk/>
            <pc:sldMk cId="4001066045" sldId="257"/>
            <ac:grpSpMk id="22" creationId="{2589B3AB-7E97-42D0-9C35-59E8479B1F6B}"/>
          </ac:grpSpMkLst>
        </pc:grpChg>
        <pc:grpChg chg="del">
          <ac:chgData name="신 도현" userId="2ed1ef2876d933b1" providerId="Windows Live" clId="Web-{06A8AC1E-24F3-49DF-9262-80C79982900B}" dt="2021-07-29T09:18:24.136" v="20"/>
          <ac:grpSpMkLst>
            <pc:docMk/>
            <pc:sldMk cId="4001066045" sldId="257"/>
            <ac:grpSpMk id="27" creationId="{8B933945-5632-4E61-83D2-52FF280055FC}"/>
          </ac:grpSpMkLst>
        </pc:grpChg>
        <pc:cxnChg chg="mod">
          <ac:chgData name="신 도현" userId="2ed1ef2876d933b1" providerId="Windows Live" clId="Web-{06A8AC1E-24F3-49DF-9262-80C79982900B}" dt="2021-07-29T09:18:34.698" v="30" actId="14100"/>
          <ac:cxnSpMkLst>
            <pc:docMk/>
            <pc:sldMk cId="4001066045" sldId="257"/>
            <ac:cxnSpMk id="6" creationId="{C1E53E15-27DD-433A-B6C9-36AF223C1C04}"/>
          </ac:cxnSpMkLst>
        </pc:cxnChg>
      </pc:sldChg>
      <pc:sldChg chg="addSp modSp add replId">
        <pc:chgData name="신 도현" userId="2ed1ef2876d933b1" providerId="Windows Live" clId="Web-{06A8AC1E-24F3-49DF-9262-80C79982900B}" dt="2021-07-29T09:40:28.974" v="130" actId="20577"/>
        <pc:sldMkLst>
          <pc:docMk/>
          <pc:sldMk cId="3672275793" sldId="258"/>
        </pc:sldMkLst>
        <pc:spChg chg="mod">
          <ac:chgData name="신 도현" userId="2ed1ef2876d933b1" providerId="Windows Live" clId="Web-{06A8AC1E-24F3-49DF-9262-80C79982900B}" dt="2021-07-29T09:22:53.446" v="116" actId="1076"/>
          <ac:spMkLst>
            <pc:docMk/>
            <pc:sldMk cId="3672275793" sldId="258"/>
            <ac:spMk id="2" creationId="{CB663D8B-1AFF-4B73-A171-AE65196B0A2B}"/>
          </ac:spMkLst>
        </pc:spChg>
        <pc:spChg chg="mod">
          <ac:chgData name="신 도현" userId="2ed1ef2876d933b1" providerId="Windows Live" clId="Web-{06A8AC1E-24F3-49DF-9262-80C79982900B}" dt="2021-07-29T09:40:28.974" v="130" actId="20577"/>
          <ac:spMkLst>
            <pc:docMk/>
            <pc:sldMk cId="3672275793" sldId="258"/>
            <ac:spMk id="5" creationId="{25A5DB54-9069-4AD1-A72E-4BDB68826E31}"/>
          </ac:spMkLst>
        </pc:spChg>
        <pc:picChg chg="add mod">
          <ac:chgData name="신 도현" userId="2ed1ef2876d933b1" providerId="Windows Live" clId="Web-{06A8AC1E-24F3-49DF-9262-80C79982900B}" dt="2021-07-29T09:22:50.899" v="115" actId="1076"/>
          <ac:picMkLst>
            <pc:docMk/>
            <pc:sldMk cId="3672275793" sldId="258"/>
            <ac:picMk id="3" creationId="{81071EA9-FC63-4A77-B397-65575CF495F7}"/>
          </ac:picMkLst>
        </pc:picChg>
        <pc:cxnChg chg="mod">
          <ac:chgData name="신 도현" userId="2ed1ef2876d933b1" providerId="Windows Live" clId="Web-{06A8AC1E-24F3-49DF-9262-80C79982900B}" dt="2021-07-29T09:23:04.040" v="124" actId="14100"/>
          <ac:cxnSpMkLst>
            <pc:docMk/>
            <pc:sldMk cId="3672275793" sldId="258"/>
            <ac:cxnSpMk id="6" creationId="{C1E53E15-27DD-433A-B6C9-36AF223C1C04}"/>
          </ac:cxnSpMkLst>
        </pc:cxnChg>
      </pc:sldChg>
      <pc:sldChg chg="addSp delSp modSp add replId">
        <pc:chgData name="신 도현" userId="2ed1ef2876d933b1" providerId="Windows Live" clId="Web-{06A8AC1E-24F3-49DF-9262-80C79982900B}" dt="2021-07-29T11:42:42.357" v="1511" actId="14100"/>
        <pc:sldMkLst>
          <pc:docMk/>
          <pc:sldMk cId="3832587815" sldId="259"/>
        </pc:sldMkLst>
        <pc:spChg chg="del">
          <ac:chgData name="신 도현" userId="2ed1ef2876d933b1" providerId="Windows Live" clId="Web-{06A8AC1E-24F3-49DF-9262-80C79982900B}" dt="2021-07-29T09:39:59.256" v="127"/>
          <ac:spMkLst>
            <pc:docMk/>
            <pc:sldMk cId="3832587815" sldId="259"/>
            <ac:spMk id="2" creationId="{CB663D8B-1AFF-4B73-A171-AE65196B0A2B}"/>
          </ac:spMkLst>
        </pc:spChg>
        <pc:spChg chg="add del">
          <ac:chgData name="신 도현" userId="2ed1ef2876d933b1" providerId="Windows Live" clId="Web-{06A8AC1E-24F3-49DF-9262-80C79982900B}" dt="2021-07-29T09:42:29.119" v="139"/>
          <ac:spMkLst>
            <pc:docMk/>
            <pc:sldMk cId="3832587815" sldId="259"/>
            <ac:spMk id="4" creationId="{ABD8F8DA-F6BA-42A5-AAA1-E71B658F9462}"/>
          </ac:spMkLst>
        </pc:spChg>
        <pc:spChg chg="mod">
          <ac:chgData name="신 도현" userId="2ed1ef2876d933b1" providerId="Windows Live" clId="Web-{06A8AC1E-24F3-49DF-9262-80C79982900B}" dt="2021-07-29T11:42:42.357" v="1511" actId="14100"/>
          <ac:spMkLst>
            <pc:docMk/>
            <pc:sldMk cId="3832587815" sldId="259"/>
            <ac:spMk id="5" creationId="{25A5DB54-9069-4AD1-A72E-4BDB68826E31}"/>
          </ac:spMkLst>
        </pc:spChg>
        <pc:spChg chg="add del">
          <ac:chgData name="신 도현" userId="2ed1ef2876d933b1" providerId="Windows Live" clId="Web-{06A8AC1E-24F3-49DF-9262-80C79982900B}" dt="2021-07-29T09:44:09.196" v="147"/>
          <ac:spMkLst>
            <pc:docMk/>
            <pc:sldMk cId="3832587815" sldId="259"/>
            <ac:spMk id="49" creationId="{C7F4B604-1421-436B-AFFE-F5FE0CF0E5F3}"/>
          </ac:spMkLst>
        </pc:spChg>
        <pc:spChg chg="add del">
          <ac:chgData name="신 도현" userId="2ed1ef2876d933b1" providerId="Windows Live" clId="Web-{06A8AC1E-24F3-49DF-9262-80C79982900B}" dt="2021-07-29T09:46:54.149" v="150"/>
          <ac:spMkLst>
            <pc:docMk/>
            <pc:sldMk cId="3832587815" sldId="259"/>
            <ac:spMk id="50" creationId="{EBA7B4A8-A084-4772-988A-215F86822B58}"/>
          </ac:spMkLst>
        </pc:spChg>
        <pc:grpChg chg="add mod">
          <ac:chgData name="신 도현" userId="2ed1ef2876d933b1" providerId="Windows Live" clId="Web-{06A8AC1E-24F3-49DF-9262-80C79982900B}" dt="2021-07-29T09:44:03.696" v="145" actId="1076"/>
          <ac:grpSpMkLst>
            <pc:docMk/>
            <pc:sldMk cId="3832587815" sldId="259"/>
            <ac:grpSpMk id="8" creationId="{8750954C-548B-4F1E-84AD-2E5410854686}"/>
          </ac:grpSpMkLst>
        </pc:grpChg>
        <pc:picChg chg="del">
          <ac:chgData name="신 도현" userId="2ed1ef2876d933b1" providerId="Windows Live" clId="Web-{06A8AC1E-24F3-49DF-9262-80C79982900B}" dt="2021-07-29T09:39:57.334" v="126"/>
          <ac:picMkLst>
            <pc:docMk/>
            <pc:sldMk cId="3832587815" sldId="259"/>
            <ac:picMk id="3" creationId="{81071EA9-FC63-4A77-B397-65575CF495F7}"/>
          </ac:picMkLst>
        </pc:picChg>
        <pc:cxnChg chg="mod">
          <ac:chgData name="신 도현" userId="2ed1ef2876d933b1" providerId="Windows Live" clId="Web-{06A8AC1E-24F3-49DF-9262-80C79982900B}" dt="2021-07-29T11:42:42.357" v="1511" actId="14100"/>
          <ac:cxnSpMkLst>
            <pc:docMk/>
            <pc:sldMk cId="3832587815" sldId="259"/>
            <ac:cxnSpMk id="6" creationId="{C1E53E15-27DD-433A-B6C9-36AF223C1C04}"/>
          </ac:cxnSpMkLst>
        </pc:cxnChg>
      </pc:sldChg>
      <pc:sldChg chg="addSp add del">
        <pc:chgData name="신 도현" userId="2ed1ef2876d933b1" providerId="Windows Live" clId="Web-{06A8AC1E-24F3-49DF-9262-80C79982900B}" dt="2021-07-29T09:42:31.947" v="141"/>
        <pc:sldMkLst>
          <pc:docMk/>
          <pc:sldMk cId="407355238" sldId="260"/>
        </pc:sldMkLst>
        <pc:grpChg chg="add">
          <ac:chgData name="신 도현" userId="2ed1ef2876d933b1" providerId="Windows Live" clId="Web-{06A8AC1E-24F3-49DF-9262-80C79982900B}" dt="2021-07-29T09:42:10.385" v="135"/>
          <ac:grpSpMkLst>
            <pc:docMk/>
            <pc:sldMk cId="407355238" sldId="260"/>
            <ac:grpSpMk id="3" creationId="{D192FF4C-85C9-458C-AE3E-E186230E637D}"/>
          </ac:grpSpMkLst>
        </pc:grpChg>
      </pc:sldChg>
      <pc:sldChg chg="addSp delSp modSp add replId">
        <pc:chgData name="신 도현" userId="2ed1ef2876d933b1" providerId="Windows Live" clId="Web-{06A8AC1E-24F3-49DF-9262-80C79982900B}" dt="2021-07-29T10:03:35.487" v="420" actId="1076"/>
        <pc:sldMkLst>
          <pc:docMk/>
          <pc:sldMk cId="2484089298" sldId="260"/>
        </pc:sldMkLst>
        <pc:spChg chg="mod">
          <ac:chgData name="신 도현" userId="2ed1ef2876d933b1" providerId="Windows Live" clId="Web-{06A8AC1E-24F3-49DF-9262-80C79982900B}" dt="2021-07-29T09:58:37.098" v="310" actId="14100"/>
          <ac:spMkLst>
            <pc:docMk/>
            <pc:sldMk cId="2484089298" sldId="260"/>
            <ac:spMk id="5" creationId="{25A5DB54-9069-4AD1-A72E-4BDB68826E31}"/>
          </ac:spMkLst>
        </pc:spChg>
        <pc:spChg chg="del mod">
          <ac:chgData name="신 도현" userId="2ed1ef2876d933b1" providerId="Windows Live" clId="Web-{06A8AC1E-24F3-49DF-9262-80C79982900B}" dt="2021-07-29T09:56:53.411" v="256"/>
          <ac:spMkLst>
            <pc:docMk/>
            <pc:sldMk cId="2484089298" sldId="260"/>
            <ac:spMk id="49" creationId="{C7F4B604-1421-436B-AFFE-F5FE0CF0E5F3}"/>
          </ac:spMkLst>
        </pc:spChg>
        <pc:spChg chg="add mod">
          <ac:chgData name="신 도현" userId="2ed1ef2876d933b1" providerId="Windows Live" clId="Web-{06A8AC1E-24F3-49DF-9262-80C79982900B}" dt="2021-07-29T10:03:35.487" v="420" actId="1076"/>
          <ac:spMkLst>
            <pc:docMk/>
            <pc:sldMk cId="2484089298" sldId="260"/>
            <ac:spMk id="50" creationId="{E4C867FD-42D6-4966-A0B4-36EA3F1563A8}"/>
          </ac:spMkLst>
        </pc:spChg>
        <pc:spChg chg="add mod">
          <ac:chgData name="신 도현" userId="2ed1ef2876d933b1" providerId="Windows Live" clId="Web-{06A8AC1E-24F3-49DF-9262-80C79982900B}" dt="2021-07-29T09:57:11.739" v="261" actId="14100"/>
          <ac:spMkLst>
            <pc:docMk/>
            <pc:sldMk cId="2484089298" sldId="260"/>
            <ac:spMk id="51" creationId="{9EB8259A-8B6E-4AD3-BEAF-D076B1534964}"/>
          </ac:spMkLst>
        </pc:spChg>
        <pc:spChg chg="add del">
          <ac:chgData name="신 도현" userId="2ed1ef2876d933b1" providerId="Windows Live" clId="Web-{06A8AC1E-24F3-49DF-9262-80C79982900B}" dt="2021-07-29T09:57:45.380" v="284"/>
          <ac:spMkLst>
            <pc:docMk/>
            <pc:sldMk cId="2484089298" sldId="260"/>
            <ac:spMk id="52" creationId="{9EB8259A-8B6E-4AD3-BEAF-D076B1534964}"/>
          </ac:spMkLst>
        </pc:spChg>
        <pc:spChg chg="add del">
          <ac:chgData name="신 도현" userId="2ed1ef2876d933b1" providerId="Windows Live" clId="Web-{06A8AC1E-24F3-49DF-9262-80C79982900B}" dt="2021-07-29T09:57:57.645" v="286"/>
          <ac:spMkLst>
            <pc:docMk/>
            <pc:sldMk cId="2484089298" sldId="260"/>
            <ac:spMk id="53" creationId="{9EB8259A-8B6E-4AD3-BEAF-D076B1534964}"/>
          </ac:spMkLst>
        </pc:spChg>
        <pc:spChg chg="add del mod">
          <ac:chgData name="신 도현" userId="2ed1ef2876d933b1" providerId="Windows Live" clId="Web-{06A8AC1E-24F3-49DF-9262-80C79982900B}" dt="2021-07-29T09:58:07.770" v="292"/>
          <ac:spMkLst>
            <pc:docMk/>
            <pc:sldMk cId="2484089298" sldId="260"/>
            <ac:spMk id="54" creationId="{7F7050EA-C5C8-41E0-94C7-E94E9CC7DADB}"/>
          </ac:spMkLst>
        </pc:spChg>
        <pc:cxnChg chg="mod">
          <ac:chgData name="신 도현" userId="2ed1ef2876d933b1" providerId="Windows Live" clId="Web-{06A8AC1E-24F3-49DF-9262-80C79982900B}" dt="2021-07-29T09:58:37.098" v="310" actId="14100"/>
          <ac:cxnSpMkLst>
            <pc:docMk/>
            <pc:sldMk cId="2484089298" sldId="260"/>
            <ac:cxnSpMk id="6" creationId="{C1E53E15-27DD-433A-B6C9-36AF223C1C04}"/>
          </ac:cxnSpMkLst>
        </pc:cxnChg>
      </pc:sldChg>
      <pc:sldChg chg="addSp modSp add replId">
        <pc:chgData name="신 도현" userId="2ed1ef2876d933b1" providerId="Windows Live" clId="Web-{06A8AC1E-24F3-49DF-9262-80C79982900B}" dt="2021-07-29T10:39:03.444" v="923" actId="20577"/>
        <pc:sldMkLst>
          <pc:docMk/>
          <pc:sldMk cId="2543269015" sldId="261"/>
        </pc:sldMkLst>
        <pc:spChg chg="add">
          <ac:chgData name="신 도현" userId="2ed1ef2876d933b1" providerId="Windows Live" clId="Web-{06A8AC1E-24F3-49DF-9262-80C79982900B}" dt="2021-07-29T10:05:17.111" v="462"/>
          <ac:spMkLst>
            <pc:docMk/>
            <pc:sldMk cId="2543269015" sldId="261"/>
            <ac:spMk id="2" creationId="{3159E537-C1DA-41F3-A452-C9EB0F4DCB9F}"/>
          </ac:spMkLst>
        </pc:spChg>
        <pc:spChg chg="add mod">
          <ac:chgData name="신 도현" userId="2ed1ef2876d933b1" providerId="Windows Live" clId="Web-{06A8AC1E-24F3-49DF-9262-80C79982900B}" dt="2021-07-29T10:03:22.643" v="418" actId="1076"/>
          <ac:spMkLst>
            <pc:docMk/>
            <pc:sldMk cId="2543269015" sldId="261"/>
            <ac:spMk id="49" creationId="{8A328B9F-015F-4BFF-AF2D-611FF6FDBF41}"/>
          </ac:spMkLst>
        </pc:spChg>
        <pc:spChg chg="mod">
          <ac:chgData name="신 도현" userId="2ed1ef2876d933b1" providerId="Windows Live" clId="Web-{06A8AC1E-24F3-49DF-9262-80C79982900B}" dt="2021-07-29T10:39:03.444" v="923" actId="20577"/>
          <ac:spMkLst>
            <pc:docMk/>
            <pc:sldMk cId="2543269015" sldId="261"/>
            <ac:spMk id="50" creationId="{E4C867FD-42D6-4966-A0B4-36EA3F1563A8}"/>
          </ac:spMkLst>
        </pc:spChg>
      </pc:sldChg>
      <pc:sldChg chg="addSp modSp add del replId">
        <pc:chgData name="신 도현" userId="2ed1ef2876d933b1" providerId="Windows Live" clId="Web-{06A8AC1E-24F3-49DF-9262-80C79982900B}" dt="2021-07-29T10:04:56.908" v="460"/>
        <pc:sldMkLst>
          <pc:docMk/>
          <pc:sldMk cId="146297463" sldId="262"/>
        </pc:sldMkLst>
        <pc:spChg chg="add mod">
          <ac:chgData name="신 도현" userId="2ed1ef2876d933b1" providerId="Windows Live" clId="Web-{06A8AC1E-24F3-49DF-9262-80C79982900B}" dt="2021-07-29T10:04:29.784" v="450" actId="20577"/>
          <ac:spMkLst>
            <pc:docMk/>
            <pc:sldMk cId="146297463" sldId="262"/>
            <ac:spMk id="52" creationId="{10D42664-B871-4AFB-84E2-AFD8698EF674}"/>
          </ac:spMkLst>
        </pc:spChg>
      </pc:sldChg>
      <pc:sldChg chg="addSp modSp add replId">
        <pc:chgData name="신 도현" userId="2ed1ef2876d933b1" providerId="Windows Live" clId="Web-{06A8AC1E-24F3-49DF-9262-80C79982900B}" dt="2021-07-29T11:39:54.404" v="1429" actId="1076"/>
        <pc:sldMkLst>
          <pc:docMk/>
          <pc:sldMk cId="3075476384" sldId="262"/>
        </pc:sldMkLst>
        <pc:spChg chg="add">
          <ac:chgData name="신 도현" userId="2ed1ef2876d933b1" providerId="Windows Live" clId="Web-{06A8AC1E-24F3-49DF-9262-80C79982900B}" dt="2021-07-29T10:05:21.283" v="463"/>
          <ac:spMkLst>
            <pc:docMk/>
            <pc:sldMk cId="3075476384" sldId="262"/>
            <ac:spMk id="2" creationId="{3419FBC3-D597-463F-AE57-F31AF467CB6C}"/>
          </ac:spMkLst>
        </pc:spChg>
        <pc:spChg chg="add mod">
          <ac:chgData name="신 도현" userId="2ed1ef2876d933b1" providerId="Windows Live" clId="Web-{06A8AC1E-24F3-49DF-9262-80C79982900B}" dt="2021-07-29T11:39:54.404" v="1429" actId="1076"/>
          <ac:spMkLst>
            <pc:docMk/>
            <pc:sldMk cId="3075476384" sldId="262"/>
            <ac:spMk id="3" creationId="{385CBCE3-34DE-4E83-9C70-B4C0BE2E56D7}"/>
          </ac:spMkLst>
        </pc:spChg>
        <pc:spChg chg="mod ord">
          <ac:chgData name="신 도현" userId="2ed1ef2876d933b1" providerId="Windows Live" clId="Web-{06A8AC1E-24F3-49DF-9262-80C79982900B}" dt="2021-07-29T10:39:11.507" v="924" actId="20577"/>
          <ac:spMkLst>
            <pc:docMk/>
            <pc:sldMk cId="3075476384" sldId="262"/>
            <ac:spMk id="50" creationId="{E4C867FD-42D6-4966-A0B4-36EA3F1563A8}"/>
          </ac:spMkLst>
        </pc:spChg>
        <pc:spChg chg="add mod">
          <ac:chgData name="신 도현" userId="2ed1ef2876d933b1" providerId="Windows Live" clId="Web-{06A8AC1E-24F3-49DF-9262-80C79982900B}" dt="2021-07-29T10:05:49.018" v="472" actId="14100"/>
          <ac:spMkLst>
            <pc:docMk/>
            <pc:sldMk cId="3075476384" sldId="262"/>
            <ac:spMk id="53" creationId="{0F2BF3EB-C84E-4D79-9F6E-B60619732D31}"/>
          </ac:spMkLst>
        </pc:spChg>
        <pc:spChg chg="add mod">
          <ac:chgData name="신 도현" userId="2ed1ef2876d933b1" providerId="Windows Live" clId="Web-{06A8AC1E-24F3-49DF-9262-80C79982900B}" dt="2021-07-29T10:38:37.413" v="921" actId="20577"/>
          <ac:spMkLst>
            <pc:docMk/>
            <pc:sldMk cId="3075476384" sldId="262"/>
            <ac:spMk id="54" creationId="{F65EADB8-811B-4413-AE3F-C0FE04F30BD0}"/>
          </ac:spMkLst>
        </pc:spChg>
        <pc:spChg chg="add mod ord">
          <ac:chgData name="신 도현" userId="2ed1ef2876d933b1" providerId="Windows Live" clId="Web-{06A8AC1E-24F3-49DF-9262-80C79982900B}" dt="2021-07-29T10:13:58.749" v="560"/>
          <ac:spMkLst>
            <pc:docMk/>
            <pc:sldMk cId="3075476384" sldId="262"/>
            <ac:spMk id="55" creationId="{9A2C0D0A-1FB8-4279-AB70-4C13FB17D8D6}"/>
          </ac:spMkLst>
        </pc:spChg>
      </pc:sldChg>
      <pc:sldChg chg="addSp delSp modSp add replId">
        <pc:chgData name="신 도현" userId="2ed1ef2876d933b1" providerId="Windows Live" clId="Web-{06A8AC1E-24F3-49DF-9262-80C79982900B}" dt="2021-07-29T11:40:19.576" v="1432"/>
        <pc:sldMkLst>
          <pc:docMk/>
          <pc:sldMk cId="3494421016" sldId="263"/>
        </pc:sldMkLst>
        <pc:spChg chg="add del">
          <ac:chgData name="신 도현" userId="2ed1ef2876d933b1" providerId="Windows Live" clId="Web-{06A8AC1E-24F3-49DF-9262-80C79982900B}" dt="2021-07-29T11:40:06.029" v="1431"/>
          <ac:spMkLst>
            <pc:docMk/>
            <pc:sldMk cId="3494421016" sldId="263"/>
            <ac:spMk id="3" creationId="{97C97FD7-E144-4DFD-ACF2-89A651E22EF2}"/>
          </ac:spMkLst>
        </pc:spChg>
        <pc:spChg chg="add">
          <ac:chgData name="신 도현" userId="2ed1ef2876d933b1" providerId="Windows Live" clId="Web-{06A8AC1E-24F3-49DF-9262-80C79982900B}" dt="2021-07-29T11:40:19.576" v="1432"/>
          <ac:spMkLst>
            <pc:docMk/>
            <pc:sldMk cId="3494421016" sldId="263"/>
            <ac:spMk id="4" creationId="{C87D9F63-43C8-4A92-B962-D00663101B5F}"/>
          </ac:spMkLst>
        </pc:spChg>
        <pc:spChg chg="mod">
          <ac:chgData name="신 도현" userId="2ed1ef2876d933b1" providerId="Windows Live" clId="Web-{06A8AC1E-24F3-49DF-9262-80C79982900B}" dt="2021-07-29T10:54:10.783" v="928" actId="20577"/>
          <ac:spMkLst>
            <pc:docMk/>
            <pc:sldMk cId="3494421016" sldId="263"/>
            <ac:spMk id="50" creationId="{E4C867FD-42D6-4966-A0B4-36EA3F1563A8}"/>
          </ac:spMkLst>
        </pc:spChg>
        <pc:spChg chg="add mod">
          <ac:chgData name="신 도현" userId="2ed1ef2876d933b1" providerId="Windows Live" clId="Web-{06A8AC1E-24F3-49DF-9262-80C79982900B}" dt="2021-07-29T10:15:23.389" v="640" actId="20577"/>
          <ac:spMkLst>
            <pc:docMk/>
            <pc:sldMk cId="3494421016" sldId="263"/>
            <ac:spMk id="52" creationId="{5BFBF531-75A7-48AD-95CF-1021BAEA1664}"/>
          </ac:spMkLst>
        </pc:spChg>
        <pc:spChg chg="mod">
          <ac:chgData name="신 도현" userId="2ed1ef2876d933b1" providerId="Windows Live" clId="Web-{06A8AC1E-24F3-49DF-9262-80C79982900B}" dt="2021-07-29T10:38:44.116" v="922" actId="20577"/>
          <ac:spMkLst>
            <pc:docMk/>
            <pc:sldMk cId="3494421016" sldId="263"/>
            <ac:spMk id="54" creationId="{F65EADB8-811B-4413-AE3F-C0FE04F30BD0}"/>
          </ac:spMkLst>
        </pc:spChg>
      </pc:sldChg>
      <pc:sldChg chg="addSp modSp add replId">
        <pc:chgData name="신 도현" userId="2ed1ef2876d933b1" providerId="Windows Live" clId="Web-{06A8AC1E-24F3-49DF-9262-80C79982900B}" dt="2021-07-29T11:41:51.732" v="1494" actId="20577"/>
        <pc:sldMkLst>
          <pc:docMk/>
          <pc:sldMk cId="3434883157" sldId="264"/>
        </pc:sldMkLst>
        <pc:spChg chg="add mod ord">
          <ac:chgData name="신 도현" userId="2ed1ef2876d933b1" providerId="Windows Live" clId="Web-{06A8AC1E-24F3-49DF-9262-80C79982900B}" dt="2021-07-29T10:54:32.595" v="929" actId="20577"/>
          <ac:spMkLst>
            <pc:docMk/>
            <pc:sldMk cId="3434883157" sldId="264"/>
            <ac:spMk id="2" creationId="{49A135B3-F6FA-43F5-B4A1-9DDC557A1E96}"/>
          </ac:spMkLst>
        </pc:spChg>
        <pc:spChg chg="add mod">
          <ac:chgData name="신 도현" userId="2ed1ef2876d933b1" providerId="Windows Live" clId="Web-{06A8AC1E-24F3-49DF-9262-80C79982900B}" dt="2021-07-29T10:21:12.200" v="793" actId="14100"/>
          <ac:spMkLst>
            <pc:docMk/>
            <pc:sldMk cId="3434883157" sldId="264"/>
            <ac:spMk id="3" creationId="{5BFBE71E-7832-47E1-A368-762A262C7E4F}"/>
          </ac:spMkLst>
        </pc:spChg>
        <pc:spChg chg="add mod">
          <ac:chgData name="신 도현" userId="2ed1ef2876d933b1" providerId="Windows Live" clId="Web-{06A8AC1E-24F3-49DF-9262-80C79982900B}" dt="2021-07-29T10:39:39.553" v="927" actId="20577"/>
          <ac:spMkLst>
            <pc:docMk/>
            <pc:sldMk cId="3434883157" sldId="264"/>
            <ac:spMk id="4" creationId="{AB7AEBA6-0885-4069-B068-40C1F336719B}"/>
          </ac:spMkLst>
        </pc:spChg>
        <pc:spChg chg="add">
          <ac:chgData name="신 도현" userId="2ed1ef2876d933b1" providerId="Windows Live" clId="Web-{06A8AC1E-24F3-49DF-9262-80C79982900B}" dt="2021-07-29T11:40:30.873" v="1433"/>
          <ac:spMkLst>
            <pc:docMk/>
            <pc:sldMk cId="3434883157" sldId="264"/>
            <ac:spMk id="7" creationId="{8C1F4E26-FC12-4ACB-8F90-13CEAE5507CD}"/>
          </ac:spMkLst>
        </pc:spChg>
        <pc:spChg chg="mod">
          <ac:chgData name="신 도현" userId="2ed1ef2876d933b1" providerId="Windows Live" clId="Web-{06A8AC1E-24F3-49DF-9262-80C79982900B}" dt="2021-07-29T10:17:12.436" v="727"/>
          <ac:spMkLst>
            <pc:docMk/>
            <pc:sldMk cId="3434883157" sldId="264"/>
            <ac:spMk id="50" creationId="{E4C867FD-42D6-4966-A0B4-36EA3F1563A8}"/>
          </ac:spMkLst>
        </pc:spChg>
        <pc:spChg chg="mod">
          <ac:chgData name="신 도현" userId="2ed1ef2876d933b1" providerId="Windows Live" clId="Web-{06A8AC1E-24F3-49DF-9262-80C79982900B}" dt="2021-07-29T10:17:47.576" v="729"/>
          <ac:spMkLst>
            <pc:docMk/>
            <pc:sldMk cId="3434883157" sldId="264"/>
            <ac:spMk id="51" creationId="{9EB8259A-8B6E-4AD3-BEAF-D076B1534964}"/>
          </ac:spMkLst>
        </pc:spChg>
        <pc:spChg chg="add mod ord">
          <ac:chgData name="신 도현" userId="2ed1ef2876d933b1" providerId="Windows Live" clId="Web-{06A8AC1E-24F3-49DF-9262-80C79982900B}" dt="2021-07-29T11:06:55.341" v="1130" actId="20577"/>
          <ac:spMkLst>
            <pc:docMk/>
            <pc:sldMk cId="3434883157" sldId="264"/>
            <ac:spMk id="54" creationId="{4CDFDC16-E165-4C6F-BC01-4F2AA61B1637}"/>
          </ac:spMkLst>
        </pc:spChg>
        <pc:spChg chg="add mod">
          <ac:chgData name="신 도현" userId="2ed1ef2876d933b1" providerId="Windows Live" clId="Web-{06A8AC1E-24F3-49DF-9262-80C79982900B}" dt="2021-07-29T10:21:06.934" v="791" actId="14100"/>
          <ac:spMkLst>
            <pc:docMk/>
            <pc:sldMk cId="3434883157" sldId="264"/>
            <ac:spMk id="55" creationId="{7CC3A161-597F-4F74-B4C8-DF4632732BB3}"/>
          </ac:spMkLst>
        </pc:spChg>
        <pc:spChg chg="add mod">
          <ac:chgData name="신 도현" userId="2ed1ef2876d933b1" providerId="Windows Live" clId="Web-{06A8AC1E-24F3-49DF-9262-80C79982900B}" dt="2021-07-29T10:34:46.774" v="893" actId="14100"/>
          <ac:spMkLst>
            <pc:docMk/>
            <pc:sldMk cId="3434883157" sldId="264"/>
            <ac:spMk id="56" creationId="{D8A3E895-34D7-4B78-B26D-B4FF2A794558}"/>
          </ac:spMkLst>
        </pc:spChg>
        <pc:spChg chg="add mod">
          <ac:chgData name="신 도현" userId="2ed1ef2876d933b1" providerId="Windows Live" clId="Web-{06A8AC1E-24F3-49DF-9262-80C79982900B}" dt="2021-07-29T11:41:51.732" v="1494" actId="20577"/>
          <ac:spMkLst>
            <pc:docMk/>
            <pc:sldMk cId="3434883157" sldId="264"/>
            <ac:spMk id="57" creationId="{5160271B-23D7-45BA-BC87-2ADE4F641E42}"/>
          </ac:spMkLst>
        </pc:spChg>
      </pc:sldChg>
      <pc:sldChg chg="addSp delSp modSp add replId">
        <pc:chgData name="신 도현" userId="2ed1ef2876d933b1" providerId="Windows Live" clId="Web-{06A8AC1E-24F3-49DF-9262-80C79982900B}" dt="2021-07-29T11:10:04.356" v="1268" actId="20577"/>
        <pc:sldMkLst>
          <pc:docMk/>
          <pc:sldMk cId="2139253071" sldId="265"/>
        </pc:sldMkLst>
        <pc:spChg chg="del">
          <ac:chgData name="신 도현" userId="2ed1ef2876d933b1" providerId="Windows Live" clId="Web-{06A8AC1E-24F3-49DF-9262-80C79982900B}" dt="2021-07-29T10:35:42.336" v="901"/>
          <ac:spMkLst>
            <pc:docMk/>
            <pc:sldMk cId="2139253071" sldId="265"/>
            <ac:spMk id="2" creationId="{49A135B3-F6FA-43F5-B4A1-9DDC557A1E96}"/>
          </ac:spMkLst>
        </pc:spChg>
        <pc:spChg chg="del">
          <ac:chgData name="신 도현" userId="2ed1ef2876d933b1" providerId="Windows Live" clId="Web-{06A8AC1E-24F3-49DF-9262-80C79982900B}" dt="2021-07-29T10:35:42.336" v="904"/>
          <ac:spMkLst>
            <pc:docMk/>
            <pc:sldMk cId="2139253071" sldId="265"/>
            <ac:spMk id="3" creationId="{5BFBE71E-7832-47E1-A368-762A262C7E4F}"/>
          </ac:spMkLst>
        </pc:spChg>
        <pc:spChg chg="del">
          <ac:chgData name="신 도현" userId="2ed1ef2876d933b1" providerId="Windows Live" clId="Web-{06A8AC1E-24F3-49DF-9262-80C79982900B}" dt="2021-07-29T10:35:42.336" v="903"/>
          <ac:spMkLst>
            <pc:docMk/>
            <pc:sldMk cId="2139253071" sldId="265"/>
            <ac:spMk id="4" creationId="{AB7AEBA6-0885-4069-B068-40C1F336719B}"/>
          </ac:spMkLst>
        </pc:spChg>
        <pc:spChg chg="mod">
          <ac:chgData name="신 도현" userId="2ed1ef2876d933b1" providerId="Windows Live" clId="Web-{06A8AC1E-24F3-49DF-9262-80C79982900B}" dt="2021-07-29T10:35:53.555" v="917" actId="14100"/>
          <ac:spMkLst>
            <pc:docMk/>
            <pc:sldMk cId="2139253071" sldId="265"/>
            <ac:spMk id="5" creationId="{25A5DB54-9069-4AD1-A72E-4BDB68826E31}"/>
          </ac:spMkLst>
        </pc:spChg>
        <pc:spChg chg="add mod">
          <ac:chgData name="신 도현" userId="2ed1ef2876d933b1" providerId="Windows Live" clId="Web-{06A8AC1E-24F3-49DF-9262-80C79982900B}" dt="2021-07-29T10:59:28.578" v="940" actId="14100"/>
          <ac:spMkLst>
            <pc:docMk/>
            <pc:sldMk cId="2139253071" sldId="265"/>
            <ac:spMk id="9" creationId="{9C5358FC-F2F2-4C9E-AEEE-74FC21B6EAB9}"/>
          </ac:spMkLst>
        </pc:spChg>
        <pc:spChg chg="add mod">
          <ac:chgData name="신 도현" userId="2ed1ef2876d933b1" providerId="Windows Live" clId="Web-{06A8AC1E-24F3-49DF-9262-80C79982900B}" dt="2021-07-29T11:00:29.468" v="967" actId="20577"/>
          <ac:spMkLst>
            <pc:docMk/>
            <pc:sldMk cId="2139253071" sldId="265"/>
            <ac:spMk id="49" creationId="{C2499E48-1BBE-4859-B7C8-DD649F634AED}"/>
          </ac:spMkLst>
        </pc:spChg>
        <pc:spChg chg="del">
          <ac:chgData name="신 도현" userId="2ed1ef2876d933b1" providerId="Windows Live" clId="Web-{06A8AC1E-24F3-49DF-9262-80C79982900B}" dt="2021-07-29T10:35:42.336" v="906"/>
          <ac:spMkLst>
            <pc:docMk/>
            <pc:sldMk cId="2139253071" sldId="265"/>
            <ac:spMk id="50" creationId="{E4C867FD-42D6-4966-A0B4-36EA3F1563A8}"/>
          </ac:spMkLst>
        </pc:spChg>
        <pc:spChg chg="del">
          <ac:chgData name="신 도현" userId="2ed1ef2876d933b1" providerId="Windows Live" clId="Web-{06A8AC1E-24F3-49DF-9262-80C79982900B}" dt="2021-07-29T10:35:42.336" v="905"/>
          <ac:spMkLst>
            <pc:docMk/>
            <pc:sldMk cId="2139253071" sldId="265"/>
            <ac:spMk id="51" creationId="{9EB8259A-8B6E-4AD3-BEAF-D076B1534964}"/>
          </ac:spMkLst>
        </pc:spChg>
        <pc:spChg chg="del">
          <ac:chgData name="신 도현" userId="2ed1ef2876d933b1" providerId="Windows Live" clId="Web-{06A8AC1E-24F3-49DF-9262-80C79982900B}" dt="2021-07-29T10:35:42.336" v="899"/>
          <ac:spMkLst>
            <pc:docMk/>
            <pc:sldMk cId="2139253071" sldId="265"/>
            <ac:spMk id="54" creationId="{4CDFDC16-E165-4C6F-BC01-4F2AA61B1637}"/>
          </ac:spMkLst>
        </pc:spChg>
        <pc:spChg chg="del">
          <ac:chgData name="신 도현" userId="2ed1ef2876d933b1" providerId="Windows Live" clId="Web-{06A8AC1E-24F3-49DF-9262-80C79982900B}" dt="2021-07-29T10:35:42.336" v="902"/>
          <ac:spMkLst>
            <pc:docMk/>
            <pc:sldMk cId="2139253071" sldId="265"/>
            <ac:spMk id="55" creationId="{7CC3A161-597F-4F74-B4C8-DF4632732BB3}"/>
          </ac:spMkLst>
        </pc:spChg>
        <pc:spChg chg="del">
          <ac:chgData name="신 도현" userId="2ed1ef2876d933b1" providerId="Windows Live" clId="Web-{06A8AC1E-24F3-49DF-9262-80C79982900B}" dt="2021-07-29T10:35:42.336" v="900"/>
          <ac:spMkLst>
            <pc:docMk/>
            <pc:sldMk cId="2139253071" sldId="265"/>
            <ac:spMk id="56" creationId="{D8A3E895-34D7-4B78-B26D-B4FF2A794558}"/>
          </ac:spMkLst>
        </pc:spChg>
        <pc:spChg chg="add mod">
          <ac:chgData name="신 도현" userId="2ed1ef2876d933b1" providerId="Windows Live" clId="Web-{06A8AC1E-24F3-49DF-9262-80C79982900B}" dt="2021-07-29T11:08:56.184" v="1178" actId="14100"/>
          <ac:spMkLst>
            <pc:docMk/>
            <pc:sldMk cId="2139253071" sldId="265"/>
            <ac:spMk id="58" creationId="{30136849-6D5C-4B4F-A08E-07282070E8D0}"/>
          </ac:spMkLst>
        </pc:spChg>
        <pc:spChg chg="add del">
          <ac:chgData name="신 도현" userId="2ed1ef2876d933b1" providerId="Windows Live" clId="Web-{06A8AC1E-24F3-49DF-9262-80C79982900B}" dt="2021-07-29T11:02:06.765" v="1047"/>
          <ac:spMkLst>
            <pc:docMk/>
            <pc:sldMk cId="2139253071" sldId="265"/>
            <ac:spMk id="59" creationId="{DC4B77A2-BF22-474D-9210-8954D412E0DB}"/>
          </ac:spMkLst>
        </pc:spChg>
        <pc:spChg chg="add mod">
          <ac:chgData name="신 도현" userId="2ed1ef2876d933b1" providerId="Windows Live" clId="Web-{06A8AC1E-24F3-49DF-9262-80C79982900B}" dt="2021-07-29T11:02:15.171" v="1050" actId="14100"/>
          <ac:spMkLst>
            <pc:docMk/>
            <pc:sldMk cId="2139253071" sldId="265"/>
            <ac:spMk id="60" creationId="{B00F9EFF-6840-4923-BBD9-7424951F8EA9}"/>
          </ac:spMkLst>
        </pc:spChg>
        <pc:spChg chg="add del mod">
          <ac:chgData name="신 도현" userId="2ed1ef2876d933b1" providerId="Windows Live" clId="Web-{06A8AC1E-24F3-49DF-9262-80C79982900B}" dt="2021-07-29T11:09:07.262" v="1182"/>
          <ac:spMkLst>
            <pc:docMk/>
            <pc:sldMk cId="2139253071" sldId="265"/>
            <ac:spMk id="62" creationId="{BB830FD2-E37D-4CA2-9BA9-CC9E6C75F34E}"/>
          </ac:spMkLst>
        </pc:spChg>
        <pc:spChg chg="add mod">
          <ac:chgData name="신 도현" userId="2ed1ef2876d933b1" providerId="Windows Live" clId="Web-{06A8AC1E-24F3-49DF-9262-80C79982900B}" dt="2021-07-29T11:10:04.356" v="1268" actId="20577"/>
          <ac:spMkLst>
            <pc:docMk/>
            <pc:sldMk cId="2139253071" sldId="265"/>
            <ac:spMk id="63" creationId="{2F2FCFCC-4F50-4395-A6FA-4F1780BF3C7A}"/>
          </ac:spMkLst>
        </pc:spChg>
        <pc:grpChg chg="del">
          <ac:chgData name="신 도현" userId="2ed1ef2876d933b1" providerId="Windows Live" clId="Web-{06A8AC1E-24F3-49DF-9262-80C79982900B}" dt="2021-07-29T10:35:42.352" v="907"/>
          <ac:grpSpMkLst>
            <pc:docMk/>
            <pc:sldMk cId="2139253071" sldId="265"/>
            <ac:grpSpMk id="8" creationId="{8750954C-548B-4F1E-84AD-2E5410854686}"/>
          </ac:grpSpMkLst>
        </pc:grpChg>
        <pc:picChg chg="add mod">
          <ac:chgData name="신 도현" userId="2ed1ef2876d933b1" providerId="Windows Live" clId="Web-{06A8AC1E-24F3-49DF-9262-80C79982900B}" dt="2021-07-29T10:58:54.891" v="933" actId="1076"/>
          <ac:picMkLst>
            <pc:docMk/>
            <pc:sldMk cId="2139253071" sldId="265"/>
            <ac:picMk id="7" creationId="{5FB6FF39-0EDE-4DD1-910B-79BC9D6E09F6}"/>
          </ac:picMkLst>
        </pc:picChg>
        <pc:cxnChg chg="mod">
          <ac:chgData name="신 도현" userId="2ed1ef2876d933b1" providerId="Windows Live" clId="Web-{06A8AC1E-24F3-49DF-9262-80C79982900B}" dt="2021-07-29T10:35:53.555" v="917" actId="14100"/>
          <ac:cxnSpMkLst>
            <pc:docMk/>
            <pc:sldMk cId="2139253071" sldId="265"/>
            <ac:cxnSpMk id="6" creationId="{C1E53E15-27DD-433A-B6C9-36AF223C1C04}"/>
          </ac:cxnSpMkLst>
        </pc:cxnChg>
        <pc:cxnChg chg="mod">
          <ac:chgData name="신 도현" userId="2ed1ef2876d933b1" providerId="Windows Live" clId="Web-{06A8AC1E-24F3-49DF-9262-80C79982900B}" dt="2021-07-29T10:35:42.352" v="907"/>
          <ac:cxnSpMkLst>
            <pc:docMk/>
            <pc:sldMk cId="2139253071" sldId="265"/>
            <ac:cxnSpMk id="22" creationId="{B2B282F2-298C-441E-871E-0C66C74E7F12}"/>
          </ac:cxnSpMkLst>
        </pc:cxnChg>
        <pc:cxnChg chg="mod">
          <ac:chgData name="신 도현" userId="2ed1ef2876d933b1" providerId="Windows Live" clId="Web-{06A8AC1E-24F3-49DF-9262-80C79982900B}" dt="2021-07-29T10:35:42.352" v="907"/>
          <ac:cxnSpMkLst>
            <pc:docMk/>
            <pc:sldMk cId="2139253071" sldId="265"/>
            <ac:cxnSpMk id="33" creationId="{9DD481B6-D7F3-45C0-BE6E-6E17BD2D41AF}"/>
          </ac:cxnSpMkLst>
        </pc:cxnChg>
        <pc:cxnChg chg="mod">
          <ac:chgData name="신 도현" userId="2ed1ef2876d933b1" providerId="Windows Live" clId="Web-{06A8AC1E-24F3-49DF-9262-80C79982900B}" dt="2021-07-29T10:35:42.352" v="907"/>
          <ac:cxnSpMkLst>
            <pc:docMk/>
            <pc:sldMk cId="2139253071" sldId="265"/>
            <ac:cxnSpMk id="35" creationId="{B5407FBF-3B8A-4D9C-9474-DFC223D08064}"/>
          </ac:cxnSpMkLst>
        </pc:cxnChg>
        <pc:cxnChg chg="add mod">
          <ac:chgData name="신 도현" userId="2ed1ef2876d933b1" providerId="Windows Live" clId="Web-{06A8AC1E-24F3-49DF-9262-80C79982900B}" dt="2021-07-29T11:02:47.640" v="1055" actId="14100"/>
          <ac:cxnSpMkLst>
            <pc:docMk/>
            <pc:sldMk cId="2139253071" sldId="265"/>
            <ac:cxnSpMk id="52" creationId="{90AEE434-CEFC-4F60-A06F-6144B1D017E3}"/>
          </ac:cxnSpMkLst>
        </pc:cxnChg>
      </pc:sldChg>
      <pc:sldChg chg="addSp delSp modSp add replId">
        <pc:chgData name="신 도현" userId="2ed1ef2876d933b1" providerId="Windows Live" clId="Web-{06A8AC1E-24F3-49DF-9262-80C79982900B}" dt="2021-07-29T11:09:13.559" v="1185"/>
        <pc:sldMkLst>
          <pc:docMk/>
          <pc:sldMk cId="147253526" sldId="266"/>
        </pc:sldMkLst>
        <pc:spChg chg="del">
          <ac:chgData name="신 도현" userId="2ed1ef2876d933b1" providerId="Windows Live" clId="Web-{06A8AC1E-24F3-49DF-9262-80C79982900B}" dt="2021-07-29T11:03:19.155" v="1059"/>
          <ac:spMkLst>
            <pc:docMk/>
            <pc:sldMk cId="147253526" sldId="266"/>
            <ac:spMk id="9" creationId="{9C5358FC-F2F2-4C9E-AEEE-74FC21B6EAB9}"/>
          </ac:spMkLst>
        </pc:spChg>
        <pc:spChg chg="add mod">
          <ac:chgData name="신 도현" userId="2ed1ef2876d933b1" providerId="Windows Live" clId="Web-{06A8AC1E-24F3-49DF-9262-80C79982900B}" dt="2021-07-29T11:07:13.857" v="1153" actId="20577"/>
          <ac:spMkLst>
            <pc:docMk/>
            <pc:sldMk cId="147253526" sldId="266"/>
            <ac:spMk id="13" creationId="{30C677BC-A160-497A-BBFD-BD9B2E45B61B}"/>
          </ac:spMkLst>
        </pc:spChg>
        <pc:spChg chg="add mod">
          <ac:chgData name="신 도현" userId="2ed1ef2876d933b1" providerId="Windows Live" clId="Web-{06A8AC1E-24F3-49DF-9262-80C79982900B}" dt="2021-07-29T11:07:02.872" v="1133" actId="20577"/>
          <ac:spMkLst>
            <pc:docMk/>
            <pc:sldMk cId="147253526" sldId="266"/>
            <ac:spMk id="15" creationId="{4063E180-5C2E-4A99-B236-CEB690A2BBFE}"/>
          </ac:spMkLst>
        </pc:spChg>
        <pc:spChg chg="add mod">
          <ac:chgData name="신 도현" userId="2ed1ef2876d933b1" providerId="Windows Live" clId="Web-{06A8AC1E-24F3-49DF-9262-80C79982900B}" dt="2021-07-29T11:06:43.435" v="1128" actId="20577"/>
          <ac:spMkLst>
            <pc:docMk/>
            <pc:sldMk cId="147253526" sldId="266"/>
            <ac:spMk id="17" creationId="{9FC34890-17EB-45E2-9F0B-A95D1FE8712F}"/>
          </ac:spMkLst>
        </pc:spChg>
        <pc:spChg chg="add del mod">
          <ac:chgData name="신 도현" userId="2ed1ef2876d933b1" providerId="Windows Live" clId="Web-{06A8AC1E-24F3-49DF-9262-80C79982900B}" dt="2021-07-29T11:09:13.559" v="1185"/>
          <ac:spMkLst>
            <pc:docMk/>
            <pc:sldMk cId="147253526" sldId="266"/>
            <ac:spMk id="18" creationId="{089167DB-B8C0-4FA7-85A0-675E0B51C4EE}"/>
          </ac:spMkLst>
        </pc:spChg>
        <pc:spChg chg="mod">
          <ac:chgData name="신 도현" userId="2ed1ef2876d933b1" providerId="Windows Live" clId="Web-{06A8AC1E-24F3-49DF-9262-80C79982900B}" dt="2021-07-29T11:07:07.888" v="1145" actId="20577"/>
          <ac:spMkLst>
            <pc:docMk/>
            <pc:sldMk cId="147253526" sldId="266"/>
            <ac:spMk id="58" creationId="{30136849-6D5C-4B4F-A08E-07282070E8D0}"/>
          </ac:spMkLst>
        </pc:spChg>
        <pc:spChg chg="del">
          <ac:chgData name="신 도현" userId="2ed1ef2876d933b1" providerId="Windows Live" clId="Web-{06A8AC1E-24F3-49DF-9262-80C79982900B}" dt="2021-07-29T11:03:19.155" v="1058"/>
          <ac:spMkLst>
            <pc:docMk/>
            <pc:sldMk cId="147253526" sldId="266"/>
            <ac:spMk id="60" creationId="{B00F9EFF-6840-4923-BBD9-7424951F8EA9}"/>
          </ac:spMkLst>
        </pc:spChg>
        <pc:picChg chg="add mod">
          <ac:chgData name="신 도현" userId="2ed1ef2876d933b1" providerId="Windows Live" clId="Web-{06A8AC1E-24F3-49DF-9262-80C79982900B}" dt="2021-07-29T11:06:25.982" v="1109" actId="1076"/>
          <ac:picMkLst>
            <pc:docMk/>
            <pc:sldMk cId="147253526" sldId="266"/>
            <ac:picMk id="2" creationId="{6BB03BA1-D1C9-4267-989D-00C4186CFB2A}"/>
          </ac:picMkLst>
        </pc:picChg>
        <pc:picChg chg="add mod">
          <ac:chgData name="신 도현" userId="2ed1ef2876d933b1" providerId="Windows Live" clId="Web-{06A8AC1E-24F3-49DF-9262-80C79982900B}" dt="2021-07-29T11:06:25.998" v="1110" actId="1076"/>
          <ac:picMkLst>
            <pc:docMk/>
            <pc:sldMk cId="147253526" sldId="266"/>
            <ac:picMk id="3" creationId="{52E29E39-89F5-4272-A82F-8C6B1CE27A4D}"/>
          </ac:picMkLst>
        </pc:picChg>
        <pc:picChg chg="add mod">
          <ac:chgData name="신 도현" userId="2ed1ef2876d933b1" providerId="Windows Live" clId="Web-{06A8AC1E-24F3-49DF-9262-80C79982900B}" dt="2021-07-29T11:06:17.045" v="1106" actId="1076"/>
          <ac:picMkLst>
            <pc:docMk/>
            <pc:sldMk cId="147253526" sldId="266"/>
            <ac:picMk id="4" creationId="{41C9A991-CE86-46E3-A57C-1F2726D8D802}"/>
          </ac:picMkLst>
        </pc:picChg>
        <pc:picChg chg="del">
          <ac:chgData name="신 도현" userId="2ed1ef2876d933b1" providerId="Windows Live" clId="Web-{06A8AC1E-24F3-49DF-9262-80C79982900B}" dt="2021-07-29T11:03:19.155" v="1060"/>
          <ac:picMkLst>
            <pc:docMk/>
            <pc:sldMk cId="147253526" sldId="266"/>
            <ac:picMk id="7" creationId="{5FB6FF39-0EDE-4DD1-910B-79BC9D6E09F6}"/>
          </ac:picMkLst>
        </pc:picChg>
        <pc:picChg chg="add mod">
          <ac:chgData name="신 도현" userId="2ed1ef2876d933b1" providerId="Windows Live" clId="Web-{06A8AC1E-24F3-49DF-9262-80C79982900B}" dt="2021-07-29T11:06:28.529" v="1112" actId="1076"/>
          <ac:picMkLst>
            <pc:docMk/>
            <pc:sldMk cId="147253526" sldId="266"/>
            <ac:picMk id="8" creationId="{D82A6970-72E5-472D-A526-4992A9068DF9}"/>
          </ac:picMkLst>
        </pc:picChg>
        <pc:cxnChg chg="del">
          <ac:chgData name="신 도현" userId="2ed1ef2876d933b1" providerId="Windows Live" clId="Web-{06A8AC1E-24F3-49DF-9262-80C79982900B}" dt="2021-07-29T11:03:19.155" v="1057"/>
          <ac:cxnSpMkLst>
            <pc:docMk/>
            <pc:sldMk cId="147253526" sldId="266"/>
            <ac:cxnSpMk id="52" creationId="{90AEE434-CEFC-4F60-A06F-6144B1D017E3}"/>
          </ac:cxnSpMkLst>
        </pc:cxnChg>
      </pc:sldChg>
      <pc:sldChg chg="addSp delSp modSp add replId">
        <pc:chgData name="신 도현" userId="2ed1ef2876d933b1" providerId="Windows Live" clId="Web-{06A8AC1E-24F3-49DF-9262-80C79982900B}" dt="2021-07-29T11:30:07.106" v="1321" actId="1076"/>
        <pc:sldMkLst>
          <pc:docMk/>
          <pc:sldMk cId="2444603476" sldId="267"/>
        </pc:sldMkLst>
        <pc:spChg chg="add mod">
          <ac:chgData name="신 도현" userId="2ed1ef2876d933b1" providerId="Windows Live" clId="Web-{06A8AC1E-24F3-49DF-9262-80C79982900B}" dt="2021-07-29T11:29:05.403" v="1285" actId="14100"/>
          <ac:spMkLst>
            <pc:docMk/>
            <pc:sldMk cId="2444603476" sldId="267"/>
            <ac:spMk id="3" creationId="{C7F5562F-D148-45A2-B2D8-3C021FA760F8}"/>
          </ac:spMkLst>
        </pc:spChg>
        <pc:spChg chg="add mod">
          <ac:chgData name="신 도현" userId="2ed1ef2876d933b1" providerId="Windows Live" clId="Web-{06A8AC1E-24F3-49DF-9262-80C79982900B}" dt="2021-07-29T11:29:34.012" v="1288" actId="14100"/>
          <ac:spMkLst>
            <pc:docMk/>
            <pc:sldMk cId="2444603476" sldId="267"/>
            <ac:spMk id="4" creationId="{13F92525-4E14-4246-932B-3FFBFA9B0A48}"/>
          </ac:spMkLst>
        </pc:spChg>
        <pc:spChg chg="add mod">
          <ac:chgData name="신 도현" userId="2ed1ef2876d933b1" providerId="Windows Live" clId="Web-{06A8AC1E-24F3-49DF-9262-80C79982900B}" dt="2021-07-29T11:30:07.106" v="1321" actId="1076"/>
          <ac:spMkLst>
            <pc:docMk/>
            <pc:sldMk cId="2444603476" sldId="267"/>
            <ac:spMk id="8" creationId="{ACC70057-3141-44E4-A062-037800999E4D}"/>
          </ac:spMkLst>
        </pc:spChg>
        <pc:spChg chg="del">
          <ac:chgData name="신 도현" userId="2ed1ef2876d933b1" providerId="Windows Live" clId="Web-{06A8AC1E-24F3-49DF-9262-80C79982900B}" dt="2021-07-29T11:10:17.106" v="1273"/>
          <ac:spMkLst>
            <pc:docMk/>
            <pc:sldMk cId="2444603476" sldId="267"/>
            <ac:spMk id="13" creationId="{30C677BC-A160-497A-BBFD-BD9B2E45B61B}"/>
          </ac:spMkLst>
        </pc:spChg>
        <pc:spChg chg="del">
          <ac:chgData name="신 도현" userId="2ed1ef2876d933b1" providerId="Windows Live" clId="Web-{06A8AC1E-24F3-49DF-9262-80C79982900B}" dt="2021-07-29T11:10:17.106" v="1271"/>
          <ac:spMkLst>
            <pc:docMk/>
            <pc:sldMk cId="2444603476" sldId="267"/>
            <ac:spMk id="15" creationId="{4063E180-5C2E-4A99-B236-CEB690A2BBFE}"/>
          </ac:spMkLst>
        </pc:spChg>
        <pc:spChg chg="del">
          <ac:chgData name="신 도현" userId="2ed1ef2876d933b1" providerId="Windows Live" clId="Web-{06A8AC1E-24F3-49DF-9262-80C79982900B}" dt="2021-07-29T11:10:17.106" v="1269"/>
          <ac:spMkLst>
            <pc:docMk/>
            <pc:sldMk cId="2444603476" sldId="267"/>
            <ac:spMk id="17" creationId="{9FC34890-17EB-45E2-9F0B-A95D1FE8712F}"/>
          </ac:spMkLst>
        </pc:spChg>
        <pc:spChg chg="mod">
          <ac:chgData name="신 도현" userId="2ed1ef2876d933b1" providerId="Windows Live" clId="Web-{06A8AC1E-24F3-49DF-9262-80C79982900B}" dt="2021-07-29T11:08:27.700" v="1175" actId="20577"/>
          <ac:spMkLst>
            <pc:docMk/>
            <pc:sldMk cId="2444603476" sldId="267"/>
            <ac:spMk id="49" creationId="{C2499E48-1BBE-4859-B7C8-DD649F634AED}"/>
          </ac:spMkLst>
        </pc:spChg>
        <pc:spChg chg="del">
          <ac:chgData name="신 도현" userId="2ed1ef2876d933b1" providerId="Windows Live" clId="Web-{06A8AC1E-24F3-49DF-9262-80C79982900B}" dt="2021-07-29T11:10:17.121" v="1276"/>
          <ac:spMkLst>
            <pc:docMk/>
            <pc:sldMk cId="2444603476" sldId="267"/>
            <ac:spMk id="58" creationId="{30136849-6D5C-4B4F-A08E-07282070E8D0}"/>
          </ac:spMkLst>
        </pc:spChg>
        <pc:picChg chg="add mod">
          <ac:chgData name="신 도현" userId="2ed1ef2876d933b1" providerId="Windows Live" clId="Web-{06A8AC1E-24F3-49DF-9262-80C79982900B}" dt="2021-07-29T11:28:51.012" v="1282" actId="14100"/>
          <ac:picMkLst>
            <pc:docMk/>
            <pc:sldMk cId="2444603476" sldId="267"/>
            <ac:picMk id="2" creationId="{65848285-5515-42B0-A41A-F650C8C7F0D9}"/>
          </ac:picMkLst>
        </pc:picChg>
        <pc:picChg chg="del">
          <ac:chgData name="신 도현" userId="2ed1ef2876d933b1" providerId="Windows Live" clId="Web-{06A8AC1E-24F3-49DF-9262-80C79982900B}" dt="2021-07-29T11:10:17.121" v="1275"/>
          <ac:picMkLst>
            <pc:docMk/>
            <pc:sldMk cId="2444603476" sldId="267"/>
            <ac:picMk id="2" creationId="{6BB03BA1-D1C9-4267-989D-00C4186CFB2A}"/>
          </ac:picMkLst>
        </pc:picChg>
        <pc:picChg chg="del">
          <ac:chgData name="신 도현" userId="2ed1ef2876d933b1" providerId="Windows Live" clId="Web-{06A8AC1E-24F3-49DF-9262-80C79982900B}" dt="2021-07-29T11:10:17.121" v="1274"/>
          <ac:picMkLst>
            <pc:docMk/>
            <pc:sldMk cId="2444603476" sldId="267"/>
            <ac:picMk id="3" creationId="{52E29E39-89F5-4272-A82F-8C6B1CE27A4D}"/>
          </ac:picMkLst>
        </pc:picChg>
        <pc:picChg chg="del">
          <ac:chgData name="신 도현" userId="2ed1ef2876d933b1" providerId="Windows Live" clId="Web-{06A8AC1E-24F3-49DF-9262-80C79982900B}" dt="2021-07-29T11:10:17.106" v="1272"/>
          <ac:picMkLst>
            <pc:docMk/>
            <pc:sldMk cId="2444603476" sldId="267"/>
            <ac:picMk id="4" creationId="{41C9A991-CE86-46E3-A57C-1F2726D8D802}"/>
          </ac:picMkLst>
        </pc:picChg>
        <pc:picChg chg="del">
          <ac:chgData name="신 도현" userId="2ed1ef2876d933b1" providerId="Windows Live" clId="Web-{06A8AC1E-24F3-49DF-9262-80C79982900B}" dt="2021-07-29T11:10:17.106" v="1270"/>
          <ac:picMkLst>
            <pc:docMk/>
            <pc:sldMk cId="2444603476" sldId="267"/>
            <ac:picMk id="8" creationId="{D82A6970-72E5-472D-A526-4992A9068DF9}"/>
          </ac:picMkLst>
        </pc:picChg>
      </pc:sldChg>
      <pc:sldChg chg="addSp delSp modSp add replId">
        <pc:chgData name="신 도현" userId="2ed1ef2876d933b1" providerId="Windows Live" clId="Web-{06A8AC1E-24F3-49DF-9262-80C79982900B}" dt="2021-07-29T11:32:38.934" v="1353" actId="1076"/>
        <pc:sldMkLst>
          <pc:docMk/>
          <pc:sldMk cId="224023328" sldId="268"/>
        </pc:sldMkLst>
        <pc:spChg chg="del">
          <ac:chgData name="신 도현" userId="2ed1ef2876d933b1" providerId="Windows Live" clId="Web-{06A8AC1E-24F3-49DF-9262-80C79982900B}" dt="2021-07-29T11:31:10.997" v="1326"/>
          <ac:spMkLst>
            <pc:docMk/>
            <pc:sldMk cId="224023328" sldId="268"/>
            <ac:spMk id="3" creationId="{C7F5562F-D148-45A2-B2D8-3C021FA760F8}"/>
          </ac:spMkLst>
        </pc:spChg>
        <pc:spChg chg="del">
          <ac:chgData name="신 도현" userId="2ed1ef2876d933b1" providerId="Windows Live" clId="Web-{06A8AC1E-24F3-49DF-9262-80C79982900B}" dt="2021-07-29T11:31:10.981" v="1325"/>
          <ac:spMkLst>
            <pc:docMk/>
            <pc:sldMk cId="224023328" sldId="268"/>
            <ac:spMk id="4" creationId="{13F92525-4E14-4246-932B-3FFBFA9B0A48}"/>
          </ac:spMkLst>
        </pc:spChg>
        <pc:spChg chg="del">
          <ac:chgData name="신 도현" userId="2ed1ef2876d933b1" providerId="Windows Live" clId="Web-{06A8AC1E-24F3-49DF-9262-80C79982900B}" dt="2021-07-29T11:31:10.981" v="1324"/>
          <ac:spMkLst>
            <pc:docMk/>
            <pc:sldMk cId="224023328" sldId="268"/>
            <ac:spMk id="8" creationId="{ACC70057-3141-44E4-A062-037800999E4D}"/>
          </ac:spMkLst>
        </pc:spChg>
        <pc:spChg chg="add del mod">
          <ac:chgData name="신 도현" userId="2ed1ef2876d933b1" providerId="Windows Live" clId="Web-{06A8AC1E-24F3-49DF-9262-80C79982900B}" dt="2021-07-29T11:31:38.966" v="1334"/>
          <ac:spMkLst>
            <pc:docMk/>
            <pc:sldMk cId="224023328" sldId="268"/>
            <ac:spMk id="9" creationId="{C2590B97-7AB4-4840-BC7B-E3923F6CAD50}"/>
          </ac:spMkLst>
        </pc:spChg>
        <pc:spChg chg="add mod">
          <ac:chgData name="신 도현" userId="2ed1ef2876d933b1" providerId="Windows Live" clId="Web-{06A8AC1E-24F3-49DF-9262-80C79982900B}" dt="2021-07-29T11:32:38.934" v="1353" actId="1076"/>
          <ac:spMkLst>
            <pc:docMk/>
            <pc:sldMk cId="224023328" sldId="268"/>
            <ac:spMk id="13" creationId="{D849AEF6-0A55-4CB4-B25F-81A98CA4A07E}"/>
          </ac:spMkLst>
        </pc:spChg>
        <pc:picChg chg="del">
          <ac:chgData name="신 도현" userId="2ed1ef2876d933b1" providerId="Windows Live" clId="Web-{06A8AC1E-24F3-49DF-9262-80C79982900B}" dt="2021-07-29T11:31:09.825" v="1323"/>
          <ac:picMkLst>
            <pc:docMk/>
            <pc:sldMk cId="224023328" sldId="268"/>
            <ac:picMk id="2" creationId="{65848285-5515-42B0-A41A-F650C8C7F0D9}"/>
          </ac:picMkLst>
        </pc:picChg>
        <pc:picChg chg="add mod">
          <ac:chgData name="신 도현" userId="2ed1ef2876d933b1" providerId="Windows Live" clId="Web-{06A8AC1E-24F3-49DF-9262-80C79982900B}" dt="2021-07-29T11:31:40.309" v="1335" actId="1076"/>
          <ac:picMkLst>
            <pc:docMk/>
            <pc:sldMk cId="224023328" sldId="268"/>
            <ac:picMk id="7" creationId="{44D2424F-7FE4-4404-9C3B-FAC95DF231E5}"/>
          </ac:picMkLst>
        </pc:picChg>
        <pc:picChg chg="add mod">
          <ac:chgData name="신 도현" userId="2ed1ef2876d933b1" providerId="Windows Live" clId="Web-{06A8AC1E-24F3-49DF-9262-80C79982900B}" dt="2021-07-29T11:32:15.669" v="1339" actId="14100"/>
          <ac:picMkLst>
            <pc:docMk/>
            <pc:sldMk cId="224023328" sldId="268"/>
            <ac:picMk id="12" creationId="{A2DF7B63-35E3-4462-8847-3203BAFB7459}"/>
          </ac:picMkLst>
        </pc:picChg>
      </pc:sldChg>
      <pc:sldChg chg="add del replId">
        <pc:chgData name="신 도현" userId="2ed1ef2876d933b1" providerId="Windows Live" clId="Web-{06A8AC1E-24F3-49DF-9262-80C79982900B}" dt="2021-07-29T11:31:18.466" v="1328"/>
        <pc:sldMkLst>
          <pc:docMk/>
          <pc:sldMk cId="1057694070" sldId="269"/>
        </pc:sldMkLst>
      </pc:sldChg>
      <pc:sldChg chg="addSp delSp modSp add replId">
        <pc:chgData name="신 도현" userId="2ed1ef2876d933b1" providerId="Windows Live" clId="Web-{06A8AC1E-24F3-49DF-9262-80C79982900B}" dt="2021-07-29T11:37:05.122" v="1378" actId="1076"/>
        <pc:sldMkLst>
          <pc:docMk/>
          <pc:sldMk cId="4283928788" sldId="269"/>
        </pc:sldMkLst>
        <pc:spChg chg="add mod">
          <ac:chgData name="신 도현" userId="2ed1ef2876d933b1" providerId="Windows Live" clId="Web-{06A8AC1E-24F3-49DF-9262-80C79982900B}" dt="2021-07-29T11:37:05.122" v="1378" actId="1076"/>
          <ac:spMkLst>
            <pc:docMk/>
            <pc:sldMk cId="4283928788" sldId="269"/>
            <ac:spMk id="3" creationId="{8F9A02C9-6222-4183-B027-49DFB6ECDCF2}"/>
          </ac:spMkLst>
        </pc:spChg>
        <pc:spChg chg="del">
          <ac:chgData name="신 도현" userId="2ed1ef2876d933b1" providerId="Windows Live" clId="Web-{06A8AC1E-24F3-49DF-9262-80C79982900B}" dt="2021-07-29T11:35:17.653" v="1366"/>
          <ac:spMkLst>
            <pc:docMk/>
            <pc:sldMk cId="4283928788" sldId="269"/>
            <ac:spMk id="13" creationId="{D849AEF6-0A55-4CB4-B25F-81A98CA4A07E}"/>
          </ac:spMkLst>
        </pc:spChg>
        <pc:spChg chg="mod">
          <ac:chgData name="신 도현" userId="2ed1ef2876d933b1" providerId="Windows Live" clId="Web-{06A8AC1E-24F3-49DF-9262-80C79982900B}" dt="2021-07-29T11:36:59.779" v="1376" actId="1076"/>
          <ac:spMkLst>
            <pc:docMk/>
            <pc:sldMk cId="4283928788" sldId="269"/>
            <ac:spMk id="49" creationId="{C2499E48-1BBE-4859-B7C8-DD649F634AED}"/>
          </ac:spMkLst>
        </pc:spChg>
        <pc:picChg chg="add mod">
          <ac:chgData name="신 도현" userId="2ed1ef2876d933b1" providerId="Windows Live" clId="Web-{06A8AC1E-24F3-49DF-9262-80C79982900B}" dt="2021-07-29T11:37:02.107" v="1377" actId="1076"/>
          <ac:picMkLst>
            <pc:docMk/>
            <pc:sldMk cId="4283928788" sldId="269"/>
            <ac:picMk id="2" creationId="{1BCAF9DA-75A4-4C9F-BFD8-089BFB2A6437}"/>
          </ac:picMkLst>
        </pc:picChg>
        <pc:picChg chg="del">
          <ac:chgData name="신 도현" userId="2ed1ef2876d933b1" providerId="Windows Live" clId="Web-{06A8AC1E-24F3-49DF-9262-80C79982900B}" dt="2021-07-29T11:35:16.278" v="1364"/>
          <ac:picMkLst>
            <pc:docMk/>
            <pc:sldMk cId="4283928788" sldId="269"/>
            <ac:picMk id="7" creationId="{44D2424F-7FE4-4404-9C3B-FAC95DF231E5}"/>
          </ac:picMkLst>
        </pc:picChg>
        <pc:picChg chg="del">
          <ac:chgData name="신 도현" userId="2ed1ef2876d933b1" providerId="Windows Live" clId="Web-{06A8AC1E-24F3-49DF-9262-80C79982900B}" dt="2021-07-29T11:35:16.622" v="1365"/>
          <ac:picMkLst>
            <pc:docMk/>
            <pc:sldMk cId="4283928788" sldId="269"/>
            <ac:picMk id="12" creationId="{A2DF7B63-35E3-4462-8847-3203BAFB7459}"/>
          </ac:picMkLst>
        </pc:picChg>
      </pc:sldChg>
      <pc:sldChg chg="addSp delSp modSp add replId">
        <pc:chgData name="신 도현" userId="2ed1ef2876d933b1" providerId="Windows Live" clId="Web-{06A8AC1E-24F3-49DF-9262-80C79982900B}" dt="2021-07-29T12:47:13.494" v="2655"/>
        <pc:sldMkLst>
          <pc:docMk/>
          <pc:sldMk cId="43290713" sldId="270"/>
        </pc:sldMkLst>
        <pc:spChg chg="del">
          <ac:chgData name="신 도현" userId="2ed1ef2876d933b1" providerId="Windows Live" clId="Web-{06A8AC1E-24F3-49DF-9262-80C79982900B}" dt="2021-07-29T11:38:09.122" v="1380"/>
          <ac:spMkLst>
            <pc:docMk/>
            <pc:sldMk cId="43290713" sldId="270"/>
            <ac:spMk id="3" creationId="{8F9A02C9-6222-4183-B027-49DFB6ECDCF2}"/>
          </ac:spMkLst>
        </pc:spChg>
        <pc:spChg chg="mod">
          <ac:chgData name="신 도현" userId="2ed1ef2876d933b1" providerId="Windows Live" clId="Web-{06A8AC1E-24F3-49DF-9262-80C79982900B}" dt="2021-07-29T11:42:57.764" v="1519" actId="20577"/>
          <ac:spMkLst>
            <pc:docMk/>
            <pc:sldMk cId="43290713" sldId="270"/>
            <ac:spMk id="5" creationId="{25A5DB54-9069-4AD1-A72E-4BDB68826E31}"/>
          </ac:spMkLst>
        </pc:spChg>
        <pc:spChg chg="add mod">
          <ac:chgData name="신 도현" userId="2ed1ef2876d933b1" providerId="Windows Live" clId="Web-{06A8AC1E-24F3-49DF-9262-80C79982900B}" dt="2021-07-29T12:08:27.610" v="1528" actId="14100"/>
          <ac:spMkLst>
            <pc:docMk/>
            <pc:sldMk cId="43290713" sldId="270"/>
            <ac:spMk id="7" creationId="{B67B2524-0641-46DC-B219-8077D5A53CEF}"/>
          </ac:spMkLst>
        </pc:spChg>
        <pc:spChg chg="add mod">
          <ac:chgData name="신 도현" userId="2ed1ef2876d933b1" providerId="Windows Live" clId="Web-{06A8AC1E-24F3-49DF-9262-80C79982900B}" dt="2021-07-29T12:27:06.081" v="2056" actId="1076"/>
          <ac:spMkLst>
            <pc:docMk/>
            <pc:sldMk cId="43290713" sldId="270"/>
            <ac:spMk id="8" creationId="{D2939E65-836B-4419-85EF-3A940DE09B0D}"/>
          </ac:spMkLst>
        </pc:spChg>
        <pc:spChg chg="add mod">
          <ac:chgData name="신 도현" userId="2ed1ef2876d933b1" providerId="Windows Live" clId="Web-{06A8AC1E-24F3-49DF-9262-80C79982900B}" dt="2021-07-29T12:08:36.376" v="1533" actId="14100"/>
          <ac:spMkLst>
            <pc:docMk/>
            <pc:sldMk cId="43290713" sldId="270"/>
            <ac:spMk id="11" creationId="{8D7CB00D-45B7-4A61-B5B3-EAC50B72DFE9}"/>
          </ac:spMkLst>
        </pc:spChg>
        <pc:spChg chg="add mod">
          <ac:chgData name="신 도현" userId="2ed1ef2876d933b1" providerId="Windows Live" clId="Web-{06A8AC1E-24F3-49DF-9262-80C79982900B}" dt="2021-07-29T12:12:37.517" v="1652" actId="1076"/>
          <ac:spMkLst>
            <pc:docMk/>
            <pc:sldMk cId="43290713" sldId="270"/>
            <ac:spMk id="14" creationId="{1388E114-0702-44F4-85AF-B0DEF0E6F5D0}"/>
          </ac:spMkLst>
        </pc:spChg>
        <pc:spChg chg="add mod">
          <ac:chgData name="신 도현" userId="2ed1ef2876d933b1" providerId="Windows Live" clId="Web-{06A8AC1E-24F3-49DF-9262-80C79982900B}" dt="2021-07-29T12:26:59.815" v="2055" actId="1076"/>
          <ac:spMkLst>
            <pc:docMk/>
            <pc:sldMk cId="43290713" sldId="270"/>
            <ac:spMk id="15" creationId="{3FA47497-7FB5-4AAF-B036-A12BD09C1A74}"/>
          </ac:spMkLst>
        </pc:spChg>
        <pc:spChg chg="add del mod">
          <ac:chgData name="신 도현" userId="2ed1ef2876d933b1" providerId="Windows Live" clId="Web-{06A8AC1E-24F3-49DF-9262-80C79982900B}" dt="2021-07-29T12:29:52.331" v="2059"/>
          <ac:spMkLst>
            <pc:docMk/>
            <pc:sldMk cId="43290713" sldId="270"/>
            <ac:spMk id="16" creationId="{32E3A37D-F704-448E-9CED-7E90526B6BF0}"/>
          </ac:spMkLst>
        </pc:spChg>
        <pc:spChg chg="add del mod">
          <ac:chgData name="신 도현" userId="2ed1ef2876d933b1" providerId="Windows Live" clId="Web-{06A8AC1E-24F3-49DF-9262-80C79982900B}" dt="2021-07-29T12:47:13.494" v="2655"/>
          <ac:spMkLst>
            <pc:docMk/>
            <pc:sldMk cId="43290713" sldId="270"/>
            <ac:spMk id="17" creationId="{39F4B8C8-689A-4715-BE58-662F340C121F}"/>
          </ac:spMkLst>
        </pc:spChg>
        <pc:spChg chg="del">
          <ac:chgData name="신 도현" userId="2ed1ef2876d933b1" providerId="Windows Live" clId="Web-{06A8AC1E-24F3-49DF-9262-80C79982900B}" dt="2021-07-29T11:38:09.122" v="1382"/>
          <ac:spMkLst>
            <pc:docMk/>
            <pc:sldMk cId="43290713" sldId="270"/>
            <ac:spMk id="49" creationId="{C2499E48-1BBE-4859-B7C8-DD649F634AED}"/>
          </ac:spMkLst>
        </pc:spChg>
        <pc:picChg chg="del">
          <ac:chgData name="신 도현" userId="2ed1ef2876d933b1" providerId="Windows Live" clId="Web-{06A8AC1E-24F3-49DF-9262-80C79982900B}" dt="2021-07-29T11:38:09.122" v="1381"/>
          <ac:picMkLst>
            <pc:docMk/>
            <pc:sldMk cId="43290713" sldId="270"/>
            <ac:picMk id="2" creationId="{1BCAF9DA-75A4-4C9F-BFD8-089BFB2A6437}"/>
          </ac:picMkLst>
        </pc:picChg>
        <pc:picChg chg="add mod">
          <ac:chgData name="신 도현" userId="2ed1ef2876d933b1" providerId="Windows Live" clId="Web-{06A8AC1E-24F3-49DF-9262-80C79982900B}" dt="2021-07-29T12:08:03.907" v="1525" actId="1076"/>
          <ac:picMkLst>
            <pc:docMk/>
            <pc:sldMk cId="43290713" sldId="270"/>
            <ac:picMk id="4" creationId="{150DE9AB-1248-4FA3-A009-F07336CD06C7}"/>
          </ac:picMkLst>
        </pc:picChg>
      </pc:sldChg>
      <pc:sldChg chg="addSp delSp modSp add replId">
        <pc:chgData name="신 도현" userId="2ed1ef2876d933b1" providerId="Windows Live" clId="Web-{06A8AC1E-24F3-49DF-9262-80C79982900B}" dt="2021-07-29T12:16:18.361" v="1797" actId="14100"/>
        <pc:sldMkLst>
          <pc:docMk/>
          <pc:sldMk cId="2246631167" sldId="271"/>
        </pc:sldMkLst>
        <pc:spChg chg="add">
          <ac:chgData name="신 도현" userId="2ed1ef2876d933b1" providerId="Windows Live" clId="Web-{06A8AC1E-24F3-49DF-9262-80C79982900B}" dt="2021-07-29T12:12:41.282" v="1653"/>
          <ac:spMkLst>
            <pc:docMk/>
            <pc:sldMk cId="2246631167" sldId="271"/>
            <ac:spMk id="2" creationId="{5E8F8EA3-18B1-4E13-B6F5-BBCF8B3D34B1}"/>
          </ac:spMkLst>
        </pc:spChg>
        <pc:spChg chg="del">
          <ac:chgData name="신 도현" userId="2ed1ef2876d933b1" providerId="Windows Live" clId="Web-{06A8AC1E-24F3-49DF-9262-80C79982900B}" dt="2021-07-29T12:12:43.314" v="1656"/>
          <ac:spMkLst>
            <pc:docMk/>
            <pc:sldMk cId="2246631167" sldId="271"/>
            <ac:spMk id="7" creationId="{B67B2524-0641-46DC-B219-8077D5A53CEF}"/>
          </ac:spMkLst>
        </pc:spChg>
        <pc:spChg chg="del">
          <ac:chgData name="신 도현" userId="2ed1ef2876d933b1" providerId="Windows Live" clId="Web-{06A8AC1E-24F3-49DF-9262-80C79982900B}" dt="2021-07-29T12:12:43.314" v="1654"/>
          <ac:spMkLst>
            <pc:docMk/>
            <pc:sldMk cId="2246631167" sldId="271"/>
            <ac:spMk id="8" creationId="{D2939E65-836B-4419-85EF-3A940DE09B0D}"/>
          </ac:spMkLst>
        </pc:spChg>
        <pc:spChg chg="del">
          <ac:chgData name="신 도현" userId="2ed1ef2876d933b1" providerId="Windows Live" clId="Web-{06A8AC1E-24F3-49DF-9262-80C79982900B}" dt="2021-07-29T12:12:43.314" v="1655"/>
          <ac:spMkLst>
            <pc:docMk/>
            <pc:sldMk cId="2246631167" sldId="271"/>
            <ac:spMk id="11" creationId="{8D7CB00D-45B7-4A61-B5B3-EAC50B72DFE9}"/>
          </ac:spMkLst>
        </pc:spChg>
        <pc:spChg chg="add mod">
          <ac:chgData name="신 도현" userId="2ed1ef2876d933b1" providerId="Windows Live" clId="Web-{06A8AC1E-24F3-49DF-9262-80C79982900B}" dt="2021-07-29T12:15:56.470" v="1791" actId="20577"/>
          <ac:spMkLst>
            <pc:docMk/>
            <pc:sldMk cId="2246631167" sldId="271"/>
            <ac:spMk id="52" creationId="{FB12E76E-5D29-4817-AADF-23F8AB22365C}"/>
          </ac:spMkLst>
        </pc:spChg>
        <pc:spChg chg="add mod ord">
          <ac:chgData name="신 도현" userId="2ed1ef2876d933b1" providerId="Windows Live" clId="Web-{06A8AC1E-24F3-49DF-9262-80C79982900B}" dt="2021-07-29T12:16:18.361" v="1797" actId="14100"/>
          <ac:spMkLst>
            <pc:docMk/>
            <pc:sldMk cId="2246631167" sldId="271"/>
            <ac:spMk id="54" creationId="{7B5F002E-EB3B-4B17-AA0F-79D3A5D82E18}"/>
          </ac:spMkLst>
        </pc:spChg>
        <pc:spChg chg="add mod">
          <ac:chgData name="신 도현" userId="2ed1ef2876d933b1" providerId="Windows Live" clId="Web-{06A8AC1E-24F3-49DF-9262-80C79982900B}" dt="2021-07-29T12:16:10.127" v="1796" actId="1076"/>
          <ac:spMkLst>
            <pc:docMk/>
            <pc:sldMk cId="2246631167" sldId="271"/>
            <ac:spMk id="55" creationId="{4BF0DDEF-8034-4A34-BB05-3FE565B338BB}"/>
          </ac:spMkLst>
        </pc:spChg>
        <pc:grpChg chg="add">
          <ac:chgData name="신 도현" userId="2ed1ef2876d933b1" providerId="Windows Live" clId="Web-{06A8AC1E-24F3-49DF-9262-80C79982900B}" dt="2021-07-29T12:13:02.376" v="1659"/>
          <ac:grpSpMkLst>
            <pc:docMk/>
            <pc:sldMk cId="2246631167" sldId="271"/>
            <ac:grpSpMk id="3" creationId="{1D0807B8-664D-45D0-8EB4-85328FB32D06}"/>
          </ac:grpSpMkLst>
        </pc:grpChg>
        <pc:picChg chg="del">
          <ac:chgData name="신 도현" userId="2ed1ef2876d933b1" providerId="Windows Live" clId="Web-{06A8AC1E-24F3-49DF-9262-80C79982900B}" dt="2021-07-29T12:12:43.314" v="1657"/>
          <ac:picMkLst>
            <pc:docMk/>
            <pc:sldMk cId="2246631167" sldId="271"/>
            <ac:picMk id="4" creationId="{150DE9AB-1248-4FA3-A009-F07336CD06C7}"/>
          </ac:picMkLst>
        </pc:picChg>
      </pc:sldChg>
      <pc:sldChg chg="addSp delSp modSp add replId">
        <pc:chgData name="신 도현" userId="2ed1ef2876d933b1" providerId="Windows Live" clId="Web-{06A8AC1E-24F3-49DF-9262-80C79982900B}" dt="2021-07-29T12:19:21.096" v="1874" actId="1076"/>
        <pc:sldMkLst>
          <pc:docMk/>
          <pc:sldMk cId="49656604" sldId="272"/>
        </pc:sldMkLst>
        <pc:spChg chg="add mod">
          <ac:chgData name="신 도현" userId="2ed1ef2876d933b1" providerId="Windows Live" clId="Web-{06A8AC1E-24F3-49DF-9262-80C79982900B}" dt="2021-07-29T12:18:36.455" v="1828" actId="14100"/>
          <ac:spMkLst>
            <pc:docMk/>
            <pc:sldMk cId="49656604" sldId="272"/>
            <ac:spMk id="8" creationId="{5F06629B-0F9C-4B23-8DF8-42F407AD1C56}"/>
          </ac:spMkLst>
        </pc:spChg>
        <pc:spChg chg="del">
          <ac:chgData name="신 도현" userId="2ed1ef2876d933b1" providerId="Windows Live" clId="Web-{06A8AC1E-24F3-49DF-9262-80C79982900B}" dt="2021-07-29T12:16:25.173" v="1800"/>
          <ac:spMkLst>
            <pc:docMk/>
            <pc:sldMk cId="49656604" sldId="272"/>
            <ac:spMk id="52" creationId="{FB12E76E-5D29-4817-AADF-23F8AB22365C}"/>
          </ac:spMkLst>
        </pc:spChg>
        <pc:spChg chg="add mod">
          <ac:chgData name="신 도현" userId="2ed1ef2876d933b1" providerId="Windows Live" clId="Web-{06A8AC1E-24F3-49DF-9262-80C79982900B}" dt="2021-07-29T12:18:26.642" v="1822" actId="14100"/>
          <ac:spMkLst>
            <pc:docMk/>
            <pc:sldMk cId="49656604" sldId="272"/>
            <ac:spMk id="53" creationId="{35AB84E3-66B1-4822-B970-BA821A8140B2}"/>
          </ac:spMkLst>
        </pc:spChg>
        <pc:spChg chg="del">
          <ac:chgData name="신 도현" userId="2ed1ef2876d933b1" providerId="Windows Live" clId="Web-{06A8AC1E-24F3-49DF-9262-80C79982900B}" dt="2021-07-29T12:16:25.173" v="1801"/>
          <ac:spMkLst>
            <pc:docMk/>
            <pc:sldMk cId="49656604" sldId="272"/>
            <ac:spMk id="54" creationId="{7B5F002E-EB3B-4B17-AA0F-79D3A5D82E18}"/>
          </ac:spMkLst>
        </pc:spChg>
        <pc:spChg chg="del">
          <ac:chgData name="신 도현" userId="2ed1ef2876d933b1" providerId="Windows Live" clId="Web-{06A8AC1E-24F3-49DF-9262-80C79982900B}" dt="2021-07-29T12:16:25.173" v="1799"/>
          <ac:spMkLst>
            <pc:docMk/>
            <pc:sldMk cId="49656604" sldId="272"/>
            <ac:spMk id="55" creationId="{4BF0DDEF-8034-4A34-BB05-3FE565B338BB}"/>
          </ac:spMkLst>
        </pc:spChg>
        <pc:spChg chg="add mod">
          <ac:chgData name="신 도현" userId="2ed1ef2876d933b1" providerId="Windows Live" clId="Web-{06A8AC1E-24F3-49DF-9262-80C79982900B}" dt="2021-07-29T12:18:31.533" v="1825" actId="14100"/>
          <ac:spMkLst>
            <pc:docMk/>
            <pc:sldMk cId="49656604" sldId="272"/>
            <ac:spMk id="56" creationId="{C26DC4F9-5711-42C7-98FC-0950C421C4EF}"/>
          </ac:spMkLst>
        </pc:spChg>
        <pc:spChg chg="add del">
          <ac:chgData name="신 도현" userId="2ed1ef2876d933b1" providerId="Windows Live" clId="Web-{06A8AC1E-24F3-49DF-9262-80C79982900B}" dt="2021-07-29T12:18:33.580" v="1827"/>
          <ac:spMkLst>
            <pc:docMk/>
            <pc:sldMk cId="49656604" sldId="272"/>
            <ac:spMk id="57" creationId="{4A8C5193-2DCC-48F0-B3C9-F027B82A96DD}"/>
          </ac:spMkLst>
        </pc:spChg>
        <pc:spChg chg="add mod">
          <ac:chgData name="신 도현" userId="2ed1ef2876d933b1" providerId="Windows Live" clId="Web-{06A8AC1E-24F3-49DF-9262-80C79982900B}" dt="2021-07-29T12:19:21.096" v="1874" actId="1076"/>
          <ac:spMkLst>
            <pc:docMk/>
            <pc:sldMk cId="49656604" sldId="272"/>
            <ac:spMk id="58" creationId="{95A1E309-488C-460D-AC6F-296E6FCFAF0A}"/>
          </ac:spMkLst>
        </pc:spChg>
        <pc:grpChg chg="del">
          <ac:chgData name="신 도현" userId="2ed1ef2876d933b1" providerId="Windows Live" clId="Web-{06A8AC1E-24F3-49DF-9262-80C79982900B}" dt="2021-07-29T12:16:27.658" v="1802"/>
          <ac:grpSpMkLst>
            <pc:docMk/>
            <pc:sldMk cId="49656604" sldId="272"/>
            <ac:grpSpMk id="3" creationId="{1D0807B8-664D-45D0-8EB4-85328FB32D06}"/>
          </ac:grpSpMkLst>
        </pc:grpChg>
        <pc:picChg chg="add mod">
          <ac:chgData name="신 도현" userId="2ed1ef2876d933b1" providerId="Windows Live" clId="Web-{06A8AC1E-24F3-49DF-9262-80C79982900B}" dt="2021-07-29T12:17:13.252" v="1807" actId="14100"/>
          <ac:picMkLst>
            <pc:docMk/>
            <pc:sldMk cId="49656604" sldId="272"/>
            <ac:picMk id="4" creationId="{22382ED5-DE62-411A-8567-DBEC9F9D2550}"/>
          </ac:picMkLst>
        </pc:picChg>
        <pc:picChg chg="add mod">
          <ac:chgData name="신 도현" userId="2ed1ef2876d933b1" providerId="Windows Live" clId="Web-{06A8AC1E-24F3-49DF-9262-80C79982900B}" dt="2021-07-29T12:18:12.736" v="1817"/>
          <ac:picMkLst>
            <pc:docMk/>
            <pc:sldMk cId="49656604" sldId="272"/>
            <ac:picMk id="7" creationId="{513FAFFC-AD7C-4392-BD4B-D1539AC43F0F}"/>
          </ac:picMkLst>
        </pc:picChg>
        <pc:cxnChg chg="mod">
          <ac:chgData name="신 도현" userId="2ed1ef2876d933b1" providerId="Windows Live" clId="Web-{06A8AC1E-24F3-49DF-9262-80C79982900B}" dt="2021-07-29T12:16:27.658" v="1802"/>
          <ac:cxnSpMkLst>
            <pc:docMk/>
            <pc:sldMk cId="49656604" sldId="272"/>
            <ac:cxnSpMk id="24" creationId="{DADBF4DE-A15E-4093-9440-EC99C90DF2FF}"/>
          </ac:cxnSpMkLst>
        </pc:cxnChg>
        <pc:cxnChg chg="mod">
          <ac:chgData name="신 도현" userId="2ed1ef2876d933b1" providerId="Windows Live" clId="Web-{06A8AC1E-24F3-49DF-9262-80C79982900B}" dt="2021-07-29T12:16:27.658" v="1802"/>
          <ac:cxnSpMkLst>
            <pc:docMk/>
            <pc:sldMk cId="49656604" sldId="272"/>
            <ac:cxnSpMk id="35" creationId="{FA5B7382-0D9C-41D2-B1FA-7278DA62B208}"/>
          </ac:cxnSpMkLst>
        </pc:cxnChg>
        <pc:cxnChg chg="mod">
          <ac:chgData name="신 도현" userId="2ed1ef2876d933b1" providerId="Windows Live" clId="Web-{06A8AC1E-24F3-49DF-9262-80C79982900B}" dt="2021-07-29T12:16:27.658" v="1802"/>
          <ac:cxnSpMkLst>
            <pc:docMk/>
            <pc:sldMk cId="49656604" sldId="272"/>
            <ac:cxnSpMk id="37" creationId="{309475B1-9407-4F7B-BC8C-557E46D9EF01}"/>
          </ac:cxnSpMkLst>
        </pc:cxnChg>
      </pc:sldChg>
      <pc:sldChg chg="add del replId">
        <pc:chgData name="신 도현" userId="2ed1ef2876d933b1" providerId="Windows Live" clId="Web-{06A8AC1E-24F3-49DF-9262-80C79982900B}" dt="2021-07-29T12:13:04.173" v="1662"/>
        <pc:sldMkLst>
          <pc:docMk/>
          <pc:sldMk cId="1826821987" sldId="272"/>
        </pc:sldMkLst>
      </pc:sldChg>
      <pc:sldChg chg="addSp delSp modSp add replId">
        <pc:chgData name="신 도현" userId="2ed1ef2876d933b1" providerId="Windows Live" clId="Web-{06A8AC1E-24F3-49DF-9262-80C79982900B}" dt="2021-07-29T12:21:17.768" v="1953" actId="14100"/>
        <pc:sldMkLst>
          <pc:docMk/>
          <pc:sldMk cId="3125720842" sldId="273"/>
        </pc:sldMkLst>
        <pc:spChg chg="del">
          <ac:chgData name="신 도현" userId="2ed1ef2876d933b1" providerId="Windows Live" clId="Web-{06A8AC1E-24F3-49DF-9262-80C79982900B}" dt="2021-07-29T12:20:14.049" v="1886"/>
          <ac:spMkLst>
            <pc:docMk/>
            <pc:sldMk cId="3125720842" sldId="273"/>
            <ac:spMk id="8" creationId="{5F06629B-0F9C-4B23-8DF8-42F407AD1C56}"/>
          </ac:spMkLst>
        </pc:spChg>
        <pc:spChg chg="add mod">
          <ac:chgData name="신 도현" userId="2ed1ef2876d933b1" providerId="Windows Live" clId="Web-{06A8AC1E-24F3-49DF-9262-80C79982900B}" dt="2021-07-29T12:20:28.065" v="1893" actId="14100"/>
          <ac:spMkLst>
            <pc:docMk/>
            <pc:sldMk cId="3125720842" sldId="273"/>
            <ac:spMk id="13" creationId="{3B06D69D-AD85-4CFF-9952-AA1EBAE58DA2}"/>
          </ac:spMkLst>
        </pc:spChg>
        <pc:spChg chg="add mod">
          <ac:chgData name="신 도현" userId="2ed1ef2876d933b1" providerId="Windows Live" clId="Web-{06A8AC1E-24F3-49DF-9262-80C79982900B}" dt="2021-07-29T12:21:17.768" v="1953" actId="14100"/>
          <ac:spMkLst>
            <pc:docMk/>
            <pc:sldMk cId="3125720842" sldId="273"/>
            <ac:spMk id="14" creationId="{C897CC7D-54F7-4A52-AC73-44CE4C067C70}"/>
          </ac:spMkLst>
        </pc:spChg>
        <pc:spChg chg="del">
          <ac:chgData name="신 도현" userId="2ed1ef2876d933b1" providerId="Windows Live" clId="Web-{06A8AC1E-24F3-49DF-9262-80C79982900B}" dt="2021-07-29T12:20:13.143" v="1885"/>
          <ac:spMkLst>
            <pc:docMk/>
            <pc:sldMk cId="3125720842" sldId="273"/>
            <ac:spMk id="53" creationId="{35AB84E3-66B1-4822-B970-BA821A8140B2}"/>
          </ac:spMkLst>
        </pc:spChg>
        <pc:spChg chg="del">
          <ac:chgData name="신 도현" userId="2ed1ef2876d933b1" providerId="Windows Live" clId="Web-{06A8AC1E-24F3-49DF-9262-80C79982900B}" dt="2021-07-29T12:20:20.158" v="1890"/>
          <ac:spMkLst>
            <pc:docMk/>
            <pc:sldMk cId="3125720842" sldId="273"/>
            <ac:spMk id="56" creationId="{C26DC4F9-5711-42C7-98FC-0950C421C4EF}"/>
          </ac:spMkLst>
        </pc:spChg>
        <pc:spChg chg="mod ord">
          <ac:chgData name="신 도현" userId="2ed1ef2876d933b1" providerId="Windows Live" clId="Web-{06A8AC1E-24F3-49DF-9262-80C79982900B}" dt="2021-07-29T12:21:10.611" v="1950" actId="20577"/>
          <ac:spMkLst>
            <pc:docMk/>
            <pc:sldMk cId="3125720842" sldId="273"/>
            <ac:spMk id="58" creationId="{95A1E309-488C-460D-AC6F-296E6FCFAF0A}"/>
          </ac:spMkLst>
        </pc:spChg>
        <pc:picChg chg="add mod">
          <ac:chgData name="신 도현" userId="2ed1ef2876d933b1" providerId="Windows Live" clId="Web-{06A8AC1E-24F3-49DF-9262-80C79982900B}" dt="2021-07-29T12:20:24.424" v="1891" actId="1076"/>
          <ac:picMkLst>
            <pc:docMk/>
            <pc:sldMk cId="3125720842" sldId="273"/>
            <ac:picMk id="3" creationId="{C7EB9748-0309-49A7-9607-B9CDAD4E1463}"/>
          </ac:picMkLst>
        </pc:picChg>
        <pc:picChg chg="del">
          <ac:chgData name="신 도현" userId="2ed1ef2876d933b1" providerId="Windows Live" clId="Web-{06A8AC1E-24F3-49DF-9262-80C79982900B}" dt="2021-07-29T12:20:04.611" v="1879"/>
          <ac:picMkLst>
            <pc:docMk/>
            <pc:sldMk cId="3125720842" sldId="273"/>
            <ac:picMk id="7" creationId="{513FAFFC-AD7C-4392-BD4B-D1539AC43F0F}"/>
          </ac:picMkLst>
        </pc:picChg>
      </pc:sldChg>
      <pc:sldChg chg="addSp delSp modSp add replId">
        <pc:chgData name="신 도현" userId="2ed1ef2876d933b1" providerId="Windows Live" clId="Web-{06A8AC1E-24F3-49DF-9262-80C79982900B}" dt="2021-07-29T12:40:18.145" v="2455" actId="1076"/>
        <pc:sldMkLst>
          <pc:docMk/>
          <pc:sldMk cId="2505384158" sldId="274"/>
        </pc:sldMkLst>
        <pc:spChg chg="mod">
          <ac:chgData name="신 도현" userId="2ed1ef2876d933b1" providerId="Windows Live" clId="Web-{06A8AC1E-24F3-49DF-9262-80C79982900B}" dt="2021-07-29T12:21:49.486" v="1973" actId="20577"/>
          <ac:spMkLst>
            <pc:docMk/>
            <pc:sldMk cId="2505384158" sldId="274"/>
            <ac:spMk id="2" creationId="{5E8F8EA3-18B1-4E13-B6F5-BBCF8B3D34B1}"/>
          </ac:spMkLst>
        </pc:spChg>
        <pc:spChg chg="add mod">
          <ac:chgData name="신 도현" userId="2ed1ef2876d933b1" providerId="Windows Live" clId="Web-{06A8AC1E-24F3-49DF-9262-80C79982900B}" dt="2021-07-29T12:30:39.831" v="2066" actId="14100"/>
          <ac:spMkLst>
            <pc:docMk/>
            <pc:sldMk cId="2505384158" sldId="274"/>
            <ac:spMk id="8" creationId="{9C81A82C-FE85-487D-ADB6-B7BAFBBE4DFE}"/>
          </ac:spMkLst>
        </pc:spChg>
        <pc:spChg chg="add mod">
          <ac:chgData name="신 도현" userId="2ed1ef2876d933b1" providerId="Windows Live" clId="Web-{06A8AC1E-24F3-49DF-9262-80C79982900B}" dt="2021-07-29T12:40:18.145" v="2455" actId="1076"/>
          <ac:spMkLst>
            <pc:docMk/>
            <pc:sldMk cId="2505384158" sldId="274"/>
            <ac:spMk id="9" creationId="{51AC762A-4ECA-492D-81E3-6392D23E3B7A}"/>
          </ac:spMkLst>
        </pc:spChg>
        <pc:spChg chg="del">
          <ac:chgData name="신 도현" userId="2ed1ef2876d933b1" providerId="Windows Live" clId="Web-{06A8AC1E-24F3-49DF-9262-80C79982900B}" dt="2021-07-29T12:21:51.690" v="1976"/>
          <ac:spMkLst>
            <pc:docMk/>
            <pc:sldMk cId="2505384158" sldId="274"/>
            <ac:spMk id="13" creationId="{3B06D69D-AD85-4CFF-9952-AA1EBAE58DA2}"/>
          </ac:spMkLst>
        </pc:spChg>
        <pc:spChg chg="del">
          <ac:chgData name="신 도현" userId="2ed1ef2876d933b1" providerId="Windows Live" clId="Web-{06A8AC1E-24F3-49DF-9262-80C79982900B}" dt="2021-07-29T12:21:52.658" v="1977"/>
          <ac:spMkLst>
            <pc:docMk/>
            <pc:sldMk cId="2505384158" sldId="274"/>
            <ac:spMk id="14" creationId="{C897CC7D-54F7-4A52-AC73-44CE4C067C70}"/>
          </ac:spMkLst>
        </pc:spChg>
        <pc:spChg chg="add mod">
          <ac:chgData name="신 도현" userId="2ed1ef2876d933b1" providerId="Windows Live" clId="Web-{06A8AC1E-24F3-49DF-9262-80C79982900B}" dt="2021-07-29T12:33:27.113" v="2180" actId="1076"/>
          <ac:spMkLst>
            <pc:docMk/>
            <pc:sldMk cId="2505384158" sldId="274"/>
            <ac:spMk id="18" creationId="{BA140AC3-3811-461A-A7F7-836DEC103FA1}"/>
          </ac:spMkLst>
        </pc:spChg>
        <pc:spChg chg="add mod">
          <ac:chgData name="신 도현" userId="2ed1ef2876d933b1" providerId="Windows Live" clId="Web-{06A8AC1E-24F3-49DF-9262-80C79982900B}" dt="2021-07-29T12:33:34.816" v="2187" actId="20577"/>
          <ac:spMkLst>
            <pc:docMk/>
            <pc:sldMk cId="2505384158" sldId="274"/>
            <ac:spMk id="19" creationId="{E6402500-4691-41D3-A6D6-B47A730EBA72}"/>
          </ac:spMkLst>
        </pc:spChg>
        <pc:spChg chg="del">
          <ac:chgData name="신 도현" userId="2ed1ef2876d933b1" providerId="Windows Live" clId="Web-{06A8AC1E-24F3-49DF-9262-80C79982900B}" dt="2021-07-29T12:21:53.643" v="1978"/>
          <ac:spMkLst>
            <pc:docMk/>
            <pc:sldMk cId="2505384158" sldId="274"/>
            <ac:spMk id="58" creationId="{95A1E309-488C-460D-AC6F-296E6FCFAF0A}"/>
          </ac:spMkLst>
        </pc:spChg>
        <pc:picChg chg="del">
          <ac:chgData name="신 도현" userId="2ed1ef2876d933b1" providerId="Windows Live" clId="Web-{06A8AC1E-24F3-49DF-9262-80C79982900B}" dt="2021-07-29T12:21:50.565" v="1975"/>
          <ac:picMkLst>
            <pc:docMk/>
            <pc:sldMk cId="2505384158" sldId="274"/>
            <ac:picMk id="3" creationId="{C7EB9748-0309-49A7-9607-B9CDAD4E1463}"/>
          </ac:picMkLst>
        </pc:picChg>
        <pc:picChg chg="del">
          <ac:chgData name="신 도현" userId="2ed1ef2876d933b1" providerId="Windows Live" clId="Web-{06A8AC1E-24F3-49DF-9262-80C79982900B}" dt="2021-07-29T12:21:50.237" v="1974"/>
          <ac:picMkLst>
            <pc:docMk/>
            <pc:sldMk cId="2505384158" sldId="274"/>
            <ac:picMk id="4" creationId="{22382ED5-DE62-411A-8567-DBEC9F9D2550}"/>
          </ac:picMkLst>
        </pc:picChg>
        <pc:picChg chg="add del mod">
          <ac:chgData name="신 도현" userId="2ed1ef2876d933b1" providerId="Windows Live" clId="Web-{06A8AC1E-24F3-49DF-9262-80C79982900B}" dt="2021-07-29T12:39:55.285" v="2445"/>
          <ac:picMkLst>
            <pc:docMk/>
            <pc:sldMk cId="2505384158" sldId="274"/>
            <ac:picMk id="7" creationId="{E2A22A96-B1F3-428A-8C75-3F03C3B33439}"/>
          </ac:picMkLst>
        </pc:picChg>
        <pc:picChg chg="add mod ord">
          <ac:chgData name="신 도현" userId="2ed1ef2876d933b1" providerId="Windows Live" clId="Web-{06A8AC1E-24F3-49DF-9262-80C79982900B}" dt="2021-07-29T12:40:15.442" v="2454" actId="1076"/>
          <ac:picMkLst>
            <pc:docMk/>
            <pc:sldMk cId="2505384158" sldId="274"/>
            <ac:picMk id="17" creationId="{BABAD901-0272-4ACD-A97D-19C5642C1B6E}"/>
          </ac:picMkLst>
        </pc:picChg>
        <pc:cxnChg chg="add mod">
          <ac:chgData name="신 도현" userId="2ed1ef2876d933b1" providerId="Windows Live" clId="Web-{06A8AC1E-24F3-49DF-9262-80C79982900B}" dt="2021-07-29T12:33:07.675" v="2165" actId="14100"/>
          <ac:cxnSpMkLst>
            <pc:docMk/>
            <pc:sldMk cId="2505384158" sldId="274"/>
            <ac:cxnSpMk id="11" creationId="{70C8C7A7-A5D2-4E04-A18E-7D57FA921E43}"/>
          </ac:cxnSpMkLst>
        </pc:cxnChg>
        <pc:cxnChg chg="add mod">
          <ac:chgData name="신 도현" userId="2ed1ef2876d933b1" providerId="Windows Live" clId="Web-{06A8AC1E-24F3-49DF-9262-80C79982900B}" dt="2021-07-29T12:33:41.097" v="2191" actId="1076"/>
          <ac:cxnSpMkLst>
            <pc:docMk/>
            <pc:sldMk cId="2505384158" sldId="274"/>
            <ac:cxnSpMk id="20" creationId="{54DE5BB8-4C6F-4BBD-93B0-1791F0480E7D}"/>
          </ac:cxnSpMkLst>
        </pc:cxnChg>
        <pc:cxnChg chg="add del mod">
          <ac:chgData name="신 도현" userId="2ed1ef2876d933b1" providerId="Windows Live" clId="Web-{06A8AC1E-24F3-49DF-9262-80C79982900B}" dt="2021-07-29T12:33:38.363" v="2190"/>
          <ac:cxnSpMkLst>
            <pc:docMk/>
            <pc:sldMk cId="2505384158" sldId="274"/>
            <ac:cxnSpMk id="21" creationId="{8785A9D1-7676-465C-BC16-74ADA26B3868}"/>
          </ac:cxnSpMkLst>
        </pc:cxnChg>
      </pc:sldChg>
      <pc:sldChg chg="addSp delSp modSp add replId">
        <pc:chgData name="신 도현" userId="2ed1ef2876d933b1" providerId="Windows Live" clId="Web-{06A8AC1E-24F3-49DF-9262-80C79982900B}" dt="2021-07-29T12:46:27.869" v="2646"/>
        <pc:sldMkLst>
          <pc:docMk/>
          <pc:sldMk cId="4202840133" sldId="275"/>
        </pc:sldMkLst>
        <pc:spChg chg="add del">
          <ac:chgData name="신 도현" userId="2ed1ef2876d933b1" providerId="Windows Live" clId="Web-{06A8AC1E-24F3-49DF-9262-80C79982900B}" dt="2021-07-29T12:40:38.957" v="2469"/>
          <ac:spMkLst>
            <pc:docMk/>
            <pc:sldMk cId="4202840133" sldId="275"/>
            <ac:spMk id="3" creationId="{7CD367B0-64DC-4E34-9C18-9833CC1B801E}"/>
          </ac:spMkLst>
        </pc:spChg>
        <pc:spChg chg="add mod">
          <ac:chgData name="신 도현" userId="2ed1ef2876d933b1" providerId="Windows Live" clId="Web-{06A8AC1E-24F3-49DF-9262-80C79982900B}" dt="2021-07-29T12:46:12.525" v="2643" actId="1076"/>
          <ac:spMkLst>
            <pc:docMk/>
            <pc:sldMk cId="4202840133" sldId="275"/>
            <ac:spMk id="7" creationId="{EEFBC293-AE57-494C-BC5C-EB14DD0D6275}"/>
          </ac:spMkLst>
        </pc:spChg>
        <pc:spChg chg="del">
          <ac:chgData name="신 도현" userId="2ed1ef2876d933b1" providerId="Windows Live" clId="Web-{06A8AC1E-24F3-49DF-9262-80C79982900B}" dt="2021-07-29T12:40:27.676" v="2460"/>
          <ac:spMkLst>
            <pc:docMk/>
            <pc:sldMk cId="4202840133" sldId="275"/>
            <ac:spMk id="8" creationId="{9C81A82C-FE85-487D-ADB6-B7BAFBBE4DFE}"/>
          </ac:spMkLst>
        </pc:spChg>
        <pc:spChg chg="del">
          <ac:chgData name="신 도현" userId="2ed1ef2876d933b1" providerId="Windows Live" clId="Web-{06A8AC1E-24F3-49DF-9262-80C79982900B}" dt="2021-07-29T12:40:30.145" v="2463"/>
          <ac:spMkLst>
            <pc:docMk/>
            <pc:sldMk cId="4202840133" sldId="275"/>
            <ac:spMk id="9" creationId="{51AC762A-4ECA-492D-81E3-6392D23E3B7A}"/>
          </ac:spMkLst>
        </pc:spChg>
        <pc:spChg chg="add mod ord">
          <ac:chgData name="신 도현" userId="2ed1ef2876d933b1" providerId="Windows Live" clId="Web-{06A8AC1E-24F3-49DF-9262-80C79982900B}" dt="2021-07-29T12:43:14.739" v="2540"/>
          <ac:spMkLst>
            <pc:docMk/>
            <pc:sldMk cId="4202840133" sldId="275"/>
            <ac:spMk id="12" creationId="{B804D394-0B1C-4E78-8BEC-2DAB703A4562}"/>
          </ac:spMkLst>
        </pc:spChg>
        <pc:spChg chg="add mod">
          <ac:chgData name="신 도현" userId="2ed1ef2876d933b1" providerId="Windows Live" clId="Web-{06A8AC1E-24F3-49DF-9262-80C79982900B}" dt="2021-07-29T12:45:14.525" v="2631" actId="14100"/>
          <ac:spMkLst>
            <pc:docMk/>
            <pc:sldMk cId="4202840133" sldId="275"/>
            <ac:spMk id="14" creationId="{82463D8E-C0F5-40F3-991A-DEDE0A5BF35F}"/>
          </ac:spMkLst>
        </pc:spChg>
        <pc:spChg chg="del">
          <ac:chgData name="신 도현" userId="2ed1ef2876d933b1" providerId="Windows Live" clId="Web-{06A8AC1E-24F3-49DF-9262-80C79982900B}" dt="2021-07-29T12:40:26.270" v="2458"/>
          <ac:spMkLst>
            <pc:docMk/>
            <pc:sldMk cId="4202840133" sldId="275"/>
            <ac:spMk id="18" creationId="{BA140AC3-3811-461A-A7F7-836DEC103FA1}"/>
          </ac:spMkLst>
        </pc:spChg>
        <pc:spChg chg="del">
          <ac:chgData name="신 도현" userId="2ed1ef2876d933b1" providerId="Windows Live" clId="Web-{06A8AC1E-24F3-49DF-9262-80C79982900B}" dt="2021-07-29T12:40:26.910" v="2459"/>
          <ac:spMkLst>
            <pc:docMk/>
            <pc:sldMk cId="4202840133" sldId="275"/>
            <ac:spMk id="19" creationId="{E6402500-4691-41D3-A6D6-B47A730EBA72}"/>
          </ac:spMkLst>
        </pc:spChg>
        <pc:spChg chg="add mod">
          <ac:chgData name="신 도현" userId="2ed1ef2876d933b1" providerId="Windows Live" clId="Web-{06A8AC1E-24F3-49DF-9262-80C79982900B}" dt="2021-07-29T12:43:17.708" v="2541" actId="14100"/>
          <ac:spMkLst>
            <pc:docMk/>
            <pc:sldMk cId="4202840133" sldId="275"/>
            <ac:spMk id="61" creationId="{FF487A3F-7AED-4DB3-B1C4-89FDB229D3AB}"/>
          </ac:spMkLst>
        </pc:spChg>
        <pc:spChg chg="add del mod">
          <ac:chgData name="신 도현" userId="2ed1ef2876d933b1" providerId="Windows Live" clId="Web-{06A8AC1E-24F3-49DF-9262-80C79982900B}" dt="2021-07-29T12:46:27.869" v="2646"/>
          <ac:spMkLst>
            <pc:docMk/>
            <pc:sldMk cId="4202840133" sldId="275"/>
            <ac:spMk id="62" creationId="{73DB02FB-6B09-4963-ADC3-7066380B207D}"/>
          </ac:spMkLst>
        </pc:spChg>
        <pc:grpChg chg="add">
          <ac:chgData name="신 도현" userId="2ed1ef2876d933b1" providerId="Windows Live" clId="Web-{06A8AC1E-24F3-49DF-9262-80C79982900B}" dt="2021-07-29T12:40:36.082" v="2465"/>
          <ac:grpSpMkLst>
            <pc:docMk/>
            <pc:sldMk cId="4202840133" sldId="275"/>
            <ac:grpSpMk id="4" creationId="{7FDF050D-40B3-4DC5-B070-A9957EA9C585}"/>
          </ac:grpSpMkLst>
        </pc:grpChg>
        <pc:picChg chg="del">
          <ac:chgData name="신 도현" userId="2ed1ef2876d933b1" providerId="Windows Live" clId="Web-{06A8AC1E-24F3-49DF-9262-80C79982900B}" dt="2021-07-29T12:40:25.192" v="2457"/>
          <ac:picMkLst>
            <pc:docMk/>
            <pc:sldMk cId="4202840133" sldId="275"/>
            <ac:picMk id="17" creationId="{BABAD901-0272-4ACD-A97D-19C5642C1B6E}"/>
          </ac:picMkLst>
        </pc:picChg>
        <pc:cxnChg chg="del">
          <ac:chgData name="신 도현" userId="2ed1ef2876d933b1" providerId="Windows Live" clId="Web-{06A8AC1E-24F3-49DF-9262-80C79982900B}" dt="2021-07-29T12:40:28.442" v="2462"/>
          <ac:cxnSpMkLst>
            <pc:docMk/>
            <pc:sldMk cId="4202840133" sldId="275"/>
            <ac:cxnSpMk id="11" creationId="{70C8C7A7-A5D2-4E04-A18E-7D57FA921E43}"/>
          </ac:cxnSpMkLst>
        </pc:cxnChg>
        <pc:cxnChg chg="del">
          <ac:chgData name="신 도현" userId="2ed1ef2876d933b1" providerId="Windows Live" clId="Web-{06A8AC1E-24F3-49DF-9262-80C79982900B}" dt="2021-07-29T12:40:27.988" v="2461"/>
          <ac:cxnSpMkLst>
            <pc:docMk/>
            <pc:sldMk cId="4202840133" sldId="275"/>
            <ac:cxnSpMk id="20" creationId="{54DE5BB8-4C6F-4BBD-93B0-1791F0480E7D}"/>
          </ac:cxnSpMkLst>
        </pc:cxnChg>
      </pc:sldChg>
      <pc:sldChg chg="delSp modSp add replId">
        <pc:chgData name="신 도현" userId="2ed1ef2876d933b1" providerId="Windows Live" clId="Web-{06A8AC1E-24F3-49DF-9262-80C79982900B}" dt="2021-07-29T12:49:30.322" v="2688" actId="14100"/>
        <pc:sldMkLst>
          <pc:docMk/>
          <pc:sldMk cId="4122433840" sldId="276"/>
        </pc:sldMkLst>
        <pc:spChg chg="del">
          <ac:chgData name="신 도현" userId="2ed1ef2876d933b1" providerId="Windows Live" clId="Web-{06A8AC1E-24F3-49DF-9262-80C79982900B}" dt="2021-07-29T12:47:47.900" v="2662"/>
          <ac:spMkLst>
            <pc:docMk/>
            <pc:sldMk cId="4122433840" sldId="276"/>
            <ac:spMk id="2" creationId="{5E8F8EA3-18B1-4E13-B6F5-BBCF8B3D34B1}"/>
          </ac:spMkLst>
        </pc:spChg>
        <pc:spChg chg="mod">
          <ac:chgData name="신 도현" userId="2ed1ef2876d933b1" providerId="Windows Live" clId="Web-{06A8AC1E-24F3-49DF-9262-80C79982900B}" dt="2021-07-29T12:49:30.322" v="2688" actId="14100"/>
          <ac:spMkLst>
            <pc:docMk/>
            <pc:sldMk cId="4122433840" sldId="276"/>
            <ac:spMk id="5" creationId="{25A5DB54-9069-4AD1-A72E-4BDB68826E31}"/>
          </ac:spMkLst>
        </pc:spChg>
        <pc:spChg chg="del">
          <ac:chgData name="신 도현" userId="2ed1ef2876d933b1" providerId="Windows Live" clId="Web-{06A8AC1E-24F3-49DF-9262-80C79982900B}" dt="2021-07-29T12:47:47.900" v="2660"/>
          <ac:spMkLst>
            <pc:docMk/>
            <pc:sldMk cId="4122433840" sldId="276"/>
            <ac:spMk id="7" creationId="{EEFBC293-AE57-494C-BC5C-EB14DD0D6275}"/>
          </ac:spMkLst>
        </pc:spChg>
        <pc:spChg chg="del">
          <ac:chgData name="신 도현" userId="2ed1ef2876d933b1" providerId="Windows Live" clId="Web-{06A8AC1E-24F3-49DF-9262-80C79982900B}" dt="2021-07-29T12:47:47.900" v="2657"/>
          <ac:spMkLst>
            <pc:docMk/>
            <pc:sldMk cId="4122433840" sldId="276"/>
            <ac:spMk id="12" creationId="{B804D394-0B1C-4E78-8BEC-2DAB703A4562}"/>
          </ac:spMkLst>
        </pc:spChg>
        <pc:spChg chg="del">
          <ac:chgData name="신 도현" userId="2ed1ef2876d933b1" providerId="Windows Live" clId="Web-{06A8AC1E-24F3-49DF-9262-80C79982900B}" dt="2021-07-29T12:47:47.900" v="2659"/>
          <ac:spMkLst>
            <pc:docMk/>
            <pc:sldMk cId="4122433840" sldId="276"/>
            <ac:spMk id="14" creationId="{82463D8E-C0F5-40F3-991A-DEDE0A5BF35F}"/>
          </ac:spMkLst>
        </pc:spChg>
        <pc:spChg chg="del">
          <ac:chgData name="신 도현" userId="2ed1ef2876d933b1" providerId="Windows Live" clId="Web-{06A8AC1E-24F3-49DF-9262-80C79982900B}" dt="2021-07-29T12:47:47.900" v="2658"/>
          <ac:spMkLst>
            <pc:docMk/>
            <pc:sldMk cId="4122433840" sldId="276"/>
            <ac:spMk id="61" creationId="{FF487A3F-7AED-4DB3-B1C4-89FDB229D3AB}"/>
          </ac:spMkLst>
        </pc:spChg>
        <pc:grpChg chg="del">
          <ac:chgData name="신 도현" userId="2ed1ef2876d933b1" providerId="Windows Live" clId="Web-{06A8AC1E-24F3-49DF-9262-80C79982900B}" dt="2021-07-29T12:47:47.900" v="2661"/>
          <ac:grpSpMkLst>
            <pc:docMk/>
            <pc:sldMk cId="4122433840" sldId="276"/>
            <ac:grpSpMk id="4" creationId="{7FDF050D-40B3-4DC5-B070-A9957EA9C585}"/>
          </ac:grpSpMkLst>
        </pc:grpChg>
        <pc:cxnChg chg="mod">
          <ac:chgData name="신 도현" userId="2ed1ef2876d933b1" providerId="Windows Live" clId="Web-{06A8AC1E-24F3-49DF-9262-80C79982900B}" dt="2021-07-29T12:49:30.322" v="2688" actId="14100"/>
          <ac:cxnSpMkLst>
            <pc:docMk/>
            <pc:sldMk cId="4122433840" sldId="276"/>
            <ac:cxnSpMk id="6" creationId="{C1E53E15-27DD-433A-B6C9-36AF223C1C04}"/>
          </ac:cxnSpMkLst>
        </pc:cxnChg>
        <pc:cxnChg chg="mod">
          <ac:chgData name="신 도현" userId="2ed1ef2876d933b1" providerId="Windows Live" clId="Web-{06A8AC1E-24F3-49DF-9262-80C79982900B}" dt="2021-07-29T12:47:47.900" v="2661"/>
          <ac:cxnSpMkLst>
            <pc:docMk/>
            <pc:sldMk cId="4122433840" sldId="276"/>
            <ac:cxnSpMk id="31" creationId="{4D543284-C056-4676-A63E-4D697957CF8F}"/>
          </ac:cxnSpMkLst>
        </pc:cxnChg>
        <pc:cxnChg chg="mod">
          <ac:chgData name="신 도현" userId="2ed1ef2876d933b1" providerId="Windows Live" clId="Web-{06A8AC1E-24F3-49DF-9262-80C79982900B}" dt="2021-07-29T12:47:47.900" v="2661"/>
          <ac:cxnSpMkLst>
            <pc:docMk/>
            <pc:sldMk cId="4122433840" sldId="276"/>
            <ac:cxnSpMk id="42" creationId="{1BBF49A0-ADB9-431B-B30D-D2383CB53131}"/>
          </ac:cxnSpMkLst>
        </pc:cxnChg>
        <pc:cxnChg chg="mod">
          <ac:chgData name="신 도현" userId="2ed1ef2876d933b1" providerId="Windows Live" clId="Web-{06A8AC1E-24F3-49DF-9262-80C79982900B}" dt="2021-07-29T12:47:47.900" v="2661"/>
          <ac:cxnSpMkLst>
            <pc:docMk/>
            <pc:sldMk cId="4122433840" sldId="276"/>
            <ac:cxnSpMk id="44" creationId="{257F71F5-99FE-4EB8-8095-C1EB23725341}"/>
          </ac:cxnSpMkLst>
        </pc:cxnChg>
      </pc:sldChg>
      <pc:sldMasterChg chg="add addSldLayout">
        <pc:chgData name="신 도현" userId="2ed1ef2876d933b1" providerId="Windows Live" clId="Web-{06A8AC1E-24F3-49DF-9262-80C79982900B}" dt="2021-07-29T09:18:19.651" v="17"/>
        <pc:sldMasterMkLst>
          <pc:docMk/>
          <pc:sldMasterMk cId="1397759613" sldId="2147483753"/>
        </pc:sldMasterMkLst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899767792" sldId="2147483754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75824099" sldId="2147483755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3510551770" sldId="2147483756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099264910" sldId="2147483757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3688353920" sldId="2147483758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3639438712" sldId="2147483759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117125488" sldId="2147483760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1488402799" sldId="2147483761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507408241" sldId="2147483762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476606490" sldId="2147483763"/>
          </pc:sldLayoutMkLst>
        </pc:sldLayoutChg>
        <pc:sldLayoutChg chg="add">
          <pc:chgData name="신 도현" userId="2ed1ef2876d933b1" providerId="Windows Live" clId="Web-{06A8AC1E-24F3-49DF-9262-80C79982900B}" dt="2021-07-29T09:18:19.651" v="17"/>
          <pc:sldLayoutMkLst>
            <pc:docMk/>
            <pc:sldMasterMk cId="1397759613" sldId="2147483753"/>
            <pc:sldLayoutMk cId="2890845694" sldId="2147483764"/>
          </pc:sldLayoutMkLst>
        </pc:sldLayoutChg>
      </pc:sldMasterChg>
    </pc:docChg>
  </pc:docChgLst>
  <pc:docChgLst>
    <pc:chgData name="신 도현" userId="2ed1ef2876d933b1" providerId="Windows Live" clId="Web-{D4A3514E-A94A-4392-A5AB-4246E48E0F19}"/>
    <pc:docChg chg="modSld">
      <pc:chgData name="신 도현" userId="2ed1ef2876d933b1" providerId="Windows Live" clId="Web-{D4A3514E-A94A-4392-A5AB-4246E48E0F19}" dt="2021-07-31T06:53:21.220" v="16"/>
      <pc:docMkLst>
        <pc:docMk/>
      </pc:docMkLst>
      <pc:sldChg chg="addSp modSp">
        <pc:chgData name="신 도현" userId="2ed1ef2876d933b1" providerId="Windows Live" clId="Web-{D4A3514E-A94A-4392-A5AB-4246E48E0F19}" dt="2021-07-31T06:53:21.220" v="16"/>
        <pc:sldMkLst>
          <pc:docMk/>
          <pc:sldMk cId="4122433840" sldId="276"/>
        </pc:sldMkLst>
        <pc:spChg chg="add">
          <ac:chgData name="신 도현" userId="2ed1ef2876d933b1" providerId="Windows Live" clId="Web-{D4A3514E-A94A-4392-A5AB-4246E48E0F19}" dt="2021-07-31T06:52:50.517" v="4"/>
          <ac:spMkLst>
            <pc:docMk/>
            <pc:sldMk cId="4122433840" sldId="276"/>
            <ac:spMk id="3" creationId="{5B2F0DC7-7AA4-4B01-8966-BBEB4F11D949}"/>
          </ac:spMkLst>
        </pc:spChg>
        <pc:spChg chg="add">
          <ac:chgData name="신 도현" userId="2ed1ef2876d933b1" providerId="Windows Live" clId="Web-{D4A3514E-A94A-4392-A5AB-4246E48E0F19}" dt="2021-07-31T06:52:58.829" v="6"/>
          <ac:spMkLst>
            <pc:docMk/>
            <pc:sldMk cId="4122433840" sldId="276"/>
            <ac:spMk id="4" creationId="{00264110-9635-4787-9160-6DBA378BC0A7}"/>
          </ac:spMkLst>
        </pc:spChg>
        <pc:spChg chg="add">
          <ac:chgData name="신 도현" userId="2ed1ef2876d933b1" providerId="Windows Live" clId="Web-{D4A3514E-A94A-4392-A5AB-4246E48E0F19}" dt="2021-07-31T06:52:59.845" v="7"/>
          <ac:spMkLst>
            <pc:docMk/>
            <pc:sldMk cId="4122433840" sldId="276"/>
            <ac:spMk id="7" creationId="{B6BBE8F9-E294-48AC-9AAA-942C8640F5A7}"/>
          </ac:spMkLst>
        </pc:spChg>
        <pc:spChg chg="add">
          <ac:chgData name="신 도현" userId="2ed1ef2876d933b1" providerId="Windows Live" clId="Web-{D4A3514E-A94A-4392-A5AB-4246E48E0F19}" dt="2021-07-31T06:53:04.111" v="9"/>
          <ac:spMkLst>
            <pc:docMk/>
            <pc:sldMk cId="4122433840" sldId="276"/>
            <ac:spMk id="8" creationId="{64BDBF54-1624-412E-AFC9-0464686939E6}"/>
          </ac:spMkLst>
        </pc:spChg>
        <pc:spChg chg="add">
          <ac:chgData name="신 도현" userId="2ed1ef2876d933b1" providerId="Windows Live" clId="Web-{D4A3514E-A94A-4392-A5AB-4246E48E0F19}" dt="2021-07-31T06:53:10.080" v="10"/>
          <ac:spMkLst>
            <pc:docMk/>
            <pc:sldMk cId="4122433840" sldId="276"/>
            <ac:spMk id="9" creationId="{37F85F3C-2568-45D2-9A6E-7B8C047589A6}"/>
          </ac:spMkLst>
        </pc:spChg>
        <pc:spChg chg="add">
          <ac:chgData name="신 도현" userId="2ed1ef2876d933b1" providerId="Windows Live" clId="Web-{D4A3514E-A94A-4392-A5AB-4246E48E0F19}" dt="2021-07-31T06:53:10.751" v="11"/>
          <ac:spMkLst>
            <pc:docMk/>
            <pc:sldMk cId="4122433840" sldId="276"/>
            <ac:spMk id="11" creationId="{5F846977-6252-408F-A901-8E00F6FB80CA}"/>
          </ac:spMkLst>
        </pc:spChg>
        <pc:spChg chg="add">
          <ac:chgData name="신 도현" userId="2ed1ef2876d933b1" providerId="Windows Live" clId="Web-{D4A3514E-A94A-4392-A5AB-4246E48E0F19}" dt="2021-07-31T06:53:19.049" v="14"/>
          <ac:spMkLst>
            <pc:docMk/>
            <pc:sldMk cId="4122433840" sldId="276"/>
            <ac:spMk id="12" creationId="{A87BD174-118E-428B-9DF3-50AEED2C7A8B}"/>
          </ac:spMkLst>
        </pc:spChg>
        <pc:spChg chg="add">
          <ac:chgData name="신 도현" userId="2ed1ef2876d933b1" providerId="Windows Live" clId="Web-{D4A3514E-A94A-4392-A5AB-4246E48E0F19}" dt="2021-07-31T06:53:20.611" v="15"/>
          <ac:spMkLst>
            <pc:docMk/>
            <pc:sldMk cId="4122433840" sldId="276"/>
            <ac:spMk id="13" creationId="{11B12B5E-C958-48DE-BFDA-7710616B8B63}"/>
          </ac:spMkLst>
        </pc:spChg>
        <pc:spChg chg="add">
          <ac:chgData name="신 도현" userId="2ed1ef2876d933b1" providerId="Windows Live" clId="Web-{D4A3514E-A94A-4392-A5AB-4246E48E0F19}" dt="2021-07-31T06:53:21.220" v="16"/>
          <ac:spMkLst>
            <pc:docMk/>
            <pc:sldMk cId="4122433840" sldId="276"/>
            <ac:spMk id="14" creationId="{75BB8570-EB40-4CB4-BCD1-256A2F676547}"/>
          </ac:spMkLst>
        </pc:spChg>
        <pc:picChg chg="add mod">
          <ac:chgData name="신 도현" userId="2ed1ef2876d933b1" providerId="Windows Live" clId="Web-{D4A3514E-A94A-4392-A5AB-4246E48E0F19}" dt="2021-07-31T06:53:15.283" v="13" actId="1076"/>
          <ac:picMkLst>
            <pc:docMk/>
            <pc:sldMk cId="4122433840" sldId="276"/>
            <ac:picMk id="2" creationId="{35D6EA2E-BB94-4E90-9491-AA43532C7B20}"/>
          </ac:picMkLst>
        </pc:picChg>
      </pc:sldChg>
    </pc:docChg>
  </pc:docChgLst>
  <pc:docChgLst>
    <pc:chgData name="신 도현" userId="2ed1ef2876d933b1" providerId="Windows Live" clId="Web-{579EA915-A143-4BF9-BA50-728287CEFFED}"/>
    <pc:docChg chg="modSld">
      <pc:chgData name="신 도현" userId="2ed1ef2876d933b1" providerId="Windows Live" clId="Web-{579EA915-A143-4BF9-BA50-728287CEFFED}" dt="2021-08-13T07:05:18.930" v="1" actId="20577"/>
      <pc:docMkLst>
        <pc:docMk/>
      </pc:docMkLst>
      <pc:sldChg chg="modSp">
        <pc:chgData name="신 도현" userId="2ed1ef2876d933b1" providerId="Windows Live" clId="Web-{579EA915-A143-4BF9-BA50-728287CEFFED}" dt="2021-08-13T07:05:18.930" v="1" actId="20577"/>
        <pc:sldMkLst>
          <pc:docMk/>
          <pc:sldMk cId="2505384158" sldId="274"/>
        </pc:sldMkLst>
        <pc:spChg chg="mod">
          <ac:chgData name="신 도현" userId="2ed1ef2876d933b1" providerId="Windows Live" clId="Web-{579EA915-A143-4BF9-BA50-728287CEFFED}" dt="2021-08-13T07:05:18.930" v="1" actId="20577"/>
          <ac:spMkLst>
            <pc:docMk/>
            <pc:sldMk cId="2505384158" sldId="274"/>
            <ac:spMk id="9" creationId="{51AC762A-4ECA-492D-81E3-6392D23E3B7A}"/>
          </ac:spMkLst>
        </pc:spChg>
      </pc:sldChg>
    </pc:docChg>
  </pc:docChgLst>
  <pc:docChgLst>
    <pc:chgData name="신 도현" userId="2ed1ef2876d933b1" providerId="Windows Live" clId="Web-{F4636944-263C-4BB0-B1D9-68F6C0693750}"/>
    <pc:docChg chg="modSld">
      <pc:chgData name="신 도현" userId="2ed1ef2876d933b1" providerId="Windows Live" clId="Web-{F4636944-263C-4BB0-B1D9-68F6C0693750}" dt="2021-11-29T08:08:48.978" v="5" actId="1076"/>
      <pc:docMkLst>
        <pc:docMk/>
      </pc:docMkLst>
      <pc:sldChg chg="modSp">
        <pc:chgData name="신 도현" userId="2ed1ef2876d933b1" providerId="Windows Live" clId="Web-{F4636944-263C-4BB0-B1D9-68F6C0693750}" dt="2021-11-29T08:08:48.978" v="5" actId="1076"/>
        <pc:sldMkLst>
          <pc:docMk/>
          <pc:sldMk cId="3434883157" sldId="264"/>
        </pc:sldMkLst>
        <pc:spChg chg="mod">
          <ac:chgData name="신 도현" userId="2ed1ef2876d933b1" providerId="Windows Live" clId="Web-{F4636944-263C-4BB0-B1D9-68F6C0693750}" dt="2021-11-29T08:08:48.978" v="5" actId="1076"/>
          <ac:spMkLst>
            <pc:docMk/>
            <pc:sldMk cId="3434883157" sldId="264"/>
            <ac:spMk id="3" creationId="{5BFBE71E-7832-47E1-A368-762A262C7E4F}"/>
          </ac:spMkLst>
        </pc:spChg>
        <pc:grpChg chg="mod">
          <ac:chgData name="신 도현" userId="2ed1ef2876d933b1" providerId="Windows Live" clId="Web-{F4636944-263C-4BB0-B1D9-68F6C0693750}" dt="2021-11-29T08:08:43.134" v="3" actId="1076"/>
          <ac:grpSpMkLst>
            <pc:docMk/>
            <pc:sldMk cId="3434883157" sldId="264"/>
            <ac:grpSpMk id="8" creationId="{8750954C-548B-4F1E-84AD-2E5410854686}"/>
          </ac:grpSpMkLst>
        </pc:grpChg>
      </pc:sldChg>
    </pc:docChg>
  </pc:docChgLst>
  <pc:docChgLst>
    <pc:chgData name="신 도현" userId="2ed1ef2876d933b1" providerId="Windows Live" clId="Web-{95A05A14-8B78-4C5E-B941-5979D4D6255A}"/>
    <pc:docChg chg="addSld delSld modSld sldOrd">
      <pc:chgData name="신 도현" userId="2ed1ef2876d933b1" providerId="Windows Live" clId="Web-{95A05A14-8B78-4C5E-B941-5979D4D6255A}" dt="2021-07-31T08:23:14.795" v="1382"/>
      <pc:docMkLst>
        <pc:docMk/>
      </pc:docMkLst>
      <pc:sldChg chg="addSp delSp modSp del">
        <pc:chgData name="신 도현" userId="2ed1ef2876d933b1" providerId="Windows Live" clId="Web-{95A05A14-8B78-4C5E-B941-5979D4D6255A}" dt="2021-07-31T08:23:14.795" v="1382"/>
        <pc:sldMkLst>
          <pc:docMk/>
          <pc:sldMk cId="4122433840" sldId="276"/>
        </pc:sldMkLst>
        <pc:spChg chg="del">
          <ac:chgData name="신 도현" userId="2ed1ef2876d933b1" providerId="Windows Live" clId="Web-{95A05A14-8B78-4C5E-B941-5979D4D6255A}" dt="2021-07-31T06:53:36.674" v="8"/>
          <ac:spMkLst>
            <pc:docMk/>
            <pc:sldMk cId="4122433840" sldId="276"/>
            <ac:spMk id="3" creationId="{5B2F0DC7-7AA4-4B01-8966-BBEB4F11D949}"/>
          </ac:spMkLst>
        </pc:spChg>
        <pc:spChg chg="del">
          <ac:chgData name="신 도현" userId="2ed1ef2876d933b1" providerId="Windows Live" clId="Web-{95A05A14-8B78-4C5E-B941-5979D4D6255A}" dt="2021-07-31T06:53:36.658" v="7"/>
          <ac:spMkLst>
            <pc:docMk/>
            <pc:sldMk cId="4122433840" sldId="276"/>
            <ac:spMk id="4" creationId="{00264110-9635-4787-9160-6DBA378BC0A7}"/>
          </ac:spMkLst>
        </pc:spChg>
        <pc:spChg chg="del">
          <ac:chgData name="신 도현" userId="2ed1ef2876d933b1" providerId="Windows Live" clId="Web-{95A05A14-8B78-4C5E-B941-5979D4D6255A}" dt="2021-07-31T06:53:36.658" v="6"/>
          <ac:spMkLst>
            <pc:docMk/>
            <pc:sldMk cId="4122433840" sldId="276"/>
            <ac:spMk id="7" creationId="{B6BBE8F9-E294-48AC-9AAA-942C8640F5A7}"/>
          </ac:spMkLst>
        </pc:spChg>
        <pc:spChg chg="del">
          <ac:chgData name="신 도현" userId="2ed1ef2876d933b1" providerId="Windows Live" clId="Web-{95A05A14-8B78-4C5E-B941-5979D4D6255A}" dt="2021-07-31T06:53:36.658" v="5"/>
          <ac:spMkLst>
            <pc:docMk/>
            <pc:sldMk cId="4122433840" sldId="276"/>
            <ac:spMk id="8" creationId="{64BDBF54-1624-412E-AFC9-0464686939E6}"/>
          </ac:spMkLst>
        </pc:spChg>
        <pc:spChg chg="del">
          <ac:chgData name="신 도현" userId="2ed1ef2876d933b1" providerId="Windows Live" clId="Web-{95A05A14-8B78-4C5E-B941-5979D4D6255A}" dt="2021-07-31T06:53:36.658" v="4"/>
          <ac:spMkLst>
            <pc:docMk/>
            <pc:sldMk cId="4122433840" sldId="276"/>
            <ac:spMk id="9" creationId="{37F85F3C-2568-45D2-9A6E-7B8C047589A6}"/>
          </ac:spMkLst>
        </pc:spChg>
        <pc:spChg chg="del">
          <ac:chgData name="신 도현" userId="2ed1ef2876d933b1" providerId="Windows Live" clId="Web-{95A05A14-8B78-4C5E-B941-5979D4D6255A}" dt="2021-07-31T06:53:36.658" v="3"/>
          <ac:spMkLst>
            <pc:docMk/>
            <pc:sldMk cId="4122433840" sldId="276"/>
            <ac:spMk id="11" creationId="{5F846977-6252-408F-A901-8E00F6FB80CA}"/>
          </ac:spMkLst>
        </pc:spChg>
        <pc:spChg chg="del">
          <ac:chgData name="신 도현" userId="2ed1ef2876d933b1" providerId="Windows Live" clId="Web-{95A05A14-8B78-4C5E-B941-5979D4D6255A}" dt="2021-07-31T06:53:36.658" v="2"/>
          <ac:spMkLst>
            <pc:docMk/>
            <pc:sldMk cId="4122433840" sldId="276"/>
            <ac:spMk id="12" creationId="{A87BD174-118E-428B-9DF3-50AEED2C7A8B}"/>
          </ac:spMkLst>
        </pc:spChg>
        <pc:spChg chg="del">
          <ac:chgData name="신 도현" userId="2ed1ef2876d933b1" providerId="Windows Live" clId="Web-{95A05A14-8B78-4C5E-B941-5979D4D6255A}" dt="2021-07-31T06:53:36.658" v="1"/>
          <ac:spMkLst>
            <pc:docMk/>
            <pc:sldMk cId="4122433840" sldId="276"/>
            <ac:spMk id="13" creationId="{11B12B5E-C958-48DE-BFDA-7710616B8B63}"/>
          </ac:spMkLst>
        </pc:spChg>
        <pc:spChg chg="del">
          <ac:chgData name="신 도현" userId="2ed1ef2876d933b1" providerId="Windows Live" clId="Web-{95A05A14-8B78-4C5E-B941-5979D4D6255A}" dt="2021-07-31T06:53:36.658" v="0"/>
          <ac:spMkLst>
            <pc:docMk/>
            <pc:sldMk cId="4122433840" sldId="276"/>
            <ac:spMk id="14" creationId="{75BB8570-EB40-4CB4-BCD1-256A2F676547}"/>
          </ac:spMkLst>
        </pc:spChg>
        <pc:spChg chg="add mod">
          <ac:chgData name="신 도현" userId="2ed1ef2876d933b1" providerId="Windows Live" clId="Web-{95A05A14-8B78-4C5E-B941-5979D4D6255A}" dt="2021-07-31T07:02:54.828" v="489" actId="1076"/>
          <ac:spMkLst>
            <pc:docMk/>
            <pc:sldMk cId="4122433840" sldId="276"/>
            <ac:spMk id="15" creationId="{5E844295-B891-4053-9C42-09273C4FD3BF}"/>
          </ac:spMkLst>
        </pc:spChg>
        <pc:spChg chg="add mod">
          <ac:chgData name="신 도현" userId="2ed1ef2876d933b1" providerId="Windows Live" clId="Web-{95A05A14-8B78-4C5E-B941-5979D4D6255A}" dt="2021-07-31T07:07:21.564" v="589" actId="20577"/>
          <ac:spMkLst>
            <pc:docMk/>
            <pc:sldMk cId="4122433840" sldId="276"/>
            <ac:spMk id="16" creationId="{B714A83B-026C-4846-BA5F-267FB2F9D2CE}"/>
          </ac:spMkLst>
        </pc:spChg>
      </pc:sldChg>
      <pc:sldChg chg="addSp delSp modSp add del replId">
        <pc:chgData name="신 도현" userId="2ed1ef2876d933b1" providerId="Windows Live" clId="Web-{95A05A14-8B78-4C5E-B941-5979D4D6255A}" dt="2021-07-31T08:23:14.795" v="1381"/>
        <pc:sldMkLst>
          <pc:docMk/>
          <pc:sldMk cId="3339149851" sldId="277"/>
        </pc:sldMkLst>
        <pc:spChg chg="add mod">
          <ac:chgData name="신 도현" userId="2ed1ef2876d933b1" providerId="Windows Live" clId="Web-{95A05A14-8B78-4C5E-B941-5979D4D6255A}" dt="2021-07-31T07:09:31.938" v="613" actId="1076"/>
          <ac:spMkLst>
            <pc:docMk/>
            <pc:sldMk cId="3339149851" sldId="277"/>
            <ac:spMk id="3" creationId="{2031E8EE-21F8-4438-B2BB-44A677820C53}"/>
          </ac:spMkLst>
        </pc:spChg>
        <pc:spChg chg="add mod">
          <ac:chgData name="신 도현" userId="2ed1ef2876d933b1" providerId="Windows Live" clId="Web-{95A05A14-8B78-4C5E-B941-5979D4D6255A}" dt="2021-07-31T07:21:11.994" v="667" actId="14100"/>
          <ac:spMkLst>
            <pc:docMk/>
            <pc:sldMk cId="3339149851" sldId="277"/>
            <ac:spMk id="9" creationId="{D96578FF-8D04-4704-8AB6-E57AA72304EC}"/>
          </ac:spMkLst>
        </pc:spChg>
        <pc:spChg chg="add mod">
          <ac:chgData name="신 도현" userId="2ed1ef2876d933b1" providerId="Windows Live" clId="Web-{95A05A14-8B78-4C5E-B941-5979D4D6255A}" dt="2021-07-31T07:21:01.885" v="664" actId="14100"/>
          <ac:spMkLst>
            <pc:docMk/>
            <pc:sldMk cId="3339149851" sldId="277"/>
            <ac:spMk id="11" creationId="{FEF6321F-824C-4FAE-85AB-B4A567DB2FCB}"/>
          </ac:spMkLst>
        </pc:spChg>
        <pc:spChg chg="del">
          <ac:chgData name="신 도현" userId="2ed1ef2876d933b1" providerId="Windows Live" clId="Web-{95A05A14-8B78-4C5E-B941-5979D4D6255A}" dt="2021-07-31T07:07:38.221" v="593"/>
          <ac:spMkLst>
            <pc:docMk/>
            <pc:sldMk cId="3339149851" sldId="277"/>
            <ac:spMk id="15" creationId="{5E844295-B891-4053-9C42-09273C4FD3BF}"/>
          </ac:spMkLst>
        </pc:spChg>
        <pc:spChg chg="del">
          <ac:chgData name="신 도현" userId="2ed1ef2876d933b1" providerId="Windows Live" clId="Web-{95A05A14-8B78-4C5E-B941-5979D4D6255A}" dt="2021-07-31T07:07:34.971" v="591"/>
          <ac:spMkLst>
            <pc:docMk/>
            <pc:sldMk cId="3339149851" sldId="277"/>
            <ac:spMk id="16" creationId="{B714A83B-026C-4846-BA5F-267FB2F9D2CE}"/>
          </ac:spMkLst>
        </pc:spChg>
        <pc:spChg chg="add mod">
          <ac:chgData name="신 도현" userId="2ed1ef2876d933b1" providerId="Windows Live" clId="Web-{95A05A14-8B78-4C5E-B941-5979D4D6255A}" dt="2021-07-31T07:21:19.807" v="671" actId="14100"/>
          <ac:spMkLst>
            <pc:docMk/>
            <pc:sldMk cId="3339149851" sldId="277"/>
            <ac:spMk id="17" creationId="{E7566C0D-4028-4850-8AAE-474FA64048E8}"/>
          </ac:spMkLst>
        </pc:spChg>
        <pc:spChg chg="add mod">
          <ac:chgData name="신 도현" userId="2ed1ef2876d933b1" providerId="Windows Live" clId="Web-{95A05A14-8B78-4C5E-B941-5979D4D6255A}" dt="2021-07-31T07:21:34.885" v="692" actId="20577"/>
          <ac:spMkLst>
            <pc:docMk/>
            <pc:sldMk cId="3339149851" sldId="277"/>
            <ac:spMk id="18" creationId="{0BD4778E-901E-44A8-B987-7A134F710E6E}"/>
          </ac:spMkLst>
        </pc:spChg>
        <pc:picChg chg="del">
          <ac:chgData name="신 도현" userId="2ed1ef2876d933b1" providerId="Windows Live" clId="Web-{95A05A14-8B78-4C5E-B941-5979D4D6255A}" dt="2021-07-31T07:07:36.517" v="592"/>
          <ac:picMkLst>
            <pc:docMk/>
            <pc:sldMk cId="3339149851" sldId="277"/>
            <ac:picMk id="2" creationId="{35D6EA2E-BB94-4E90-9491-AA43532C7B20}"/>
          </ac:picMkLst>
        </pc:picChg>
        <pc:picChg chg="add mod">
          <ac:chgData name="신 도현" userId="2ed1ef2876d933b1" providerId="Windows Live" clId="Web-{95A05A14-8B78-4C5E-B941-5979D4D6255A}" dt="2021-07-31T07:19:38.776" v="618" actId="1076"/>
          <ac:picMkLst>
            <pc:docMk/>
            <pc:sldMk cId="3339149851" sldId="277"/>
            <ac:picMk id="4" creationId="{60C04B49-5554-4062-A4F2-09471FBEAA3E}"/>
          </ac:picMkLst>
        </pc:picChg>
        <pc:picChg chg="add mod">
          <ac:chgData name="신 도현" userId="2ed1ef2876d933b1" providerId="Windows Live" clId="Web-{95A05A14-8B78-4C5E-B941-5979D4D6255A}" dt="2021-07-31T07:20:14.104" v="622" actId="1076"/>
          <ac:picMkLst>
            <pc:docMk/>
            <pc:sldMk cId="3339149851" sldId="277"/>
            <ac:picMk id="7" creationId="{8B327EB9-22C8-48F7-8030-30A8AF5CBDE0}"/>
          </ac:picMkLst>
        </pc:picChg>
        <pc:picChg chg="add del mod">
          <ac:chgData name="신 도현" userId="2ed1ef2876d933b1" providerId="Windows Live" clId="Web-{95A05A14-8B78-4C5E-B941-5979D4D6255A}" dt="2021-07-31T07:23:11.259" v="698"/>
          <ac:picMkLst>
            <pc:docMk/>
            <pc:sldMk cId="3339149851" sldId="277"/>
            <ac:picMk id="13" creationId="{6EE76239-C6D4-4F96-84C8-91142A8B639B}"/>
          </ac:picMkLst>
        </pc:picChg>
      </pc:sldChg>
      <pc:sldChg chg="addSp modSp add del replId">
        <pc:chgData name="신 도현" userId="2ed1ef2876d933b1" providerId="Windows Live" clId="Web-{95A05A14-8B78-4C5E-B941-5979D4D6255A}" dt="2021-07-31T08:23:14.795" v="1380"/>
        <pc:sldMkLst>
          <pc:docMk/>
          <pc:sldMk cId="1204184474" sldId="278"/>
        </pc:sldMkLst>
        <pc:spChg chg="add mod">
          <ac:chgData name="신 도현" userId="2ed1ef2876d933b1" providerId="Windows Live" clId="Web-{95A05A14-8B78-4C5E-B941-5979D4D6255A}" dt="2021-07-31T07:26:57.538" v="796" actId="1076"/>
          <ac:spMkLst>
            <pc:docMk/>
            <pc:sldMk cId="1204184474" sldId="278"/>
            <ac:spMk id="2" creationId="{3822700B-AF34-49C5-970F-6B15E33CA76C}"/>
          </ac:spMkLst>
        </pc:spChg>
        <pc:spChg chg="add mod ord">
          <ac:chgData name="신 도현" userId="2ed1ef2876d933b1" providerId="Windows Live" clId="Web-{95A05A14-8B78-4C5E-B941-5979D4D6255A}" dt="2021-07-31T07:27:16.444" v="799" actId="14100"/>
          <ac:spMkLst>
            <pc:docMk/>
            <pc:sldMk cId="1204184474" sldId="278"/>
            <ac:spMk id="8" creationId="{A72C9D1A-2649-42A8-89A9-3B1FD623DB18}"/>
          </ac:spMkLst>
        </pc:spChg>
        <pc:grpChg chg="add mod">
          <ac:chgData name="신 도현" userId="2ed1ef2876d933b1" providerId="Windows Live" clId="Web-{95A05A14-8B78-4C5E-B941-5979D4D6255A}" dt="2021-07-31T07:27:27.491" v="801" actId="1076"/>
          <ac:grpSpMkLst>
            <pc:docMk/>
            <pc:sldMk cId="1204184474" sldId="278"/>
            <ac:grpSpMk id="12" creationId="{C7474E28-DF26-42A7-A5C8-2AB345C625DC}"/>
          </ac:grpSpMkLst>
        </pc:grpChg>
        <pc:picChg chg="mod ord">
          <ac:chgData name="신 도현" userId="2ed1ef2876d933b1" providerId="Windows Live" clId="Web-{95A05A14-8B78-4C5E-B941-5979D4D6255A}" dt="2021-07-31T07:27:02.429" v="797" actId="1076"/>
          <ac:picMkLst>
            <pc:docMk/>
            <pc:sldMk cId="1204184474" sldId="278"/>
            <ac:picMk id="13" creationId="{6EE76239-C6D4-4F96-84C8-91142A8B639B}"/>
          </ac:picMkLst>
        </pc:picChg>
      </pc:sldChg>
      <pc:sldChg chg="add del replId">
        <pc:chgData name="신 도현" userId="2ed1ef2876d933b1" providerId="Windows Live" clId="Web-{95A05A14-8B78-4C5E-B941-5979D4D6255A}" dt="2021-07-31T07:07:46.049" v="595"/>
        <pc:sldMkLst>
          <pc:docMk/>
          <pc:sldMk cId="2733929510" sldId="278"/>
        </pc:sldMkLst>
      </pc:sldChg>
      <pc:sldChg chg="addSp delSp modSp add del replId">
        <pc:chgData name="신 도현" userId="2ed1ef2876d933b1" providerId="Windows Live" clId="Web-{95A05A14-8B78-4C5E-B941-5979D4D6255A}" dt="2021-07-31T08:23:14.795" v="1379"/>
        <pc:sldMkLst>
          <pc:docMk/>
          <pc:sldMk cId="3954624692" sldId="279"/>
        </pc:sldMkLst>
        <pc:spChg chg="mod">
          <ac:chgData name="신 도현" userId="2ed1ef2876d933b1" providerId="Windows Live" clId="Web-{95A05A14-8B78-4C5E-B941-5979D4D6255A}" dt="2021-07-31T07:27:58.569" v="805" actId="20577"/>
          <ac:spMkLst>
            <pc:docMk/>
            <pc:sldMk cId="3954624692" sldId="279"/>
            <ac:spMk id="2" creationId="{3822700B-AF34-49C5-970F-6B15E33CA76C}"/>
          </ac:spMkLst>
        </pc:spChg>
        <pc:spChg chg="mod">
          <ac:chgData name="신 도현" userId="2ed1ef2876d933b1" providerId="Windows Live" clId="Web-{95A05A14-8B78-4C5E-B941-5979D4D6255A}" dt="2021-07-31T07:29:07.709" v="825" actId="14100"/>
          <ac:spMkLst>
            <pc:docMk/>
            <pc:sldMk cId="3954624692" sldId="279"/>
            <ac:spMk id="9" creationId="{D96578FF-8D04-4704-8AB6-E57AA72304EC}"/>
          </ac:spMkLst>
        </pc:spChg>
        <pc:spChg chg="mod">
          <ac:chgData name="신 도현" userId="2ed1ef2876d933b1" providerId="Windows Live" clId="Web-{95A05A14-8B78-4C5E-B941-5979D4D6255A}" dt="2021-07-31T07:28:40.397" v="823" actId="1076"/>
          <ac:spMkLst>
            <pc:docMk/>
            <pc:sldMk cId="3954624692" sldId="279"/>
            <ac:spMk id="11" creationId="{FEF6321F-824C-4FAE-85AB-B4A567DB2FCB}"/>
          </ac:spMkLst>
        </pc:spChg>
        <pc:spChg chg="mod">
          <ac:chgData name="신 도현" userId="2ed1ef2876d933b1" providerId="Windows Live" clId="Web-{95A05A14-8B78-4C5E-B941-5979D4D6255A}" dt="2021-07-31T07:28:38.334" v="822" actId="14100"/>
          <ac:spMkLst>
            <pc:docMk/>
            <pc:sldMk cId="3954624692" sldId="279"/>
            <ac:spMk id="17" creationId="{E7566C0D-4028-4850-8AAE-474FA64048E8}"/>
          </ac:spMkLst>
        </pc:spChg>
        <pc:spChg chg="mod">
          <ac:chgData name="신 도현" userId="2ed1ef2876d933b1" providerId="Windows Live" clId="Web-{95A05A14-8B78-4C5E-B941-5979D4D6255A}" dt="2021-07-31T07:29:10.006" v="826" actId="1076"/>
          <ac:spMkLst>
            <pc:docMk/>
            <pc:sldMk cId="3954624692" sldId="279"/>
            <ac:spMk id="18" creationId="{0BD4778E-901E-44A8-B987-7A134F710E6E}"/>
          </ac:spMkLst>
        </pc:spChg>
        <pc:grpChg chg="del">
          <ac:chgData name="신 도현" userId="2ed1ef2876d933b1" providerId="Windows Live" clId="Web-{95A05A14-8B78-4C5E-B941-5979D4D6255A}" dt="2021-07-31T07:27:59.100" v="806"/>
          <ac:grpSpMkLst>
            <pc:docMk/>
            <pc:sldMk cId="3954624692" sldId="279"/>
            <ac:grpSpMk id="12" creationId="{C7474E28-DF26-42A7-A5C8-2AB345C625DC}"/>
          </ac:grpSpMkLst>
        </pc:grpChg>
        <pc:picChg chg="del">
          <ac:chgData name="신 도현" userId="2ed1ef2876d933b1" providerId="Windows Live" clId="Web-{95A05A14-8B78-4C5E-B941-5979D4D6255A}" dt="2021-07-31T07:27:59.132" v="807"/>
          <ac:picMkLst>
            <pc:docMk/>
            <pc:sldMk cId="3954624692" sldId="279"/>
            <ac:picMk id="4" creationId="{60C04B49-5554-4062-A4F2-09471FBEAA3E}"/>
          </ac:picMkLst>
        </pc:picChg>
        <pc:picChg chg="del">
          <ac:chgData name="신 도현" userId="2ed1ef2876d933b1" providerId="Windows Live" clId="Web-{95A05A14-8B78-4C5E-B941-5979D4D6255A}" dt="2021-07-31T07:27:59.725" v="808"/>
          <ac:picMkLst>
            <pc:docMk/>
            <pc:sldMk cId="3954624692" sldId="279"/>
            <ac:picMk id="7" creationId="{8B327EB9-22C8-48F7-8030-30A8AF5CBDE0}"/>
          </ac:picMkLst>
        </pc:picChg>
        <pc:picChg chg="add mod ord">
          <ac:chgData name="신 도현" userId="2ed1ef2876d933b1" providerId="Windows Live" clId="Web-{95A05A14-8B78-4C5E-B941-5979D4D6255A}" dt="2021-07-31T07:28:34.131" v="820" actId="1076"/>
          <ac:picMkLst>
            <pc:docMk/>
            <pc:sldMk cId="3954624692" sldId="279"/>
            <ac:picMk id="14" creationId="{59F0BBDB-1451-4083-AF68-59A643E6FF38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95" v="1378"/>
        <pc:sldMkLst>
          <pc:docMk/>
          <pc:sldMk cId="293832024" sldId="280"/>
        </pc:sldMkLst>
        <pc:spChg chg="mod">
          <ac:chgData name="신 도현" userId="2ed1ef2876d933b1" providerId="Windows Live" clId="Web-{95A05A14-8B78-4C5E-B941-5979D4D6255A}" dt="2021-07-31T07:31:09.786" v="847" actId="1076"/>
          <ac:spMkLst>
            <pc:docMk/>
            <pc:sldMk cId="293832024" sldId="280"/>
            <ac:spMk id="9" creationId="{D96578FF-8D04-4704-8AB6-E57AA72304EC}"/>
          </ac:spMkLst>
        </pc:spChg>
        <pc:spChg chg="del">
          <ac:chgData name="신 도현" userId="2ed1ef2876d933b1" providerId="Windows Live" clId="Web-{95A05A14-8B78-4C5E-B941-5979D4D6255A}" dt="2021-07-31T07:30:29.661" v="837"/>
          <ac:spMkLst>
            <pc:docMk/>
            <pc:sldMk cId="293832024" sldId="280"/>
            <ac:spMk id="11" creationId="{FEF6321F-824C-4FAE-85AB-B4A567DB2FCB}"/>
          </ac:spMkLst>
        </pc:spChg>
        <pc:spChg chg="del">
          <ac:chgData name="신 도현" userId="2ed1ef2876d933b1" providerId="Windows Live" clId="Web-{95A05A14-8B78-4C5E-B941-5979D4D6255A}" dt="2021-07-31T07:30:33.568" v="839"/>
          <ac:spMkLst>
            <pc:docMk/>
            <pc:sldMk cId="293832024" sldId="280"/>
            <ac:spMk id="17" creationId="{E7566C0D-4028-4850-8AAE-474FA64048E8}"/>
          </ac:spMkLst>
        </pc:spChg>
        <pc:spChg chg="del mod">
          <ac:chgData name="신 도현" userId="2ed1ef2876d933b1" providerId="Windows Live" clId="Web-{95A05A14-8B78-4C5E-B941-5979D4D6255A}" dt="2021-07-31T07:31:01.036" v="843"/>
          <ac:spMkLst>
            <pc:docMk/>
            <pc:sldMk cId="293832024" sldId="280"/>
            <ac:spMk id="18" creationId="{0BD4778E-901E-44A8-B987-7A134F710E6E}"/>
          </ac:spMkLst>
        </pc:spChg>
        <pc:grpChg chg="mod">
          <ac:chgData name="신 도현" userId="2ed1ef2876d933b1" providerId="Windows Live" clId="Web-{95A05A14-8B78-4C5E-B941-5979D4D6255A}" dt="2021-07-31T07:31:05.927" v="845" actId="1076"/>
          <ac:grpSpMkLst>
            <pc:docMk/>
            <pc:sldMk cId="293832024" sldId="280"/>
            <ac:grpSpMk id="10" creationId="{2DC97536-148D-497D-B785-5FBEF9092098}"/>
          </ac:grpSpMkLst>
        </pc:grpChg>
        <pc:picChg chg="add mod ord">
          <ac:chgData name="신 도현" userId="2ed1ef2876d933b1" providerId="Windows Live" clId="Web-{95A05A14-8B78-4C5E-B941-5979D4D6255A}" dt="2021-07-31T07:31:09.770" v="846" actId="1076"/>
          <ac:picMkLst>
            <pc:docMk/>
            <pc:sldMk cId="293832024" sldId="280"/>
            <ac:picMk id="2" creationId="{FCA48912-1B29-4817-9A9B-325289F6B521}"/>
          </ac:picMkLst>
        </pc:picChg>
        <pc:picChg chg="del">
          <ac:chgData name="신 도현" userId="2ed1ef2876d933b1" providerId="Windows Live" clId="Web-{95A05A14-8B78-4C5E-B941-5979D4D6255A}" dt="2021-07-31T07:30:03.818" v="828"/>
          <ac:picMkLst>
            <pc:docMk/>
            <pc:sldMk cId="293832024" sldId="280"/>
            <ac:picMk id="14" creationId="{59F0BBDB-1451-4083-AF68-59A643E6FF38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75"/>
        <pc:sldMkLst>
          <pc:docMk/>
          <pc:sldMk cId="2338716312" sldId="281"/>
        </pc:sldMkLst>
        <pc:spChg chg="del">
          <ac:chgData name="신 도현" userId="2ed1ef2876d933b1" providerId="Windows Live" clId="Web-{95A05A14-8B78-4C5E-B941-5979D4D6255A}" dt="2021-07-31T07:31:16.833" v="851"/>
          <ac:spMkLst>
            <pc:docMk/>
            <pc:sldMk cId="2338716312" sldId="281"/>
            <ac:spMk id="9" creationId="{D96578FF-8D04-4704-8AB6-E57AA72304EC}"/>
          </ac:spMkLst>
        </pc:spChg>
        <pc:spChg chg="add mod">
          <ac:chgData name="신 도현" userId="2ed1ef2876d933b1" providerId="Windows Live" clId="Web-{95A05A14-8B78-4C5E-B941-5979D4D6255A}" dt="2021-07-31T07:42:21.863" v="888" actId="14100"/>
          <ac:spMkLst>
            <pc:docMk/>
            <pc:sldMk cId="2338716312" sldId="281"/>
            <ac:spMk id="13" creationId="{2470BEA5-9AAB-4A9E-80F4-985C0B14D573}"/>
          </ac:spMkLst>
        </pc:spChg>
        <pc:spChg chg="add mod">
          <ac:chgData name="신 도현" userId="2ed1ef2876d933b1" providerId="Windows Live" clId="Web-{95A05A14-8B78-4C5E-B941-5979D4D6255A}" dt="2021-07-31T08:03:25.300" v="1146" actId="1076"/>
          <ac:spMkLst>
            <pc:docMk/>
            <pc:sldMk cId="2338716312" sldId="281"/>
            <ac:spMk id="15" creationId="{6F1D32AE-0C3A-408A-A1C1-D86E9F47469E}"/>
          </ac:spMkLst>
        </pc:spChg>
        <pc:spChg chg="add mod">
          <ac:chgData name="신 도현" userId="2ed1ef2876d933b1" providerId="Windows Live" clId="Web-{95A05A14-8B78-4C5E-B941-5979D4D6255A}" dt="2021-07-31T08:03:41.128" v="1150" actId="14100"/>
          <ac:spMkLst>
            <pc:docMk/>
            <pc:sldMk cId="2338716312" sldId="281"/>
            <ac:spMk id="16" creationId="{65A52161-EDEB-4E0D-B6DC-BD5CCDE43626}"/>
          </ac:spMkLst>
        </pc:spChg>
        <pc:grpChg chg="mod">
          <ac:chgData name="신 도현" userId="2ed1ef2876d933b1" providerId="Windows Live" clId="Web-{95A05A14-8B78-4C5E-B941-5979D4D6255A}" dt="2021-07-31T07:31:14.614" v="850" actId="1076"/>
          <ac:grpSpMkLst>
            <pc:docMk/>
            <pc:sldMk cId="2338716312" sldId="281"/>
            <ac:grpSpMk id="10" creationId="{2DC97536-148D-497D-B785-5FBEF9092098}"/>
          </ac:grpSpMkLst>
        </pc:grpChg>
        <pc:picChg chg="del">
          <ac:chgData name="신 도현" userId="2ed1ef2876d933b1" providerId="Windows Live" clId="Web-{95A05A14-8B78-4C5E-B941-5979D4D6255A}" dt="2021-07-31T07:31:16.848" v="852"/>
          <ac:picMkLst>
            <pc:docMk/>
            <pc:sldMk cId="2338716312" sldId="281"/>
            <ac:picMk id="2" creationId="{FCA48912-1B29-4817-9A9B-325289F6B521}"/>
          </ac:picMkLst>
        </pc:picChg>
        <pc:picChg chg="add del mod">
          <ac:chgData name="신 도현" userId="2ed1ef2876d933b1" providerId="Windows Live" clId="Web-{95A05A14-8B78-4C5E-B941-5979D4D6255A}" dt="2021-07-31T07:37:29.079" v="857"/>
          <ac:picMkLst>
            <pc:docMk/>
            <pc:sldMk cId="2338716312" sldId="281"/>
            <ac:picMk id="4" creationId="{F106C8AB-942E-4918-8FAD-C4B9BB363836}"/>
          </ac:picMkLst>
        </pc:picChg>
        <pc:picChg chg="add del mod">
          <ac:chgData name="신 도현" userId="2ed1ef2876d933b1" providerId="Windows Live" clId="Web-{95A05A14-8B78-4C5E-B941-5979D4D6255A}" dt="2021-07-31T07:40:53.598" v="864"/>
          <ac:picMkLst>
            <pc:docMk/>
            <pc:sldMk cId="2338716312" sldId="281"/>
            <ac:picMk id="7" creationId="{CF97F21A-75EA-4EC4-AD08-F8A71F3D2307}"/>
          </ac:picMkLst>
        </pc:picChg>
        <pc:picChg chg="add mod">
          <ac:chgData name="신 도현" userId="2ed1ef2876d933b1" providerId="Windows Live" clId="Web-{95A05A14-8B78-4C5E-B941-5979D4D6255A}" dt="2021-07-31T07:42:13.957" v="885" actId="1076"/>
          <ac:picMkLst>
            <pc:docMk/>
            <pc:sldMk cId="2338716312" sldId="281"/>
            <ac:picMk id="8" creationId="{15226C8B-7E5E-4072-8201-B03AA4711A49}"/>
          </ac:picMkLst>
        </pc:picChg>
        <pc:picChg chg="add mod">
          <ac:chgData name="신 도현" userId="2ed1ef2876d933b1" providerId="Windows Live" clId="Web-{95A05A14-8B78-4C5E-B941-5979D4D6255A}" dt="2021-07-31T07:42:17.066" v="886" actId="1076"/>
          <ac:picMkLst>
            <pc:docMk/>
            <pc:sldMk cId="2338716312" sldId="281"/>
            <ac:picMk id="11" creationId="{C5DFD59A-F9E5-4E5D-9096-B848A8CBD09C}"/>
          </ac:picMkLst>
        </pc:picChg>
        <pc:picChg chg="add mod">
          <ac:chgData name="신 도현" userId="2ed1ef2876d933b1" providerId="Windows Live" clId="Web-{95A05A14-8B78-4C5E-B941-5979D4D6255A}" dt="2021-07-31T07:42:32.941" v="893" actId="1076"/>
          <ac:picMkLst>
            <pc:docMk/>
            <pc:sldMk cId="2338716312" sldId="281"/>
            <ac:picMk id="14" creationId="{FBC93E93-8D9B-4948-B3AA-859C97894291}"/>
          </ac:picMkLst>
        </pc:picChg>
      </pc:sldChg>
      <pc:sldChg chg="addSp delSp modSp add del ord replId">
        <pc:chgData name="신 도현" userId="2ed1ef2876d933b1" providerId="Windows Live" clId="Web-{95A05A14-8B78-4C5E-B941-5979D4D6255A}" dt="2021-07-31T08:23:14.795" v="1377"/>
        <pc:sldMkLst>
          <pc:docMk/>
          <pc:sldMk cId="1491850688" sldId="282"/>
        </pc:sldMkLst>
        <pc:spChg chg="add mod">
          <ac:chgData name="신 도현" userId="2ed1ef2876d933b1" providerId="Windows Live" clId="Web-{95A05A14-8B78-4C5E-B941-5979D4D6255A}" dt="2021-07-31T07:48:22.594" v="915" actId="14100"/>
          <ac:spMkLst>
            <pc:docMk/>
            <pc:sldMk cId="1491850688" sldId="282"/>
            <ac:spMk id="7" creationId="{ED459363-9680-4188-B39D-61FB7B21D401}"/>
          </ac:spMkLst>
        </pc:spChg>
        <pc:spChg chg="del">
          <ac:chgData name="신 도현" userId="2ed1ef2876d933b1" providerId="Windows Live" clId="Web-{95A05A14-8B78-4C5E-B941-5979D4D6255A}" dt="2021-07-31T07:42:54.863" v="896"/>
          <ac:spMkLst>
            <pc:docMk/>
            <pc:sldMk cId="1491850688" sldId="282"/>
            <ac:spMk id="13" creationId="{2470BEA5-9AAB-4A9E-80F4-985C0B14D573}"/>
          </ac:spMkLst>
        </pc:spChg>
        <pc:spChg chg="add mod">
          <ac:chgData name="신 도현" userId="2ed1ef2876d933b1" providerId="Windows Live" clId="Web-{95A05A14-8B78-4C5E-B941-5979D4D6255A}" dt="2021-07-31T07:48:33.594" v="918" actId="14100"/>
          <ac:spMkLst>
            <pc:docMk/>
            <pc:sldMk cId="1491850688" sldId="282"/>
            <ac:spMk id="15" creationId="{5DFD1C7B-6D15-479E-8525-0F125E7034FD}"/>
          </ac:spMkLst>
        </pc:spChg>
        <pc:spChg chg="add mod">
          <ac:chgData name="신 도현" userId="2ed1ef2876d933b1" providerId="Windows Live" clId="Web-{95A05A14-8B78-4C5E-B941-5979D4D6255A}" dt="2021-07-31T07:49:19.891" v="926" actId="14100"/>
          <ac:spMkLst>
            <pc:docMk/>
            <pc:sldMk cId="1491850688" sldId="282"/>
            <ac:spMk id="16" creationId="{4C504D6C-1771-419D-BFFA-4399D65393E9}"/>
          </ac:spMkLst>
        </pc:spChg>
        <pc:picChg chg="add mod">
          <ac:chgData name="신 도현" userId="2ed1ef2876d933b1" providerId="Windows Live" clId="Web-{95A05A14-8B78-4C5E-B941-5979D4D6255A}" dt="2021-07-31T07:47:55.017" v="908" actId="1076"/>
          <ac:picMkLst>
            <pc:docMk/>
            <pc:sldMk cId="1491850688" sldId="282"/>
            <ac:picMk id="2" creationId="{F26B711E-D8E8-4302-B2C9-9E0A84425811}"/>
          </ac:picMkLst>
        </pc:picChg>
        <pc:picChg chg="add mod">
          <ac:chgData name="신 도현" userId="2ed1ef2876d933b1" providerId="Windows Live" clId="Web-{95A05A14-8B78-4C5E-B941-5979D4D6255A}" dt="2021-07-31T07:48:04.391" v="912" actId="1076"/>
          <ac:picMkLst>
            <pc:docMk/>
            <pc:sldMk cId="1491850688" sldId="282"/>
            <ac:picMk id="4" creationId="{A27F1A49-4D9A-4D20-AAFE-88EF4A03DD2E}"/>
          </ac:picMkLst>
        </pc:picChg>
        <pc:picChg chg="del">
          <ac:chgData name="신 도현" userId="2ed1ef2876d933b1" providerId="Windows Live" clId="Web-{95A05A14-8B78-4C5E-B941-5979D4D6255A}" dt="2021-07-31T07:42:54.863" v="898"/>
          <ac:picMkLst>
            <pc:docMk/>
            <pc:sldMk cId="1491850688" sldId="282"/>
            <ac:picMk id="8" creationId="{15226C8B-7E5E-4072-8201-B03AA4711A49}"/>
          </ac:picMkLst>
        </pc:picChg>
        <pc:picChg chg="add mod">
          <ac:chgData name="신 도현" userId="2ed1ef2876d933b1" providerId="Windows Live" clId="Web-{95A05A14-8B78-4C5E-B941-5979D4D6255A}" dt="2021-07-31T07:49:06.219" v="923" actId="1076"/>
          <ac:picMkLst>
            <pc:docMk/>
            <pc:sldMk cId="1491850688" sldId="282"/>
            <ac:picMk id="9" creationId="{01F76DFA-0E80-4FDC-A154-B1579BCAA178}"/>
          </ac:picMkLst>
        </pc:picChg>
        <pc:picChg chg="del">
          <ac:chgData name="신 도현" userId="2ed1ef2876d933b1" providerId="Windows Live" clId="Web-{95A05A14-8B78-4C5E-B941-5979D4D6255A}" dt="2021-07-31T07:42:54.863" v="897"/>
          <ac:picMkLst>
            <pc:docMk/>
            <pc:sldMk cId="1491850688" sldId="282"/>
            <ac:picMk id="11" creationId="{C5DFD59A-F9E5-4E5D-9096-B848A8CBD09C}"/>
          </ac:picMkLst>
        </pc:picChg>
        <pc:picChg chg="del">
          <ac:chgData name="신 도현" userId="2ed1ef2876d933b1" providerId="Windows Live" clId="Web-{95A05A14-8B78-4C5E-B941-5979D4D6255A}" dt="2021-07-31T07:42:54.863" v="895"/>
          <ac:picMkLst>
            <pc:docMk/>
            <pc:sldMk cId="1491850688" sldId="282"/>
            <ac:picMk id="14" creationId="{FBC93E93-8D9B-4948-B3AA-859C97894291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76"/>
        <pc:sldMkLst>
          <pc:docMk/>
          <pc:sldMk cId="2764149317" sldId="283"/>
        </pc:sldMkLst>
        <pc:spChg chg="del">
          <ac:chgData name="신 도현" userId="2ed1ef2876d933b1" providerId="Windows Live" clId="Web-{95A05A14-8B78-4C5E-B941-5979D4D6255A}" dt="2021-07-31T07:49:39.500" v="931"/>
          <ac:spMkLst>
            <pc:docMk/>
            <pc:sldMk cId="2764149317" sldId="283"/>
            <ac:spMk id="7" creationId="{ED459363-9680-4188-B39D-61FB7B21D401}"/>
          </ac:spMkLst>
        </pc:spChg>
        <pc:spChg chg="add mod">
          <ac:chgData name="신 도현" userId="2ed1ef2876d933b1" providerId="Windows Live" clId="Web-{95A05A14-8B78-4C5E-B941-5979D4D6255A}" dt="2021-07-31T07:51:52.608" v="1025" actId="1076"/>
          <ac:spMkLst>
            <pc:docMk/>
            <pc:sldMk cId="2764149317" sldId="283"/>
            <ac:spMk id="12" creationId="{EC70F7E8-2088-4D91-87A9-22762B2D87FC}"/>
          </ac:spMkLst>
        </pc:spChg>
        <pc:spChg chg="add del mod">
          <ac:chgData name="신 도현" userId="2ed1ef2876d933b1" providerId="Windows Live" clId="Web-{95A05A14-8B78-4C5E-B941-5979D4D6255A}" dt="2021-07-31T07:50:25.593" v="947"/>
          <ac:spMkLst>
            <pc:docMk/>
            <pc:sldMk cId="2764149317" sldId="283"/>
            <ac:spMk id="13" creationId="{F7362F27-4BB5-45EE-B918-82C885062E63}"/>
          </ac:spMkLst>
        </pc:spChg>
        <pc:spChg chg="add mod">
          <ac:chgData name="신 도현" userId="2ed1ef2876d933b1" providerId="Windows Live" clId="Web-{95A05A14-8B78-4C5E-B941-5979D4D6255A}" dt="2021-07-31T07:51:52.624" v="1026" actId="1076"/>
          <ac:spMkLst>
            <pc:docMk/>
            <pc:sldMk cId="2764149317" sldId="283"/>
            <ac:spMk id="14" creationId="{B11866CC-2B56-43BF-BAFF-4888BF4C5ABE}"/>
          </ac:spMkLst>
        </pc:spChg>
        <pc:spChg chg="del">
          <ac:chgData name="신 도현" userId="2ed1ef2876d933b1" providerId="Windows Live" clId="Web-{95A05A14-8B78-4C5E-B941-5979D4D6255A}" dt="2021-07-31T07:49:39.500" v="930"/>
          <ac:spMkLst>
            <pc:docMk/>
            <pc:sldMk cId="2764149317" sldId="283"/>
            <ac:spMk id="15" creationId="{5DFD1C7B-6D15-479E-8525-0F125E7034FD}"/>
          </ac:spMkLst>
        </pc:spChg>
        <pc:spChg chg="del">
          <ac:chgData name="신 도현" userId="2ed1ef2876d933b1" providerId="Windows Live" clId="Web-{95A05A14-8B78-4C5E-B941-5979D4D6255A}" dt="2021-07-31T07:49:39.484" v="928"/>
          <ac:spMkLst>
            <pc:docMk/>
            <pc:sldMk cId="2764149317" sldId="283"/>
            <ac:spMk id="16" creationId="{4C504D6C-1771-419D-BFFA-4399D65393E9}"/>
          </ac:spMkLst>
        </pc:spChg>
        <pc:picChg chg="del">
          <ac:chgData name="신 도현" userId="2ed1ef2876d933b1" providerId="Windows Live" clId="Web-{95A05A14-8B78-4C5E-B941-5979D4D6255A}" dt="2021-07-31T07:49:39.500" v="933"/>
          <ac:picMkLst>
            <pc:docMk/>
            <pc:sldMk cId="2764149317" sldId="283"/>
            <ac:picMk id="2" creationId="{F26B711E-D8E8-4302-B2C9-9E0A84425811}"/>
          </ac:picMkLst>
        </pc:picChg>
        <pc:picChg chg="del">
          <ac:chgData name="신 도현" userId="2ed1ef2876d933b1" providerId="Windows Live" clId="Web-{95A05A14-8B78-4C5E-B941-5979D4D6255A}" dt="2021-07-31T07:49:39.500" v="932"/>
          <ac:picMkLst>
            <pc:docMk/>
            <pc:sldMk cId="2764149317" sldId="283"/>
            <ac:picMk id="4" creationId="{A27F1A49-4D9A-4D20-AAFE-88EF4A03DD2E}"/>
          </ac:picMkLst>
        </pc:picChg>
        <pc:picChg chg="add mod">
          <ac:chgData name="신 도현" userId="2ed1ef2876d933b1" providerId="Windows Live" clId="Web-{95A05A14-8B78-4C5E-B941-5979D4D6255A}" dt="2021-07-31T07:51:52.577" v="1023" actId="1076"/>
          <ac:picMkLst>
            <pc:docMk/>
            <pc:sldMk cId="2764149317" sldId="283"/>
            <ac:picMk id="8" creationId="{03A3B552-4D9C-4D95-A80A-0ADBC8A734C0}"/>
          </ac:picMkLst>
        </pc:picChg>
        <pc:picChg chg="del">
          <ac:chgData name="신 도현" userId="2ed1ef2876d933b1" providerId="Windows Live" clId="Web-{95A05A14-8B78-4C5E-B941-5979D4D6255A}" dt="2021-07-31T07:49:39.500" v="929"/>
          <ac:picMkLst>
            <pc:docMk/>
            <pc:sldMk cId="2764149317" sldId="283"/>
            <ac:picMk id="9" creationId="{01F76DFA-0E80-4FDC-A154-B1579BCAA178}"/>
          </ac:picMkLst>
        </pc:picChg>
        <pc:picChg chg="add mod">
          <ac:chgData name="신 도현" userId="2ed1ef2876d933b1" providerId="Windows Live" clId="Web-{95A05A14-8B78-4C5E-B941-5979D4D6255A}" dt="2021-07-31T07:51:52.608" v="1024" actId="1076"/>
          <ac:picMkLst>
            <pc:docMk/>
            <pc:sldMk cId="2764149317" sldId="283"/>
            <ac:picMk id="11" creationId="{7796B3BE-4FA8-4D1B-8E8A-78D6C6F4B6CF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74"/>
        <pc:sldMkLst>
          <pc:docMk/>
          <pc:sldMk cId="969767932" sldId="284"/>
        </pc:sldMkLst>
        <pc:spChg chg="del">
          <ac:chgData name="신 도현" userId="2ed1ef2876d933b1" providerId="Windows Live" clId="Web-{95A05A14-8B78-4C5E-B941-5979D4D6255A}" dt="2021-07-31T07:52:06.858" v="1029"/>
          <ac:spMkLst>
            <pc:docMk/>
            <pc:sldMk cId="969767932" sldId="284"/>
            <ac:spMk id="13" creationId="{2470BEA5-9AAB-4A9E-80F4-985C0B14D573}"/>
          </ac:spMkLst>
        </pc:spChg>
        <pc:spChg chg="add mod">
          <ac:chgData name="신 도현" userId="2ed1ef2876d933b1" providerId="Windows Live" clId="Web-{95A05A14-8B78-4C5E-B941-5979D4D6255A}" dt="2021-07-31T08:05:31.987" v="1168" actId="20577"/>
          <ac:spMkLst>
            <pc:docMk/>
            <pc:sldMk cId="969767932" sldId="284"/>
            <ac:spMk id="16" creationId="{433053E8-DCEB-4B5D-880B-12AA93F8319D}"/>
          </ac:spMkLst>
        </pc:spChg>
        <pc:spChg chg="add mod">
          <ac:chgData name="신 도현" userId="2ed1ef2876d933b1" providerId="Windows Live" clId="Web-{95A05A14-8B78-4C5E-B941-5979D4D6255A}" dt="2021-07-31T08:06:47.642" v="1182" actId="1076"/>
          <ac:spMkLst>
            <pc:docMk/>
            <pc:sldMk cId="969767932" sldId="284"/>
            <ac:spMk id="19" creationId="{00720F91-4058-4CA4-BED6-D455D78513F4}"/>
          </ac:spMkLst>
        </pc:spChg>
        <pc:spChg chg="add mod">
          <ac:chgData name="신 도현" userId="2ed1ef2876d933b1" providerId="Windows Live" clId="Web-{95A05A14-8B78-4C5E-B941-5979D4D6255A}" dt="2021-07-31T08:06:55.564" v="1185" actId="14100"/>
          <ac:spMkLst>
            <pc:docMk/>
            <pc:sldMk cId="969767932" sldId="284"/>
            <ac:spMk id="20" creationId="{7CBAFC4D-6834-4B40-92FF-7B055FEA9747}"/>
          </ac:spMkLst>
        </pc:spChg>
        <pc:spChg chg="add mod">
          <ac:chgData name="신 도현" userId="2ed1ef2876d933b1" providerId="Windows Live" clId="Web-{95A05A14-8B78-4C5E-B941-5979D4D6255A}" dt="2021-07-31T08:07:48.079" v="1190" actId="1076"/>
          <ac:spMkLst>
            <pc:docMk/>
            <pc:sldMk cId="969767932" sldId="284"/>
            <ac:spMk id="21" creationId="{9D9E83B0-167C-4772-AA36-BDF238E7E6FC}"/>
          </ac:spMkLst>
        </pc:spChg>
        <pc:picChg chg="add del mod">
          <ac:chgData name="신 도현" userId="2ed1ef2876d933b1" providerId="Windows Live" clId="Web-{95A05A14-8B78-4C5E-B941-5979D4D6255A}" dt="2021-07-31T08:05:34.705" v="1170"/>
          <ac:picMkLst>
            <pc:docMk/>
            <pc:sldMk cId="969767932" sldId="284"/>
            <ac:picMk id="2" creationId="{3B090B58-41A6-47DB-9B2F-F886647525B0}"/>
          </ac:picMkLst>
        </pc:picChg>
        <pc:picChg chg="add del mod ord">
          <ac:chgData name="신 도현" userId="2ed1ef2876d933b1" providerId="Windows Live" clId="Web-{95A05A14-8B78-4C5E-B941-5979D4D6255A}" dt="2021-07-31T08:01:59.520" v="1110"/>
          <ac:picMkLst>
            <pc:docMk/>
            <pc:sldMk cId="969767932" sldId="284"/>
            <ac:picMk id="4" creationId="{7D43BA07-EAED-4D55-A886-2AB2A02DD11C}"/>
          </ac:picMkLst>
        </pc:picChg>
        <pc:picChg chg="add del mod">
          <ac:chgData name="신 도현" userId="2ed1ef2876d933b1" providerId="Windows Live" clId="Web-{95A05A14-8B78-4C5E-B941-5979D4D6255A}" dt="2021-07-31T08:05:34.315" v="1169"/>
          <ac:picMkLst>
            <pc:docMk/>
            <pc:sldMk cId="969767932" sldId="284"/>
            <ac:picMk id="7" creationId="{1010533F-753F-4134-9B5D-69D86CBC4AC4}"/>
          </ac:picMkLst>
        </pc:picChg>
        <pc:picChg chg="del">
          <ac:chgData name="신 도현" userId="2ed1ef2876d933b1" providerId="Windows Live" clId="Web-{95A05A14-8B78-4C5E-B941-5979D4D6255A}" dt="2021-07-31T07:52:06.874" v="1031"/>
          <ac:picMkLst>
            <pc:docMk/>
            <pc:sldMk cId="969767932" sldId="284"/>
            <ac:picMk id="8" creationId="{15226C8B-7E5E-4072-8201-B03AA4711A49}"/>
          </ac:picMkLst>
        </pc:picChg>
        <pc:picChg chg="add del mod">
          <ac:chgData name="신 도현" userId="2ed1ef2876d933b1" providerId="Windows Live" clId="Web-{95A05A14-8B78-4C5E-B941-5979D4D6255A}" dt="2021-07-31T08:01:59.910" v="1111"/>
          <ac:picMkLst>
            <pc:docMk/>
            <pc:sldMk cId="969767932" sldId="284"/>
            <ac:picMk id="9" creationId="{FF9C6765-F5E1-44F4-BF42-0529D657C358}"/>
          </ac:picMkLst>
        </pc:picChg>
        <pc:picChg chg="del">
          <ac:chgData name="신 도현" userId="2ed1ef2876d933b1" providerId="Windows Live" clId="Web-{95A05A14-8B78-4C5E-B941-5979D4D6255A}" dt="2021-07-31T07:52:06.858" v="1030"/>
          <ac:picMkLst>
            <pc:docMk/>
            <pc:sldMk cId="969767932" sldId="284"/>
            <ac:picMk id="11" creationId="{C5DFD59A-F9E5-4E5D-9096-B848A8CBD09C}"/>
          </ac:picMkLst>
        </pc:picChg>
        <pc:picChg chg="add del mod">
          <ac:chgData name="신 도현" userId="2ed1ef2876d933b1" providerId="Windows Live" clId="Web-{95A05A14-8B78-4C5E-B941-5979D4D6255A}" dt="2021-07-31T08:05:34.955" v="1171"/>
          <ac:picMkLst>
            <pc:docMk/>
            <pc:sldMk cId="969767932" sldId="284"/>
            <ac:picMk id="12" creationId="{37348EE9-9F7E-4591-A6EC-E296AA6D2B12}"/>
          </ac:picMkLst>
        </pc:picChg>
        <pc:picChg chg="del">
          <ac:chgData name="신 도현" userId="2ed1ef2876d933b1" providerId="Windows Live" clId="Web-{95A05A14-8B78-4C5E-B941-5979D4D6255A}" dt="2021-07-31T07:52:06.858" v="1028"/>
          <ac:picMkLst>
            <pc:docMk/>
            <pc:sldMk cId="969767932" sldId="284"/>
            <ac:picMk id="14" creationId="{FBC93E93-8D9B-4948-B3AA-859C97894291}"/>
          </ac:picMkLst>
        </pc:picChg>
        <pc:picChg chg="add mod">
          <ac:chgData name="신 도현" userId="2ed1ef2876d933b1" providerId="Windows Live" clId="Web-{95A05A14-8B78-4C5E-B941-5979D4D6255A}" dt="2021-07-31T08:05:49.471" v="1175" actId="1076"/>
          <ac:picMkLst>
            <pc:docMk/>
            <pc:sldMk cId="969767932" sldId="284"/>
            <ac:picMk id="17" creationId="{ECEE19FC-D064-4307-B842-3EF0587888B7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72"/>
        <pc:sldMkLst>
          <pc:docMk/>
          <pc:sldMk cId="1154230447" sldId="285"/>
        </pc:sldMkLst>
        <pc:spChg chg="add">
          <ac:chgData name="신 도현" userId="2ed1ef2876d933b1" providerId="Windows Live" clId="Web-{95A05A14-8B78-4C5E-B941-5979D4D6255A}" dt="2021-07-31T08:02:47.051" v="1133"/>
          <ac:spMkLst>
            <pc:docMk/>
            <pc:sldMk cId="1154230447" sldId="285"/>
            <ac:spMk id="8" creationId="{0BCDFFEE-3906-4608-B29F-95637D3A7421}"/>
          </ac:spMkLst>
        </pc:spChg>
        <pc:spChg chg="add mod">
          <ac:chgData name="신 도현" userId="2ed1ef2876d933b1" providerId="Windows Live" clId="Web-{95A05A14-8B78-4C5E-B941-5979D4D6255A}" dt="2021-07-31T08:04:12.487" v="1153" actId="14100"/>
          <ac:spMkLst>
            <pc:docMk/>
            <pc:sldMk cId="1154230447" sldId="285"/>
            <ac:spMk id="11" creationId="{BE1120D0-47E6-45CE-8F14-7B730234EA8E}"/>
          </ac:spMkLst>
        </pc:spChg>
        <pc:spChg chg="del">
          <ac:chgData name="신 도현" userId="2ed1ef2876d933b1" providerId="Windows Live" clId="Web-{95A05A14-8B78-4C5E-B941-5979D4D6255A}" dt="2021-07-31T08:02:48.238" v="1134"/>
          <ac:spMkLst>
            <pc:docMk/>
            <pc:sldMk cId="1154230447" sldId="285"/>
            <ac:spMk id="16" creationId="{433053E8-DCEB-4B5D-880B-12AA93F8319D}"/>
          </ac:spMkLst>
        </pc:spChg>
        <pc:spChg chg="add mod">
          <ac:chgData name="신 도현" userId="2ed1ef2876d933b1" providerId="Windows Live" clId="Web-{95A05A14-8B78-4C5E-B941-5979D4D6255A}" dt="2021-07-31T08:04:39.362" v="1156" actId="14100"/>
          <ac:spMkLst>
            <pc:docMk/>
            <pc:sldMk cId="1154230447" sldId="285"/>
            <ac:spMk id="17" creationId="{0A409AF1-09D7-47AE-9DE8-EA246D481072}"/>
          </ac:spMkLst>
        </pc:spChg>
        <pc:spChg chg="add mod">
          <ac:chgData name="신 도현" userId="2ed1ef2876d933b1" providerId="Windows Live" clId="Web-{95A05A14-8B78-4C5E-B941-5979D4D6255A}" dt="2021-07-31T08:04:52.909" v="1159" actId="14100"/>
          <ac:spMkLst>
            <pc:docMk/>
            <pc:sldMk cId="1154230447" sldId="285"/>
            <ac:spMk id="18" creationId="{F2448DA1-72E8-4DA3-9C7C-66A810BEC4EE}"/>
          </ac:spMkLst>
        </pc:spChg>
        <pc:picChg chg="del">
          <ac:chgData name="신 도현" userId="2ed1ef2876d933b1" providerId="Windows Live" clId="Web-{95A05A14-8B78-4C5E-B941-5979D4D6255A}" dt="2021-07-31T08:02:42.285" v="1131"/>
          <ac:picMkLst>
            <pc:docMk/>
            <pc:sldMk cId="1154230447" sldId="285"/>
            <ac:picMk id="2" creationId="{3B090B58-41A6-47DB-9B2F-F886647525B0}"/>
          </ac:picMkLst>
        </pc:picChg>
        <pc:picChg chg="mod">
          <ac:chgData name="신 도현" userId="2ed1ef2876d933b1" providerId="Windows Live" clId="Web-{95A05A14-8B78-4C5E-B941-5979D4D6255A}" dt="2021-07-31T08:02:55.426" v="1137" actId="1076"/>
          <ac:picMkLst>
            <pc:docMk/>
            <pc:sldMk cId="1154230447" sldId="285"/>
            <ac:picMk id="4" creationId="{7D43BA07-EAED-4D55-A886-2AB2A02DD11C}"/>
          </ac:picMkLst>
        </pc:picChg>
        <pc:picChg chg="del">
          <ac:chgData name="신 도현" userId="2ed1ef2876d933b1" providerId="Windows Live" clId="Web-{95A05A14-8B78-4C5E-B941-5979D4D6255A}" dt="2021-07-31T08:02:41.879" v="1130"/>
          <ac:picMkLst>
            <pc:docMk/>
            <pc:sldMk cId="1154230447" sldId="285"/>
            <ac:picMk id="7" creationId="{1010533F-753F-4134-9B5D-69D86CBC4AC4}"/>
          </ac:picMkLst>
        </pc:picChg>
        <pc:picChg chg="mod">
          <ac:chgData name="신 도현" userId="2ed1ef2876d933b1" providerId="Windows Live" clId="Web-{95A05A14-8B78-4C5E-B941-5979D4D6255A}" dt="2021-07-31T08:03:07.379" v="1144" actId="1076"/>
          <ac:picMkLst>
            <pc:docMk/>
            <pc:sldMk cId="1154230447" sldId="285"/>
            <ac:picMk id="9" creationId="{FF9C6765-F5E1-44F4-BF42-0529D657C358}"/>
          </ac:picMkLst>
        </pc:picChg>
        <pc:picChg chg="del">
          <ac:chgData name="신 도현" userId="2ed1ef2876d933b1" providerId="Windows Live" clId="Web-{95A05A14-8B78-4C5E-B941-5979D4D6255A}" dt="2021-07-31T08:02:42.473" v="1132"/>
          <ac:picMkLst>
            <pc:docMk/>
            <pc:sldMk cId="1154230447" sldId="285"/>
            <ac:picMk id="12" creationId="{37348EE9-9F7E-4591-A6EC-E296AA6D2B12}"/>
          </ac:picMkLst>
        </pc:picChg>
      </pc:sldChg>
      <pc:sldChg chg="add del replId">
        <pc:chgData name="신 도현" userId="2ed1ef2876d933b1" providerId="Windows Live" clId="Web-{95A05A14-8B78-4C5E-B941-5979D4D6255A}" dt="2021-07-31T08:23:14.779" v="1373"/>
        <pc:sldMkLst>
          <pc:docMk/>
          <pc:sldMk cId="3743605381" sldId="286"/>
        </pc:sldMkLst>
      </pc:sldChg>
      <pc:sldChg chg="addSp delSp modSp add del replId">
        <pc:chgData name="신 도현" userId="2ed1ef2876d933b1" providerId="Windows Live" clId="Web-{95A05A14-8B78-4C5E-B941-5979D4D6255A}" dt="2021-07-31T08:23:14.779" v="1371"/>
        <pc:sldMkLst>
          <pc:docMk/>
          <pc:sldMk cId="2536344947" sldId="287"/>
        </pc:sldMkLst>
        <pc:spChg chg="del">
          <ac:chgData name="신 도현" userId="2ed1ef2876d933b1" providerId="Windows Live" clId="Web-{95A05A14-8B78-4C5E-B941-5979D4D6255A}" dt="2021-07-31T08:09:10.047" v="1195"/>
          <ac:spMkLst>
            <pc:docMk/>
            <pc:sldMk cId="2536344947" sldId="287"/>
            <ac:spMk id="8" creationId="{0BCDFFEE-3906-4608-B29F-95637D3A7421}"/>
          </ac:spMkLst>
        </pc:spChg>
        <pc:spChg chg="del">
          <ac:chgData name="신 도현" userId="2ed1ef2876d933b1" providerId="Windows Live" clId="Web-{95A05A14-8B78-4C5E-B941-5979D4D6255A}" dt="2021-07-31T08:09:10.047" v="1194"/>
          <ac:spMkLst>
            <pc:docMk/>
            <pc:sldMk cId="2536344947" sldId="287"/>
            <ac:spMk id="11" creationId="{BE1120D0-47E6-45CE-8F14-7B730234EA8E}"/>
          </ac:spMkLst>
        </pc:spChg>
        <pc:spChg chg="add mod">
          <ac:chgData name="신 도현" userId="2ed1ef2876d933b1" providerId="Windows Live" clId="Web-{95A05A14-8B78-4C5E-B941-5979D4D6255A}" dt="2021-07-31T08:11:35.596" v="1217" actId="20577"/>
          <ac:spMkLst>
            <pc:docMk/>
            <pc:sldMk cId="2536344947" sldId="287"/>
            <ac:spMk id="12" creationId="{C69C6FA4-8553-48AE-ABA4-61BB1DBF4DC2}"/>
          </ac:spMkLst>
        </pc:spChg>
        <pc:spChg chg="add mod">
          <ac:chgData name="신 도현" userId="2ed1ef2876d933b1" providerId="Windows Live" clId="Web-{95A05A14-8B78-4C5E-B941-5979D4D6255A}" dt="2021-07-31T08:11:51.784" v="1220" actId="14100"/>
          <ac:spMkLst>
            <pc:docMk/>
            <pc:sldMk cId="2536344947" sldId="287"/>
            <ac:spMk id="13" creationId="{FE731891-E040-4C5A-BC2A-D546C276C2BC}"/>
          </ac:spMkLst>
        </pc:spChg>
        <pc:spChg chg="del">
          <ac:chgData name="신 도현" userId="2ed1ef2876d933b1" providerId="Windows Live" clId="Web-{95A05A14-8B78-4C5E-B941-5979D4D6255A}" dt="2021-07-31T08:09:10.047" v="1193"/>
          <ac:spMkLst>
            <pc:docMk/>
            <pc:sldMk cId="2536344947" sldId="287"/>
            <ac:spMk id="17" creationId="{0A409AF1-09D7-47AE-9DE8-EA246D481072}"/>
          </ac:spMkLst>
        </pc:spChg>
        <pc:spChg chg="del">
          <ac:chgData name="신 도현" userId="2ed1ef2876d933b1" providerId="Windows Live" clId="Web-{95A05A14-8B78-4C5E-B941-5979D4D6255A}" dt="2021-07-31T08:09:10.047" v="1192"/>
          <ac:spMkLst>
            <pc:docMk/>
            <pc:sldMk cId="2536344947" sldId="287"/>
            <ac:spMk id="18" creationId="{F2448DA1-72E8-4DA3-9C7C-66A810BEC4EE}"/>
          </ac:spMkLst>
        </pc:spChg>
        <pc:spChg chg="add mod">
          <ac:chgData name="신 도현" userId="2ed1ef2876d933b1" providerId="Windows Live" clId="Web-{95A05A14-8B78-4C5E-B941-5979D4D6255A}" dt="2021-07-31T08:12:02.299" v="1224" actId="14100"/>
          <ac:spMkLst>
            <pc:docMk/>
            <pc:sldMk cId="2536344947" sldId="287"/>
            <ac:spMk id="19" creationId="{5867C496-F99C-4946-8716-9A3A70BF6668}"/>
          </ac:spMkLst>
        </pc:spChg>
        <pc:spChg chg="add del mod">
          <ac:chgData name="신 도현" userId="2ed1ef2876d933b1" providerId="Windows Live" clId="Web-{95A05A14-8B78-4C5E-B941-5979D4D6255A}" dt="2021-07-31T08:12:16.362" v="1227"/>
          <ac:spMkLst>
            <pc:docMk/>
            <pc:sldMk cId="2536344947" sldId="287"/>
            <ac:spMk id="20" creationId="{F2CD6A7A-D8F5-4AB1-B76D-37E351AFB5C7}"/>
          </ac:spMkLst>
        </pc:spChg>
        <pc:picChg chg="add mod">
          <ac:chgData name="신 도현" userId="2ed1ef2876d933b1" providerId="Windows Live" clId="Web-{95A05A14-8B78-4C5E-B941-5979D4D6255A}" dt="2021-07-31T08:11:17.081" v="1209" actId="14100"/>
          <ac:picMkLst>
            <pc:docMk/>
            <pc:sldMk cId="2536344947" sldId="287"/>
            <ac:picMk id="2" creationId="{97BCBC96-FAE6-44D5-85DA-97FD71DE4FFE}"/>
          </ac:picMkLst>
        </pc:picChg>
        <pc:picChg chg="del">
          <ac:chgData name="신 도현" userId="2ed1ef2876d933b1" providerId="Windows Live" clId="Web-{95A05A14-8B78-4C5E-B941-5979D4D6255A}" dt="2021-07-31T08:09:10.047" v="1196"/>
          <ac:picMkLst>
            <pc:docMk/>
            <pc:sldMk cId="2536344947" sldId="287"/>
            <ac:picMk id="4" creationId="{7D43BA07-EAED-4D55-A886-2AB2A02DD11C}"/>
          </ac:picMkLst>
        </pc:picChg>
        <pc:picChg chg="add mod">
          <ac:chgData name="신 도현" userId="2ed1ef2876d933b1" providerId="Windows Live" clId="Web-{95A05A14-8B78-4C5E-B941-5979D4D6255A}" dt="2021-07-31T08:11:10.596" v="1207" actId="1076"/>
          <ac:picMkLst>
            <pc:docMk/>
            <pc:sldMk cId="2536344947" sldId="287"/>
            <ac:picMk id="7" creationId="{03AC1FC4-7AE5-484A-A061-F82BB73A2FDB}"/>
          </ac:picMkLst>
        </pc:picChg>
        <pc:picChg chg="del">
          <ac:chgData name="신 도현" userId="2ed1ef2876d933b1" providerId="Windows Live" clId="Web-{95A05A14-8B78-4C5E-B941-5979D4D6255A}" dt="2021-07-31T08:09:10.047" v="1197"/>
          <ac:picMkLst>
            <pc:docMk/>
            <pc:sldMk cId="2536344947" sldId="287"/>
            <ac:picMk id="9" creationId="{FF9C6765-F5E1-44F4-BF42-0529D657C358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70"/>
        <pc:sldMkLst>
          <pc:docMk/>
          <pc:sldMk cId="1515771734" sldId="288"/>
        </pc:sldMkLst>
        <pc:spChg chg="del">
          <ac:chgData name="신 도현" userId="2ed1ef2876d933b1" providerId="Windows Live" clId="Web-{95A05A14-8B78-4C5E-B941-5979D4D6255A}" dt="2021-07-31T08:12:21.346" v="1231"/>
          <ac:spMkLst>
            <pc:docMk/>
            <pc:sldMk cId="1515771734" sldId="288"/>
            <ac:spMk id="12" creationId="{C69C6FA4-8553-48AE-ABA4-61BB1DBF4DC2}"/>
          </ac:spMkLst>
        </pc:spChg>
        <pc:spChg chg="del">
          <ac:chgData name="신 도현" userId="2ed1ef2876d933b1" providerId="Windows Live" clId="Web-{95A05A14-8B78-4C5E-B941-5979D4D6255A}" dt="2021-07-31T08:12:21.346" v="1230"/>
          <ac:spMkLst>
            <pc:docMk/>
            <pc:sldMk cId="1515771734" sldId="288"/>
            <ac:spMk id="13" creationId="{FE731891-E040-4C5A-BC2A-D546C276C2BC}"/>
          </ac:spMkLst>
        </pc:spChg>
        <pc:spChg chg="del">
          <ac:chgData name="신 도현" userId="2ed1ef2876d933b1" providerId="Windows Live" clId="Web-{95A05A14-8B78-4C5E-B941-5979D4D6255A}" dt="2021-07-31T08:12:21.346" v="1229"/>
          <ac:spMkLst>
            <pc:docMk/>
            <pc:sldMk cId="1515771734" sldId="288"/>
            <ac:spMk id="19" creationId="{5867C496-F99C-4946-8716-9A3A70BF6668}"/>
          </ac:spMkLst>
        </pc:spChg>
        <pc:picChg chg="del">
          <ac:chgData name="신 도현" userId="2ed1ef2876d933b1" providerId="Windows Live" clId="Web-{95A05A14-8B78-4C5E-B941-5979D4D6255A}" dt="2021-07-31T08:12:21.346" v="1233"/>
          <ac:picMkLst>
            <pc:docMk/>
            <pc:sldMk cId="1515771734" sldId="288"/>
            <ac:picMk id="2" creationId="{97BCBC96-FAE6-44D5-85DA-97FD71DE4FFE}"/>
          </ac:picMkLst>
        </pc:picChg>
        <pc:picChg chg="add mod">
          <ac:chgData name="신 도현" userId="2ed1ef2876d933b1" providerId="Windows Live" clId="Web-{95A05A14-8B78-4C5E-B941-5979D4D6255A}" dt="2021-07-31T08:12:40.783" v="1238" actId="1076"/>
          <ac:picMkLst>
            <pc:docMk/>
            <pc:sldMk cId="1515771734" sldId="288"/>
            <ac:picMk id="4" creationId="{11BCD4DB-C1E7-4938-8F37-5D00AD74EC15}"/>
          </ac:picMkLst>
        </pc:picChg>
        <pc:picChg chg="del">
          <ac:chgData name="신 도현" userId="2ed1ef2876d933b1" providerId="Windows Live" clId="Web-{95A05A14-8B78-4C5E-B941-5979D4D6255A}" dt="2021-07-31T08:12:21.346" v="1232"/>
          <ac:picMkLst>
            <pc:docMk/>
            <pc:sldMk cId="1515771734" sldId="288"/>
            <ac:picMk id="7" creationId="{03AC1FC4-7AE5-484A-A061-F82BB73A2FDB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79" v="1369"/>
        <pc:sldMkLst>
          <pc:docMk/>
          <pc:sldMk cId="2616452881" sldId="289"/>
        </pc:sldMkLst>
        <pc:spChg chg="add mod">
          <ac:chgData name="신 도현" userId="2ed1ef2876d933b1" providerId="Windows Live" clId="Web-{95A05A14-8B78-4C5E-B941-5979D4D6255A}" dt="2021-07-31T08:14:04.127" v="1330" actId="1076"/>
          <ac:spMkLst>
            <pc:docMk/>
            <pc:sldMk cId="2616452881" sldId="289"/>
            <ac:spMk id="7" creationId="{3994D7FB-723E-4E79-B592-4E068E620A6D}"/>
          </ac:spMkLst>
        </pc:spChg>
        <pc:picChg chg="add mod">
          <ac:chgData name="신 도현" userId="2ed1ef2876d933b1" providerId="Windows Live" clId="Web-{95A05A14-8B78-4C5E-B941-5979D4D6255A}" dt="2021-07-31T08:14:07.924" v="1331" actId="1076"/>
          <ac:picMkLst>
            <pc:docMk/>
            <pc:sldMk cId="2616452881" sldId="289"/>
            <ac:picMk id="2" creationId="{4276B203-9FBB-44C4-9EAE-F532D50C665B}"/>
          </ac:picMkLst>
        </pc:picChg>
        <pc:picChg chg="del">
          <ac:chgData name="신 도현" userId="2ed1ef2876d933b1" providerId="Windows Live" clId="Web-{95A05A14-8B78-4C5E-B941-5979D4D6255A}" dt="2021-07-31T08:12:44.783" v="1240"/>
          <ac:picMkLst>
            <pc:docMk/>
            <pc:sldMk cId="2616452881" sldId="289"/>
            <ac:picMk id="4" creationId="{11BCD4DB-C1E7-4938-8F37-5D00AD74EC15}"/>
          </ac:picMkLst>
        </pc:picChg>
      </pc:sldChg>
      <pc:sldChg chg="modSp add del replId">
        <pc:chgData name="신 도현" userId="2ed1ef2876d933b1" providerId="Windows Live" clId="Web-{95A05A14-8B78-4C5E-B941-5979D4D6255A}" dt="2021-07-31T08:23:14.763" v="1368"/>
        <pc:sldMkLst>
          <pc:docMk/>
          <pc:sldMk cId="2393496965" sldId="290"/>
        </pc:sldMkLst>
        <pc:spChg chg="mod">
          <ac:chgData name="신 도현" userId="2ed1ef2876d933b1" providerId="Windows Live" clId="Web-{95A05A14-8B78-4C5E-B941-5979D4D6255A}" dt="2021-07-31T08:16:37.751" v="1334" actId="20577"/>
          <ac:spMkLst>
            <pc:docMk/>
            <pc:sldMk cId="2393496965" sldId="290"/>
            <ac:spMk id="7" creationId="{3994D7FB-723E-4E79-B592-4E068E620A6D}"/>
          </ac:spMkLst>
        </pc:spChg>
      </pc:sldChg>
      <pc:sldChg chg="addSp delSp modSp add del replId">
        <pc:chgData name="신 도현" userId="2ed1ef2876d933b1" providerId="Windows Live" clId="Web-{95A05A14-8B78-4C5E-B941-5979D4D6255A}" dt="2021-07-31T08:23:14.763" v="1367"/>
        <pc:sldMkLst>
          <pc:docMk/>
          <pc:sldMk cId="1061904503" sldId="291"/>
        </pc:sldMkLst>
        <pc:spChg chg="del">
          <ac:chgData name="신 도현" userId="2ed1ef2876d933b1" providerId="Windows Live" clId="Web-{95A05A14-8B78-4C5E-B941-5979D4D6255A}" dt="2021-07-31T08:16:51.313" v="1336"/>
          <ac:spMkLst>
            <pc:docMk/>
            <pc:sldMk cId="1061904503" sldId="291"/>
            <ac:spMk id="7" creationId="{3994D7FB-723E-4E79-B592-4E068E620A6D}"/>
          </ac:spMkLst>
        </pc:spChg>
        <pc:spChg chg="add mod">
          <ac:chgData name="신 도현" userId="2ed1ef2876d933b1" providerId="Windows Live" clId="Web-{95A05A14-8B78-4C5E-B941-5979D4D6255A}" dt="2021-07-31T08:17:17.048" v="1347" actId="1076"/>
          <ac:spMkLst>
            <pc:docMk/>
            <pc:sldMk cId="1061904503" sldId="291"/>
            <ac:spMk id="9" creationId="{A8505307-0706-4D11-8AA3-33BA1DAA7EC0}"/>
          </ac:spMkLst>
        </pc:spChg>
        <pc:picChg chg="del">
          <ac:chgData name="신 도현" userId="2ed1ef2876d933b1" providerId="Windows Live" clId="Web-{95A05A14-8B78-4C5E-B941-5979D4D6255A}" dt="2021-07-31T08:16:51.313" v="1337"/>
          <ac:picMkLst>
            <pc:docMk/>
            <pc:sldMk cId="1061904503" sldId="291"/>
            <ac:picMk id="2" creationId="{4276B203-9FBB-44C4-9EAE-F532D50C665B}"/>
          </ac:picMkLst>
        </pc:picChg>
        <pc:picChg chg="add mod">
          <ac:chgData name="신 도현" userId="2ed1ef2876d933b1" providerId="Windows Live" clId="Web-{95A05A14-8B78-4C5E-B941-5979D4D6255A}" dt="2021-07-31T08:17:05.345" v="1343" actId="1076"/>
          <ac:picMkLst>
            <pc:docMk/>
            <pc:sldMk cId="1061904503" sldId="291"/>
            <ac:picMk id="4" creationId="{3C830356-D43F-46B6-A826-7F2DCB637F2A}"/>
          </ac:picMkLst>
        </pc:picChg>
        <pc:picChg chg="add del mod">
          <ac:chgData name="신 도현" userId="2ed1ef2876d933b1" providerId="Windows Live" clId="Web-{95A05A14-8B78-4C5E-B941-5979D4D6255A}" dt="2021-07-31T08:17:11.720" v="1345"/>
          <ac:picMkLst>
            <pc:docMk/>
            <pc:sldMk cId="1061904503" sldId="291"/>
            <ac:picMk id="8" creationId="{3382D3C6-18A5-4369-8FF4-FEBA38C88CA8}"/>
          </ac:picMkLst>
        </pc:picChg>
      </pc:sldChg>
      <pc:sldChg chg="addSp delSp modSp add del replId">
        <pc:chgData name="신 도현" userId="2ed1ef2876d933b1" providerId="Windows Live" clId="Web-{95A05A14-8B78-4C5E-B941-5979D4D6255A}" dt="2021-07-31T08:23:14.763" v="1366"/>
        <pc:sldMkLst>
          <pc:docMk/>
          <pc:sldMk cId="1957208367" sldId="292"/>
        </pc:sldMkLst>
        <pc:spChg chg="del">
          <ac:chgData name="신 도현" userId="2ed1ef2876d933b1" providerId="Windows Live" clId="Web-{95A05A14-8B78-4C5E-B941-5979D4D6255A}" dt="2021-07-31T08:17:36.360" v="1349"/>
          <ac:spMkLst>
            <pc:docMk/>
            <pc:sldMk cId="1957208367" sldId="292"/>
            <ac:spMk id="9" creationId="{A8505307-0706-4D11-8AA3-33BA1DAA7EC0}"/>
          </ac:spMkLst>
        </pc:spChg>
        <pc:picChg chg="add mod">
          <ac:chgData name="신 도현" userId="2ed1ef2876d933b1" providerId="Windows Live" clId="Web-{95A05A14-8B78-4C5E-B941-5979D4D6255A}" dt="2021-07-31T08:17:49.001" v="1354" actId="1076"/>
          <ac:picMkLst>
            <pc:docMk/>
            <pc:sldMk cId="1957208367" sldId="292"/>
            <ac:picMk id="2" creationId="{66841AEC-1C6A-4A2D-B6CC-2192DC25EC82}"/>
          </ac:picMkLst>
        </pc:picChg>
        <pc:picChg chg="del">
          <ac:chgData name="신 도현" userId="2ed1ef2876d933b1" providerId="Windows Live" clId="Web-{95A05A14-8B78-4C5E-B941-5979D4D6255A}" dt="2021-07-31T08:17:36.376" v="1350"/>
          <ac:picMkLst>
            <pc:docMk/>
            <pc:sldMk cId="1957208367" sldId="292"/>
            <ac:picMk id="4" creationId="{3C830356-D43F-46B6-A826-7F2DCB637F2A}"/>
          </ac:picMkLst>
        </pc:picChg>
        <pc:picChg chg="add mod">
          <ac:chgData name="신 도현" userId="2ed1ef2876d933b1" providerId="Windows Live" clId="Web-{95A05A14-8B78-4C5E-B941-5979D4D6255A}" dt="2021-07-31T08:17:59.657" v="1359" actId="14100"/>
          <ac:picMkLst>
            <pc:docMk/>
            <pc:sldMk cId="1957208367" sldId="292"/>
            <ac:picMk id="7" creationId="{F41E9884-A35D-4A80-8754-DA7B0ECD72C4}"/>
          </ac:picMkLst>
        </pc:picChg>
        <pc:picChg chg="add mod">
          <ac:chgData name="신 도현" userId="2ed1ef2876d933b1" providerId="Windows Live" clId="Web-{95A05A14-8B78-4C5E-B941-5979D4D6255A}" dt="2021-07-31T08:18:09.922" v="1365" actId="1076"/>
          <ac:picMkLst>
            <pc:docMk/>
            <pc:sldMk cId="1957208367" sldId="292"/>
            <ac:picMk id="8" creationId="{317C2A3F-5C3D-4A11-8C3E-39995D590F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67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51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4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9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87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4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8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64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56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73ED0CC-082F-4160-86E5-0D6041F12778}" type="datetime1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63ECAC-C167-4301-AEA4-7983A8D7E8BE}"/>
              </a:ext>
            </a:extLst>
          </p:cNvPr>
          <p:cNvSpPr>
            <a:spLocks noGrp="1"/>
          </p:cNvSpPr>
          <p:nvPr/>
        </p:nvSpPr>
        <p:spPr>
          <a:xfrm>
            <a:off x="884636" y="2726534"/>
            <a:ext cx="10422727" cy="108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맑은 고딕"/>
                <a:ea typeface="맑은 고딕"/>
              </a:rPr>
              <a:t>4</a:t>
            </a:r>
            <a:r>
              <a:rPr lang="en-US" altLang="ko-KR" b="0" dirty="0">
                <a:effectLst/>
                <a:latin typeface="맑은 고딕"/>
                <a:ea typeface="맑은 고딕"/>
              </a:rPr>
              <a:t>.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Session&amp;Cookie</a:t>
            </a:r>
            <a:endParaRPr lang="ko-KR" dirty="0" err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B6FF39-0EDE-4DD1-910B-79BC9D6E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6" y="1271139"/>
            <a:ext cx="5845628" cy="491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5358FC-F2F2-4C9E-AEEE-74FC21B6EAB9}"/>
              </a:ext>
            </a:extLst>
          </p:cNvPr>
          <p:cNvSpPr txBox="1"/>
          <p:nvPr/>
        </p:nvSpPr>
        <p:spPr>
          <a:xfrm>
            <a:off x="3626757" y="3318328"/>
            <a:ext cx="2625271" cy="26047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499E48-1BBE-4859-B7C8-DD649F634AED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1.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HttpServletRequest </a:t>
            </a:r>
            <a:r>
              <a:rPr lang="ko-KR" altLang="en-US">
                <a:ea typeface="맑은 고딕"/>
                <a:cs typeface="Calibri"/>
              </a:rPr>
              <a:t>사용</a:t>
            </a:r>
            <a:endParaRPr lang="ko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136849-6D5C-4B4F-A08E-07282070E8D0}"/>
              </a:ext>
            </a:extLst>
          </p:cNvPr>
          <p:cNvSpPr txBox="1"/>
          <p:nvPr/>
        </p:nvSpPr>
        <p:spPr>
          <a:xfrm>
            <a:off x="7128328" y="3762826"/>
            <a:ext cx="3759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true: HttpSession 객체가 없다면 생성해서 반환</a:t>
            </a:r>
          </a:p>
          <a:p>
            <a:r>
              <a:rPr lang="ko-KR" altLang="en-US" sz="1400">
                <a:ea typeface="맑은 고딕"/>
                <a:cs typeface="Calibri"/>
              </a:rPr>
              <a:t>false: HttpSession 객체가 없다면 null 을 반환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0F9EFF-6840-4923-BBD9-7424951F8EA9}"/>
              </a:ext>
            </a:extLst>
          </p:cNvPr>
          <p:cNvSpPr txBox="1"/>
          <p:nvPr/>
        </p:nvSpPr>
        <p:spPr>
          <a:xfrm>
            <a:off x="3626756" y="3889828"/>
            <a:ext cx="2625271" cy="36026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AEE434-CEFC-4F60-A06F-6144B1D017E3}"/>
              </a:ext>
            </a:extLst>
          </p:cNvPr>
          <p:cNvCxnSpPr>
            <a:cxnSpLocks/>
          </p:cNvCxnSpPr>
          <p:nvPr/>
        </p:nvCxnSpPr>
        <p:spPr>
          <a:xfrm flipV="1">
            <a:off x="6250215" y="4038079"/>
            <a:ext cx="913777" cy="2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">
            <a:extLst>
              <a:ext uri="{FF2B5EF4-FFF2-40B4-BE49-F238E27FC236}">
                <a16:creationId xmlns:a16="http://schemas.microsoft.com/office/drawing/2014/main" id="{2F2FCFCC-4F50-4395-A6FA-4F1780BF3C7A}"/>
              </a:ext>
            </a:extLst>
          </p:cNvPr>
          <p:cNvSpPr txBox="1"/>
          <p:nvPr/>
        </p:nvSpPr>
        <p:spPr>
          <a:xfrm>
            <a:off x="6475184" y="4343397"/>
            <a:ext cx="55190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>
                <a:ea typeface="맑은 고딕"/>
                <a:cs typeface="Calibri"/>
              </a:rPr>
              <a:t>* 이 메서드의 특징을 활용해 세션 객체의 생성 과정를 테스트해본다.</a:t>
            </a:r>
          </a:p>
        </p:txBody>
      </p:sp>
    </p:spTree>
    <p:extLst>
      <p:ext uri="{BB962C8B-B14F-4D97-AF65-F5344CB8AC3E}">
        <p14:creationId xmlns:p14="http://schemas.microsoft.com/office/powerpoint/2010/main" val="21392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499E48-1BBE-4859-B7C8-DD649F634AED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1.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HttpServletRequest </a:t>
            </a:r>
            <a:r>
              <a:rPr lang="ko-KR" altLang="en-US">
                <a:ea typeface="맑은 고딕"/>
                <a:cs typeface="Calibri"/>
              </a:rPr>
              <a:t>사용</a:t>
            </a:r>
            <a:endParaRPr lang="ko-K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136849-6D5C-4B4F-A08E-07282070E8D0}"/>
              </a:ext>
            </a:extLst>
          </p:cNvPr>
          <p:cNvSpPr txBox="1"/>
          <p:nvPr/>
        </p:nvSpPr>
        <p:spPr>
          <a:xfrm>
            <a:off x="1104899" y="1658255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1 번째 접속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BB03BA1-D1C9-4267-989D-00C4186C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3" y="1921754"/>
            <a:ext cx="3069772" cy="1363492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E29E39-89F5-4272-A82F-8C6B1CE2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3" y="3710870"/>
            <a:ext cx="4040414" cy="1314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677BC-A160-497A-BBFD-BD9B2E45B61B}"/>
              </a:ext>
            </a:extLst>
          </p:cNvPr>
          <p:cNvSpPr txBox="1"/>
          <p:nvPr/>
        </p:nvSpPr>
        <p:spPr>
          <a:xfrm>
            <a:off x="1050469" y="3354611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2 번째 접속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4" name="그림 7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41C9A991-CE86-46E3-A57C-1F2726D8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95142"/>
            <a:ext cx="4521199" cy="12624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63E180-5C2E-4A99-B236-CEB690A2BBFE}"/>
              </a:ext>
            </a:extLst>
          </p:cNvPr>
          <p:cNvSpPr txBox="1"/>
          <p:nvPr/>
        </p:nvSpPr>
        <p:spPr>
          <a:xfrm>
            <a:off x="6139539" y="1585681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3번째 접속</a:t>
            </a:r>
            <a:endParaRPr lang="ko-KR" altLang="en-US" sz="1400" dirty="0">
              <a:ea typeface="맑은 고딕"/>
              <a:cs typeface="Calibri"/>
            </a:endParaRPr>
          </a:p>
        </p:txBody>
      </p:sp>
      <p:pic>
        <p:nvPicPr>
          <p:cNvPr id="8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82A6970-72E5-472D-A526-4992A9068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749032"/>
            <a:ext cx="4630057" cy="1473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C34890-17EB-45E2-9F0B-A95D1FE8712F}"/>
              </a:ext>
            </a:extLst>
          </p:cNvPr>
          <p:cNvSpPr txBox="1"/>
          <p:nvPr/>
        </p:nvSpPr>
        <p:spPr>
          <a:xfrm>
            <a:off x="6221181" y="3427180"/>
            <a:ext cx="55916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  <a:cs typeface="Calibri"/>
              </a:rPr>
              <a:t>다른 브라우저에서 접속</a:t>
            </a:r>
            <a:endParaRPr lang="ko-KR" altLang="en-US" sz="1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5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499E48-1BBE-4859-B7C8-DD649F634AED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2.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HttpSession</a:t>
            </a:r>
            <a:r>
              <a:rPr lang="ko-KR" altLang="en-US">
                <a:ea typeface="맑은 고딕"/>
                <a:cs typeface="Calibri"/>
              </a:rPr>
              <a:t> 사용</a:t>
            </a:r>
            <a:endParaRPr lang="ko-KR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848285-5515-42B0-A41A-F650C8C7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66625"/>
            <a:ext cx="7387770" cy="4605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5562F-D148-45A2-B2D8-3C021FA760F8}"/>
              </a:ext>
            </a:extLst>
          </p:cNvPr>
          <p:cNvSpPr txBox="1"/>
          <p:nvPr/>
        </p:nvSpPr>
        <p:spPr>
          <a:xfrm>
            <a:off x="3291114" y="3091542"/>
            <a:ext cx="1836057" cy="269546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92525-4E14-4246-932B-3FFBFA9B0A48}"/>
              </a:ext>
            </a:extLst>
          </p:cNvPr>
          <p:cNvSpPr txBox="1"/>
          <p:nvPr/>
        </p:nvSpPr>
        <p:spPr>
          <a:xfrm>
            <a:off x="1558470" y="3608614"/>
            <a:ext cx="6362699" cy="179354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70057-3141-44E4-A062-037800999E4D}"/>
              </a:ext>
            </a:extLst>
          </p:cNvPr>
          <p:cNvSpPr txBox="1"/>
          <p:nvPr/>
        </p:nvSpPr>
        <p:spPr>
          <a:xfrm>
            <a:off x="6611255" y="5558969"/>
            <a:ext cx="551905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>
                <a:ea typeface="맑은 고딕"/>
                <a:cs typeface="Calibri"/>
              </a:rPr>
              <a:t>* 세션 객체에 데이터를 저장하고 유지되는지 테스트해본다.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4460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499E48-1BBE-4859-B7C8-DD649F634AED}"/>
              </a:ext>
            </a:extLst>
          </p:cNvPr>
          <p:cNvSpPr txBox="1"/>
          <p:nvPr/>
        </p:nvSpPr>
        <p:spPr>
          <a:xfrm>
            <a:off x="633186" y="896256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2. 메소드에서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HttpSession</a:t>
            </a:r>
            <a:r>
              <a:rPr lang="ko-KR" altLang="en-US">
                <a:ea typeface="맑은 고딕"/>
                <a:cs typeface="Calibri"/>
              </a:rPr>
              <a:t> 사용</a:t>
            </a:r>
            <a:endParaRPr lang="ko-KR"/>
          </a:p>
        </p:txBody>
      </p:sp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4D2424F-7FE4-4404-9C3B-FAC95DF2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14" y="1918513"/>
            <a:ext cx="4711699" cy="1424404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2DF7B63-35E3-4462-8847-3203BAFB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15" y="4190187"/>
            <a:ext cx="4711699" cy="183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49AEF6-0A55-4CB4-B25F-81A98CA4A07E}"/>
              </a:ext>
            </a:extLst>
          </p:cNvPr>
          <p:cNvSpPr txBox="1"/>
          <p:nvPr/>
        </p:nvSpPr>
        <p:spPr>
          <a:xfrm>
            <a:off x="7454898" y="5268683"/>
            <a:ext cx="18632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다른 브라우저 접속!</a:t>
            </a:r>
            <a:endParaRPr lang="ko-KR" altLang="en-US" sz="14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499E48-1BBE-4859-B7C8-DD649F634AED}"/>
              </a:ext>
            </a:extLst>
          </p:cNvPr>
          <p:cNvSpPr txBox="1"/>
          <p:nvPr/>
        </p:nvSpPr>
        <p:spPr>
          <a:xfrm>
            <a:off x="1377043" y="1259113"/>
            <a:ext cx="2525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3. </a:t>
            </a:r>
            <a:r>
              <a:rPr lang="ko-KR" altLang="en-US">
                <a:highlight>
                  <a:srgbClr val="FFFF00"/>
                </a:highlight>
                <a:ea typeface="맑은 고딕"/>
                <a:cs typeface="Calibri"/>
              </a:rPr>
              <a:t>@Autowired</a:t>
            </a:r>
            <a:r>
              <a:rPr lang="ko-KR" altLang="en-US">
                <a:ea typeface="맑은 고딕"/>
                <a:cs typeface="Calibri"/>
              </a:rPr>
              <a:t> 사용</a:t>
            </a:r>
            <a:endParaRPr lang="ko-KR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CAF9DA-75A4-4C9F-BFD8-089BFB2A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43" y="1832775"/>
            <a:ext cx="6389914" cy="38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9A02C9-6222-4183-B027-49DFB6ECDCF2}"/>
              </a:ext>
            </a:extLst>
          </p:cNvPr>
          <p:cNvSpPr txBox="1"/>
          <p:nvPr/>
        </p:nvSpPr>
        <p:spPr>
          <a:xfrm>
            <a:off x="1957614" y="2438399"/>
            <a:ext cx="1863271" cy="342117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92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0DE9AB-1248-4FA3-A009-F07336CD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7" y="2511428"/>
            <a:ext cx="11043557" cy="1898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B2524-0641-46DC-B219-8077D5A53CEF}"/>
              </a:ext>
            </a:extLst>
          </p:cNvPr>
          <p:cNvSpPr txBox="1"/>
          <p:nvPr/>
        </p:nvSpPr>
        <p:spPr>
          <a:xfrm>
            <a:off x="1095828" y="3191328"/>
            <a:ext cx="10771413" cy="67775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CB00D-45B7-4A61-B5B3-EAC50B72DFE9}"/>
              </a:ext>
            </a:extLst>
          </p:cNvPr>
          <p:cNvSpPr txBox="1"/>
          <p:nvPr/>
        </p:nvSpPr>
        <p:spPr>
          <a:xfrm>
            <a:off x="3309256" y="2647041"/>
            <a:ext cx="3242127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39E65-836B-4419-85EF-3A940DE09B0D}"/>
              </a:ext>
            </a:extLst>
          </p:cNvPr>
          <p:cNvSpPr txBox="1"/>
          <p:nvPr/>
        </p:nvSpPr>
        <p:spPr>
          <a:xfrm>
            <a:off x="732971" y="4679040"/>
            <a:ext cx="793205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>
                <a:ea typeface="맑은 고딕"/>
                <a:cs typeface="Calibri"/>
              </a:rPr>
              <a:t>* 쿠키는 클라이언트(브라우저)에서 저장하기 때문에 HTTP Response에 설정한 쿠키를 담아 보낸다.  </a:t>
            </a:r>
            <a:endParaRPr lang="ko-KR" altLang="en-US" sz="1400" i="1" dirty="0">
              <a:ea typeface="맑은 고딕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8E114-0702-44F4-85AF-B0DEF0E6F5D0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47497-7FB5-4AAF-B036-A12BD09C1A74}"/>
              </a:ext>
            </a:extLst>
          </p:cNvPr>
          <p:cNvSpPr txBox="1"/>
          <p:nvPr/>
        </p:nvSpPr>
        <p:spPr>
          <a:xfrm>
            <a:off x="5531755" y="3898896"/>
            <a:ext cx="6271983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참고) 쿠키는 key-value와 함께 만료기간, 도메인, 경로 등을 설정할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329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F8EA3-18B1-4E13-B6F5-BBCF8B3D34B1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0807B8-664D-45D0-8EB4-85328FB32D0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FD9C33-FF48-4DEB-B296-B33B117E26D2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0934D07-89FC-4F80-903A-A3DC8E90488F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D6FE7-594D-4529-94DC-ED3B52A16F8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7CD004-83FD-488C-823E-9FC9AD62B0C9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2515E2F-930C-4B9F-8F02-4D15DE10D287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3CBF5CE-9A49-4048-B9BC-B2E909EE4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96FA6B-148A-489C-B1CC-D2E74190E464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8AC035A-44B5-4068-B74F-FDBECA4B8CB6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B2ED0A-E037-404A-9FED-5CDB5D35EEAB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8" name="그래픽 47" descr="인터넷 단색으로 채워진">
                <a:extLst>
                  <a:ext uri="{FF2B5EF4-FFF2-40B4-BE49-F238E27FC236}">
                    <a16:creationId xmlns:a16="http://schemas.microsoft.com/office/drawing/2014/main" id="{0A20805F-7175-446D-A285-C9B08D376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8609D6E-F2BE-4888-9AC9-7EE94574B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86E6A14-62F3-4128-B060-B3634A5E8CA6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5" name="그래픽 44" descr="문서 단색으로 채워진">
                <a:extLst>
                  <a:ext uri="{FF2B5EF4-FFF2-40B4-BE49-F238E27FC236}">
                    <a16:creationId xmlns:a16="http://schemas.microsoft.com/office/drawing/2014/main" id="{EF69C4C9-C002-4855-BC7B-1DB95376E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ADFDF5-9199-436D-A775-964D59481A25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3FDB9-6AF1-42A4-8D87-136B46162B6D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4F4E953-B9CF-43BA-8292-BB311E2A7D1D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8FA113C-A0EE-4EE5-84EC-1DF88D8180A5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3" name="그래픽 42" descr="용지 단색으로 채워진">
                  <a:extLst>
                    <a:ext uri="{FF2B5EF4-FFF2-40B4-BE49-F238E27FC236}">
                      <a16:creationId xmlns:a16="http://schemas.microsoft.com/office/drawing/2014/main" id="{27F7892C-00D7-4DD4-BE5E-E2DAF4FD31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974522-3493-4909-A374-992422A40602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247C191-BA05-405F-9480-5710B17FECA9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3C550163-B3F7-41AC-8A0B-441CEABA4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AC04577-C043-4AFF-B003-513C8A51F48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231CA223-7412-4F19-BF87-EC0BDDABE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64A678E-41E7-4AFB-8DAD-562E31348BB3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D2B95F1A-CBCE-4D5A-85A3-55B79A76D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983B01B-EC49-436C-A399-61C234A4FC5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AB204F92-1DEF-43CB-90EF-A6F3A83AE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A5B7382-0D9C-41D2-B1FA-7278DA62B208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그래픽 35" descr="데이터베이스 단색으로 채워진">
                <a:extLst>
                  <a:ext uri="{FF2B5EF4-FFF2-40B4-BE49-F238E27FC236}">
                    <a16:creationId xmlns:a16="http://schemas.microsoft.com/office/drawing/2014/main" id="{C085A9A6-7F68-4564-8986-68BD8BB34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09475B1-9407-4F7B-BC8C-557E46D9EF01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C6DF6C-10A1-4ADC-A9B7-1B482F5E4E7D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E94F14-D27B-4F0A-A79D-28C245BB0D1F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ADBF4DE-A15E-4093-9440-EC99C90DF2FF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7FF9448-CFC3-4AB1-B77D-751DF0E19FA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95B285-5701-45F0-AAF7-506A72271C3B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821CC0-9C41-4E98-8EAE-9B8283E18C75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8242A-6E1E-485D-84DE-ADF0AA6620D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05ABC79-D824-4469-97BF-5C7A81341D5F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7B5F002E-EB3B-4B17-AA0F-79D3A5D82E18}"/>
              </a:ext>
            </a:extLst>
          </p:cNvPr>
          <p:cNvSpPr/>
          <p:nvPr/>
        </p:nvSpPr>
        <p:spPr>
          <a:xfrm rot="5880000">
            <a:off x="4448109" y="2956242"/>
            <a:ext cx="1145555" cy="3349332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12E76E-5D29-4817-AADF-23F8AB22365C}"/>
              </a:ext>
            </a:extLst>
          </p:cNvPr>
          <p:cNvSpPr txBox="1"/>
          <p:nvPr/>
        </p:nvSpPr>
        <p:spPr>
          <a:xfrm>
            <a:off x="6447971" y="4316184"/>
            <a:ext cx="3387270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쿠키 설정 후 HTTP Response Header에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  <a:p>
            <a:pPr algn="ctr"/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(key: </a:t>
            </a:r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, value: </a:t>
            </a:r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from main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0DDEF-8034-4A34-BB05-3FE565B338BB}"/>
              </a:ext>
            </a:extLst>
          </p:cNvPr>
          <p:cNvSpPr txBox="1"/>
          <p:nvPr/>
        </p:nvSpPr>
        <p:spPr>
          <a:xfrm>
            <a:off x="206828" y="3653969"/>
            <a:ext cx="3160484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HTTP Response Header에 쿠키를 확인하고 저장한다.</a:t>
            </a:r>
          </a:p>
          <a:p>
            <a:pPr algn="ctr"/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(key: </a:t>
            </a:r>
            <a:r>
              <a:rPr 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, value: </a:t>
            </a:r>
            <a:r>
              <a:rPr 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from main</a:t>
            </a:r>
            <a:r>
              <a:rPr lang="ko-KR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3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F8EA3-18B1-4E13-B6F5-BBCF8B3D34B1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22382ED5-DE62-411A-8567-DBEC9F9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51693"/>
            <a:ext cx="9220199" cy="5005613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13FAFFC-AD7C-4392-BD4B-D1539AC4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14" y="1039484"/>
            <a:ext cx="5800270" cy="496046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06629B-0F9C-4B23-8DF8-42F407AD1C56}"/>
              </a:ext>
            </a:extLst>
          </p:cNvPr>
          <p:cNvSpPr txBox="1"/>
          <p:nvPr/>
        </p:nvSpPr>
        <p:spPr>
          <a:xfrm>
            <a:off x="6484256" y="1113970"/>
            <a:ext cx="1799770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AB84E3-66B1-4822-B970-BA821A8140B2}"/>
              </a:ext>
            </a:extLst>
          </p:cNvPr>
          <p:cNvSpPr txBox="1"/>
          <p:nvPr/>
        </p:nvSpPr>
        <p:spPr>
          <a:xfrm>
            <a:off x="6094184" y="3771898"/>
            <a:ext cx="838199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6DC4F9-5711-42C7-98FC-0950C421C4EF}"/>
              </a:ext>
            </a:extLst>
          </p:cNvPr>
          <p:cNvSpPr txBox="1"/>
          <p:nvPr/>
        </p:nvSpPr>
        <p:spPr>
          <a:xfrm>
            <a:off x="6484255" y="4751611"/>
            <a:ext cx="928913" cy="505402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A1E309-488C-460D-AC6F-296E6FCFAF0A}"/>
              </a:ext>
            </a:extLst>
          </p:cNvPr>
          <p:cNvSpPr txBox="1"/>
          <p:nvPr/>
        </p:nvSpPr>
        <p:spPr>
          <a:xfrm>
            <a:off x="7010397" y="2846611"/>
            <a:ext cx="32965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Chrome 브라우저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에서 저장된 쿠키를 확인할 수 있다.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5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F8EA3-18B1-4E13-B6F5-BBCF8B3D34B1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1. 쿠키 저장하기</a:t>
            </a:r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4" name="그림 6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22382ED5-DE62-411A-8567-DBEC9F9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751693"/>
            <a:ext cx="9220199" cy="5005613"/>
          </a:xfrm>
          <a:prstGeom prst="rect">
            <a:avLst/>
          </a:prstGeom>
        </p:spPr>
      </p:pic>
      <p:pic>
        <p:nvPicPr>
          <p:cNvPr id="3" name="그림 8">
            <a:extLst>
              <a:ext uri="{FF2B5EF4-FFF2-40B4-BE49-F238E27FC236}">
                <a16:creationId xmlns:a16="http://schemas.microsoft.com/office/drawing/2014/main" id="{C7EB9748-0309-49A7-9607-B9CDAD4E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43" y="3613495"/>
            <a:ext cx="7995557" cy="275157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0070C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06D69D-AD85-4CFF-9952-AA1EBAE58DA2}"/>
              </a:ext>
            </a:extLst>
          </p:cNvPr>
          <p:cNvSpPr txBox="1"/>
          <p:nvPr/>
        </p:nvSpPr>
        <p:spPr>
          <a:xfrm>
            <a:off x="4116611" y="3681182"/>
            <a:ext cx="1083127" cy="505402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A1E309-488C-460D-AC6F-296E6FCFAF0A}"/>
              </a:ext>
            </a:extLst>
          </p:cNvPr>
          <p:cNvSpPr txBox="1"/>
          <p:nvPr/>
        </p:nvSpPr>
        <p:spPr>
          <a:xfrm>
            <a:off x="7200897" y="4415968"/>
            <a:ext cx="32965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a typeface="맑은 고딕"/>
                <a:cs typeface="Calibri"/>
              </a:rPr>
              <a:t>앞서 봤던 Session ID를 저장한 쿠키도 확인할 수 있다.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7CC7D-54F7-4A52-AC73-44CE4C067C70}"/>
              </a:ext>
            </a:extLst>
          </p:cNvPr>
          <p:cNvSpPr txBox="1"/>
          <p:nvPr/>
        </p:nvSpPr>
        <p:spPr>
          <a:xfrm>
            <a:off x="4579253" y="5060038"/>
            <a:ext cx="3033484" cy="61425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72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ABAD901-0272-4ACD-A97D-19C5642C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1" y="1837884"/>
            <a:ext cx="9619344" cy="298266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F8EA3-18B1-4E13-B6F5-BBCF8B3D34B1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2. 쿠키 가져오기</a:t>
            </a:r>
            <a:endParaRPr 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1A82C-FE85-487D-ADB6-B7BAFBBE4DFE}"/>
              </a:ext>
            </a:extLst>
          </p:cNvPr>
          <p:cNvSpPr txBox="1"/>
          <p:nvPr/>
        </p:nvSpPr>
        <p:spPr>
          <a:xfrm>
            <a:off x="4053113" y="2102755"/>
            <a:ext cx="6525984" cy="323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C762A-4ECA-492D-81E3-6392D23E3B7A}"/>
              </a:ext>
            </a:extLst>
          </p:cNvPr>
          <p:cNvSpPr txBox="1"/>
          <p:nvPr/>
        </p:nvSpPr>
        <p:spPr>
          <a:xfrm>
            <a:off x="1558471" y="4887683"/>
            <a:ext cx="9329054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i="1" dirty="0">
                <a:ea typeface="맑은 고딕"/>
                <a:cs typeface="Calibri"/>
              </a:rPr>
              <a:t>* </a:t>
            </a:r>
            <a:r>
              <a:rPr lang="ko-KR" altLang="en-US" sz="1400" i="1">
                <a:ea typeface="맑은 고딕"/>
                <a:cs typeface="Calibri"/>
              </a:rPr>
              <a:t>Servlet</a:t>
            </a:r>
            <a:r>
              <a:rPr lang="ko-KR" altLang="en-US" sz="1400" i="1" dirty="0">
                <a:ea typeface="맑은 고딕"/>
                <a:cs typeface="Calibri"/>
              </a:rPr>
              <a:t> 측에서 특정 요청 시 필요한 쿠키 명시한다. ("이 요청은 쿠키가 필요하니 함께 보내라")</a:t>
            </a:r>
          </a:p>
          <a:p>
            <a:pPr algn="ctr"/>
            <a:r>
              <a:rPr lang="ko-KR" altLang="en-US" sz="1400" i="1" dirty="0" err="1">
                <a:ea typeface="맑은 고딕"/>
                <a:cs typeface="Calibri"/>
              </a:rPr>
              <a:t>Required</a:t>
            </a:r>
            <a:r>
              <a:rPr lang="ko-KR" altLang="en-US" sz="1400" i="1" dirty="0">
                <a:ea typeface="맑은 고딕"/>
                <a:cs typeface="Calibri"/>
              </a:rPr>
              <a:t> 가 </a:t>
            </a:r>
            <a:r>
              <a:rPr lang="ko-KR" altLang="en-US" sz="1400" i="1" dirty="0" err="1">
                <a:ea typeface="맑은 고딕"/>
                <a:cs typeface="Calibri"/>
              </a:rPr>
              <a:t>false로</a:t>
            </a:r>
            <a:r>
              <a:rPr lang="ko-KR" altLang="en-US" sz="1400" i="1" dirty="0">
                <a:ea typeface="맑은 고딕"/>
                <a:cs typeface="Calibri"/>
              </a:rPr>
              <a:t> 필수가 아닌데 클라이언트 쪽에 </a:t>
            </a:r>
            <a:r>
              <a:rPr lang="ko-KR" altLang="en-US" sz="1400" i="1" dirty="0" err="1">
                <a:ea typeface="맑은 고딕"/>
                <a:cs typeface="Calibri"/>
              </a:rPr>
              <a:t>저장되어있는</a:t>
            </a:r>
            <a:r>
              <a:rPr lang="ko-KR" altLang="en-US" sz="1400" i="1" dirty="0">
                <a:ea typeface="맑은 고딕"/>
                <a:cs typeface="Calibri"/>
              </a:rPr>
              <a:t> 쿠키가 없는 경우 </a:t>
            </a:r>
            <a:r>
              <a:rPr lang="ko-KR" altLang="en-US" sz="1400" i="1" dirty="0" err="1">
                <a:ea typeface="맑은 고딕"/>
                <a:cs typeface="Calibri"/>
              </a:rPr>
              <a:t>cookie</a:t>
            </a:r>
            <a:r>
              <a:rPr lang="ko-KR" altLang="en-US" sz="1400" i="1" dirty="0">
                <a:ea typeface="맑은 고딕"/>
                <a:cs typeface="Calibri"/>
              </a:rPr>
              <a:t> 값은 </a:t>
            </a:r>
            <a:r>
              <a:rPr lang="ko-KR" altLang="en-US" sz="1400" i="1" dirty="0" err="1">
                <a:ea typeface="맑은 고딕"/>
                <a:cs typeface="Calibri"/>
              </a:rPr>
              <a:t>null이</a:t>
            </a:r>
            <a:r>
              <a:rPr lang="ko-KR" altLang="en-US" sz="1400" i="1" dirty="0">
                <a:ea typeface="맑은 고딕"/>
                <a:cs typeface="Calibri"/>
              </a:rPr>
              <a:t> 들어온다.</a:t>
            </a:r>
          </a:p>
          <a:p>
            <a:pPr algn="ctr"/>
            <a:r>
              <a:rPr lang="ko-KR" altLang="en-US" sz="1400" i="1" dirty="0">
                <a:ea typeface="맑은 고딕"/>
                <a:cs typeface="Calibri"/>
              </a:rPr>
              <a:t>반대로 필수인 경우(</a:t>
            </a:r>
            <a:r>
              <a:rPr lang="ko-KR" altLang="en-US" sz="1400" i="1" dirty="0" err="1">
                <a:ea typeface="맑은 고딕"/>
                <a:cs typeface="Calibri"/>
              </a:rPr>
              <a:t>true</a:t>
            </a:r>
            <a:r>
              <a:rPr lang="ko-KR" altLang="en-US" sz="1400" i="1" dirty="0">
                <a:ea typeface="맑은 고딕"/>
                <a:cs typeface="Calibri"/>
              </a:rPr>
              <a:t>) 클라이언트 쪽에 저장되어 있는 쿠키가 없다면 요청 자체가 실패하게 된다.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C8C7A7-A5D2-4E04-A18E-7D57FA921E43}"/>
              </a:ext>
            </a:extLst>
          </p:cNvPr>
          <p:cNvCxnSpPr>
            <a:cxnSpLocks/>
          </p:cNvCxnSpPr>
          <p:nvPr/>
        </p:nvCxnSpPr>
        <p:spPr>
          <a:xfrm flipV="1">
            <a:off x="6365280" y="1615532"/>
            <a:ext cx="440649" cy="590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140AC3-3811-461A-A7F7-836DEC103FA1}"/>
              </a:ext>
            </a:extLst>
          </p:cNvPr>
          <p:cNvSpPr txBox="1"/>
          <p:nvPr/>
        </p:nvSpPr>
        <p:spPr>
          <a:xfrm>
            <a:off x="5894611" y="1340753"/>
            <a:ext cx="205376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Cookie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02500-4691-41D3-A6D6-B47A730EBA72}"/>
              </a:ext>
            </a:extLst>
          </p:cNvPr>
          <p:cNvSpPr txBox="1"/>
          <p:nvPr/>
        </p:nvSpPr>
        <p:spPr>
          <a:xfrm>
            <a:off x="7273467" y="1340752"/>
            <a:ext cx="205376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ea typeface="맑은 고딕"/>
                <a:cs typeface="Calibri"/>
              </a:rPr>
              <a:t>필수 여부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DE5BB8-4C6F-4BBD-93B0-1791F0480E7D}"/>
              </a:ext>
            </a:extLst>
          </p:cNvPr>
          <p:cNvCxnSpPr>
            <a:cxnSpLocks/>
          </p:cNvCxnSpPr>
          <p:nvPr/>
        </p:nvCxnSpPr>
        <p:spPr>
          <a:xfrm flipV="1">
            <a:off x="7934636" y="1606460"/>
            <a:ext cx="440649" cy="5904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5584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목적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391015" y="476036"/>
              <a:ext cx="1046217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663D8B-1AFF-4B73-A171-AE65196B0A2B}"/>
              </a:ext>
            </a:extLst>
          </p:cNvPr>
          <p:cNvSpPr txBox="1"/>
          <p:nvPr/>
        </p:nvSpPr>
        <p:spPr>
          <a:xfrm>
            <a:off x="3300186" y="3399970"/>
            <a:ext cx="55916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 dirty="0">
                <a:ea typeface="맑은 고딕"/>
                <a:cs typeface="Calibri"/>
              </a:rPr>
              <a:t>세션과 쿠키 모두 </a:t>
            </a:r>
            <a:r>
              <a:rPr lang="ko-KR" altLang="en-US" b="1" i="1" dirty="0">
                <a:ea typeface="맑은 고딕"/>
                <a:cs typeface="Calibri"/>
              </a:rPr>
              <a:t>데이터를 유지</a:t>
            </a:r>
            <a:r>
              <a:rPr lang="ko-KR" altLang="en-US" i="1" dirty="0">
                <a:ea typeface="맑은 고딕"/>
                <a:cs typeface="Calibri"/>
              </a:rPr>
              <a:t>하기 위해서 사용된다.</a:t>
            </a:r>
          </a:p>
        </p:txBody>
      </p:sp>
    </p:spTree>
    <p:extLst>
      <p:ext uri="{BB962C8B-B14F-4D97-AF65-F5344CB8AC3E}">
        <p14:creationId xmlns:p14="http://schemas.microsoft.com/office/powerpoint/2010/main" val="400106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01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쿠키 사용하기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85319" y="476036"/>
              <a:ext cx="82678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8F8EA3-18B1-4E13-B6F5-BBCF8B3D34B1}"/>
              </a:ext>
            </a:extLst>
          </p:cNvPr>
          <p:cNvSpPr txBox="1"/>
          <p:nvPr/>
        </p:nvSpPr>
        <p:spPr>
          <a:xfrm>
            <a:off x="533398" y="1340754"/>
            <a:ext cx="20537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  <a:cs typeface="Calibri"/>
              </a:rPr>
              <a:t>2. 쿠키 가져오기</a:t>
            </a:r>
            <a:endParaRPr lang="ko-KR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DF050D-40B3-4DC5-B070-A9957EA9C585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8B5DF06-1320-4E53-B0E5-76EC12FC441D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F91BED4-7245-4602-9768-2A446248D456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7318D0-6CE5-454C-9722-079073B10D04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6C5A03-7B85-444C-B190-8AC052C0284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5F9CDDF-CB8B-47BD-8B79-CA29F199AD66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3B82AF0-71F3-481A-A07A-8E52062FC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460A3E-078C-41F4-AAA4-7D72DF6A035F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D1AB2D9-957F-4DAD-81CF-64D100EAA7C6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06A369-44C8-4C29-84A9-7C2AEDDDA945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5" name="그래픽 54" descr="인터넷 단색으로 채워진">
                <a:extLst>
                  <a:ext uri="{FF2B5EF4-FFF2-40B4-BE49-F238E27FC236}">
                    <a16:creationId xmlns:a16="http://schemas.microsoft.com/office/drawing/2014/main" id="{F5FE9EB5-7DDA-44BF-B5F4-F2967124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BBC9603-338E-4E8E-9B68-A59FC3B94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B56C5AB-0FD6-4548-8C69-D0EBBF4EA665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2" name="그래픽 51" descr="문서 단색으로 채워진">
                <a:extLst>
                  <a:ext uri="{FF2B5EF4-FFF2-40B4-BE49-F238E27FC236}">
                    <a16:creationId xmlns:a16="http://schemas.microsoft.com/office/drawing/2014/main" id="{FFADE6B9-8321-40B0-9656-A9E1D11F2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E30122-F7CC-4D80-AAC4-FB7C3F4D3E32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0815EC-A675-4D97-8EAE-75941BAE833C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378EBF-14C1-475B-8018-384BBC43D367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3479552-4473-422C-838C-6F1EA445809A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0" name="그래픽 49" descr="용지 단색으로 채워진">
                  <a:extLst>
                    <a:ext uri="{FF2B5EF4-FFF2-40B4-BE49-F238E27FC236}">
                      <a16:creationId xmlns:a16="http://schemas.microsoft.com/office/drawing/2014/main" id="{47AD5DEC-3606-426F-8902-736109B92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CBC02C8-4004-4188-A78D-4C3E6F5C926E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C7AF335-851F-4D3F-8C69-063D8671D178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48" name="그래픽 47" descr="용지 단색으로 채워진">
                  <a:extLst>
                    <a:ext uri="{FF2B5EF4-FFF2-40B4-BE49-F238E27FC236}">
                      <a16:creationId xmlns:a16="http://schemas.microsoft.com/office/drawing/2014/main" id="{5E0B56FC-DDA0-49D4-A646-2D7BB701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7B0BD02-54B1-49BE-8B77-7264DCC3C80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4AB16699-3FB1-4624-816E-66D2EDC83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9DDAA62-D1C5-4E28-8811-141F2D38785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46" name="그래픽 45" descr="용지 단색으로 채워진">
                  <a:extLst>
                    <a:ext uri="{FF2B5EF4-FFF2-40B4-BE49-F238E27FC236}">
                      <a16:creationId xmlns:a16="http://schemas.microsoft.com/office/drawing/2014/main" id="{E3EDE140-6CB9-4111-88E0-19DD1D2B2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A36C9E-6194-4A7C-81A8-7B49D82A6F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A22450B-3374-49B2-A4B4-4FC5CB4AB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BBF49A0-ADB9-431B-B30D-D2383CB53131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그래픽 42" descr="데이터베이스 단색으로 채워진">
                <a:extLst>
                  <a:ext uri="{FF2B5EF4-FFF2-40B4-BE49-F238E27FC236}">
                    <a16:creationId xmlns:a16="http://schemas.microsoft.com/office/drawing/2014/main" id="{08728E66-4C01-4B9C-99CC-B7269025B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57F71F5-99FE-4EB8-8095-C1EB23725341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7DCA94-D29E-4B83-8A93-C439E39AFD37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C9668-5F7D-4306-87AC-3EE943EB56BA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D543284-C056-4676-A63E-4D697957CF8F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BAA22A3-F97C-46F2-B760-E95FCAF849FD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3EF967B-D531-45F0-9096-ACF1F2B9A43D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867400-DBC8-41FA-B603-39EF187DF8E7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621E50-EB6C-4FF4-9FCA-5B2782E52B47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8028A8-924A-4498-A0E0-FC9E023EECED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FBC293-AE57-494C-BC5C-EB14DD0D6275}"/>
              </a:ext>
            </a:extLst>
          </p:cNvPr>
          <p:cNvSpPr/>
          <p:nvPr/>
        </p:nvSpPr>
        <p:spPr>
          <a:xfrm rot="-5400000">
            <a:off x="4112466" y="1024028"/>
            <a:ext cx="1163697" cy="4419760"/>
          </a:xfrm>
          <a:prstGeom prst="downArrow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63D8E-C0F5-40F3-991A-DEDE0A5BF35F}"/>
              </a:ext>
            </a:extLst>
          </p:cNvPr>
          <p:cNvSpPr txBox="1"/>
          <p:nvPr/>
        </p:nvSpPr>
        <p:spPr>
          <a:xfrm>
            <a:off x="578756" y="4497612"/>
            <a:ext cx="3124199" cy="1258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저장된 쿠키 중 key가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인 쿠키를 찾는다.</a:t>
            </a:r>
            <a:endParaRPr lang="ko-KR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존재하는 경우 HTTP Request에 함께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FF487A3F-7AED-4DB3-B1C4-89FDB229D3AB}"/>
              </a:ext>
            </a:extLst>
          </p:cNvPr>
          <p:cNvSpPr/>
          <p:nvPr/>
        </p:nvSpPr>
        <p:spPr>
          <a:xfrm>
            <a:off x="1440928" y="2652348"/>
            <a:ext cx="1145555" cy="1834405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4D394-0B1C-4E78-8BEC-2DAB703A4562}"/>
              </a:ext>
            </a:extLst>
          </p:cNvPr>
          <p:cNvSpPr txBox="1"/>
          <p:nvPr/>
        </p:nvSpPr>
        <p:spPr>
          <a:xfrm>
            <a:off x="1132113" y="1984827"/>
            <a:ext cx="2461985" cy="88640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요청 시 key가 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cs typeface="Calibri"/>
              </a:rPr>
              <a:t>message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인 쿠키를 요구한다.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84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87892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차이점</a:t>
              </a:r>
              <a:endParaRPr lang="ko-KR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014089" y="476036"/>
              <a:ext cx="983910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663D8B-1AFF-4B73-A171-AE65196B0A2B}"/>
              </a:ext>
            </a:extLst>
          </p:cNvPr>
          <p:cNvSpPr txBox="1"/>
          <p:nvPr/>
        </p:nvSpPr>
        <p:spPr>
          <a:xfrm>
            <a:off x="3889829" y="5803899"/>
            <a:ext cx="43216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&lt;</a:t>
            </a:r>
            <a:r>
              <a:rPr lang="ko-KR" sz="1400" dirty="0">
                <a:ea typeface="+mn-lt"/>
                <a:cs typeface="+mn-lt"/>
              </a:rPr>
              <a:t>https://velog.io/@fortice/Spring-</a:t>
            </a:r>
            <a:r>
              <a:rPr lang="ko-KR" sz="1400" dirty="0">
                <a:ea typeface="맑은 고딕"/>
                <a:cs typeface="Calibri"/>
              </a:rPr>
              <a:t>세션</a:t>
            </a:r>
            <a:r>
              <a:rPr lang="en-US" altLang="ko-KR" sz="1400" dirty="0">
                <a:ea typeface="맑은 고딕"/>
                <a:cs typeface="Calibri"/>
              </a:rPr>
              <a:t>-</a:t>
            </a:r>
            <a:r>
              <a:rPr lang="ko-KR" sz="1400" dirty="0" err="1">
                <a:ea typeface="맑은 고딕"/>
                <a:cs typeface="Calibri"/>
              </a:rPr>
              <a:t>인터셉터</a:t>
            </a:r>
            <a:r>
              <a:rPr lang="en-US" altLang="ko-KR" sz="1400" dirty="0">
                <a:ea typeface="맑은 고딕"/>
                <a:cs typeface="Calibri"/>
              </a:rPr>
              <a:t>-</a:t>
            </a:r>
            <a:r>
              <a:rPr lang="ko-KR" altLang="en-US" sz="1400" dirty="0">
                <a:ea typeface="맑은 고딕"/>
                <a:cs typeface="Calibri"/>
              </a:rPr>
              <a:t>쿠키&gt;</a:t>
            </a:r>
            <a:endParaRPr lang="ko-KR" sz="1400" dirty="0">
              <a:ea typeface="맑은 고딕"/>
              <a:cs typeface="Calibri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1071EA9-FC63-4A77-B397-65575CF4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4" y="1514678"/>
            <a:ext cx="7396842" cy="42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58560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  <a:endParaRPr lang="ko-KR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720770" y="476036"/>
              <a:ext cx="813242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5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8565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91672" y="476036"/>
              <a:ext cx="78615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1">
            <a:extLst>
              <a:ext uri="{FF2B5EF4-FFF2-40B4-BE49-F238E27FC236}">
                <a16:creationId xmlns:a16="http://schemas.microsoft.com/office/drawing/2014/main" id="{E4C867FD-42D6-4966-A0B4-36EA3F1563A8}"/>
              </a:ext>
            </a:extLst>
          </p:cNvPr>
          <p:cNvSpPr txBox="1"/>
          <p:nvPr/>
        </p:nvSpPr>
        <p:spPr>
          <a:xfrm>
            <a:off x="206828" y="2465613"/>
            <a:ext cx="33872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B8259A-8B6E-4AD3-BEAF-D076B1534964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8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8565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91672" y="476036"/>
              <a:ext cx="78615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1">
            <a:extLst>
              <a:ext uri="{FF2B5EF4-FFF2-40B4-BE49-F238E27FC236}">
                <a16:creationId xmlns:a16="http://schemas.microsoft.com/office/drawing/2014/main" id="{E4C867FD-42D6-4966-A0B4-36EA3F1563A8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 에서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B8259A-8B6E-4AD3-BEAF-D076B1534964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8A328B9F-015F-4BFF-AF2D-611FF6FDBF41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9E537-C1DA-41F3-A452-C9EB0F4DCB9F}"/>
              </a:ext>
            </a:extLst>
          </p:cNvPr>
          <p:cNvSpPr txBox="1"/>
          <p:nvPr/>
        </p:nvSpPr>
        <p:spPr>
          <a:xfrm>
            <a:off x="206828" y="2465613"/>
            <a:ext cx="33872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</p:spTree>
    <p:extLst>
      <p:ext uri="{BB962C8B-B14F-4D97-AF65-F5344CB8AC3E}">
        <p14:creationId xmlns:p14="http://schemas.microsoft.com/office/powerpoint/2010/main" val="25432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8565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91672" y="476036"/>
              <a:ext cx="78615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B8259A-8B6E-4AD3-BEAF-D076B1534964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8A328B9F-015F-4BFF-AF2D-611FF6FDBF41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9FBC3-D597-463F-AE57-F31AF467CB6C}"/>
              </a:ext>
            </a:extLst>
          </p:cNvPr>
          <p:cNvSpPr txBox="1"/>
          <p:nvPr/>
        </p:nvSpPr>
        <p:spPr>
          <a:xfrm>
            <a:off x="206828" y="2465613"/>
            <a:ext cx="33872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0F2BF3EB-C84E-4D79-9F6E-B60619732D31}"/>
              </a:ext>
            </a:extLst>
          </p:cNvPr>
          <p:cNvSpPr/>
          <p:nvPr/>
        </p:nvSpPr>
        <p:spPr>
          <a:xfrm rot="20160000">
            <a:off x="9562862" y="3290773"/>
            <a:ext cx="1145555" cy="187069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E4C867FD-42D6-4966-A0B4-36EA3F1563A8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 에서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9A2C0D0A-1FB8-4279-AB70-4C13FB17D8D6}"/>
              </a:ext>
            </a:extLst>
          </p:cNvPr>
          <p:cNvSpPr/>
          <p:nvPr/>
        </p:nvSpPr>
        <p:spPr>
          <a:xfrm rot="6240000">
            <a:off x="4486007" y="1716463"/>
            <a:ext cx="1145555" cy="651526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F65EADB8-811B-4413-AE3F-C0FE04F30BD0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BCE3-34DE-4E83-9C70-B4C0BE2E56D7}"/>
              </a:ext>
            </a:extLst>
          </p:cNvPr>
          <p:cNvSpPr txBox="1"/>
          <p:nvPr/>
        </p:nvSpPr>
        <p:spPr>
          <a:xfrm>
            <a:off x="8035472" y="6212113"/>
            <a:ext cx="4040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생성된 Session 객체는 Servlet Container에서 관리</a:t>
            </a:r>
            <a:endParaRPr lang="ko-KR" sz="14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4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8565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91672" y="476036"/>
              <a:ext cx="78615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B8259A-8B6E-4AD3-BEAF-D076B1534964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8A328B9F-015F-4BFF-AF2D-611FF6FDBF41}"/>
              </a:ext>
            </a:extLst>
          </p:cNvPr>
          <p:cNvSpPr txBox="1"/>
          <p:nvPr/>
        </p:nvSpPr>
        <p:spPr>
          <a:xfrm>
            <a:off x="7155541" y="2574470"/>
            <a:ext cx="665842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b="1">
                <a:solidFill>
                  <a:srgbClr val="FF0000"/>
                </a:solidFill>
                <a:ea typeface="맑은 고딕"/>
                <a:cs typeface="Calibri"/>
              </a:rPr>
              <a:t>!</a:t>
            </a:r>
            <a:endParaRPr lang="ko-KR" sz="5400">
              <a:solidFill>
                <a:srgbClr val="FF0000"/>
              </a:solidFill>
              <a:ea typeface="맑은 고딕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9FBC3-D597-463F-AE57-F31AF467CB6C}"/>
              </a:ext>
            </a:extLst>
          </p:cNvPr>
          <p:cNvSpPr txBox="1"/>
          <p:nvPr/>
        </p:nvSpPr>
        <p:spPr>
          <a:xfrm>
            <a:off x="206828" y="2465613"/>
            <a:ext cx="338727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클라이언트로 부터의 최초 요청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0F2BF3EB-C84E-4D79-9F6E-B60619732D31}"/>
              </a:ext>
            </a:extLst>
          </p:cNvPr>
          <p:cNvSpPr/>
          <p:nvPr/>
        </p:nvSpPr>
        <p:spPr>
          <a:xfrm rot="20160000">
            <a:off x="9562862" y="3290773"/>
            <a:ext cx="1145555" cy="187069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E4C867FD-42D6-4966-A0B4-36EA3F1563A8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Servlet Container 에서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9A2C0D0A-1FB8-4279-AB70-4C13FB17D8D6}"/>
              </a:ext>
            </a:extLst>
          </p:cNvPr>
          <p:cNvSpPr/>
          <p:nvPr/>
        </p:nvSpPr>
        <p:spPr>
          <a:xfrm rot="6240000">
            <a:off x="4486007" y="1716463"/>
            <a:ext cx="1145555" cy="6515260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1">
            <a:extLst>
              <a:ext uri="{FF2B5EF4-FFF2-40B4-BE49-F238E27FC236}">
                <a16:creationId xmlns:a16="http://schemas.microsoft.com/office/drawing/2014/main" id="{F65EADB8-811B-4413-AE3F-C0FE04F30BD0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5BFBF531-75A7-48AD-95CF-1021BAEA1664}"/>
              </a:ext>
            </a:extLst>
          </p:cNvPr>
          <p:cNvSpPr txBox="1"/>
          <p:nvPr/>
        </p:nvSpPr>
        <p:spPr>
          <a:xfrm>
            <a:off x="297540" y="4606470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브라우저의 세션 쿠키에 Session ID를 저장한다.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 (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KEY: JSESSIONID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+mn-lt"/>
              </a:rPr>
              <a:t>)</a:t>
            </a:r>
            <a:endParaRPr lang="en-US" altLang="ko-KR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D9F63-43C8-4A92-B962-D00663101B5F}"/>
              </a:ext>
            </a:extLst>
          </p:cNvPr>
          <p:cNvSpPr txBox="1"/>
          <p:nvPr/>
        </p:nvSpPr>
        <p:spPr>
          <a:xfrm>
            <a:off x="8035472" y="6212113"/>
            <a:ext cx="4040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생성된 Session 객체는 Servlet Container에서 관리</a:t>
            </a:r>
            <a:endParaRPr lang="ko-KR" sz="14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42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8565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/>
                  <a:ea typeface="맑은 고딕"/>
                </a:rPr>
                <a:t>세션 생성 과정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991672" y="476036"/>
              <a:ext cx="78615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50954C-548B-4F1E-84AD-2E5410854686}"/>
              </a:ext>
            </a:extLst>
          </p:cNvPr>
          <p:cNvGrpSpPr/>
          <p:nvPr/>
        </p:nvGrpSpPr>
        <p:grpSpPr>
          <a:xfrm>
            <a:off x="533502" y="1541059"/>
            <a:ext cx="11314200" cy="4309650"/>
            <a:chOff x="615145" y="878845"/>
            <a:chExt cx="11314200" cy="430965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0458359-DF10-482F-8CB0-3EEB0916FFA3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CFE428-4DA4-4655-BA09-9FB095EA07FD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4CBD-0FE0-4B60-A966-EFF3136FEC09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3A5F5E-FAFF-440C-93AF-AB90881C2853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D0D20F-0E1F-4D27-A16C-FF8C3E699EB8}"/>
                </a:ext>
              </a:extLst>
            </p:cNvPr>
            <p:cNvGrpSpPr/>
            <p:nvPr/>
          </p:nvGrpSpPr>
          <p:grpSpPr>
            <a:xfrm>
              <a:off x="2171924" y="2164610"/>
              <a:ext cx="2209576" cy="384140"/>
              <a:chOff x="3028335" y="2225540"/>
              <a:chExt cx="4948837" cy="42733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5D2E209-FEF4-4C35-B553-E50A87702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1754CF-FAC5-4271-9A04-028624DD92A0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0FBF13-FBB7-47A8-8523-E667D5E4776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FFDB0C-A39E-4DBC-A97A-31B7E3ECDDE4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6" name="그래픽 45" descr="인터넷 단색으로 채워진">
                <a:extLst>
                  <a:ext uri="{FF2B5EF4-FFF2-40B4-BE49-F238E27FC236}">
                    <a16:creationId xmlns:a16="http://schemas.microsoft.com/office/drawing/2014/main" id="{2839C49B-B919-4871-8016-D704188F3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AD8D02-4525-4E1B-AD8C-A3E03EDA7D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82F20B-F9D8-4098-A110-51B805837459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43" name="그래픽 42" descr="문서 단색으로 채워진">
                <a:extLst>
                  <a:ext uri="{FF2B5EF4-FFF2-40B4-BE49-F238E27FC236}">
                    <a16:creationId xmlns:a16="http://schemas.microsoft.com/office/drawing/2014/main" id="{30C11E0D-8FEA-4033-8E0F-549EEEFF9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8774DD-ABD7-4AE0-AF67-8D5097DE921A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C3ACB1-D9BE-47FD-9BF7-148968D1FCC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55ADAA-1F9C-411C-8B8C-2007C261F829}"/>
                </a:ext>
              </a:extLst>
            </p:cNvPr>
            <p:cNvGrpSpPr/>
            <p:nvPr/>
          </p:nvGrpSpPr>
          <p:grpSpPr>
            <a:xfrm>
              <a:off x="6477000" y="2164584"/>
              <a:ext cx="5452345" cy="2101166"/>
              <a:chOff x="2670429" y="3539301"/>
              <a:chExt cx="7273246" cy="280288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1EECB0C-AD1D-462D-BEE0-CF7D6A86DE3E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41" name="그래픽 40" descr="용지 단색으로 채워진">
                  <a:extLst>
                    <a:ext uri="{FF2B5EF4-FFF2-40B4-BE49-F238E27FC236}">
                      <a16:creationId xmlns:a16="http://schemas.microsoft.com/office/drawing/2014/main" id="{A68B1A6E-5129-48D7-857A-C2100BEF2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C3B939-B9EB-4032-9DE0-3097FBFCA6B8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F5E251D-D248-41A0-AF09-5750DFA3458C}"/>
                  </a:ext>
                </a:extLst>
              </p:cNvPr>
              <p:cNvGrpSpPr/>
              <p:nvPr/>
            </p:nvGrpSpPr>
            <p:grpSpPr>
              <a:xfrm>
                <a:off x="3312062" y="3539301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9" name="그래픽 38" descr="용지 단색으로 채워진">
                  <a:extLst>
                    <a:ext uri="{FF2B5EF4-FFF2-40B4-BE49-F238E27FC236}">
                      <a16:creationId xmlns:a16="http://schemas.microsoft.com/office/drawing/2014/main" id="{8E26AF26-E46E-404A-95C2-887E04E9D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65857FC-A8D1-4E21-BF5B-4C4ECC9FDFC5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6B33313F-5878-4944-957A-A377BDA20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4581617-C02D-41F6-8A42-EDEB9FE8FBBB}"/>
                  </a:ext>
                </a:extLst>
              </p:cNvPr>
              <p:cNvGrpSpPr/>
              <p:nvPr/>
            </p:nvGrpSpPr>
            <p:grpSpPr>
              <a:xfrm>
                <a:off x="4866640" y="4936360"/>
                <a:ext cx="2670153" cy="1396011"/>
                <a:chOff x="8847618" y="3396968"/>
                <a:chExt cx="1645859" cy="860489"/>
              </a:xfrm>
            </p:grpSpPr>
            <p:pic>
              <p:nvPicPr>
                <p:cNvPr id="37" name="그래픽 36" descr="용지 단색으로 채워진">
                  <a:extLst>
                    <a:ext uri="{FF2B5EF4-FFF2-40B4-BE49-F238E27FC236}">
                      <a16:creationId xmlns:a16="http://schemas.microsoft.com/office/drawing/2014/main" id="{8A4D577F-8A2A-41D1-ADD4-D18985347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4A6BFA-6517-4199-92A9-FB5D97BBF33A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56A72C7-A5F4-468A-9272-A6DF95CE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DD481B6-D7F3-45C0-BE6E-6E17BD2D41A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그래픽 33" descr="데이터베이스 단색으로 채워진">
                <a:extLst>
                  <a:ext uri="{FF2B5EF4-FFF2-40B4-BE49-F238E27FC236}">
                    <a16:creationId xmlns:a16="http://schemas.microsoft.com/office/drawing/2014/main" id="{BF728752-552F-4CC5-9EB4-2B9DB0D99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5407FBF-3B8A-4D9C-9474-DFC223D08064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F0E62-6D8C-4492-A331-1749391EAD8A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C4A6A-9BEE-4F33-960B-7AEA48D5CEE9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B282F2-298C-441E-871E-0C66C74E7F12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F9E9494-4C18-4EB1-A065-CC1CB89F5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25C2D5E-BFE9-4E7C-8DA5-F66FC13764F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CB49ED-926D-42D6-933E-8C5FE15A49EE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D0D73A-5CB2-4739-9680-A2FA792732D2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FF32B0-72EC-49CA-A4BB-2D541A2E3CE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1">
            <a:extLst>
              <a:ext uri="{FF2B5EF4-FFF2-40B4-BE49-F238E27FC236}">
                <a16:creationId xmlns:a16="http://schemas.microsoft.com/office/drawing/2014/main" id="{E4C867FD-42D6-4966-A0B4-36EA3F1563A8}"/>
              </a:ext>
            </a:extLst>
          </p:cNvPr>
          <p:cNvSpPr txBox="1"/>
          <p:nvPr/>
        </p:nvSpPr>
        <p:spPr>
          <a:xfrm>
            <a:off x="206828" y="2120899"/>
            <a:ext cx="3387270" cy="7140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</a:rPr>
              <a:t>세션 쿠키에 저장된 Session ID를</a:t>
            </a:r>
            <a:endParaRPr lang="ko-KR">
              <a:solidFill>
                <a:srgbClr val="0070C0"/>
              </a:solidFill>
              <a:ea typeface="맑은 고딕"/>
              <a:cs typeface="Calibri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HTTP Request에 담아 보낸다.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B8259A-8B6E-4AD3-BEAF-D076B1534964}"/>
              </a:ext>
            </a:extLst>
          </p:cNvPr>
          <p:cNvSpPr/>
          <p:nvPr/>
        </p:nvSpPr>
        <p:spPr>
          <a:xfrm rot="16200000">
            <a:off x="3941798" y="649273"/>
            <a:ext cx="1145555" cy="5100117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BFBE71E-7832-47E1-A368-762A262C7E4F}"/>
              </a:ext>
            </a:extLst>
          </p:cNvPr>
          <p:cNvSpPr/>
          <p:nvPr/>
        </p:nvSpPr>
        <p:spPr>
          <a:xfrm rot="20160000">
            <a:off x="9577621" y="3287636"/>
            <a:ext cx="1145555" cy="1943262"/>
          </a:xfrm>
          <a:prstGeom prst="downArrow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AEBA6-0885-4069-B068-40C1F336719B}"/>
              </a:ext>
            </a:extLst>
          </p:cNvPr>
          <p:cNvSpPr txBox="1"/>
          <p:nvPr/>
        </p:nvSpPr>
        <p:spPr>
          <a:xfrm>
            <a:off x="8126184" y="5159828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(없음) </a:t>
            </a:r>
            <a:r>
              <a:rPr lang="ko-KR" altLang="en-US" b="1" i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객체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를 생성하여 HTTP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Response 에 Session ID를 담아 보낸다.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7CC3A161-597F-4F74-B4C8-DF4632732BB3}"/>
              </a:ext>
            </a:extLst>
          </p:cNvPr>
          <p:cNvSpPr/>
          <p:nvPr/>
        </p:nvSpPr>
        <p:spPr>
          <a:xfrm rot="1440000">
            <a:off x="7376828" y="3146235"/>
            <a:ext cx="1136484" cy="2088402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135B3-F6FA-43F5-B4A1-9DDC557A1E96}"/>
              </a:ext>
            </a:extLst>
          </p:cNvPr>
          <p:cNvSpPr txBox="1"/>
          <p:nvPr/>
        </p:nvSpPr>
        <p:spPr>
          <a:xfrm>
            <a:off x="7110185" y="2628900"/>
            <a:ext cx="3868056" cy="11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ea typeface="맑은 고딕"/>
              </a:rPr>
              <a:t>   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Servlet Container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에서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</a:rPr>
              <a:t> HTTP Request Header를 확인</a:t>
            </a:r>
          </a:p>
          <a:p>
            <a:pPr algn="ctr"/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(</a:t>
            </a:r>
            <a:r>
              <a:rPr lang="ko-KR" altLang="en-US" b="1" i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Session ID 존재 유무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D8A3E895-34D7-4B78-B26D-B4FF2A794558}"/>
              </a:ext>
            </a:extLst>
          </p:cNvPr>
          <p:cNvSpPr/>
          <p:nvPr/>
        </p:nvSpPr>
        <p:spPr>
          <a:xfrm rot="7020000">
            <a:off x="2731086" y="3843462"/>
            <a:ext cx="1127413" cy="2424044"/>
          </a:xfrm>
          <a:prstGeom prst="downArrow">
            <a:avLst/>
          </a:prstGeom>
          <a:solidFill>
            <a:srgbClr val="032D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DFDC16-E165-4C6F-BC01-4F2AA61B1637}"/>
              </a:ext>
            </a:extLst>
          </p:cNvPr>
          <p:cNvSpPr txBox="1"/>
          <p:nvPr/>
        </p:nvSpPr>
        <p:spPr>
          <a:xfrm>
            <a:off x="4089397" y="5159827"/>
            <a:ext cx="3868056" cy="10091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0070C0"/>
                </a:solidFill>
                <a:ea typeface="맑은 고딕"/>
                <a:cs typeface="Calibri"/>
              </a:rPr>
              <a:t>(있음) </a:t>
            </a:r>
            <a:r>
              <a:rPr lang="ko-KR" altLang="en-US" b="1" i="1" dirty="0">
                <a:solidFill>
                  <a:srgbClr val="0070C0"/>
                </a:solidFill>
                <a:ea typeface="맑은 고딕"/>
                <a:cs typeface="+mn-lt"/>
              </a:rPr>
              <a:t>HttpSession 객체</a:t>
            </a:r>
            <a:r>
              <a:rPr lang="ko-KR" altLang="en-US" b="1" dirty="0">
                <a:solidFill>
                  <a:srgbClr val="0070C0"/>
                </a:solidFill>
                <a:ea typeface="맑은 고딕"/>
                <a:cs typeface="+mn-lt"/>
              </a:rPr>
              <a:t>를 통해 세션</a:t>
            </a:r>
            <a:r>
              <a:rPr lang="ko-KR" altLang="en-US" b="1">
                <a:solidFill>
                  <a:srgbClr val="0070C0"/>
                </a:solidFill>
                <a:ea typeface="맑은 고딕"/>
                <a:cs typeface="+mn-lt"/>
              </a:rPr>
              <a:t>을 활용한다.</a:t>
            </a: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 i="1">
                <a:solidFill>
                  <a:srgbClr val="0070C0"/>
                </a:solidFill>
                <a:ea typeface="맑은 고딕"/>
                <a:cs typeface="Calibri"/>
              </a:rPr>
              <a:t>클라이언트 구분</a:t>
            </a:r>
            <a:r>
              <a:rPr lang="ko-KR" altLang="en-US" sz="1400" b="1">
                <a:solidFill>
                  <a:srgbClr val="0070C0"/>
                </a:solidFill>
                <a:ea typeface="맑은 고딕"/>
                <a:cs typeface="Calibri"/>
              </a:rPr>
              <a:t>, 사용자 데이터 저장 등</a:t>
            </a:r>
            <a:r>
              <a:rPr lang="ko-KR" altLang="en-US" b="1">
                <a:solidFill>
                  <a:srgbClr val="0070C0"/>
                </a:solidFill>
                <a:ea typeface="맑은 고딕"/>
                <a:cs typeface="Calibri"/>
              </a:rPr>
              <a:t>)</a:t>
            </a:r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F4E26-FC12-4ACB-8F90-13CEAE5507CD}"/>
              </a:ext>
            </a:extLst>
          </p:cNvPr>
          <p:cNvSpPr txBox="1"/>
          <p:nvPr/>
        </p:nvSpPr>
        <p:spPr>
          <a:xfrm>
            <a:off x="8035472" y="6212113"/>
            <a:ext cx="40404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생성된 Session 객체는 Servlet Container에서 관리</a:t>
            </a:r>
            <a:endParaRPr lang="ko-KR" sz="1400">
              <a:ea typeface="맑은 고딕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60271B-23D7-45BA-BC87-2ADE4F641E42}"/>
              </a:ext>
            </a:extLst>
          </p:cNvPr>
          <p:cNvSpPr txBox="1"/>
          <p:nvPr/>
        </p:nvSpPr>
        <p:spPr>
          <a:xfrm>
            <a:off x="3944257" y="6212112"/>
            <a:ext cx="4040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ea typeface="맑은 고딕"/>
                <a:cs typeface="Calibri"/>
              </a:rPr>
              <a:t>* Servlet Container는 Session ID와 일치하는 Session 객체를 </a:t>
            </a:r>
            <a:r>
              <a:rPr lang="ko-KR" altLang="en-US" sz="1400" i="1" dirty="0">
                <a:ea typeface="맑은 고딕"/>
                <a:cs typeface="Calibri"/>
              </a:rPr>
              <a:t>찾는다.</a:t>
            </a:r>
          </a:p>
        </p:txBody>
      </p:sp>
    </p:spTree>
    <p:extLst>
      <p:ext uri="{BB962C8B-B14F-4D97-AF65-F5344CB8AC3E}">
        <p14:creationId xmlns:p14="http://schemas.microsoft.com/office/powerpoint/2010/main" val="343488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2" baseType="lpstr"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848</cp:revision>
  <dcterms:created xsi:type="dcterms:W3CDTF">2012-07-30T17:18:39Z</dcterms:created>
  <dcterms:modified xsi:type="dcterms:W3CDTF">2021-11-29T08:08:50Z</dcterms:modified>
</cp:coreProperties>
</file>