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53" r:id="rId2"/>
  </p:sldMasterIdLst>
  <p:sldIdLst>
    <p:sldId id="257" r:id="rId3"/>
    <p:sldId id="260" r:id="rId4"/>
    <p:sldId id="258" r:id="rId5"/>
    <p:sldId id="259" r:id="rId6"/>
    <p:sldId id="263" r:id="rId7"/>
    <p:sldId id="265" r:id="rId8"/>
    <p:sldId id="262" r:id="rId9"/>
    <p:sldId id="261" r:id="rId10"/>
    <p:sldId id="268" r:id="rId11"/>
    <p:sldId id="267" r:id="rId12"/>
    <p:sldId id="266" r:id="rId13"/>
    <p:sldId id="269" r:id="rId14"/>
    <p:sldId id="264" r:id="rId15"/>
    <p:sldId id="270" r:id="rId16"/>
    <p:sldId id="271" r:id="rId17"/>
    <p:sldId id="273" r:id="rId18"/>
    <p:sldId id="282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6DDDBB0-3BE6-437B-BD36-0EBC0C9C35F0}" v="13" dt="2021-08-17T06:38:45.523"/>
    <p1510:client id="{C5BF41ED-6ECD-4386-BB69-6C54514719DC}" v="650" dt="2021-08-07T10:20:16.892"/>
    <p1510:client id="{D00E0947-5D12-44EB-BA98-0D407287DCA8}" v="666" dt="2021-08-06T16:36:12.096"/>
    <p1510:client id="{D8559697-D592-4753-B591-48B4C3856A5C}" v="1687" dt="2021-08-07T07:19:40.96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>
      <p:cViewPr varScale="1">
        <p:scale>
          <a:sx n="99" d="100"/>
          <a:sy n="99" d="100"/>
        </p:scale>
        <p:origin x="120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microsoft.com/office/2016/11/relationships/changesInfo" Target="changesInfos/changesInfo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신 도현" userId="2ed1ef2876d933b1" providerId="Windows Live" clId="Web-{97721121-CA1E-4B01-8F36-93C18EB9F0B7}"/>
    <pc:docChg chg="addSld modSld">
      <pc:chgData name="신 도현" userId="2ed1ef2876d933b1" providerId="Windows Live" clId="Web-{97721121-CA1E-4B01-8F36-93C18EB9F0B7}" dt="2021-07-31T13:12:29.770" v="279" actId="20577"/>
      <pc:docMkLst>
        <pc:docMk/>
      </pc:docMkLst>
      <pc:sldChg chg="addSp delSp modSp">
        <pc:chgData name="신 도현" userId="2ed1ef2876d933b1" providerId="Windows Live" clId="Web-{97721121-CA1E-4B01-8F36-93C18EB9F0B7}" dt="2021-07-31T11:41:15.096" v="250" actId="20577"/>
        <pc:sldMkLst>
          <pc:docMk/>
          <pc:sldMk cId="512412787" sldId="258"/>
        </pc:sldMkLst>
        <pc:spChg chg="add mod">
          <ac:chgData name="신 도현" userId="2ed1ef2876d933b1" providerId="Windows Live" clId="Web-{97721121-CA1E-4B01-8F36-93C18EB9F0B7}" dt="2021-07-31T11:40:38.080" v="240" actId="1076"/>
          <ac:spMkLst>
            <pc:docMk/>
            <pc:sldMk cId="512412787" sldId="258"/>
            <ac:spMk id="3" creationId="{30594F43-9263-4FCB-AFC0-00991BB390C4}"/>
          </ac:spMkLst>
        </pc:spChg>
        <pc:spChg chg="del">
          <ac:chgData name="신 도현" userId="2ed1ef2876d933b1" providerId="Windows Live" clId="Web-{97721121-CA1E-4B01-8F36-93C18EB9F0B7}" dt="2021-07-31T11:29:44.547" v="9"/>
          <ac:spMkLst>
            <pc:docMk/>
            <pc:sldMk cId="512412787" sldId="258"/>
            <ac:spMk id="7" creationId="{F98BD0E9-E576-4290-BB89-E6870D4A2CE5}"/>
          </ac:spMkLst>
        </pc:spChg>
        <pc:spChg chg="add del mod">
          <ac:chgData name="신 도현" userId="2ed1ef2876d933b1" providerId="Windows Live" clId="Web-{97721121-CA1E-4B01-8F36-93C18EB9F0B7}" dt="2021-07-31T11:40:50.705" v="244"/>
          <ac:spMkLst>
            <pc:docMk/>
            <pc:sldMk cId="512412787" sldId="258"/>
            <ac:spMk id="8" creationId="{EAF41165-00FB-47DA-9E47-8755D4E86FB6}"/>
          </ac:spMkLst>
        </pc:spChg>
        <pc:spChg chg="add mod">
          <ac:chgData name="신 도현" userId="2ed1ef2876d933b1" providerId="Windows Live" clId="Web-{97721121-CA1E-4B01-8F36-93C18EB9F0B7}" dt="2021-07-31T11:40:59.721" v="246" actId="20577"/>
          <ac:spMkLst>
            <pc:docMk/>
            <pc:sldMk cId="512412787" sldId="258"/>
            <ac:spMk id="9" creationId="{0D272D99-4EF9-4A86-8C7F-5A01E14D8C01}"/>
          </ac:spMkLst>
        </pc:spChg>
        <pc:spChg chg="add mod">
          <ac:chgData name="신 도현" userId="2ed1ef2876d933b1" providerId="Windows Live" clId="Web-{97721121-CA1E-4B01-8F36-93C18EB9F0B7}" dt="2021-07-31T11:41:15.096" v="250" actId="20577"/>
          <ac:spMkLst>
            <pc:docMk/>
            <pc:sldMk cId="512412787" sldId="258"/>
            <ac:spMk id="11" creationId="{2B93C65B-F4BD-4583-B722-87437695F868}"/>
          </ac:spMkLst>
        </pc:spChg>
        <pc:picChg chg="add mod">
          <ac:chgData name="신 도현" userId="2ed1ef2876d933b1" providerId="Windows Live" clId="Web-{97721121-CA1E-4B01-8F36-93C18EB9F0B7}" dt="2021-07-31T11:29:46.125" v="10" actId="1076"/>
          <ac:picMkLst>
            <pc:docMk/>
            <pc:sldMk cId="512412787" sldId="258"/>
            <ac:picMk id="2" creationId="{93378875-F5D0-4F5F-B46B-D4B40CC8A843}"/>
          </ac:picMkLst>
        </pc:picChg>
      </pc:sldChg>
      <pc:sldChg chg="addSp delSp modSp add replId">
        <pc:chgData name="신 도현" userId="2ed1ef2876d933b1" providerId="Windows Live" clId="Web-{97721121-CA1E-4B01-8F36-93C18EB9F0B7}" dt="2021-07-31T13:12:29.770" v="279" actId="20577"/>
        <pc:sldMkLst>
          <pc:docMk/>
          <pc:sldMk cId="139700815" sldId="259"/>
        </pc:sldMkLst>
        <pc:spChg chg="add mod">
          <ac:chgData name="신 도현" userId="2ed1ef2876d933b1" providerId="Windows Live" clId="Web-{97721121-CA1E-4B01-8F36-93C18EB9F0B7}" dt="2021-07-31T13:12:29.770" v="279" actId="20577"/>
          <ac:spMkLst>
            <pc:docMk/>
            <pc:sldMk cId="139700815" sldId="259"/>
            <ac:spMk id="2" creationId="{16B33FFE-E023-49E7-8E87-388B685F1691}"/>
          </ac:spMkLst>
        </pc:spChg>
        <pc:picChg chg="del">
          <ac:chgData name="신 도현" userId="2ed1ef2876d933b1" providerId="Windows Live" clId="Web-{97721121-CA1E-4B01-8F36-93C18EB9F0B7}" dt="2021-07-31T11:29:42.391" v="8"/>
          <ac:picMkLst>
            <pc:docMk/>
            <pc:sldMk cId="139700815" sldId="259"/>
            <ac:picMk id="2" creationId="{93378875-F5D0-4F5F-B46B-D4B40CC8A843}"/>
          </ac:picMkLst>
        </pc:picChg>
      </pc:sldChg>
    </pc:docChg>
  </pc:docChgLst>
  <pc:docChgLst>
    <pc:chgData name="신 도현" userId="2ed1ef2876d933b1" providerId="Windows Live" clId="Web-{D8559697-D592-4753-B591-48B4C3856A5C}"/>
    <pc:docChg chg="addSld delSld modSld">
      <pc:chgData name="신 도현" userId="2ed1ef2876d933b1" providerId="Windows Live" clId="Web-{D8559697-D592-4753-B591-48B4C3856A5C}" dt="2021-08-07T07:19:40.966" v="1437"/>
      <pc:docMkLst>
        <pc:docMk/>
      </pc:docMkLst>
      <pc:sldChg chg="modSp">
        <pc:chgData name="신 도현" userId="2ed1ef2876d933b1" providerId="Windows Live" clId="Web-{D8559697-D592-4753-B591-48B4C3856A5C}" dt="2021-08-07T04:25:49.199" v="2" actId="20577"/>
        <pc:sldMkLst>
          <pc:docMk/>
          <pc:sldMk cId="537361586" sldId="274"/>
        </pc:sldMkLst>
        <pc:spChg chg="mod">
          <ac:chgData name="신 도현" userId="2ed1ef2876d933b1" providerId="Windows Live" clId="Web-{D8559697-D592-4753-B591-48B4C3856A5C}" dt="2021-08-07T04:25:49.199" v="2" actId="20577"/>
          <ac:spMkLst>
            <pc:docMk/>
            <pc:sldMk cId="537361586" sldId="274"/>
            <ac:spMk id="22" creationId="{68E0478F-C32C-4687-AF12-0AA80E4364C0}"/>
          </ac:spMkLst>
        </pc:spChg>
      </pc:sldChg>
      <pc:sldChg chg="addSp delSp modSp del">
        <pc:chgData name="신 도현" userId="2ed1ef2876d933b1" providerId="Windows Live" clId="Web-{D8559697-D592-4753-B591-48B4C3856A5C}" dt="2021-08-07T07:17:02.542" v="1436"/>
        <pc:sldMkLst>
          <pc:docMk/>
          <pc:sldMk cId="1444604388" sldId="281"/>
        </pc:sldMkLst>
        <pc:spChg chg="add del mod">
          <ac:chgData name="신 도현" userId="2ed1ef2876d933b1" providerId="Windows Live" clId="Web-{D8559697-D592-4753-B591-48B4C3856A5C}" dt="2021-08-07T06:35:56.736" v="860"/>
          <ac:spMkLst>
            <pc:docMk/>
            <pc:sldMk cId="1444604388" sldId="281"/>
            <ac:spMk id="8" creationId="{A591DFA3-A35E-46EA-BC4E-99E79F0F1931}"/>
          </ac:spMkLst>
        </pc:spChg>
        <pc:spChg chg="del mod">
          <ac:chgData name="신 도현" userId="2ed1ef2876d933b1" providerId="Windows Live" clId="Web-{D8559697-D592-4753-B591-48B4C3856A5C}" dt="2021-08-07T07:11:15.531" v="1414"/>
          <ac:spMkLst>
            <pc:docMk/>
            <pc:sldMk cId="1444604388" sldId="281"/>
            <ac:spMk id="18" creationId="{FE651638-D3BA-4752-A088-1BEE95EAE624}"/>
          </ac:spMkLst>
        </pc:spChg>
        <pc:spChg chg="del mod">
          <ac:chgData name="신 도현" userId="2ed1ef2876d933b1" providerId="Windows Live" clId="Web-{D8559697-D592-4753-B591-48B4C3856A5C}" dt="2021-08-07T07:11:25.078" v="1415"/>
          <ac:spMkLst>
            <pc:docMk/>
            <pc:sldMk cId="1444604388" sldId="281"/>
            <ac:spMk id="19" creationId="{0B964717-E9BD-4845-B3A8-48587BD29BDA}"/>
          </ac:spMkLst>
        </pc:spChg>
        <pc:graphicFrameChg chg="mod modGraphic">
          <ac:chgData name="신 도현" userId="2ed1ef2876d933b1" providerId="Windows Live" clId="Web-{D8559697-D592-4753-B591-48B4C3856A5C}" dt="2021-08-07T07:15:48.770" v="1435"/>
          <ac:graphicFrameMkLst>
            <pc:docMk/>
            <pc:sldMk cId="1444604388" sldId="281"/>
            <ac:graphicFrameMk id="14" creationId="{6345B643-B4AE-4C63-B208-F21BB301873B}"/>
          </ac:graphicFrameMkLst>
        </pc:graphicFrameChg>
      </pc:sldChg>
      <pc:sldChg chg="delSp modSp add del replId">
        <pc:chgData name="신 도현" userId="2ed1ef2876d933b1" providerId="Windows Live" clId="Web-{D8559697-D592-4753-B591-48B4C3856A5C}" dt="2021-08-07T07:19:40.966" v="1437"/>
        <pc:sldMkLst>
          <pc:docMk/>
          <pc:sldMk cId="11383411" sldId="282"/>
        </pc:sldMkLst>
        <pc:spChg chg="del mod">
          <ac:chgData name="신 도현" userId="2ed1ef2876d933b1" providerId="Windows Live" clId="Web-{D8559697-D592-4753-B591-48B4C3856A5C}" dt="2021-08-07T07:11:31.469" v="1418"/>
          <ac:spMkLst>
            <pc:docMk/>
            <pc:sldMk cId="11383411" sldId="282"/>
            <ac:spMk id="8" creationId="{A591DFA3-A35E-46EA-BC4E-99E79F0F1931}"/>
          </ac:spMkLst>
        </pc:spChg>
        <pc:spChg chg="del">
          <ac:chgData name="신 도현" userId="2ed1ef2876d933b1" providerId="Windows Live" clId="Web-{D8559697-D592-4753-B591-48B4C3856A5C}" dt="2021-08-07T07:11:10.109" v="1413"/>
          <ac:spMkLst>
            <pc:docMk/>
            <pc:sldMk cId="11383411" sldId="282"/>
            <ac:spMk id="18" creationId="{FE651638-D3BA-4752-A088-1BEE95EAE624}"/>
          </ac:spMkLst>
        </pc:spChg>
        <pc:spChg chg="del">
          <ac:chgData name="신 도현" userId="2ed1ef2876d933b1" providerId="Windows Live" clId="Web-{D8559697-D592-4753-B591-48B4C3856A5C}" dt="2021-08-07T07:11:08.984" v="1412"/>
          <ac:spMkLst>
            <pc:docMk/>
            <pc:sldMk cId="11383411" sldId="282"/>
            <ac:spMk id="19" creationId="{0B964717-E9BD-4845-B3A8-48587BD29BDA}"/>
          </ac:spMkLst>
        </pc:spChg>
        <pc:graphicFrameChg chg="mod modGraphic">
          <ac:chgData name="신 도현" userId="2ed1ef2876d933b1" providerId="Windows Live" clId="Web-{D8559697-D592-4753-B591-48B4C3856A5C}" dt="2021-08-07T06:42:00.031" v="1411"/>
          <ac:graphicFrameMkLst>
            <pc:docMk/>
            <pc:sldMk cId="11383411" sldId="282"/>
            <ac:graphicFrameMk id="14" creationId="{6345B643-B4AE-4C63-B208-F21BB301873B}"/>
          </ac:graphicFrameMkLst>
        </pc:graphicFrameChg>
      </pc:sldChg>
    </pc:docChg>
  </pc:docChgLst>
  <pc:docChgLst>
    <pc:chgData name="신 도현" userId="2ed1ef2876d933b1" providerId="LiveId" clId="{D00E0947-5D12-44EB-BA98-0D407287DCA8}"/>
    <pc:docChg chg="undo custSel addSld delSld modSld sldOrd">
      <pc:chgData name="신 도현" userId="2ed1ef2876d933b1" providerId="LiveId" clId="{D00E0947-5D12-44EB-BA98-0D407287DCA8}" dt="2021-08-06T16:36:14.729" v="9005" actId="14100"/>
      <pc:docMkLst>
        <pc:docMk/>
      </pc:docMkLst>
      <pc:sldChg chg="modSp mod">
        <pc:chgData name="신 도현" userId="2ed1ef2876d933b1" providerId="LiveId" clId="{D00E0947-5D12-44EB-BA98-0D407287DCA8}" dt="2021-08-01T13:44:14.972" v="203"/>
        <pc:sldMkLst>
          <pc:docMk/>
          <pc:sldMk cId="1527285205" sldId="257"/>
        </pc:sldMkLst>
        <pc:spChg chg="mod">
          <ac:chgData name="신 도현" userId="2ed1ef2876d933b1" providerId="LiveId" clId="{D00E0947-5D12-44EB-BA98-0D407287DCA8}" dt="2021-08-01T13:44:14.972" v="203"/>
          <ac:spMkLst>
            <pc:docMk/>
            <pc:sldMk cId="1527285205" sldId="257"/>
            <ac:spMk id="2" creationId="{A19AEEFD-FB99-4036-9370-E465237F022F}"/>
          </ac:spMkLst>
        </pc:spChg>
      </pc:sldChg>
      <pc:sldChg chg="addSp delSp modSp mod">
        <pc:chgData name="신 도현" userId="2ed1ef2876d933b1" providerId="LiveId" clId="{D00E0947-5D12-44EB-BA98-0D407287DCA8}" dt="2021-08-06T15:40:10.091" v="6231" actId="13926"/>
        <pc:sldMkLst>
          <pc:docMk/>
          <pc:sldMk cId="512412787" sldId="258"/>
        </pc:sldMkLst>
        <pc:spChg chg="mod">
          <ac:chgData name="신 도현" userId="2ed1ef2876d933b1" providerId="LiveId" clId="{D00E0947-5D12-44EB-BA98-0D407287DCA8}" dt="2021-08-01T13:47:17.461" v="266" actId="20577"/>
          <ac:spMkLst>
            <pc:docMk/>
            <pc:sldMk cId="512412787" sldId="258"/>
            <ac:spMk id="5" creationId="{25A5DB54-9069-4AD1-A72E-4BDB68826E31}"/>
          </ac:spMkLst>
        </pc:spChg>
        <pc:spChg chg="del mod topLvl">
          <ac:chgData name="신 도현" userId="2ed1ef2876d933b1" providerId="LiveId" clId="{D00E0947-5D12-44EB-BA98-0D407287DCA8}" dt="2021-08-06T15:29:10.250" v="6017" actId="478"/>
          <ac:spMkLst>
            <pc:docMk/>
            <pc:sldMk cId="512412787" sldId="258"/>
            <ac:spMk id="9" creationId="{0D272D99-4EF9-4A86-8C7F-5A01E14D8C01}"/>
          </ac:spMkLst>
        </pc:spChg>
        <pc:spChg chg="del mod">
          <ac:chgData name="신 도현" userId="2ed1ef2876d933b1" providerId="LiveId" clId="{D00E0947-5D12-44EB-BA98-0D407287DCA8}" dt="2021-08-06T15:29:08.926" v="6016" actId="478"/>
          <ac:spMkLst>
            <pc:docMk/>
            <pc:sldMk cId="512412787" sldId="258"/>
            <ac:spMk id="11" creationId="{2B93C65B-F4BD-4583-B722-87437695F868}"/>
          </ac:spMkLst>
        </pc:spChg>
        <pc:spChg chg="add del mod">
          <ac:chgData name="신 도현" userId="2ed1ef2876d933b1" providerId="LiveId" clId="{D00E0947-5D12-44EB-BA98-0D407287DCA8}" dt="2021-08-01T13:44:42.730" v="204" actId="478"/>
          <ac:spMkLst>
            <pc:docMk/>
            <pc:sldMk cId="512412787" sldId="258"/>
            <ac:spMk id="12" creationId="{47EEEDB3-45F4-48A4-9814-AD54F5C1F930}"/>
          </ac:spMkLst>
        </pc:spChg>
        <pc:spChg chg="add del mod">
          <ac:chgData name="신 도현" userId="2ed1ef2876d933b1" providerId="LiveId" clId="{D00E0947-5D12-44EB-BA98-0D407287DCA8}" dt="2021-08-01T13:58:23.888" v="980" actId="478"/>
          <ac:spMkLst>
            <pc:docMk/>
            <pc:sldMk cId="512412787" sldId="258"/>
            <ac:spMk id="13" creationId="{F0EC94EF-2A1C-444A-A87A-E4B690A7E7DF}"/>
          </ac:spMkLst>
        </pc:spChg>
        <pc:grpChg chg="add del mod">
          <ac:chgData name="신 도현" userId="2ed1ef2876d933b1" providerId="LiveId" clId="{D00E0947-5D12-44EB-BA98-0D407287DCA8}" dt="2021-08-06T15:29:10.250" v="6017" actId="478"/>
          <ac:grpSpMkLst>
            <pc:docMk/>
            <pc:sldMk cId="512412787" sldId="258"/>
            <ac:grpSpMk id="8" creationId="{53F0FFB4-E3F5-48AC-9460-F5FD4D570665}"/>
          </ac:grpSpMkLst>
        </pc:grpChg>
        <pc:graphicFrameChg chg="add mod modGraphic">
          <ac:chgData name="신 도현" userId="2ed1ef2876d933b1" providerId="LiveId" clId="{D00E0947-5D12-44EB-BA98-0D407287DCA8}" dt="2021-08-06T15:40:10.091" v="6231" actId="13926"/>
          <ac:graphicFrameMkLst>
            <pc:docMk/>
            <pc:sldMk cId="512412787" sldId="258"/>
            <ac:graphicFrameMk id="4" creationId="{9D2B1692-9707-46E1-BE32-F352BA550E41}"/>
          </ac:graphicFrameMkLst>
        </pc:graphicFrameChg>
        <pc:picChg chg="mod topLvl">
          <ac:chgData name="신 도현" userId="2ed1ef2876d933b1" providerId="LiveId" clId="{D00E0947-5D12-44EB-BA98-0D407287DCA8}" dt="2021-08-06T15:29:10.250" v="6017" actId="478"/>
          <ac:picMkLst>
            <pc:docMk/>
            <pc:sldMk cId="512412787" sldId="258"/>
            <ac:picMk id="2" creationId="{93378875-F5D0-4F5F-B46B-D4B40CC8A843}"/>
          </ac:picMkLst>
        </pc:picChg>
        <pc:cxnChg chg="mod">
          <ac:chgData name="신 도현" userId="2ed1ef2876d933b1" providerId="LiveId" clId="{D00E0947-5D12-44EB-BA98-0D407287DCA8}" dt="2021-08-01T13:45:00.023" v="233" actId="14100"/>
          <ac:cxnSpMkLst>
            <pc:docMk/>
            <pc:sldMk cId="512412787" sldId="258"/>
            <ac:cxnSpMk id="6" creationId="{C1E53E15-27DD-433A-B6C9-36AF223C1C04}"/>
          </ac:cxnSpMkLst>
        </pc:cxnChg>
      </pc:sldChg>
      <pc:sldChg chg="addSp delSp modSp mod">
        <pc:chgData name="신 도현" userId="2ed1ef2876d933b1" providerId="LiveId" clId="{D00E0947-5D12-44EB-BA98-0D407287DCA8}" dt="2021-08-01T14:18:30.681" v="1885" actId="14100"/>
        <pc:sldMkLst>
          <pc:docMk/>
          <pc:sldMk cId="139700815" sldId="259"/>
        </pc:sldMkLst>
        <pc:spChg chg="del">
          <ac:chgData name="신 도현" userId="2ed1ef2876d933b1" providerId="LiveId" clId="{D00E0947-5D12-44EB-BA98-0D407287DCA8}" dt="2021-08-01T14:05:25.994" v="985" actId="478"/>
          <ac:spMkLst>
            <pc:docMk/>
            <pc:sldMk cId="139700815" sldId="259"/>
            <ac:spMk id="2" creationId="{16B33FFE-E023-49E7-8E87-388B685F1691}"/>
          </ac:spMkLst>
        </pc:spChg>
        <pc:spChg chg="add mod">
          <ac:chgData name="신 도현" userId="2ed1ef2876d933b1" providerId="LiveId" clId="{D00E0947-5D12-44EB-BA98-0D407287DCA8}" dt="2021-08-01T14:13:35.712" v="1800" actId="1076"/>
          <ac:spMkLst>
            <pc:docMk/>
            <pc:sldMk cId="139700815" sldId="259"/>
            <ac:spMk id="4" creationId="{318D97E9-CF2A-43A6-9C64-55C3D892A71D}"/>
          </ac:spMkLst>
        </pc:spChg>
        <pc:spChg chg="mod">
          <ac:chgData name="신 도현" userId="2ed1ef2876d933b1" providerId="LiveId" clId="{D00E0947-5D12-44EB-BA98-0D407287DCA8}" dt="2021-08-01T14:10:08.043" v="1436"/>
          <ac:spMkLst>
            <pc:docMk/>
            <pc:sldMk cId="139700815" sldId="259"/>
            <ac:spMk id="5" creationId="{25A5DB54-9069-4AD1-A72E-4BDB68826E31}"/>
          </ac:spMkLst>
        </pc:spChg>
        <pc:spChg chg="del">
          <ac:chgData name="신 도현" userId="2ed1ef2876d933b1" providerId="LiveId" clId="{D00E0947-5D12-44EB-BA98-0D407287DCA8}" dt="2021-08-01T14:05:25.994" v="985" actId="478"/>
          <ac:spMkLst>
            <pc:docMk/>
            <pc:sldMk cId="139700815" sldId="259"/>
            <ac:spMk id="7" creationId="{F98BD0E9-E576-4290-BB89-E6870D4A2CE5}"/>
          </ac:spMkLst>
        </pc:spChg>
        <pc:spChg chg="add mod">
          <ac:chgData name="신 도현" userId="2ed1ef2876d933b1" providerId="LiveId" clId="{D00E0947-5D12-44EB-BA98-0D407287DCA8}" dt="2021-08-01T14:18:30.681" v="1885" actId="14100"/>
          <ac:spMkLst>
            <pc:docMk/>
            <pc:sldMk cId="139700815" sldId="259"/>
            <ac:spMk id="9" creationId="{5067C87E-420D-4BAB-AD58-50D99FFF632C}"/>
          </ac:spMkLst>
        </pc:spChg>
        <pc:spChg chg="add del mod">
          <ac:chgData name="신 도현" userId="2ed1ef2876d933b1" providerId="LiveId" clId="{D00E0947-5D12-44EB-BA98-0D407287DCA8}" dt="2021-08-01T14:15:04.371" v="1835" actId="1076"/>
          <ac:spMkLst>
            <pc:docMk/>
            <pc:sldMk cId="139700815" sldId="259"/>
            <ac:spMk id="11" creationId="{1F67F935-4BF4-48BC-8833-38D88DCFCCF2}"/>
          </ac:spMkLst>
        </pc:spChg>
        <pc:spChg chg="mod">
          <ac:chgData name="신 도현" userId="2ed1ef2876d933b1" providerId="LiveId" clId="{D00E0947-5D12-44EB-BA98-0D407287DCA8}" dt="2021-08-01T14:14:58.035" v="1834" actId="404"/>
          <ac:spMkLst>
            <pc:docMk/>
            <pc:sldMk cId="139700815" sldId="259"/>
            <ac:spMk id="13" creationId="{774A3335-AEA0-4873-8231-934490965D9D}"/>
          </ac:spMkLst>
        </pc:spChg>
        <pc:spChg chg="mod">
          <ac:chgData name="신 도현" userId="2ed1ef2876d933b1" providerId="LiveId" clId="{D00E0947-5D12-44EB-BA98-0D407287DCA8}" dt="2021-08-01T14:14:58.035" v="1834" actId="404"/>
          <ac:spMkLst>
            <pc:docMk/>
            <pc:sldMk cId="139700815" sldId="259"/>
            <ac:spMk id="14" creationId="{22AD6366-B85C-45F3-9E03-7C0323F2E9A0}"/>
          </ac:spMkLst>
        </pc:spChg>
        <pc:spChg chg="mod">
          <ac:chgData name="신 도현" userId="2ed1ef2876d933b1" providerId="LiveId" clId="{D00E0947-5D12-44EB-BA98-0D407287DCA8}" dt="2021-08-01T14:14:58.035" v="1834" actId="404"/>
          <ac:spMkLst>
            <pc:docMk/>
            <pc:sldMk cId="139700815" sldId="259"/>
            <ac:spMk id="15" creationId="{0F610953-56BF-48FC-A489-8CE5629F5A6B}"/>
          </ac:spMkLst>
        </pc:spChg>
        <pc:spChg chg="mod">
          <ac:chgData name="신 도현" userId="2ed1ef2876d933b1" providerId="LiveId" clId="{D00E0947-5D12-44EB-BA98-0D407287DCA8}" dt="2021-08-01T14:14:58.035" v="1834" actId="404"/>
          <ac:spMkLst>
            <pc:docMk/>
            <pc:sldMk cId="139700815" sldId="259"/>
            <ac:spMk id="16" creationId="{B873CC17-8381-4C37-997F-A1E17D6A3656}"/>
          </ac:spMkLst>
        </pc:spChg>
        <pc:spChg chg="mod">
          <ac:chgData name="신 도현" userId="2ed1ef2876d933b1" providerId="LiveId" clId="{D00E0947-5D12-44EB-BA98-0D407287DCA8}" dt="2021-08-01T14:14:58.035" v="1834" actId="404"/>
          <ac:spMkLst>
            <pc:docMk/>
            <pc:sldMk cId="139700815" sldId="259"/>
            <ac:spMk id="21" creationId="{AB821CDF-5D28-4B63-9DD1-DD09EC6AB7C7}"/>
          </ac:spMkLst>
        </pc:spChg>
        <pc:spChg chg="mod">
          <ac:chgData name="신 도현" userId="2ed1ef2876d933b1" providerId="LiveId" clId="{D00E0947-5D12-44EB-BA98-0D407287DCA8}" dt="2021-08-01T14:14:58.035" v="1834" actId="404"/>
          <ac:spMkLst>
            <pc:docMk/>
            <pc:sldMk cId="139700815" sldId="259"/>
            <ac:spMk id="23" creationId="{2DC5DAFC-1752-43FB-8B2E-D8A00D94386E}"/>
          </ac:spMkLst>
        </pc:spChg>
        <pc:spChg chg="mod">
          <ac:chgData name="신 도현" userId="2ed1ef2876d933b1" providerId="LiveId" clId="{D00E0947-5D12-44EB-BA98-0D407287DCA8}" dt="2021-08-01T14:14:58.035" v="1834" actId="404"/>
          <ac:spMkLst>
            <pc:docMk/>
            <pc:sldMk cId="139700815" sldId="259"/>
            <ac:spMk id="26" creationId="{C4989CFE-D7AC-4C5C-8643-787C484A0486}"/>
          </ac:spMkLst>
        </pc:spChg>
        <pc:spChg chg="mod">
          <ac:chgData name="신 도현" userId="2ed1ef2876d933b1" providerId="LiveId" clId="{D00E0947-5D12-44EB-BA98-0D407287DCA8}" dt="2021-08-01T14:14:58.035" v="1834" actId="404"/>
          <ac:spMkLst>
            <pc:docMk/>
            <pc:sldMk cId="139700815" sldId="259"/>
            <ac:spMk id="27" creationId="{1F48D4F9-49DE-4E13-B5B5-0A095F84199E}"/>
          </ac:spMkLst>
        </pc:spChg>
        <pc:spChg chg="mod">
          <ac:chgData name="신 도현" userId="2ed1ef2876d933b1" providerId="LiveId" clId="{D00E0947-5D12-44EB-BA98-0D407287DCA8}" dt="2021-08-01T14:14:58.035" v="1834" actId="404"/>
          <ac:spMkLst>
            <pc:docMk/>
            <pc:sldMk cId="139700815" sldId="259"/>
            <ac:spMk id="28" creationId="{2DB93015-8660-4B73-A83F-47994E8C2FF9}"/>
          </ac:spMkLst>
        </pc:spChg>
        <pc:spChg chg="mod">
          <ac:chgData name="신 도현" userId="2ed1ef2876d933b1" providerId="LiveId" clId="{D00E0947-5D12-44EB-BA98-0D407287DCA8}" dt="2021-08-01T14:14:58.035" v="1834" actId="404"/>
          <ac:spMkLst>
            <pc:docMk/>
            <pc:sldMk cId="139700815" sldId="259"/>
            <ac:spMk id="29" creationId="{E9FE2AA2-FC6D-412F-9FAA-E218C2ECC04D}"/>
          </ac:spMkLst>
        </pc:spChg>
        <pc:spChg chg="mod">
          <ac:chgData name="신 도현" userId="2ed1ef2876d933b1" providerId="LiveId" clId="{D00E0947-5D12-44EB-BA98-0D407287DCA8}" dt="2021-08-01T14:14:58.035" v="1834" actId="404"/>
          <ac:spMkLst>
            <pc:docMk/>
            <pc:sldMk cId="139700815" sldId="259"/>
            <ac:spMk id="31" creationId="{C9263CBC-2057-4CB8-B169-7593967CB981}"/>
          </ac:spMkLst>
        </pc:spChg>
        <pc:spChg chg="mod">
          <ac:chgData name="신 도현" userId="2ed1ef2876d933b1" providerId="LiveId" clId="{D00E0947-5D12-44EB-BA98-0D407287DCA8}" dt="2021-08-01T14:14:58.035" v="1834" actId="404"/>
          <ac:spMkLst>
            <pc:docMk/>
            <pc:sldMk cId="139700815" sldId="259"/>
            <ac:spMk id="32" creationId="{764032CD-865C-4ACC-BCB6-0AF3F46B7AB4}"/>
          </ac:spMkLst>
        </pc:spChg>
        <pc:spChg chg="mod">
          <ac:chgData name="신 도현" userId="2ed1ef2876d933b1" providerId="LiveId" clId="{D00E0947-5D12-44EB-BA98-0D407287DCA8}" dt="2021-08-01T14:14:58.035" v="1834" actId="404"/>
          <ac:spMkLst>
            <pc:docMk/>
            <pc:sldMk cId="139700815" sldId="259"/>
            <ac:spMk id="33" creationId="{A79E18CB-9CDB-467C-BF64-FF61FA374B35}"/>
          </ac:spMkLst>
        </pc:spChg>
        <pc:spChg chg="mod">
          <ac:chgData name="신 도현" userId="2ed1ef2876d933b1" providerId="LiveId" clId="{D00E0947-5D12-44EB-BA98-0D407287DCA8}" dt="2021-08-01T14:14:58.035" v="1834" actId="404"/>
          <ac:spMkLst>
            <pc:docMk/>
            <pc:sldMk cId="139700815" sldId="259"/>
            <ac:spMk id="34" creationId="{343B79F5-4D96-4DAF-B1BF-1A48F3B9FE22}"/>
          </ac:spMkLst>
        </pc:spChg>
        <pc:spChg chg="mod ord">
          <ac:chgData name="신 도현" userId="2ed1ef2876d933b1" providerId="LiveId" clId="{D00E0947-5D12-44EB-BA98-0D407287DCA8}" dt="2021-08-01T14:17:14.839" v="1865" actId="167"/>
          <ac:spMkLst>
            <pc:docMk/>
            <pc:sldMk cId="139700815" sldId="259"/>
            <ac:spMk id="35" creationId="{93F6103C-52A7-49C0-8395-FBA86DDB7BF5}"/>
          </ac:spMkLst>
        </pc:spChg>
        <pc:spChg chg="mod">
          <ac:chgData name="신 도현" userId="2ed1ef2876d933b1" providerId="LiveId" clId="{D00E0947-5D12-44EB-BA98-0D407287DCA8}" dt="2021-08-01T14:14:58.035" v="1834" actId="404"/>
          <ac:spMkLst>
            <pc:docMk/>
            <pc:sldMk cId="139700815" sldId="259"/>
            <ac:spMk id="37" creationId="{1AA6B9E2-6E9E-4B57-A8A9-2DB673F64CD5}"/>
          </ac:spMkLst>
        </pc:spChg>
        <pc:spChg chg="mod">
          <ac:chgData name="신 도현" userId="2ed1ef2876d933b1" providerId="LiveId" clId="{D00E0947-5D12-44EB-BA98-0D407287DCA8}" dt="2021-08-01T14:14:58.035" v="1834" actId="404"/>
          <ac:spMkLst>
            <pc:docMk/>
            <pc:sldMk cId="139700815" sldId="259"/>
            <ac:spMk id="38" creationId="{94ADC121-1ED0-4531-9908-5254D612ACF1}"/>
          </ac:spMkLst>
        </pc:spChg>
        <pc:spChg chg="mod">
          <ac:chgData name="신 도현" userId="2ed1ef2876d933b1" providerId="LiveId" clId="{D00E0947-5D12-44EB-BA98-0D407287DCA8}" dt="2021-08-01T14:14:58.035" v="1834" actId="404"/>
          <ac:spMkLst>
            <pc:docMk/>
            <pc:sldMk cId="139700815" sldId="259"/>
            <ac:spMk id="40" creationId="{0D76A4BF-4A57-49FD-B59C-243440A79956}"/>
          </ac:spMkLst>
        </pc:spChg>
        <pc:spChg chg="mod">
          <ac:chgData name="신 도현" userId="2ed1ef2876d933b1" providerId="LiveId" clId="{D00E0947-5D12-44EB-BA98-0D407287DCA8}" dt="2021-08-01T14:14:58.035" v="1834" actId="404"/>
          <ac:spMkLst>
            <pc:docMk/>
            <pc:sldMk cId="139700815" sldId="259"/>
            <ac:spMk id="42" creationId="{BC974765-E80A-48ED-B69B-CE2410178224}"/>
          </ac:spMkLst>
        </pc:spChg>
        <pc:spChg chg="mod">
          <ac:chgData name="신 도현" userId="2ed1ef2876d933b1" providerId="LiveId" clId="{D00E0947-5D12-44EB-BA98-0D407287DCA8}" dt="2021-08-01T14:14:58.035" v="1834" actId="404"/>
          <ac:spMkLst>
            <pc:docMk/>
            <pc:sldMk cId="139700815" sldId="259"/>
            <ac:spMk id="46" creationId="{0F9F9BD2-0688-4B5C-A2AC-5468817D4991}"/>
          </ac:spMkLst>
        </pc:spChg>
        <pc:spChg chg="mod">
          <ac:chgData name="신 도현" userId="2ed1ef2876d933b1" providerId="LiveId" clId="{D00E0947-5D12-44EB-BA98-0D407287DCA8}" dt="2021-08-01T14:14:58.035" v="1834" actId="404"/>
          <ac:spMkLst>
            <pc:docMk/>
            <pc:sldMk cId="139700815" sldId="259"/>
            <ac:spMk id="56" creationId="{2CD5CE0D-F146-490F-AF01-15B5F0F0F10F}"/>
          </ac:spMkLst>
        </pc:spChg>
        <pc:spChg chg="mod">
          <ac:chgData name="신 도현" userId="2ed1ef2876d933b1" providerId="LiveId" clId="{D00E0947-5D12-44EB-BA98-0D407287DCA8}" dt="2021-08-01T14:14:58.035" v="1834" actId="404"/>
          <ac:spMkLst>
            <pc:docMk/>
            <pc:sldMk cId="139700815" sldId="259"/>
            <ac:spMk id="58" creationId="{F1DBC2DE-369B-40A4-BE21-0B3AA7BE452A}"/>
          </ac:spMkLst>
        </pc:spChg>
        <pc:spChg chg="mod">
          <ac:chgData name="신 도현" userId="2ed1ef2876d933b1" providerId="LiveId" clId="{D00E0947-5D12-44EB-BA98-0D407287DCA8}" dt="2021-08-01T14:14:58.035" v="1834" actId="404"/>
          <ac:spMkLst>
            <pc:docMk/>
            <pc:sldMk cId="139700815" sldId="259"/>
            <ac:spMk id="60" creationId="{D6E38E69-5913-4AC3-958C-3A3B7C03F542}"/>
          </ac:spMkLst>
        </pc:spChg>
        <pc:spChg chg="mod">
          <ac:chgData name="신 도현" userId="2ed1ef2876d933b1" providerId="LiveId" clId="{D00E0947-5D12-44EB-BA98-0D407287DCA8}" dt="2021-08-01T14:14:58.035" v="1834" actId="404"/>
          <ac:spMkLst>
            <pc:docMk/>
            <pc:sldMk cId="139700815" sldId="259"/>
            <ac:spMk id="62" creationId="{074D5C10-85BC-47D2-B2DE-FB9E354CF38B}"/>
          </ac:spMkLst>
        </pc:spChg>
        <pc:spChg chg="mod">
          <ac:chgData name="신 도현" userId="2ed1ef2876d933b1" providerId="LiveId" clId="{D00E0947-5D12-44EB-BA98-0D407287DCA8}" dt="2021-08-01T14:14:58.035" v="1834" actId="404"/>
          <ac:spMkLst>
            <pc:docMk/>
            <pc:sldMk cId="139700815" sldId="259"/>
            <ac:spMk id="64" creationId="{35402E86-3539-45C8-96F1-4C08197D3FDE}"/>
          </ac:spMkLst>
        </pc:spChg>
        <pc:spChg chg="mod">
          <ac:chgData name="신 도현" userId="2ed1ef2876d933b1" providerId="LiveId" clId="{D00E0947-5D12-44EB-BA98-0D407287DCA8}" dt="2021-08-01T14:14:58.035" v="1834" actId="404"/>
          <ac:spMkLst>
            <pc:docMk/>
            <pc:sldMk cId="139700815" sldId="259"/>
            <ac:spMk id="65" creationId="{99B02A79-9C02-4C68-B272-B92777798845}"/>
          </ac:spMkLst>
        </pc:spChg>
        <pc:spChg chg="mod">
          <ac:chgData name="신 도현" userId="2ed1ef2876d933b1" providerId="LiveId" clId="{D00E0947-5D12-44EB-BA98-0D407287DCA8}" dt="2021-08-01T14:14:58.035" v="1834" actId="404"/>
          <ac:spMkLst>
            <pc:docMk/>
            <pc:sldMk cId="139700815" sldId="259"/>
            <ac:spMk id="68" creationId="{282F5E2F-9673-41BF-A070-5FD36551B88E}"/>
          </ac:spMkLst>
        </pc:spChg>
        <pc:spChg chg="mod">
          <ac:chgData name="신 도현" userId="2ed1ef2876d933b1" providerId="LiveId" clId="{D00E0947-5D12-44EB-BA98-0D407287DCA8}" dt="2021-08-01T14:15:11.620" v="1836"/>
          <ac:spMkLst>
            <pc:docMk/>
            <pc:sldMk cId="139700815" sldId="259"/>
            <ac:spMk id="70" creationId="{D144036C-8C51-4B3B-A4CB-EA93C5FDDD50}"/>
          </ac:spMkLst>
        </pc:spChg>
        <pc:spChg chg="mod">
          <ac:chgData name="신 도현" userId="2ed1ef2876d933b1" providerId="LiveId" clId="{D00E0947-5D12-44EB-BA98-0D407287DCA8}" dt="2021-08-01T14:15:11.620" v="1836"/>
          <ac:spMkLst>
            <pc:docMk/>
            <pc:sldMk cId="139700815" sldId="259"/>
            <ac:spMk id="71" creationId="{C6EBE38C-1602-492F-897D-F89C68504B2D}"/>
          </ac:spMkLst>
        </pc:spChg>
        <pc:spChg chg="mod">
          <ac:chgData name="신 도현" userId="2ed1ef2876d933b1" providerId="LiveId" clId="{D00E0947-5D12-44EB-BA98-0D407287DCA8}" dt="2021-08-01T14:15:11.620" v="1836"/>
          <ac:spMkLst>
            <pc:docMk/>
            <pc:sldMk cId="139700815" sldId="259"/>
            <ac:spMk id="73" creationId="{BA271E20-5321-4661-B979-1D11BC8B7C04}"/>
          </ac:spMkLst>
        </pc:spChg>
        <pc:spChg chg="mod">
          <ac:chgData name="신 도현" userId="2ed1ef2876d933b1" providerId="LiveId" clId="{D00E0947-5D12-44EB-BA98-0D407287DCA8}" dt="2021-08-01T14:15:11.620" v="1836"/>
          <ac:spMkLst>
            <pc:docMk/>
            <pc:sldMk cId="139700815" sldId="259"/>
            <ac:spMk id="74" creationId="{8CFD7C95-882B-4989-948F-C7F01B992C23}"/>
          </ac:spMkLst>
        </pc:spChg>
        <pc:spChg chg="mod">
          <ac:chgData name="신 도현" userId="2ed1ef2876d933b1" providerId="LiveId" clId="{D00E0947-5D12-44EB-BA98-0D407287DCA8}" dt="2021-08-01T14:15:11.620" v="1836"/>
          <ac:spMkLst>
            <pc:docMk/>
            <pc:sldMk cId="139700815" sldId="259"/>
            <ac:spMk id="75" creationId="{5F2B8D2C-6BE5-4C67-9964-35FF9F2B6445}"/>
          </ac:spMkLst>
        </pc:spChg>
        <pc:spChg chg="mod">
          <ac:chgData name="신 도현" userId="2ed1ef2876d933b1" providerId="LiveId" clId="{D00E0947-5D12-44EB-BA98-0D407287DCA8}" dt="2021-08-01T14:15:11.620" v="1836"/>
          <ac:spMkLst>
            <pc:docMk/>
            <pc:sldMk cId="139700815" sldId="259"/>
            <ac:spMk id="76" creationId="{43453274-7B37-4528-80C8-8DF288A957B8}"/>
          </ac:spMkLst>
        </pc:spChg>
        <pc:spChg chg="mod">
          <ac:chgData name="신 도현" userId="2ed1ef2876d933b1" providerId="LiveId" clId="{D00E0947-5D12-44EB-BA98-0D407287DCA8}" dt="2021-08-01T14:15:11.620" v="1836"/>
          <ac:spMkLst>
            <pc:docMk/>
            <pc:sldMk cId="139700815" sldId="259"/>
            <ac:spMk id="81" creationId="{90E83619-DC5A-45AC-A6AD-ACBE1871EB67}"/>
          </ac:spMkLst>
        </pc:spChg>
        <pc:spChg chg="mod">
          <ac:chgData name="신 도현" userId="2ed1ef2876d933b1" providerId="LiveId" clId="{D00E0947-5D12-44EB-BA98-0D407287DCA8}" dt="2021-08-01T14:15:11.620" v="1836"/>
          <ac:spMkLst>
            <pc:docMk/>
            <pc:sldMk cId="139700815" sldId="259"/>
            <ac:spMk id="83" creationId="{97B31A9E-FBA1-4E8E-91CA-C38589A3D52D}"/>
          </ac:spMkLst>
        </pc:spChg>
        <pc:spChg chg="mod">
          <ac:chgData name="신 도현" userId="2ed1ef2876d933b1" providerId="LiveId" clId="{D00E0947-5D12-44EB-BA98-0D407287DCA8}" dt="2021-08-01T14:15:11.620" v="1836"/>
          <ac:spMkLst>
            <pc:docMk/>
            <pc:sldMk cId="139700815" sldId="259"/>
            <ac:spMk id="86" creationId="{8BF4908D-981E-4DFE-9E65-7FB8C9654048}"/>
          </ac:spMkLst>
        </pc:spChg>
        <pc:spChg chg="mod">
          <ac:chgData name="신 도현" userId="2ed1ef2876d933b1" providerId="LiveId" clId="{D00E0947-5D12-44EB-BA98-0D407287DCA8}" dt="2021-08-01T14:15:11.620" v="1836"/>
          <ac:spMkLst>
            <pc:docMk/>
            <pc:sldMk cId="139700815" sldId="259"/>
            <ac:spMk id="87" creationId="{8B0D8E29-C616-467A-ABB2-94561934AF17}"/>
          </ac:spMkLst>
        </pc:spChg>
        <pc:spChg chg="mod">
          <ac:chgData name="신 도현" userId="2ed1ef2876d933b1" providerId="LiveId" clId="{D00E0947-5D12-44EB-BA98-0D407287DCA8}" dt="2021-08-01T14:15:11.620" v="1836"/>
          <ac:spMkLst>
            <pc:docMk/>
            <pc:sldMk cId="139700815" sldId="259"/>
            <ac:spMk id="88" creationId="{7D923BF6-F284-44F1-B003-288D99FD9C00}"/>
          </ac:spMkLst>
        </pc:spChg>
        <pc:spChg chg="mod">
          <ac:chgData name="신 도현" userId="2ed1ef2876d933b1" providerId="LiveId" clId="{D00E0947-5D12-44EB-BA98-0D407287DCA8}" dt="2021-08-01T14:15:11.620" v="1836"/>
          <ac:spMkLst>
            <pc:docMk/>
            <pc:sldMk cId="139700815" sldId="259"/>
            <ac:spMk id="97" creationId="{DB1B8589-C0D4-4BB4-9200-05B6F374DF5A}"/>
          </ac:spMkLst>
        </pc:spChg>
        <pc:spChg chg="mod">
          <ac:chgData name="신 도현" userId="2ed1ef2876d933b1" providerId="LiveId" clId="{D00E0947-5D12-44EB-BA98-0D407287DCA8}" dt="2021-08-01T14:15:11.620" v="1836"/>
          <ac:spMkLst>
            <pc:docMk/>
            <pc:sldMk cId="139700815" sldId="259"/>
            <ac:spMk id="99" creationId="{C87A9BAC-8F57-4037-A777-DF2C7514416E}"/>
          </ac:spMkLst>
        </pc:spChg>
        <pc:spChg chg="mod">
          <ac:chgData name="신 도현" userId="2ed1ef2876d933b1" providerId="LiveId" clId="{D00E0947-5D12-44EB-BA98-0D407287DCA8}" dt="2021-08-01T14:15:11.620" v="1836"/>
          <ac:spMkLst>
            <pc:docMk/>
            <pc:sldMk cId="139700815" sldId="259"/>
            <ac:spMk id="101" creationId="{2039BB8C-23B0-4587-874E-27C73232AE45}"/>
          </ac:spMkLst>
        </pc:spChg>
        <pc:spChg chg="mod">
          <ac:chgData name="신 도현" userId="2ed1ef2876d933b1" providerId="LiveId" clId="{D00E0947-5D12-44EB-BA98-0D407287DCA8}" dt="2021-08-01T14:15:11.620" v="1836"/>
          <ac:spMkLst>
            <pc:docMk/>
            <pc:sldMk cId="139700815" sldId="259"/>
            <ac:spMk id="103" creationId="{5ADE63EE-6BD8-4A82-8649-F61F1E853A07}"/>
          </ac:spMkLst>
        </pc:spChg>
        <pc:spChg chg="mod">
          <ac:chgData name="신 도현" userId="2ed1ef2876d933b1" providerId="LiveId" clId="{D00E0947-5D12-44EB-BA98-0D407287DCA8}" dt="2021-08-01T14:15:11.620" v="1836"/>
          <ac:spMkLst>
            <pc:docMk/>
            <pc:sldMk cId="139700815" sldId="259"/>
            <ac:spMk id="105" creationId="{5E9EC4EC-902C-4C56-8AD8-7BA9D2773925}"/>
          </ac:spMkLst>
        </pc:spChg>
        <pc:spChg chg="mod">
          <ac:chgData name="신 도현" userId="2ed1ef2876d933b1" providerId="LiveId" clId="{D00E0947-5D12-44EB-BA98-0D407287DCA8}" dt="2021-08-01T14:15:11.620" v="1836"/>
          <ac:spMkLst>
            <pc:docMk/>
            <pc:sldMk cId="139700815" sldId="259"/>
            <ac:spMk id="106" creationId="{DA523203-A257-4B6D-A129-FC91927DA2BA}"/>
          </ac:spMkLst>
        </pc:spChg>
        <pc:spChg chg="mod">
          <ac:chgData name="신 도현" userId="2ed1ef2876d933b1" providerId="LiveId" clId="{D00E0947-5D12-44EB-BA98-0D407287DCA8}" dt="2021-08-01T14:15:11.620" v="1836"/>
          <ac:spMkLst>
            <pc:docMk/>
            <pc:sldMk cId="139700815" sldId="259"/>
            <ac:spMk id="109" creationId="{1CBF32A5-3B2A-4FA5-AF8B-B4992FA992BE}"/>
          </ac:spMkLst>
        </pc:spChg>
        <pc:spChg chg="add del mod ord">
          <ac:chgData name="신 도현" userId="2ed1ef2876d933b1" providerId="LiveId" clId="{D00E0947-5D12-44EB-BA98-0D407287DCA8}" dt="2021-08-01T14:17:33.199" v="1870" actId="478"/>
          <ac:spMkLst>
            <pc:docMk/>
            <pc:sldMk cId="139700815" sldId="259"/>
            <ac:spMk id="110" creationId="{CFB12C77-8D8C-4CC0-B5EA-E307602D4183}"/>
          </ac:spMkLst>
        </pc:spChg>
        <pc:spChg chg="add del mod ord">
          <ac:chgData name="신 도현" userId="2ed1ef2876d933b1" providerId="LiveId" clId="{D00E0947-5D12-44EB-BA98-0D407287DCA8}" dt="2021-08-01T14:17:52.493" v="1876" actId="478"/>
          <ac:spMkLst>
            <pc:docMk/>
            <pc:sldMk cId="139700815" sldId="259"/>
            <ac:spMk id="111" creationId="{7743D44D-A030-4A30-A9F5-BCE322CC67ED}"/>
          </ac:spMkLst>
        </pc:spChg>
        <pc:spChg chg="mod">
          <ac:chgData name="신 도현" userId="2ed1ef2876d933b1" providerId="LiveId" clId="{D00E0947-5D12-44EB-BA98-0D407287DCA8}" dt="2021-08-01T14:17:39.941" v="1872"/>
          <ac:spMkLst>
            <pc:docMk/>
            <pc:sldMk cId="139700815" sldId="259"/>
            <ac:spMk id="113" creationId="{BD403037-5059-48B1-B54D-33E33DEEE398}"/>
          </ac:spMkLst>
        </pc:spChg>
        <pc:spChg chg="mod">
          <ac:chgData name="신 도현" userId="2ed1ef2876d933b1" providerId="LiveId" clId="{D00E0947-5D12-44EB-BA98-0D407287DCA8}" dt="2021-08-01T14:17:39.941" v="1872"/>
          <ac:spMkLst>
            <pc:docMk/>
            <pc:sldMk cId="139700815" sldId="259"/>
            <ac:spMk id="114" creationId="{D60DAFC9-29CA-4C37-971F-6FA5AF015382}"/>
          </ac:spMkLst>
        </pc:spChg>
        <pc:spChg chg="mod">
          <ac:chgData name="신 도현" userId="2ed1ef2876d933b1" providerId="LiveId" clId="{D00E0947-5D12-44EB-BA98-0D407287DCA8}" dt="2021-08-01T14:17:39.941" v="1872"/>
          <ac:spMkLst>
            <pc:docMk/>
            <pc:sldMk cId="139700815" sldId="259"/>
            <ac:spMk id="115" creationId="{FB046644-80B7-4B2D-9FD1-D2A300019B25}"/>
          </ac:spMkLst>
        </pc:spChg>
        <pc:spChg chg="mod">
          <ac:chgData name="신 도현" userId="2ed1ef2876d933b1" providerId="LiveId" clId="{D00E0947-5D12-44EB-BA98-0D407287DCA8}" dt="2021-08-01T14:17:39.941" v="1872"/>
          <ac:spMkLst>
            <pc:docMk/>
            <pc:sldMk cId="139700815" sldId="259"/>
            <ac:spMk id="116" creationId="{CA68206D-CBBA-441C-B586-5B6B66EB0E46}"/>
          </ac:spMkLst>
        </pc:spChg>
        <pc:spChg chg="mod">
          <ac:chgData name="신 도현" userId="2ed1ef2876d933b1" providerId="LiveId" clId="{D00E0947-5D12-44EB-BA98-0D407287DCA8}" dt="2021-08-01T14:17:39.941" v="1872"/>
          <ac:spMkLst>
            <pc:docMk/>
            <pc:sldMk cId="139700815" sldId="259"/>
            <ac:spMk id="121" creationId="{857C37F8-2898-4871-83CA-653F03685E04}"/>
          </ac:spMkLst>
        </pc:spChg>
        <pc:spChg chg="mod">
          <ac:chgData name="신 도현" userId="2ed1ef2876d933b1" providerId="LiveId" clId="{D00E0947-5D12-44EB-BA98-0D407287DCA8}" dt="2021-08-01T14:17:39.941" v="1872"/>
          <ac:spMkLst>
            <pc:docMk/>
            <pc:sldMk cId="139700815" sldId="259"/>
            <ac:spMk id="123" creationId="{019D363C-66C5-472C-A7CB-2D5E6AC96EBB}"/>
          </ac:spMkLst>
        </pc:spChg>
        <pc:spChg chg="mod">
          <ac:chgData name="신 도현" userId="2ed1ef2876d933b1" providerId="LiveId" clId="{D00E0947-5D12-44EB-BA98-0D407287DCA8}" dt="2021-08-01T14:17:39.941" v="1872"/>
          <ac:spMkLst>
            <pc:docMk/>
            <pc:sldMk cId="139700815" sldId="259"/>
            <ac:spMk id="126" creationId="{0816FC3F-BEB3-444D-A25A-D180644937B6}"/>
          </ac:spMkLst>
        </pc:spChg>
        <pc:spChg chg="mod">
          <ac:chgData name="신 도현" userId="2ed1ef2876d933b1" providerId="LiveId" clId="{D00E0947-5D12-44EB-BA98-0D407287DCA8}" dt="2021-08-01T14:17:39.941" v="1872"/>
          <ac:spMkLst>
            <pc:docMk/>
            <pc:sldMk cId="139700815" sldId="259"/>
            <ac:spMk id="127" creationId="{F2C02A22-165B-4FE5-B4D0-3045714868CC}"/>
          </ac:spMkLst>
        </pc:spChg>
        <pc:spChg chg="mod">
          <ac:chgData name="신 도현" userId="2ed1ef2876d933b1" providerId="LiveId" clId="{D00E0947-5D12-44EB-BA98-0D407287DCA8}" dt="2021-08-01T14:17:39.941" v="1872"/>
          <ac:spMkLst>
            <pc:docMk/>
            <pc:sldMk cId="139700815" sldId="259"/>
            <ac:spMk id="128" creationId="{2362CFE7-41F7-46F7-8FAB-EA661BDBE594}"/>
          </ac:spMkLst>
        </pc:spChg>
        <pc:spChg chg="mod">
          <ac:chgData name="신 도현" userId="2ed1ef2876d933b1" providerId="LiveId" clId="{D00E0947-5D12-44EB-BA98-0D407287DCA8}" dt="2021-08-01T14:17:39.941" v="1872"/>
          <ac:spMkLst>
            <pc:docMk/>
            <pc:sldMk cId="139700815" sldId="259"/>
            <ac:spMk id="129" creationId="{ECBF204A-A1DF-4A11-A6EC-544F27D0AD61}"/>
          </ac:spMkLst>
        </pc:spChg>
        <pc:spChg chg="mod">
          <ac:chgData name="신 도현" userId="2ed1ef2876d933b1" providerId="LiveId" clId="{D00E0947-5D12-44EB-BA98-0D407287DCA8}" dt="2021-08-01T14:17:39.941" v="1872"/>
          <ac:spMkLst>
            <pc:docMk/>
            <pc:sldMk cId="139700815" sldId="259"/>
            <ac:spMk id="131" creationId="{EEBDA5BB-069E-401F-987E-59E7D3BD593E}"/>
          </ac:spMkLst>
        </pc:spChg>
        <pc:spChg chg="mod">
          <ac:chgData name="신 도현" userId="2ed1ef2876d933b1" providerId="LiveId" clId="{D00E0947-5D12-44EB-BA98-0D407287DCA8}" dt="2021-08-01T14:17:39.941" v="1872"/>
          <ac:spMkLst>
            <pc:docMk/>
            <pc:sldMk cId="139700815" sldId="259"/>
            <ac:spMk id="132" creationId="{7A5B371F-83AA-4F1D-BDFC-673FE111BE30}"/>
          </ac:spMkLst>
        </pc:spChg>
        <pc:spChg chg="mod">
          <ac:chgData name="신 도현" userId="2ed1ef2876d933b1" providerId="LiveId" clId="{D00E0947-5D12-44EB-BA98-0D407287DCA8}" dt="2021-08-01T14:17:39.941" v="1872"/>
          <ac:spMkLst>
            <pc:docMk/>
            <pc:sldMk cId="139700815" sldId="259"/>
            <ac:spMk id="133" creationId="{362EA78B-8733-4BB5-BB6A-75CE54AB3D35}"/>
          </ac:spMkLst>
        </pc:spChg>
        <pc:spChg chg="mod">
          <ac:chgData name="신 도현" userId="2ed1ef2876d933b1" providerId="LiveId" clId="{D00E0947-5D12-44EB-BA98-0D407287DCA8}" dt="2021-08-01T14:17:39.941" v="1872"/>
          <ac:spMkLst>
            <pc:docMk/>
            <pc:sldMk cId="139700815" sldId="259"/>
            <ac:spMk id="134" creationId="{6642E4C9-C3A7-484B-8FFC-E73A51AC6529}"/>
          </ac:spMkLst>
        </pc:spChg>
        <pc:spChg chg="mod">
          <ac:chgData name="신 도현" userId="2ed1ef2876d933b1" providerId="LiveId" clId="{D00E0947-5D12-44EB-BA98-0D407287DCA8}" dt="2021-08-01T14:17:39.941" v="1872"/>
          <ac:spMkLst>
            <pc:docMk/>
            <pc:sldMk cId="139700815" sldId="259"/>
            <ac:spMk id="135" creationId="{E6D4C74A-2FB4-4E19-8E9C-C89144B5D97B}"/>
          </ac:spMkLst>
        </pc:spChg>
        <pc:spChg chg="mod">
          <ac:chgData name="신 도현" userId="2ed1ef2876d933b1" providerId="LiveId" clId="{D00E0947-5D12-44EB-BA98-0D407287DCA8}" dt="2021-08-01T14:17:39.941" v="1872"/>
          <ac:spMkLst>
            <pc:docMk/>
            <pc:sldMk cId="139700815" sldId="259"/>
            <ac:spMk id="137" creationId="{2F6D988B-A0EF-454B-819E-11CA59A8D53A}"/>
          </ac:spMkLst>
        </pc:spChg>
        <pc:spChg chg="mod">
          <ac:chgData name="신 도현" userId="2ed1ef2876d933b1" providerId="LiveId" clId="{D00E0947-5D12-44EB-BA98-0D407287DCA8}" dt="2021-08-01T14:17:39.941" v="1872"/>
          <ac:spMkLst>
            <pc:docMk/>
            <pc:sldMk cId="139700815" sldId="259"/>
            <ac:spMk id="138" creationId="{078ACF14-7F7E-4ABE-A1C9-F04D2953C72A}"/>
          </ac:spMkLst>
        </pc:spChg>
        <pc:spChg chg="mod">
          <ac:chgData name="신 도현" userId="2ed1ef2876d933b1" providerId="LiveId" clId="{D00E0947-5D12-44EB-BA98-0D407287DCA8}" dt="2021-08-01T14:17:39.941" v="1872"/>
          <ac:spMkLst>
            <pc:docMk/>
            <pc:sldMk cId="139700815" sldId="259"/>
            <ac:spMk id="140" creationId="{D2761D2A-F5D6-4695-8592-2C13886EF77F}"/>
          </ac:spMkLst>
        </pc:spChg>
        <pc:spChg chg="mod">
          <ac:chgData name="신 도현" userId="2ed1ef2876d933b1" providerId="LiveId" clId="{D00E0947-5D12-44EB-BA98-0D407287DCA8}" dt="2021-08-01T14:17:39.941" v="1872"/>
          <ac:spMkLst>
            <pc:docMk/>
            <pc:sldMk cId="139700815" sldId="259"/>
            <ac:spMk id="142" creationId="{7C3C7D73-A842-48E2-BCAE-DD19E2BA5F3C}"/>
          </ac:spMkLst>
        </pc:spChg>
        <pc:spChg chg="mod">
          <ac:chgData name="신 도현" userId="2ed1ef2876d933b1" providerId="LiveId" clId="{D00E0947-5D12-44EB-BA98-0D407287DCA8}" dt="2021-08-01T14:17:39.941" v="1872"/>
          <ac:spMkLst>
            <pc:docMk/>
            <pc:sldMk cId="139700815" sldId="259"/>
            <ac:spMk id="146" creationId="{C944A553-7AB7-48D7-A68B-1F501614988A}"/>
          </ac:spMkLst>
        </pc:spChg>
        <pc:spChg chg="mod">
          <ac:chgData name="신 도현" userId="2ed1ef2876d933b1" providerId="LiveId" clId="{D00E0947-5D12-44EB-BA98-0D407287DCA8}" dt="2021-08-01T14:17:39.941" v="1872"/>
          <ac:spMkLst>
            <pc:docMk/>
            <pc:sldMk cId="139700815" sldId="259"/>
            <ac:spMk id="156" creationId="{328C64B1-A218-4601-8BB9-E61C61C37CDF}"/>
          </ac:spMkLst>
        </pc:spChg>
        <pc:spChg chg="mod">
          <ac:chgData name="신 도현" userId="2ed1ef2876d933b1" providerId="LiveId" clId="{D00E0947-5D12-44EB-BA98-0D407287DCA8}" dt="2021-08-01T14:17:39.941" v="1872"/>
          <ac:spMkLst>
            <pc:docMk/>
            <pc:sldMk cId="139700815" sldId="259"/>
            <ac:spMk id="158" creationId="{FCAF6346-1610-4B71-BBCC-BD6EFD5F7014}"/>
          </ac:spMkLst>
        </pc:spChg>
        <pc:spChg chg="mod">
          <ac:chgData name="신 도현" userId="2ed1ef2876d933b1" providerId="LiveId" clId="{D00E0947-5D12-44EB-BA98-0D407287DCA8}" dt="2021-08-01T14:17:39.941" v="1872"/>
          <ac:spMkLst>
            <pc:docMk/>
            <pc:sldMk cId="139700815" sldId="259"/>
            <ac:spMk id="160" creationId="{D9129407-E16A-45A1-B999-13AE147CE70F}"/>
          </ac:spMkLst>
        </pc:spChg>
        <pc:spChg chg="mod">
          <ac:chgData name="신 도현" userId="2ed1ef2876d933b1" providerId="LiveId" clId="{D00E0947-5D12-44EB-BA98-0D407287DCA8}" dt="2021-08-01T14:17:39.941" v="1872"/>
          <ac:spMkLst>
            <pc:docMk/>
            <pc:sldMk cId="139700815" sldId="259"/>
            <ac:spMk id="162" creationId="{C13348A6-DAA8-496B-8457-76A416C5314C}"/>
          </ac:spMkLst>
        </pc:spChg>
        <pc:spChg chg="mod">
          <ac:chgData name="신 도현" userId="2ed1ef2876d933b1" providerId="LiveId" clId="{D00E0947-5D12-44EB-BA98-0D407287DCA8}" dt="2021-08-01T14:17:39.941" v="1872"/>
          <ac:spMkLst>
            <pc:docMk/>
            <pc:sldMk cId="139700815" sldId="259"/>
            <ac:spMk id="164" creationId="{AB231E3A-570E-4A1D-BF79-0F1716A53D77}"/>
          </ac:spMkLst>
        </pc:spChg>
        <pc:spChg chg="mod">
          <ac:chgData name="신 도현" userId="2ed1ef2876d933b1" providerId="LiveId" clId="{D00E0947-5D12-44EB-BA98-0D407287DCA8}" dt="2021-08-01T14:17:39.941" v="1872"/>
          <ac:spMkLst>
            <pc:docMk/>
            <pc:sldMk cId="139700815" sldId="259"/>
            <ac:spMk id="165" creationId="{CE4B5A51-2144-48B4-BAF7-DC7BFFAC9979}"/>
          </ac:spMkLst>
        </pc:spChg>
        <pc:spChg chg="mod">
          <ac:chgData name="신 도현" userId="2ed1ef2876d933b1" providerId="LiveId" clId="{D00E0947-5D12-44EB-BA98-0D407287DCA8}" dt="2021-08-01T14:17:39.941" v="1872"/>
          <ac:spMkLst>
            <pc:docMk/>
            <pc:sldMk cId="139700815" sldId="259"/>
            <ac:spMk id="168" creationId="{0F592ABF-6289-4D0E-B1FD-5FFC636C963C}"/>
          </ac:spMkLst>
        </pc:spChg>
        <pc:grpChg chg="add del mod ord">
          <ac:chgData name="신 도현" userId="2ed1ef2876d933b1" providerId="LiveId" clId="{D00E0947-5D12-44EB-BA98-0D407287DCA8}" dt="2021-08-01T14:17:36.899" v="1871" actId="21"/>
          <ac:grpSpMkLst>
            <pc:docMk/>
            <pc:sldMk cId="139700815" sldId="259"/>
            <ac:grpSpMk id="12" creationId="{A956A0A1-5F7A-4265-9005-A926C8544F2A}"/>
          </ac:grpSpMkLst>
        </pc:grpChg>
        <pc:grpChg chg="mod">
          <ac:chgData name="신 도현" userId="2ed1ef2876d933b1" providerId="LiveId" clId="{D00E0947-5D12-44EB-BA98-0D407287DCA8}" dt="2021-08-01T14:13:16.284" v="1795"/>
          <ac:grpSpMkLst>
            <pc:docMk/>
            <pc:sldMk cId="139700815" sldId="259"/>
            <ac:grpSpMk id="17" creationId="{B6A05E50-3E58-4424-90A4-3CCA0B7E9D18}"/>
          </ac:grpSpMkLst>
        </pc:grpChg>
        <pc:grpChg chg="mod">
          <ac:chgData name="신 도현" userId="2ed1ef2876d933b1" providerId="LiveId" clId="{D00E0947-5D12-44EB-BA98-0D407287DCA8}" dt="2021-08-01T14:13:16.284" v="1795"/>
          <ac:grpSpMkLst>
            <pc:docMk/>
            <pc:sldMk cId="139700815" sldId="259"/>
            <ac:grpSpMk id="18" creationId="{648EE527-3E92-46E5-BCF0-0872F03FB330}"/>
          </ac:grpSpMkLst>
        </pc:grpChg>
        <pc:grpChg chg="mod">
          <ac:chgData name="신 도현" userId="2ed1ef2876d933b1" providerId="LiveId" clId="{D00E0947-5D12-44EB-BA98-0D407287DCA8}" dt="2021-08-01T14:13:16.284" v="1795"/>
          <ac:grpSpMkLst>
            <pc:docMk/>
            <pc:sldMk cId="139700815" sldId="259"/>
            <ac:grpSpMk id="20" creationId="{05411454-4474-49F3-B98C-9488F752CA40}"/>
          </ac:grpSpMkLst>
        </pc:grpChg>
        <pc:grpChg chg="mod">
          <ac:chgData name="신 도현" userId="2ed1ef2876d933b1" providerId="LiveId" clId="{D00E0947-5D12-44EB-BA98-0D407287DCA8}" dt="2021-08-01T14:13:16.284" v="1795"/>
          <ac:grpSpMkLst>
            <pc:docMk/>
            <pc:sldMk cId="139700815" sldId="259"/>
            <ac:grpSpMk id="22" creationId="{DD9A450F-1240-4624-A416-564D45240491}"/>
          </ac:grpSpMkLst>
        </pc:grpChg>
        <pc:grpChg chg="mod">
          <ac:chgData name="신 도현" userId="2ed1ef2876d933b1" providerId="LiveId" clId="{D00E0947-5D12-44EB-BA98-0D407287DCA8}" dt="2021-08-01T14:13:16.284" v="1795"/>
          <ac:grpSpMkLst>
            <pc:docMk/>
            <pc:sldMk cId="139700815" sldId="259"/>
            <ac:grpSpMk id="30" creationId="{9A449A46-6014-4532-BCC1-0D3FAF8112D1}"/>
          </ac:grpSpMkLst>
        </pc:grpChg>
        <pc:grpChg chg="mod">
          <ac:chgData name="신 도현" userId="2ed1ef2876d933b1" providerId="LiveId" clId="{D00E0947-5D12-44EB-BA98-0D407287DCA8}" dt="2021-08-01T14:13:16.284" v="1795"/>
          <ac:grpSpMkLst>
            <pc:docMk/>
            <pc:sldMk cId="139700815" sldId="259"/>
            <ac:grpSpMk id="48" creationId="{0EB56ED3-5F4D-4E92-A7D9-13784A7C69BE}"/>
          </ac:grpSpMkLst>
        </pc:grpChg>
        <pc:grpChg chg="mod">
          <ac:chgData name="신 도현" userId="2ed1ef2876d933b1" providerId="LiveId" clId="{D00E0947-5D12-44EB-BA98-0D407287DCA8}" dt="2021-08-01T14:13:16.284" v="1795"/>
          <ac:grpSpMkLst>
            <pc:docMk/>
            <pc:sldMk cId="139700815" sldId="259"/>
            <ac:grpSpMk id="49" creationId="{E72A9302-3417-4C72-B162-C4E176879893}"/>
          </ac:grpSpMkLst>
        </pc:grpChg>
        <pc:grpChg chg="mod">
          <ac:chgData name="신 도현" userId="2ed1ef2876d933b1" providerId="LiveId" clId="{D00E0947-5D12-44EB-BA98-0D407287DCA8}" dt="2021-08-01T14:13:16.284" v="1795"/>
          <ac:grpSpMkLst>
            <pc:docMk/>
            <pc:sldMk cId="139700815" sldId="259"/>
            <ac:grpSpMk id="51" creationId="{A20BD3B8-6AF7-45CA-A50F-221595320593}"/>
          </ac:grpSpMkLst>
        </pc:grpChg>
        <pc:grpChg chg="add del mod">
          <ac:chgData name="신 도현" userId="2ed1ef2876d933b1" providerId="LiveId" clId="{D00E0947-5D12-44EB-BA98-0D407287DCA8}" dt="2021-08-01T14:15:15.860" v="1837"/>
          <ac:grpSpMkLst>
            <pc:docMk/>
            <pc:sldMk cId="139700815" sldId="259"/>
            <ac:grpSpMk id="69" creationId="{E90C1D88-5601-4F75-AE45-244D31CA8952}"/>
          </ac:grpSpMkLst>
        </pc:grpChg>
        <pc:grpChg chg="mod">
          <ac:chgData name="신 도현" userId="2ed1ef2876d933b1" providerId="LiveId" clId="{D00E0947-5D12-44EB-BA98-0D407287DCA8}" dt="2021-08-01T14:15:11.620" v="1836"/>
          <ac:grpSpMkLst>
            <pc:docMk/>
            <pc:sldMk cId="139700815" sldId="259"/>
            <ac:grpSpMk id="72" creationId="{548B84A8-E43C-4DEA-9256-AC04978E23DB}"/>
          </ac:grpSpMkLst>
        </pc:grpChg>
        <pc:grpChg chg="mod">
          <ac:chgData name="신 도현" userId="2ed1ef2876d933b1" providerId="LiveId" clId="{D00E0947-5D12-44EB-BA98-0D407287DCA8}" dt="2021-08-01T14:15:11.620" v="1836"/>
          <ac:grpSpMkLst>
            <pc:docMk/>
            <pc:sldMk cId="139700815" sldId="259"/>
            <ac:grpSpMk id="77" creationId="{9C68CE53-0BA6-43B4-B29D-D325ED8FCF4C}"/>
          </ac:grpSpMkLst>
        </pc:grpChg>
        <pc:grpChg chg="mod">
          <ac:chgData name="신 도현" userId="2ed1ef2876d933b1" providerId="LiveId" clId="{D00E0947-5D12-44EB-BA98-0D407287DCA8}" dt="2021-08-01T14:15:11.620" v="1836"/>
          <ac:grpSpMkLst>
            <pc:docMk/>
            <pc:sldMk cId="139700815" sldId="259"/>
            <ac:grpSpMk id="78" creationId="{830AC28D-883B-4E31-8D28-5C77116B1D97}"/>
          </ac:grpSpMkLst>
        </pc:grpChg>
        <pc:grpChg chg="mod">
          <ac:chgData name="신 도현" userId="2ed1ef2876d933b1" providerId="LiveId" clId="{D00E0947-5D12-44EB-BA98-0D407287DCA8}" dt="2021-08-01T14:15:11.620" v="1836"/>
          <ac:grpSpMkLst>
            <pc:docMk/>
            <pc:sldMk cId="139700815" sldId="259"/>
            <ac:grpSpMk id="80" creationId="{1DF7DCAB-F6E1-4453-843B-18DA363E94A0}"/>
          </ac:grpSpMkLst>
        </pc:grpChg>
        <pc:grpChg chg="mod">
          <ac:chgData name="신 도현" userId="2ed1ef2876d933b1" providerId="LiveId" clId="{D00E0947-5D12-44EB-BA98-0D407287DCA8}" dt="2021-08-01T14:15:11.620" v="1836"/>
          <ac:grpSpMkLst>
            <pc:docMk/>
            <pc:sldMk cId="139700815" sldId="259"/>
            <ac:grpSpMk id="82" creationId="{BF68BF8D-6AA1-4047-9C43-CA6203536F27}"/>
          </ac:grpSpMkLst>
        </pc:grpChg>
        <pc:grpChg chg="mod">
          <ac:chgData name="신 도현" userId="2ed1ef2876d933b1" providerId="LiveId" clId="{D00E0947-5D12-44EB-BA98-0D407287DCA8}" dt="2021-08-01T14:15:11.620" v="1836"/>
          <ac:grpSpMkLst>
            <pc:docMk/>
            <pc:sldMk cId="139700815" sldId="259"/>
            <ac:grpSpMk id="89" creationId="{0F0FA5FA-522E-479C-B342-8B4943071D69}"/>
          </ac:grpSpMkLst>
        </pc:grpChg>
        <pc:grpChg chg="mod">
          <ac:chgData name="신 도현" userId="2ed1ef2876d933b1" providerId="LiveId" clId="{D00E0947-5D12-44EB-BA98-0D407287DCA8}" dt="2021-08-01T14:15:11.620" v="1836"/>
          <ac:grpSpMkLst>
            <pc:docMk/>
            <pc:sldMk cId="139700815" sldId="259"/>
            <ac:grpSpMk id="90" creationId="{0C89D516-32C7-4561-A3DC-136FBC59F5A8}"/>
          </ac:grpSpMkLst>
        </pc:grpChg>
        <pc:grpChg chg="mod">
          <ac:chgData name="신 도현" userId="2ed1ef2876d933b1" providerId="LiveId" clId="{D00E0947-5D12-44EB-BA98-0D407287DCA8}" dt="2021-08-01T14:15:11.620" v="1836"/>
          <ac:grpSpMkLst>
            <pc:docMk/>
            <pc:sldMk cId="139700815" sldId="259"/>
            <ac:grpSpMk id="92" creationId="{5062C8A0-119F-4C27-AE97-A37912A5954A}"/>
          </ac:grpSpMkLst>
        </pc:grpChg>
        <pc:grpChg chg="add mod">
          <ac:chgData name="신 도현" userId="2ed1ef2876d933b1" providerId="LiveId" clId="{D00E0947-5D12-44EB-BA98-0D407287DCA8}" dt="2021-08-01T14:17:56.023" v="1877" actId="1076"/>
          <ac:grpSpMkLst>
            <pc:docMk/>
            <pc:sldMk cId="139700815" sldId="259"/>
            <ac:grpSpMk id="112" creationId="{AF065D15-5EBF-415C-A689-4A7446BBBA73}"/>
          </ac:grpSpMkLst>
        </pc:grpChg>
        <pc:grpChg chg="mod">
          <ac:chgData name="신 도현" userId="2ed1ef2876d933b1" providerId="LiveId" clId="{D00E0947-5D12-44EB-BA98-0D407287DCA8}" dt="2021-08-01T14:17:39.941" v="1872"/>
          <ac:grpSpMkLst>
            <pc:docMk/>
            <pc:sldMk cId="139700815" sldId="259"/>
            <ac:grpSpMk id="117" creationId="{20066C67-B861-416F-BB12-433A12152A1D}"/>
          </ac:grpSpMkLst>
        </pc:grpChg>
        <pc:grpChg chg="mod">
          <ac:chgData name="신 도현" userId="2ed1ef2876d933b1" providerId="LiveId" clId="{D00E0947-5D12-44EB-BA98-0D407287DCA8}" dt="2021-08-01T14:17:39.941" v="1872"/>
          <ac:grpSpMkLst>
            <pc:docMk/>
            <pc:sldMk cId="139700815" sldId="259"/>
            <ac:grpSpMk id="118" creationId="{00741959-6199-4DB5-B8B7-2A1E50D8542E}"/>
          </ac:grpSpMkLst>
        </pc:grpChg>
        <pc:grpChg chg="mod">
          <ac:chgData name="신 도현" userId="2ed1ef2876d933b1" providerId="LiveId" clId="{D00E0947-5D12-44EB-BA98-0D407287DCA8}" dt="2021-08-01T14:17:39.941" v="1872"/>
          <ac:grpSpMkLst>
            <pc:docMk/>
            <pc:sldMk cId="139700815" sldId="259"/>
            <ac:grpSpMk id="120" creationId="{80B23DD0-B267-4882-AA7E-54F0ABD6ECE3}"/>
          </ac:grpSpMkLst>
        </pc:grpChg>
        <pc:grpChg chg="mod">
          <ac:chgData name="신 도현" userId="2ed1ef2876d933b1" providerId="LiveId" clId="{D00E0947-5D12-44EB-BA98-0D407287DCA8}" dt="2021-08-01T14:17:39.941" v="1872"/>
          <ac:grpSpMkLst>
            <pc:docMk/>
            <pc:sldMk cId="139700815" sldId="259"/>
            <ac:grpSpMk id="122" creationId="{3301D0F1-26A6-4E58-98A7-E41B7861553D}"/>
          </ac:grpSpMkLst>
        </pc:grpChg>
        <pc:grpChg chg="mod">
          <ac:chgData name="신 도현" userId="2ed1ef2876d933b1" providerId="LiveId" clId="{D00E0947-5D12-44EB-BA98-0D407287DCA8}" dt="2021-08-01T14:17:39.941" v="1872"/>
          <ac:grpSpMkLst>
            <pc:docMk/>
            <pc:sldMk cId="139700815" sldId="259"/>
            <ac:grpSpMk id="130" creationId="{1C28835B-F633-4FF9-819D-5D1856F43C48}"/>
          </ac:grpSpMkLst>
        </pc:grpChg>
        <pc:grpChg chg="mod">
          <ac:chgData name="신 도현" userId="2ed1ef2876d933b1" providerId="LiveId" clId="{D00E0947-5D12-44EB-BA98-0D407287DCA8}" dt="2021-08-01T14:17:39.941" v="1872"/>
          <ac:grpSpMkLst>
            <pc:docMk/>
            <pc:sldMk cId="139700815" sldId="259"/>
            <ac:grpSpMk id="148" creationId="{090CA7E9-2B6F-4B6B-8519-6148846FBD1F}"/>
          </ac:grpSpMkLst>
        </pc:grpChg>
        <pc:grpChg chg="mod">
          <ac:chgData name="신 도현" userId="2ed1ef2876d933b1" providerId="LiveId" clId="{D00E0947-5D12-44EB-BA98-0D407287DCA8}" dt="2021-08-01T14:17:39.941" v="1872"/>
          <ac:grpSpMkLst>
            <pc:docMk/>
            <pc:sldMk cId="139700815" sldId="259"/>
            <ac:grpSpMk id="149" creationId="{97DC8427-B66C-40B3-AD02-013CCB539F2A}"/>
          </ac:grpSpMkLst>
        </pc:grpChg>
        <pc:grpChg chg="mod">
          <ac:chgData name="신 도현" userId="2ed1ef2876d933b1" providerId="LiveId" clId="{D00E0947-5D12-44EB-BA98-0D407287DCA8}" dt="2021-08-01T14:17:39.941" v="1872"/>
          <ac:grpSpMkLst>
            <pc:docMk/>
            <pc:sldMk cId="139700815" sldId="259"/>
            <ac:grpSpMk id="151" creationId="{DF54DC50-261A-4522-8221-713CC7414E0D}"/>
          </ac:grpSpMkLst>
        </pc:grpChg>
        <pc:picChg chg="mod">
          <ac:chgData name="신 도현" userId="2ed1ef2876d933b1" providerId="LiveId" clId="{D00E0947-5D12-44EB-BA98-0D407287DCA8}" dt="2021-08-01T14:13:16.284" v="1795"/>
          <ac:picMkLst>
            <pc:docMk/>
            <pc:sldMk cId="139700815" sldId="259"/>
            <ac:picMk id="36" creationId="{D6C40C40-A6C9-4D2A-88D0-5313BE35C8D3}"/>
          </ac:picMkLst>
        </pc:picChg>
        <pc:picChg chg="mod">
          <ac:chgData name="신 도현" userId="2ed1ef2876d933b1" providerId="LiveId" clId="{D00E0947-5D12-44EB-BA98-0D407287DCA8}" dt="2021-08-01T14:13:16.284" v="1795"/>
          <ac:picMkLst>
            <pc:docMk/>
            <pc:sldMk cId="139700815" sldId="259"/>
            <ac:picMk id="39" creationId="{E39BCE3B-12E3-4AED-8B65-829FCE412CD5}"/>
          </ac:picMkLst>
        </pc:picChg>
        <pc:picChg chg="mod">
          <ac:chgData name="신 도현" userId="2ed1ef2876d933b1" providerId="LiveId" clId="{D00E0947-5D12-44EB-BA98-0D407287DCA8}" dt="2021-08-01T14:13:16.284" v="1795"/>
          <ac:picMkLst>
            <pc:docMk/>
            <pc:sldMk cId="139700815" sldId="259"/>
            <ac:picMk id="41" creationId="{87A96000-9CC8-46E0-8475-CA2892BFC82B}"/>
          </ac:picMkLst>
        </pc:picChg>
        <pc:picChg chg="mod">
          <ac:chgData name="신 도현" userId="2ed1ef2876d933b1" providerId="LiveId" clId="{D00E0947-5D12-44EB-BA98-0D407287DCA8}" dt="2021-08-01T14:13:16.284" v="1795"/>
          <ac:picMkLst>
            <pc:docMk/>
            <pc:sldMk cId="139700815" sldId="259"/>
            <ac:picMk id="54" creationId="{CFB1A58B-E0A9-4FEB-A951-EC0069E4A51B}"/>
          </ac:picMkLst>
        </pc:picChg>
        <pc:picChg chg="mod">
          <ac:chgData name="신 도현" userId="2ed1ef2876d933b1" providerId="LiveId" clId="{D00E0947-5D12-44EB-BA98-0D407287DCA8}" dt="2021-08-01T14:13:16.284" v="1795"/>
          <ac:picMkLst>
            <pc:docMk/>
            <pc:sldMk cId="139700815" sldId="259"/>
            <ac:picMk id="57" creationId="{D73F9954-3DFB-4E3D-BA7B-7D8CC67F9B88}"/>
          </ac:picMkLst>
        </pc:picChg>
        <pc:picChg chg="mod">
          <ac:chgData name="신 도현" userId="2ed1ef2876d933b1" providerId="LiveId" clId="{D00E0947-5D12-44EB-BA98-0D407287DCA8}" dt="2021-08-01T14:13:16.284" v="1795"/>
          <ac:picMkLst>
            <pc:docMk/>
            <pc:sldMk cId="139700815" sldId="259"/>
            <ac:picMk id="59" creationId="{6B4F1C25-1572-4A12-A023-8B7A25864ED6}"/>
          </ac:picMkLst>
        </pc:picChg>
        <pc:picChg chg="mod">
          <ac:chgData name="신 도현" userId="2ed1ef2876d933b1" providerId="LiveId" clId="{D00E0947-5D12-44EB-BA98-0D407287DCA8}" dt="2021-08-01T14:13:16.284" v="1795"/>
          <ac:picMkLst>
            <pc:docMk/>
            <pc:sldMk cId="139700815" sldId="259"/>
            <ac:picMk id="61" creationId="{D70B4844-2942-4096-B45C-789FFA6AAEDF}"/>
          </ac:picMkLst>
        </pc:picChg>
        <pc:picChg chg="mod">
          <ac:chgData name="신 도현" userId="2ed1ef2876d933b1" providerId="LiveId" clId="{D00E0947-5D12-44EB-BA98-0D407287DCA8}" dt="2021-08-01T14:13:16.284" v="1795"/>
          <ac:picMkLst>
            <pc:docMk/>
            <pc:sldMk cId="139700815" sldId="259"/>
            <ac:picMk id="63" creationId="{2FF47AB9-9DE3-4850-B174-E14AFEC07360}"/>
          </ac:picMkLst>
        </pc:picChg>
        <pc:picChg chg="mod">
          <ac:chgData name="신 도현" userId="2ed1ef2876d933b1" providerId="LiveId" clId="{D00E0947-5D12-44EB-BA98-0D407287DCA8}" dt="2021-08-01T14:13:16.284" v="1795"/>
          <ac:picMkLst>
            <pc:docMk/>
            <pc:sldMk cId="139700815" sldId="259"/>
            <ac:picMk id="66" creationId="{5F7E9173-D1DE-4D33-BCAD-C7B7656FA29D}"/>
          </ac:picMkLst>
        </pc:picChg>
        <pc:picChg chg="mod">
          <ac:chgData name="신 도현" userId="2ed1ef2876d933b1" providerId="LiveId" clId="{D00E0947-5D12-44EB-BA98-0D407287DCA8}" dt="2021-08-01T14:15:11.620" v="1836"/>
          <ac:picMkLst>
            <pc:docMk/>
            <pc:sldMk cId="139700815" sldId="259"/>
            <ac:picMk id="95" creationId="{EB541C32-6601-4980-A999-CBEEBC94B8E4}"/>
          </ac:picMkLst>
        </pc:picChg>
        <pc:picChg chg="mod">
          <ac:chgData name="신 도현" userId="2ed1ef2876d933b1" providerId="LiveId" clId="{D00E0947-5D12-44EB-BA98-0D407287DCA8}" dt="2021-08-01T14:15:11.620" v="1836"/>
          <ac:picMkLst>
            <pc:docMk/>
            <pc:sldMk cId="139700815" sldId="259"/>
            <ac:picMk id="98" creationId="{3A4FBBC9-A924-45A2-8997-F119BBD3C83A}"/>
          </ac:picMkLst>
        </pc:picChg>
        <pc:picChg chg="mod">
          <ac:chgData name="신 도현" userId="2ed1ef2876d933b1" providerId="LiveId" clId="{D00E0947-5D12-44EB-BA98-0D407287DCA8}" dt="2021-08-01T14:15:11.620" v="1836"/>
          <ac:picMkLst>
            <pc:docMk/>
            <pc:sldMk cId="139700815" sldId="259"/>
            <ac:picMk id="100" creationId="{D88FE667-20FF-4BE3-9750-8F7EE120B8CD}"/>
          </ac:picMkLst>
        </pc:picChg>
        <pc:picChg chg="mod">
          <ac:chgData name="신 도현" userId="2ed1ef2876d933b1" providerId="LiveId" clId="{D00E0947-5D12-44EB-BA98-0D407287DCA8}" dt="2021-08-01T14:15:11.620" v="1836"/>
          <ac:picMkLst>
            <pc:docMk/>
            <pc:sldMk cId="139700815" sldId="259"/>
            <ac:picMk id="102" creationId="{28CF91E3-2064-4349-AEFF-F30C29AFA633}"/>
          </ac:picMkLst>
        </pc:picChg>
        <pc:picChg chg="mod">
          <ac:chgData name="신 도현" userId="2ed1ef2876d933b1" providerId="LiveId" clId="{D00E0947-5D12-44EB-BA98-0D407287DCA8}" dt="2021-08-01T14:15:11.620" v="1836"/>
          <ac:picMkLst>
            <pc:docMk/>
            <pc:sldMk cId="139700815" sldId="259"/>
            <ac:picMk id="104" creationId="{1ADB9ECD-F2BD-4721-BFBD-89A7818AB71D}"/>
          </ac:picMkLst>
        </pc:picChg>
        <pc:picChg chg="mod">
          <ac:chgData name="신 도현" userId="2ed1ef2876d933b1" providerId="LiveId" clId="{D00E0947-5D12-44EB-BA98-0D407287DCA8}" dt="2021-08-01T14:15:11.620" v="1836"/>
          <ac:picMkLst>
            <pc:docMk/>
            <pc:sldMk cId="139700815" sldId="259"/>
            <ac:picMk id="107" creationId="{D6BEFC75-E810-4B08-9163-3B8AB67B30EF}"/>
          </ac:picMkLst>
        </pc:picChg>
        <pc:picChg chg="mod">
          <ac:chgData name="신 도현" userId="2ed1ef2876d933b1" providerId="LiveId" clId="{D00E0947-5D12-44EB-BA98-0D407287DCA8}" dt="2021-08-01T14:17:39.941" v="1872"/>
          <ac:picMkLst>
            <pc:docMk/>
            <pc:sldMk cId="139700815" sldId="259"/>
            <ac:picMk id="136" creationId="{0BB9A672-8FE9-4099-977B-0D7C12630623}"/>
          </ac:picMkLst>
        </pc:picChg>
        <pc:picChg chg="mod">
          <ac:chgData name="신 도현" userId="2ed1ef2876d933b1" providerId="LiveId" clId="{D00E0947-5D12-44EB-BA98-0D407287DCA8}" dt="2021-08-01T14:17:39.941" v="1872"/>
          <ac:picMkLst>
            <pc:docMk/>
            <pc:sldMk cId="139700815" sldId="259"/>
            <ac:picMk id="139" creationId="{EA798541-4F53-4DF0-8864-3249BD18DA1D}"/>
          </ac:picMkLst>
        </pc:picChg>
        <pc:picChg chg="mod">
          <ac:chgData name="신 도현" userId="2ed1ef2876d933b1" providerId="LiveId" clId="{D00E0947-5D12-44EB-BA98-0D407287DCA8}" dt="2021-08-01T14:17:39.941" v="1872"/>
          <ac:picMkLst>
            <pc:docMk/>
            <pc:sldMk cId="139700815" sldId="259"/>
            <ac:picMk id="141" creationId="{F7E3ED22-B677-450D-B73D-479D8E8529F7}"/>
          </ac:picMkLst>
        </pc:picChg>
        <pc:picChg chg="mod">
          <ac:chgData name="신 도현" userId="2ed1ef2876d933b1" providerId="LiveId" clId="{D00E0947-5D12-44EB-BA98-0D407287DCA8}" dt="2021-08-01T14:17:39.941" v="1872"/>
          <ac:picMkLst>
            <pc:docMk/>
            <pc:sldMk cId="139700815" sldId="259"/>
            <ac:picMk id="154" creationId="{D766363B-7415-48EE-9A8C-62947A2497C0}"/>
          </ac:picMkLst>
        </pc:picChg>
        <pc:picChg chg="mod">
          <ac:chgData name="신 도현" userId="2ed1ef2876d933b1" providerId="LiveId" clId="{D00E0947-5D12-44EB-BA98-0D407287DCA8}" dt="2021-08-01T14:17:39.941" v="1872"/>
          <ac:picMkLst>
            <pc:docMk/>
            <pc:sldMk cId="139700815" sldId="259"/>
            <ac:picMk id="157" creationId="{B10535A3-05FB-4D32-BF76-35186890D445}"/>
          </ac:picMkLst>
        </pc:picChg>
        <pc:picChg chg="mod">
          <ac:chgData name="신 도현" userId="2ed1ef2876d933b1" providerId="LiveId" clId="{D00E0947-5D12-44EB-BA98-0D407287DCA8}" dt="2021-08-01T14:17:39.941" v="1872"/>
          <ac:picMkLst>
            <pc:docMk/>
            <pc:sldMk cId="139700815" sldId="259"/>
            <ac:picMk id="159" creationId="{7CE64A9F-994B-43EB-9D07-C1AC37F1DC99}"/>
          </ac:picMkLst>
        </pc:picChg>
        <pc:picChg chg="mod">
          <ac:chgData name="신 도현" userId="2ed1ef2876d933b1" providerId="LiveId" clId="{D00E0947-5D12-44EB-BA98-0D407287DCA8}" dt="2021-08-01T14:17:39.941" v="1872"/>
          <ac:picMkLst>
            <pc:docMk/>
            <pc:sldMk cId="139700815" sldId="259"/>
            <ac:picMk id="161" creationId="{635B25F6-6D68-433D-9B3B-B8A04D6C5A6F}"/>
          </ac:picMkLst>
        </pc:picChg>
        <pc:picChg chg="mod">
          <ac:chgData name="신 도현" userId="2ed1ef2876d933b1" providerId="LiveId" clId="{D00E0947-5D12-44EB-BA98-0D407287DCA8}" dt="2021-08-01T14:17:39.941" v="1872"/>
          <ac:picMkLst>
            <pc:docMk/>
            <pc:sldMk cId="139700815" sldId="259"/>
            <ac:picMk id="163" creationId="{51E58936-DEF9-41F2-B064-767B3C215ECE}"/>
          </ac:picMkLst>
        </pc:picChg>
        <pc:picChg chg="mod">
          <ac:chgData name="신 도현" userId="2ed1ef2876d933b1" providerId="LiveId" clId="{D00E0947-5D12-44EB-BA98-0D407287DCA8}" dt="2021-08-01T14:17:39.941" v="1872"/>
          <ac:picMkLst>
            <pc:docMk/>
            <pc:sldMk cId="139700815" sldId="259"/>
            <ac:picMk id="166" creationId="{C28202E2-385C-48CA-ADA3-C9270A079A98}"/>
          </ac:picMkLst>
        </pc:picChg>
        <pc:cxnChg chg="mod">
          <ac:chgData name="신 도현" userId="2ed1ef2876d933b1" providerId="LiveId" clId="{D00E0947-5D12-44EB-BA98-0D407287DCA8}" dt="2021-08-01T14:08:01.973" v="1075" actId="14100"/>
          <ac:cxnSpMkLst>
            <pc:docMk/>
            <pc:sldMk cId="139700815" sldId="259"/>
            <ac:cxnSpMk id="6" creationId="{C1E53E15-27DD-433A-B6C9-36AF223C1C04}"/>
          </ac:cxnSpMkLst>
        </pc:cxnChg>
        <pc:cxnChg chg="mod">
          <ac:chgData name="신 도현" userId="2ed1ef2876d933b1" providerId="LiveId" clId="{D00E0947-5D12-44EB-BA98-0D407287DCA8}" dt="2021-08-01T14:13:16.284" v="1795"/>
          <ac:cxnSpMkLst>
            <pc:docMk/>
            <pc:sldMk cId="139700815" sldId="259"/>
            <ac:cxnSpMk id="19" creationId="{E3FFAB33-CD1E-47AA-B5FC-3BA888300810}"/>
          </ac:cxnSpMkLst>
        </pc:cxnChg>
        <pc:cxnChg chg="mod">
          <ac:chgData name="신 도현" userId="2ed1ef2876d933b1" providerId="LiveId" clId="{D00E0947-5D12-44EB-BA98-0D407287DCA8}" dt="2021-08-01T14:17:36.899" v="1871" actId="21"/>
          <ac:cxnSpMkLst>
            <pc:docMk/>
            <pc:sldMk cId="139700815" sldId="259"/>
            <ac:cxnSpMk id="24" creationId="{83292F24-4D2E-43F7-A619-6B11CEEE2449}"/>
          </ac:cxnSpMkLst>
        </pc:cxnChg>
        <pc:cxnChg chg="mod">
          <ac:chgData name="신 도현" userId="2ed1ef2876d933b1" providerId="LiveId" clId="{D00E0947-5D12-44EB-BA98-0D407287DCA8}" dt="2021-08-01T14:13:16.284" v="1795"/>
          <ac:cxnSpMkLst>
            <pc:docMk/>
            <pc:sldMk cId="139700815" sldId="259"/>
            <ac:cxnSpMk id="25" creationId="{51F2B3DA-2E2F-4458-9E07-7DC696673FAC}"/>
          </ac:cxnSpMkLst>
        </pc:cxnChg>
        <pc:cxnChg chg="mod">
          <ac:chgData name="신 도현" userId="2ed1ef2876d933b1" providerId="LiveId" clId="{D00E0947-5D12-44EB-BA98-0D407287DCA8}" dt="2021-08-01T14:13:16.284" v="1795"/>
          <ac:cxnSpMkLst>
            <pc:docMk/>
            <pc:sldMk cId="139700815" sldId="259"/>
            <ac:cxnSpMk id="43" creationId="{453267EB-C32C-4CD0-9A31-F8F128416412}"/>
          </ac:cxnSpMkLst>
        </pc:cxnChg>
        <pc:cxnChg chg="mod">
          <ac:chgData name="신 도현" userId="2ed1ef2876d933b1" providerId="LiveId" clId="{D00E0947-5D12-44EB-BA98-0D407287DCA8}" dt="2021-08-01T14:13:16.284" v="1795"/>
          <ac:cxnSpMkLst>
            <pc:docMk/>
            <pc:sldMk cId="139700815" sldId="259"/>
            <ac:cxnSpMk id="44" creationId="{B2FAD9BE-8CB6-43B2-B891-1309C1A218E2}"/>
          </ac:cxnSpMkLst>
        </pc:cxnChg>
        <pc:cxnChg chg="mod">
          <ac:chgData name="신 도현" userId="2ed1ef2876d933b1" providerId="LiveId" clId="{D00E0947-5D12-44EB-BA98-0D407287DCA8}" dt="2021-08-01T14:13:16.284" v="1795"/>
          <ac:cxnSpMkLst>
            <pc:docMk/>
            <pc:sldMk cId="139700815" sldId="259"/>
            <ac:cxnSpMk id="45" creationId="{BB0A2757-4264-454D-A20C-56FF17C3F635}"/>
          </ac:cxnSpMkLst>
        </pc:cxnChg>
        <pc:cxnChg chg="mod">
          <ac:chgData name="신 도현" userId="2ed1ef2876d933b1" providerId="LiveId" clId="{D00E0947-5D12-44EB-BA98-0D407287DCA8}" dt="2021-08-01T14:13:16.284" v="1795"/>
          <ac:cxnSpMkLst>
            <pc:docMk/>
            <pc:sldMk cId="139700815" sldId="259"/>
            <ac:cxnSpMk id="47" creationId="{91EBF0AC-89CF-4218-8FA5-2CD50F964745}"/>
          </ac:cxnSpMkLst>
        </pc:cxnChg>
        <pc:cxnChg chg="mod">
          <ac:chgData name="신 도현" userId="2ed1ef2876d933b1" providerId="LiveId" clId="{D00E0947-5D12-44EB-BA98-0D407287DCA8}" dt="2021-08-01T14:13:16.284" v="1795"/>
          <ac:cxnSpMkLst>
            <pc:docMk/>
            <pc:sldMk cId="139700815" sldId="259"/>
            <ac:cxnSpMk id="50" creationId="{113B9DD5-020C-4418-BD2F-9F080B798757}"/>
          </ac:cxnSpMkLst>
        </pc:cxnChg>
        <pc:cxnChg chg="mod">
          <ac:chgData name="신 도현" userId="2ed1ef2876d933b1" providerId="LiveId" clId="{D00E0947-5D12-44EB-BA98-0D407287DCA8}" dt="2021-08-01T14:13:16.284" v="1795"/>
          <ac:cxnSpMkLst>
            <pc:docMk/>
            <pc:sldMk cId="139700815" sldId="259"/>
            <ac:cxnSpMk id="52" creationId="{EAC9F3E4-1934-4657-9978-8EE623AFF500}"/>
          </ac:cxnSpMkLst>
        </pc:cxnChg>
        <pc:cxnChg chg="mod">
          <ac:chgData name="신 도현" userId="2ed1ef2876d933b1" providerId="LiveId" clId="{D00E0947-5D12-44EB-BA98-0D407287DCA8}" dt="2021-08-01T14:17:36.899" v="1871" actId="21"/>
          <ac:cxnSpMkLst>
            <pc:docMk/>
            <pc:sldMk cId="139700815" sldId="259"/>
            <ac:cxnSpMk id="53" creationId="{3F519DFD-EBA0-42C2-998D-C1F3C2324018}"/>
          </ac:cxnSpMkLst>
        </pc:cxnChg>
        <pc:cxnChg chg="mod">
          <ac:chgData name="신 도현" userId="2ed1ef2876d933b1" providerId="LiveId" clId="{D00E0947-5D12-44EB-BA98-0D407287DCA8}" dt="2021-08-01T14:17:36.899" v="1871" actId="21"/>
          <ac:cxnSpMkLst>
            <pc:docMk/>
            <pc:sldMk cId="139700815" sldId="259"/>
            <ac:cxnSpMk id="55" creationId="{F15D7425-DA2F-40B5-AAE9-DC775616F453}"/>
          </ac:cxnSpMkLst>
        </pc:cxnChg>
        <pc:cxnChg chg="mod">
          <ac:chgData name="신 도현" userId="2ed1ef2876d933b1" providerId="LiveId" clId="{D00E0947-5D12-44EB-BA98-0D407287DCA8}" dt="2021-08-01T14:13:16.284" v="1795"/>
          <ac:cxnSpMkLst>
            <pc:docMk/>
            <pc:sldMk cId="139700815" sldId="259"/>
            <ac:cxnSpMk id="67" creationId="{98FD934B-6369-4447-9F82-9B86673A8E96}"/>
          </ac:cxnSpMkLst>
        </pc:cxnChg>
        <pc:cxnChg chg="mod">
          <ac:chgData name="신 도현" userId="2ed1ef2876d933b1" providerId="LiveId" clId="{D00E0947-5D12-44EB-BA98-0D407287DCA8}" dt="2021-08-01T14:15:11.620" v="1836"/>
          <ac:cxnSpMkLst>
            <pc:docMk/>
            <pc:sldMk cId="139700815" sldId="259"/>
            <ac:cxnSpMk id="79" creationId="{87E00FB6-EA8A-45F9-A6F7-3B0FD3301BF2}"/>
          </ac:cxnSpMkLst>
        </pc:cxnChg>
        <pc:cxnChg chg="mod">
          <ac:chgData name="신 도현" userId="2ed1ef2876d933b1" providerId="LiveId" clId="{D00E0947-5D12-44EB-BA98-0D407287DCA8}" dt="2021-08-01T14:15:11.620" v="1836"/>
          <ac:cxnSpMkLst>
            <pc:docMk/>
            <pc:sldMk cId="139700815" sldId="259"/>
            <ac:cxnSpMk id="84" creationId="{895224B3-9235-46E4-BAAE-0DF611181240}"/>
          </ac:cxnSpMkLst>
        </pc:cxnChg>
        <pc:cxnChg chg="mod">
          <ac:chgData name="신 도현" userId="2ed1ef2876d933b1" providerId="LiveId" clId="{D00E0947-5D12-44EB-BA98-0D407287DCA8}" dt="2021-08-01T14:15:11.620" v="1836"/>
          <ac:cxnSpMkLst>
            <pc:docMk/>
            <pc:sldMk cId="139700815" sldId="259"/>
            <ac:cxnSpMk id="85" creationId="{AEED8324-3E48-4229-AF8A-1E73362A501B}"/>
          </ac:cxnSpMkLst>
        </pc:cxnChg>
        <pc:cxnChg chg="mod">
          <ac:chgData name="신 도현" userId="2ed1ef2876d933b1" providerId="LiveId" clId="{D00E0947-5D12-44EB-BA98-0D407287DCA8}" dt="2021-08-01T14:15:11.620" v="1836"/>
          <ac:cxnSpMkLst>
            <pc:docMk/>
            <pc:sldMk cId="139700815" sldId="259"/>
            <ac:cxnSpMk id="91" creationId="{D4E40C08-CBFF-4338-A47D-A2989D6DC328}"/>
          </ac:cxnSpMkLst>
        </pc:cxnChg>
        <pc:cxnChg chg="mod">
          <ac:chgData name="신 도현" userId="2ed1ef2876d933b1" providerId="LiveId" clId="{D00E0947-5D12-44EB-BA98-0D407287DCA8}" dt="2021-08-01T14:15:11.620" v="1836"/>
          <ac:cxnSpMkLst>
            <pc:docMk/>
            <pc:sldMk cId="139700815" sldId="259"/>
            <ac:cxnSpMk id="93" creationId="{4E41B738-A29B-4A1A-AD24-23935E24B2CB}"/>
          </ac:cxnSpMkLst>
        </pc:cxnChg>
        <pc:cxnChg chg="mod">
          <ac:chgData name="신 도현" userId="2ed1ef2876d933b1" providerId="LiveId" clId="{D00E0947-5D12-44EB-BA98-0D407287DCA8}" dt="2021-08-01T14:15:11.620" v="1836"/>
          <ac:cxnSpMkLst>
            <pc:docMk/>
            <pc:sldMk cId="139700815" sldId="259"/>
            <ac:cxnSpMk id="94" creationId="{8174B007-607F-46A2-8D04-5F338799FCAD}"/>
          </ac:cxnSpMkLst>
        </pc:cxnChg>
        <pc:cxnChg chg="mod">
          <ac:chgData name="신 도현" userId="2ed1ef2876d933b1" providerId="LiveId" clId="{D00E0947-5D12-44EB-BA98-0D407287DCA8}" dt="2021-08-01T14:15:11.620" v="1836"/>
          <ac:cxnSpMkLst>
            <pc:docMk/>
            <pc:sldMk cId="139700815" sldId="259"/>
            <ac:cxnSpMk id="96" creationId="{0271F9E0-9C20-4392-B142-8DBADDEC34F3}"/>
          </ac:cxnSpMkLst>
        </pc:cxnChg>
        <pc:cxnChg chg="mod">
          <ac:chgData name="신 도현" userId="2ed1ef2876d933b1" providerId="LiveId" clId="{D00E0947-5D12-44EB-BA98-0D407287DCA8}" dt="2021-08-01T14:15:11.620" v="1836"/>
          <ac:cxnSpMkLst>
            <pc:docMk/>
            <pc:sldMk cId="139700815" sldId="259"/>
            <ac:cxnSpMk id="108" creationId="{E14AC2CD-D988-447F-965D-29E4507977C2}"/>
          </ac:cxnSpMkLst>
        </pc:cxnChg>
        <pc:cxnChg chg="mod">
          <ac:chgData name="신 도현" userId="2ed1ef2876d933b1" providerId="LiveId" clId="{D00E0947-5D12-44EB-BA98-0D407287DCA8}" dt="2021-08-01T14:17:39.941" v="1872"/>
          <ac:cxnSpMkLst>
            <pc:docMk/>
            <pc:sldMk cId="139700815" sldId="259"/>
            <ac:cxnSpMk id="119" creationId="{623FB99C-496B-4FBC-A714-A4B0793B6D83}"/>
          </ac:cxnSpMkLst>
        </pc:cxnChg>
        <pc:cxnChg chg="mod">
          <ac:chgData name="신 도현" userId="2ed1ef2876d933b1" providerId="LiveId" clId="{D00E0947-5D12-44EB-BA98-0D407287DCA8}" dt="2021-08-01T14:17:39.941" v="1872"/>
          <ac:cxnSpMkLst>
            <pc:docMk/>
            <pc:sldMk cId="139700815" sldId="259"/>
            <ac:cxnSpMk id="124" creationId="{FCB462FB-6404-4631-AB2B-DB13B5A0A29D}"/>
          </ac:cxnSpMkLst>
        </pc:cxnChg>
        <pc:cxnChg chg="mod">
          <ac:chgData name="신 도현" userId="2ed1ef2876d933b1" providerId="LiveId" clId="{D00E0947-5D12-44EB-BA98-0D407287DCA8}" dt="2021-08-01T14:17:39.941" v="1872"/>
          <ac:cxnSpMkLst>
            <pc:docMk/>
            <pc:sldMk cId="139700815" sldId="259"/>
            <ac:cxnSpMk id="125" creationId="{87EC636D-9866-48F9-A6D3-C350FAFC1461}"/>
          </ac:cxnSpMkLst>
        </pc:cxnChg>
        <pc:cxnChg chg="mod">
          <ac:chgData name="신 도현" userId="2ed1ef2876d933b1" providerId="LiveId" clId="{D00E0947-5D12-44EB-BA98-0D407287DCA8}" dt="2021-08-01T14:17:39.941" v="1872"/>
          <ac:cxnSpMkLst>
            <pc:docMk/>
            <pc:sldMk cId="139700815" sldId="259"/>
            <ac:cxnSpMk id="143" creationId="{1B4B95BB-E4F9-439F-9470-17DE44B92F22}"/>
          </ac:cxnSpMkLst>
        </pc:cxnChg>
        <pc:cxnChg chg="mod">
          <ac:chgData name="신 도현" userId="2ed1ef2876d933b1" providerId="LiveId" clId="{D00E0947-5D12-44EB-BA98-0D407287DCA8}" dt="2021-08-01T14:17:39.941" v="1872"/>
          <ac:cxnSpMkLst>
            <pc:docMk/>
            <pc:sldMk cId="139700815" sldId="259"/>
            <ac:cxnSpMk id="144" creationId="{BD0453B6-2CC2-40B3-8FF8-A3EF0A0DFFF4}"/>
          </ac:cxnSpMkLst>
        </pc:cxnChg>
        <pc:cxnChg chg="mod">
          <ac:chgData name="신 도현" userId="2ed1ef2876d933b1" providerId="LiveId" clId="{D00E0947-5D12-44EB-BA98-0D407287DCA8}" dt="2021-08-01T14:17:39.941" v="1872"/>
          <ac:cxnSpMkLst>
            <pc:docMk/>
            <pc:sldMk cId="139700815" sldId="259"/>
            <ac:cxnSpMk id="145" creationId="{66943B1D-7323-42FC-94E1-D3E72D9C8AAF}"/>
          </ac:cxnSpMkLst>
        </pc:cxnChg>
        <pc:cxnChg chg="mod">
          <ac:chgData name="신 도현" userId="2ed1ef2876d933b1" providerId="LiveId" clId="{D00E0947-5D12-44EB-BA98-0D407287DCA8}" dt="2021-08-01T14:17:39.941" v="1872"/>
          <ac:cxnSpMkLst>
            <pc:docMk/>
            <pc:sldMk cId="139700815" sldId="259"/>
            <ac:cxnSpMk id="147" creationId="{50FFC40F-BD4C-4D5D-B22C-12F197DAE321}"/>
          </ac:cxnSpMkLst>
        </pc:cxnChg>
        <pc:cxnChg chg="mod">
          <ac:chgData name="신 도현" userId="2ed1ef2876d933b1" providerId="LiveId" clId="{D00E0947-5D12-44EB-BA98-0D407287DCA8}" dt="2021-08-01T14:17:39.941" v="1872"/>
          <ac:cxnSpMkLst>
            <pc:docMk/>
            <pc:sldMk cId="139700815" sldId="259"/>
            <ac:cxnSpMk id="150" creationId="{C302785D-4609-4254-B5B5-1FA13552817B}"/>
          </ac:cxnSpMkLst>
        </pc:cxnChg>
        <pc:cxnChg chg="mod">
          <ac:chgData name="신 도현" userId="2ed1ef2876d933b1" providerId="LiveId" clId="{D00E0947-5D12-44EB-BA98-0D407287DCA8}" dt="2021-08-01T14:17:39.941" v="1872"/>
          <ac:cxnSpMkLst>
            <pc:docMk/>
            <pc:sldMk cId="139700815" sldId="259"/>
            <ac:cxnSpMk id="152" creationId="{AA1780C1-4950-44B6-8AAC-D795F3CBED2A}"/>
          </ac:cxnSpMkLst>
        </pc:cxnChg>
        <pc:cxnChg chg="mod">
          <ac:chgData name="신 도현" userId="2ed1ef2876d933b1" providerId="LiveId" clId="{D00E0947-5D12-44EB-BA98-0D407287DCA8}" dt="2021-08-01T14:17:39.941" v="1872"/>
          <ac:cxnSpMkLst>
            <pc:docMk/>
            <pc:sldMk cId="139700815" sldId="259"/>
            <ac:cxnSpMk id="153" creationId="{79F9C406-5222-4AC8-A6E3-AE67B4B1BEBD}"/>
          </ac:cxnSpMkLst>
        </pc:cxnChg>
        <pc:cxnChg chg="mod">
          <ac:chgData name="신 도현" userId="2ed1ef2876d933b1" providerId="LiveId" clId="{D00E0947-5D12-44EB-BA98-0D407287DCA8}" dt="2021-08-01T14:17:39.941" v="1872"/>
          <ac:cxnSpMkLst>
            <pc:docMk/>
            <pc:sldMk cId="139700815" sldId="259"/>
            <ac:cxnSpMk id="155" creationId="{3A3E80C0-2F23-40D1-B3A4-44AC57DF2274}"/>
          </ac:cxnSpMkLst>
        </pc:cxnChg>
        <pc:cxnChg chg="mod">
          <ac:chgData name="신 도현" userId="2ed1ef2876d933b1" providerId="LiveId" clId="{D00E0947-5D12-44EB-BA98-0D407287DCA8}" dt="2021-08-01T14:17:39.941" v="1872"/>
          <ac:cxnSpMkLst>
            <pc:docMk/>
            <pc:sldMk cId="139700815" sldId="259"/>
            <ac:cxnSpMk id="167" creationId="{23AC0F46-405F-4110-92D6-00250D383764}"/>
          </ac:cxnSpMkLst>
        </pc:cxnChg>
      </pc:sldChg>
      <pc:sldChg chg="addSp delSp modSp add mod">
        <pc:chgData name="신 도현" userId="2ed1ef2876d933b1" providerId="LiveId" clId="{D00E0947-5D12-44EB-BA98-0D407287DCA8}" dt="2021-08-01T13:58:13.888" v="979" actId="1076"/>
        <pc:sldMkLst>
          <pc:docMk/>
          <pc:sldMk cId="3068471982" sldId="260"/>
        </pc:sldMkLst>
        <pc:spChg chg="del">
          <ac:chgData name="신 도현" userId="2ed1ef2876d933b1" providerId="LiveId" clId="{D00E0947-5D12-44EB-BA98-0D407287DCA8}" dt="2021-08-01T13:50:28.770" v="466" actId="478"/>
          <ac:spMkLst>
            <pc:docMk/>
            <pc:sldMk cId="3068471982" sldId="260"/>
            <ac:spMk id="3" creationId="{30594F43-9263-4FCB-AFC0-00991BB390C4}"/>
          </ac:spMkLst>
        </pc:spChg>
        <pc:spChg chg="add mod ord">
          <ac:chgData name="신 도현" userId="2ed1ef2876d933b1" providerId="LiveId" clId="{D00E0947-5D12-44EB-BA98-0D407287DCA8}" dt="2021-08-01T13:57:26.490" v="948" actId="164"/>
          <ac:spMkLst>
            <pc:docMk/>
            <pc:sldMk cId="3068471982" sldId="260"/>
            <ac:spMk id="4" creationId="{4E551EA2-5845-4E27-9DE8-A855C3BCBF1C}"/>
          </ac:spMkLst>
        </pc:spChg>
        <pc:spChg chg="add mod">
          <ac:chgData name="신 도현" userId="2ed1ef2876d933b1" providerId="LiveId" clId="{D00E0947-5D12-44EB-BA98-0D407287DCA8}" dt="2021-08-01T13:57:26.490" v="948" actId="164"/>
          <ac:spMkLst>
            <pc:docMk/>
            <pc:sldMk cId="3068471982" sldId="260"/>
            <ac:spMk id="7" creationId="{211806DB-270C-4DC6-97C9-1EAC237D2A46}"/>
          </ac:spMkLst>
        </pc:spChg>
        <pc:spChg chg="del">
          <ac:chgData name="신 도현" userId="2ed1ef2876d933b1" providerId="LiveId" clId="{D00E0947-5D12-44EB-BA98-0D407287DCA8}" dt="2021-08-01T13:50:26.540" v="464" actId="478"/>
          <ac:spMkLst>
            <pc:docMk/>
            <pc:sldMk cId="3068471982" sldId="260"/>
            <ac:spMk id="9" creationId="{0D272D99-4EF9-4A86-8C7F-5A01E14D8C01}"/>
          </ac:spMkLst>
        </pc:spChg>
        <pc:spChg chg="del">
          <ac:chgData name="신 도현" userId="2ed1ef2876d933b1" providerId="LiveId" clId="{D00E0947-5D12-44EB-BA98-0D407287DCA8}" dt="2021-08-01T13:50:26.540" v="464" actId="478"/>
          <ac:spMkLst>
            <pc:docMk/>
            <pc:sldMk cId="3068471982" sldId="260"/>
            <ac:spMk id="11" creationId="{2B93C65B-F4BD-4583-B722-87437695F868}"/>
          </ac:spMkLst>
        </pc:spChg>
        <pc:spChg chg="mod">
          <ac:chgData name="신 도현" userId="2ed1ef2876d933b1" providerId="LiveId" clId="{D00E0947-5D12-44EB-BA98-0D407287DCA8}" dt="2021-08-01T13:57:29.209" v="950" actId="1076"/>
          <ac:spMkLst>
            <pc:docMk/>
            <pc:sldMk cId="3068471982" sldId="260"/>
            <ac:spMk id="13" creationId="{F0EC94EF-2A1C-444A-A87A-E4B690A7E7DF}"/>
          </ac:spMkLst>
        </pc:spChg>
        <pc:spChg chg="mod">
          <ac:chgData name="신 도현" userId="2ed1ef2876d933b1" providerId="LiveId" clId="{D00E0947-5D12-44EB-BA98-0D407287DCA8}" dt="2021-08-01T13:50:27.392" v="465"/>
          <ac:spMkLst>
            <pc:docMk/>
            <pc:sldMk cId="3068471982" sldId="260"/>
            <ac:spMk id="14" creationId="{0AEF8D25-85F6-4257-B1AC-24740D2DFF2F}"/>
          </ac:spMkLst>
        </pc:spChg>
        <pc:spChg chg="mod">
          <ac:chgData name="신 도현" userId="2ed1ef2876d933b1" providerId="LiveId" clId="{D00E0947-5D12-44EB-BA98-0D407287DCA8}" dt="2021-08-01T13:50:27.392" v="465"/>
          <ac:spMkLst>
            <pc:docMk/>
            <pc:sldMk cId="3068471982" sldId="260"/>
            <ac:spMk id="15" creationId="{8DCC9676-E57C-4337-99EB-934CD4D15E2D}"/>
          </ac:spMkLst>
        </pc:spChg>
        <pc:spChg chg="mod">
          <ac:chgData name="신 도현" userId="2ed1ef2876d933b1" providerId="LiveId" clId="{D00E0947-5D12-44EB-BA98-0D407287DCA8}" dt="2021-08-01T13:50:27.392" v="465"/>
          <ac:spMkLst>
            <pc:docMk/>
            <pc:sldMk cId="3068471982" sldId="260"/>
            <ac:spMk id="16" creationId="{90EC315A-EB6E-4B37-9017-FD1CC16ED62E}"/>
          </ac:spMkLst>
        </pc:spChg>
        <pc:spChg chg="mod">
          <ac:chgData name="신 도현" userId="2ed1ef2876d933b1" providerId="LiveId" clId="{D00E0947-5D12-44EB-BA98-0D407287DCA8}" dt="2021-08-01T13:50:27.392" v="465"/>
          <ac:spMkLst>
            <pc:docMk/>
            <pc:sldMk cId="3068471982" sldId="260"/>
            <ac:spMk id="17" creationId="{329795E1-00FB-46E8-9B84-256517656D8D}"/>
          </ac:spMkLst>
        </pc:spChg>
        <pc:spChg chg="mod">
          <ac:chgData name="신 도현" userId="2ed1ef2876d933b1" providerId="LiveId" clId="{D00E0947-5D12-44EB-BA98-0D407287DCA8}" dt="2021-08-01T13:53:18.326" v="888" actId="207"/>
          <ac:spMkLst>
            <pc:docMk/>
            <pc:sldMk cId="3068471982" sldId="260"/>
            <ac:spMk id="22" creationId="{0DFB4A64-DB21-4641-B8E0-8A89F8ED1A1B}"/>
          </ac:spMkLst>
        </pc:spChg>
        <pc:spChg chg="mod">
          <ac:chgData name="신 도현" userId="2ed1ef2876d933b1" providerId="LiveId" clId="{D00E0947-5D12-44EB-BA98-0D407287DCA8}" dt="2021-08-01T13:50:27.392" v="465"/>
          <ac:spMkLst>
            <pc:docMk/>
            <pc:sldMk cId="3068471982" sldId="260"/>
            <ac:spMk id="24" creationId="{2DCD9892-A6A8-4763-A8BF-C5CEAFAA6A05}"/>
          </ac:spMkLst>
        </pc:spChg>
        <pc:spChg chg="mod">
          <ac:chgData name="신 도현" userId="2ed1ef2876d933b1" providerId="LiveId" clId="{D00E0947-5D12-44EB-BA98-0D407287DCA8}" dt="2021-08-01T13:50:27.392" v="465"/>
          <ac:spMkLst>
            <pc:docMk/>
            <pc:sldMk cId="3068471982" sldId="260"/>
            <ac:spMk id="27" creationId="{63BB67B3-E845-49A3-AB66-07F8BF84F982}"/>
          </ac:spMkLst>
        </pc:spChg>
        <pc:spChg chg="mod">
          <ac:chgData name="신 도현" userId="2ed1ef2876d933b1" providerId="LiveId" clId="{D00E0947-5D12-44EB-BA98-0D407287DCA8}" dt="2021-08-01T13:50:27.392" v="465"/>
          <ac:spMkLst>
            <pc:docMk/>
            <pc:sldMk cId="3068471982" sldId="260"/>
            <ac:spMk id="28" creationId="{DD8DCE86-74B5-4EA3-8F4B-75760DCFA46C}"/>
          </ac:spMkLst>
        </pc:spChg>
        <pc:spChg chg="mod">
          <ac:chgData name="신 도현" userId="2ed1ef2876d933b1" providerId="LiveId" clId="{D00E0947-5D12-44EB-BA98-0D407287DCA8}" dt="2021-08-01T13:50:27.392" v="465"/>
          <ac:spMkLst>
            <pc:docMk/>
            <pc:sldMk cId="3068471982" sldId="260"/>
            <ac:spMk id="29" creationId="{1AB4F706-0032-4E7E-850A-582752A05705}"/>
          </ac:spMkLst>
        </pc:spChg>
        <pc:spChg chg="mod">
          <ac:chgData name="신 도현" userId="2ed1ef2876d933b1" providerId="LiveId" clId="{D00E0947-5D12-44EB-BA98-0D407287DCA8}" dt="2021-08-01T13:50:27.392" v="465"/>
          <ac:spMkLst>
            <pc:docMk/>
            <pc:sldMk cId="3068471982" sldId="260"/>
            <ac:spMk id="30" creationId="{35F91A5A-E164-4E30-8CA1-C5C9E8667D01}"/>
          </ac:spMkLst>
        </pc:spChg>
        <pc:spChg chg="mod">
          <ac:chgData name="신 도현" userId="2ed1ef2876d933b1" providerId="LiveId" clId="{D00E0947-5D12-44EB-BA98-0D407287DCA8}" dt="2021-08-01T13:50:27.392" v="465"/>
          <ac:spMkLst>
            <pc:docMk/>
            <pc:sldMk cId="3068471982" sldId="260"/>
            <ac:spMk id="39" creationId="{2C769E85-7A3F-4489-8037-102F71F1AE9E}"/>
          </ac:spMkLst>
        </pc:spChg>
        <pc:spChg chg="mod">
          <ac:chgData name="신 도현" userId="2ed1ef2876d933b1" providerId="LiveId" clId="{D00E0947-5D12-44EB-BA98-0D407287DCA8}" dt="2021-08-01T13:50:27.392" v="465"/>
          <ac:spMkLst>
            <pc:docMk/>
            <pc:sldMk cId="3068471982" sldId="260"/>
            <ac:spMk id="41" creationId="{FD838E7F-C927-4287-AC5A-9E096E46D82D}"/>
          </ac:spMkLst>
        </pc:spChg>
        <pc:spChg chg="mod">
          <ac:chgData name="신 도현" userId="2ed1ef2876d933b1" providerId="LiveId" clId="{D00E0947-5D12-44EB-BA98-0D407287DCA8}" dt="2021-08-01T13:50:27.392" v="465"/>
          <ac:spMkLst>
            <pc:docMk/>
            <pc:sldMk cId="3068471982" sldId="260"/>
            <ac:spMk id="43" creationId="{70ACF711-7465-4DF0-A84E-5B10B023A2F4}"/>
          </ac:spMkLst>
        </pc:spChg>
        <pc:spChg chg="mod">
          <ac:chgData name="신 도현" userId="2ed1ef2876d933b1" providerId="LiveId" clId="{D00E0947-5D12-44EB-BA98-0D407287DCA8}" dt="2021-08-01T13:50:27.392" v="465"/>
          <ac:spMkLst>
            <pc:docMk/>
            <pc:sldMk cId="3068471982" sldId="260"/>
            <ac:spMk id="45" creationId="{C506A638-BF8E-4CEE-9D9C-2A3BE18F5BB5}"/>
          </ac:spMkLst>
        </pc:spChg>
        <pc:spChg chg="mod">
          <ac:chgData name="신 도현" userId="2ed1ef2876d933b1" providerId="LiveId" clId="{D00E0947-5D12-44EB-BA98-0D407287DCA8}" dt="2021-08-01T13:50:27.392" v="465"/>
          <ac:spMkLst>
            <pc:docMk/>
            <pc:sldMk cId="3068471982" sldId="260"/>
            <ac:spMk id="47" creationId="{2892EBB5-8018-4DEB-8836-54DAD5758F83}"/>
          </ac:spMkLst>
        </pc:spChg>
        <pc:spChg chg="mod">
          <ac:chgData name="신 도현" userId="2ed1ef2876d933b1" providerId="LiveId" clId="{D00E0947-5D12-44EB-BA98-0D407287DCA8}" dt="2021-08-01T13:50:27.392" v="465"/>
          <ac:spMkLst>
            <pc:docMk/>
            <pc:sldMk cId="3068471982" sldId="260"/>
            <ac:spMk id="48" creationId="{6C84127F-F577-4016-8BA5-5005BFBFB7A4}"/>
          </ac:spMkLst>
        </pc:spChg>
        <pc:spChg chg="mod">
          <ac:chgData name="신 도현" userId="2ed1ef2876d933b1" providerId="LiveId" clId="{D00E0947-5D12-44EB-BA98-0D407287DCA8}" dt="2021-08-01T13:53:22.543" v="889" actId="207"/>
          <ac:spMkLst>
            <pc:docMk/>
            <pc:sldMk cId="3068471982" sldId="260"/>
            <ac:spMk id="51" creationId="{F84E1913-8930-4612-8A28-343EC96F1694}"/>
          </ac:spMkLst>
        </pc:spChg>
        <pc:spChg chg="add del mod">
          <ac:chgData name="신 도현" userId="2ed1ef2876d933b1" providerId="LiveId" clId="{D00E0947-5D12-44EB-BA98-0D407287DCA8}" dt="2021-08-01T13:54:36.644" v="906"/>
          <ac:spMkLst>
            <pc:docMk/>
            <pc:sldMk cId="3068471982" sldId="260"/>
            <ac:spMk id="52" creationId="{AE125E6D-6F46-40C5-BE8E-A80C557EC018}"/>
          </ac:spMkLst>
        </pc:spChg>
        <pc:spChg chg="mod">
          <ac:chgData name="신 도현" userId="2ed1ef2876d933b1" providerId="LiveId" clId="{D00E0947-5D12-44EB-BA98-0D407287DCA8}" dt="2021-08-01T13:57:06.020" v="943" actId="2085"/>
          <ac:spMkLst>
            <pc:docMk/>
            <pc:sldMk cId="3068471982" sldId="260"/>
            <ac:spMk id="54" creationId="{3AEA217F-7AD1-4DCA-8C45-A7E5BA356D04}"/>
          </ac:spMkLst>
        </pc:spChg>
        <pc:spChg chg="mod">
          <ac:chgData name="신 도현" userId="2ed1ef2876d933b1" providerId="LiveId" clId="{D00E0947-5D12-44EB-BA98-0D407287DCA8}" dt="2021-08-01T13:57:06.020" v="943" actId="2085"/>
          <ac:spMkLst>
            <pc:docMk/>
            <pc:sldMk cId="3068471982" sldId="260"/>
            <ac:spMk id="55" creationId="{9B28A1D5-300B-4B97-9CB0-49E961721D2D}"/>
          </ac:spMkLst>
        </pc:spChg>
        <pc:spChg chg="mod">
          <ac:chgData name="신 도현" userId="2ed1ef2876d933b1" providerId="LiveId" clId="{D00E0947-5D12-44EB-BA98-0D407287DCA8}" dt="2021-08-01T13:57:06.020" v="943" actId="2085"/>
          <ac:spMkLst>
            <pc:docMk/>
            <pc:sldMk cId="3068471982" sldId="260"/>
            <ac:spMk id="56" creationId="{492BE95D-40E6-4E7D-BB9E-1E67A424ED6C}"/>
          </ac:spMkLst>
        </pc:spChg>
        <pc:spChg chg="mod">
          <ac:chgData name="신 도현" userId="2ed1ef2876d933b1" providerId="LiveId" clId="{D00E0947-5D12-44EB-BA98-0D407287DCA8}" dt="2021-08-01T13:57:06.020" v="943" actId="2085"/>
          <ac:spMkLst>
            <pc:docMk/>
            <pc:sldMk cId="3068471982" sldId="260"/>
            <ac:spMk id="57" creationId="{96C85F8B-7D23-43D2-884C-67C0F1048E1A}"/>
          </ac:spMkLst>
        </pc:spChg>
        <pc:spChg chg="mod">
          <ac:chgData name="신 도현" userId="2ed1ef2876d933b1" providerId="LiveId" clId="{D00E0947-5D12-44EB-BA98-0D407287DCA8}" dt="2021-08-01T13:57:41.335" v="955" actId="207"/>
          <ac:spMkLst>
            <pc:docMk/>
            <pc:sldMk cId="3068471982" sldId="260"/>
            <ac:spMk id="62" creationId="{5A36518B-DC66-4726-B005-6FD1DB684139}"/>
          </ac:spMkLst>
        </pc:spChg>
        <pc:spChg chg="mod">
          <ac:chgData name="신 도현" userId="2ed1ef2876d933b1" providerId="LiveId" clId="{D00E0947-5D12-44EB-BA98-0D407287DCA8}" dt="2021-08-01T13:57:06.020" v="943" actId="2085"/>
          <ac:spMkLst>
            <pc:docMk/>
            <pc:sldMk cId="3068471982" sldId="260"/>
            <ac:spMk id="64" creationId="{867F8CC3-FAC2-4948-AE2C-5C5082B6D623}"/>
          </ac:spMkLst>
        </pc:spChg>
        <pc:spChg chg="mod">
          <ac:chgData name="신 도현" userId="2ed1ef2876d933b1" providerId="LiveId" clId="{D00E0947-5D12-44EB-BA98-0D407287DCA8}" dt="2021-08-01T13:57:06.020" v="943" actId="2085"/>
          <ac:spMkLst>
            <pc:docMk/>
            <pc:sldMk cId="3068471982" sldId="260"/>
            <ac:spMk id="67" creationId="{898D25BC-8E5E-46AB-AA2A-81478EDFC9E8}"/>
          </ac:spMkLst>
        </pc:spChg>
        <pc:spChg chg="mod">
          <ac:chgData name="신 도현" userId="2ed1ef2876d933b1" providerId="LiveId" clId="{D00E0947-5D12-44EB-BA98-0D407287DCA8}" dt="2021-08-01T13:57:06.020" v="943" actId="2085"/>
          <ac:spMkLst>
            <pc:docMk/>
            <pc:sldMk cId="3068471982" sldId="260"/>
            <ac:spMk id="68" creationId="{D5EF2CEA-290B-48B1-9365-87E117110BE9}"/>
          </ac:spMkLst>
        </pc:spChg>
        <pc:spChg chg="mod">
          <ac:chgData name="신 도현" userId="2ed1ef2876d933b1" providerId="LiveId" clId="{D00E0947-5D12-44EB-BA98-0D407287DCA8}" dt="2021-08-01T13:57:06.020" v="943" actId="2085"/>
          <ac:spMkLst>
            <pc:docMk/>
            <pc:sldMk cId="3068471982" sldId="260"/>
            <ac:spMk id="69" creationId="{EAC8E81F-D1FB-4913-A09D-BE19A452A9E1}"/>
          </ac:spMkLst>
        </pc:spChg>
        <pc:spChg chg="mod">
          <ac:chgData name="신 도현" userId="2ed1ef2876d933b1" providerId="LiveId" clId="{D00E0947-5D12-44EB-BA98-0D407287DCA8}" dt="2021-08-01T13:57:06.020" v="943" actId="2085"/>
          <ac:spMkLst>
            <pc:docMk/>
            <pc:sldMk cId="3068471982" sldId="260"/>
            <ac:spMk id="78" creationId="{0E87CF8A-A1BE-4D3D-B7E0-8013498C5BC3}"/>
          </ac:spMkLst>
        </pc:spChg>
        <pc:spChg chg="mod">
          <ac:chgData name="신 도현" userId="2ed1ef2876d933b1" providerId="LiveId" clId="{D00E0947-5D12-44EB-BA98-0D407287DCA8}" dt="2021-08-01T13:57:06.020" v="943" actId="2085"/>
          <ac:spMkLst>
            <pc:docMk/>
            <pc:sldMk cId="3068471982" sldId="260"/>
            <ac:spMk id="80" creationId="{B3AC1FA7-66F2-4057-88C4-4CD47673FE0F}"/>
          </ac:spMkLst>
        </pc:spChg>
        <pc:spChg chg="mod">
          <ac:chgData name="신 도현" userId="2ed1ef2876d933b1" providerId="LiveId" clId="{D00E0947-5D12-44EB-BA98-0D407287DCA8}" dt="2021-08-01T13:57:06.020" v="943" actId="2085"/>
          <ac:spMkLst>
            <pc:docMk/>
            <pc:sldMk cId="3068471982" sldId="260"/>
            <ac:spMk id="82" creationId="{91DE0FCE-17C6-40F7-8B83-F4233E373BAA}"/>
          </ac:spMkLst>
        </pc:spChg>
        <pc:spChg chg="mod">
          <ac:chgData name="신 도현" userId="2ed1ef2876d933b1" providerId="LiveId" clId="{D00E0947-5D12-44EB-BA98-0D407287DCA8}" dt="2021-08-01T13:57:06.020" v="943" actId="2085"/>
          <ac:spMkLst>
            <pc:docMk/>
            <pc:sldMk cId="3068471982" sldId="260"/>
            <ac:spMk id="84" creationId="{1D79C0DC-FE5F-42DA-BAB5-8A120054B720}"/>
          </ac:spMkLst>
        </pc:spChg>
        <pc:spChg chg="mod">
          <ac:chgData name="신 도현" userId="2ed1ef2876d933b1" providerId="LiveId" clId="{D00E0947-5D12-44EB-BA98-0D407287DCA8}" dt="2021-08-01T13:57:06.020" v="943" actId="2085"/>
          <ac:spMkLst>
            <pc:docMk/>
            <pc:sldMk cId="3068471982" sldId="260"/>
            <ac:spMk id="86" creationId="{3A4E01CF-5817-4073-AEF9-762E6F1475BF}"/>
          </ac:spMkLst>
        </pc:spChg>
        <pc:spChg chg="mod">
          <ac:chgData name="신 도현" userId="2ed1ef2876d933b1" providerId="LiveId" clId="{D00E0947-5D12-44EB-BA98-0D407287DCA8}" dt="2021-08-01T13:57:06.020" v="943" actId="2085"/>
          <ac:spMkLst>
            <pc:docMk/>
            <pc:sldMk cId="3068471982" sldId="260"/>
            <ac:spMk id="87" creationId="{D68D0769-AE55-4906-BA95-EBF93031CAFD}"/>
          </ac:spMkLst>
        </pc:spChg>
        <pc:spChg chg="mod">
          <ac:chgData name="신 도현" userId="2ed1ef2876d933b1" providerId="LiveId" clId="{D00E0947-5D12-44EB-BA98-0D407287DCA8}" dt="2021-08-01T13:57:36.706" v="953" actId="113"/>
          <ac:spMkLst>
            <pc:docMk/>
            <pc:sldMk cId="3068471982" sldId="260"/>
            <ac:spMk id="90" creationId="{FA399EB4-89D5-4DFC-9706-64103D0875C8}"/>
          </ac:spMkLst>
        </pc:spChg>
        <pc:spChg chg="add mod">
          <ac:chgData name="신 도현" userId="2ed1ef2876d933b1" providerId="LiveId" clId="{D00E0947-5D12-44EB-BA98-0D407287DCA8}" dt="2021-08-01T13:58:13.888" v="979" actId="1076"/>
          <ac:spMkLst>
            <pc:docMk/>
            <pc:sldMk cId="3068471982" sldId="260"/>
            <ac:spMk id="91" creationId="{CDD3FC66-F5D5-48C9-81FD-CDFA8EF7065B}"/>
          </ac:spMkLst>
        </pc:spChg>
        <pc:spChg chg="mod">
          <ac:chgData name="신 도현" userId="2ed1ef2876d933b1" providerId="LiveId" clId="{D00E0947-5D12-44EB-BA98-0D407287DCA8}" dt="2021-08-01T13:58:04.104" v="975" actId="571"/>
          <ac:spMkLst>
            <pc:docMk/>
            <pc:sldMk cId="3068471982" sldId="260"/>
            <ac:spMk id="93" creationId="{CD8ADE63-EFF0-450C-94DA-C309F27F52AB}"/>
          </ac:spMkLst>
        </pc:spChg>
        <pc:spChg chg="mod">
          <ac:chgData name="신 도현" userId="2ed1ef2876d933b1" providerId="LiveId" clId="{D00E0947-5D12-44EB-BA98-0D407287DCA8}" dt="2021-08-01T13:58:04.104" v="975" actId="571"/>
          <ac:spMkLst>
            <pc:docMk/>
            <pc:sldMk cId="3068471982" sldId="260"/>
            <ac:spMk id="94" creationId="{FB4F0A96-B05C-4971-959E-F7DBF7F52FCD}"/>
          </ac:spMkLst>
        </pc:spChg>
        <pc:spChg chg="mod">
          <ac:chgData name="신 도현" userId="2ed1ef2876d933b1" providerId="LiveId" clId="{D00E0947-5D12-44EB-BA98-0D407287DCA8}" dt="2021-08-01T13:58:04.104" v="975" actId="571"/>
          <ac:spMkLst>
            <pc:docMk/>
            <pc:sldMk cId="3068471982" sldId="260"/>
            <ac:spMk id="96" creationId="{750AEE03-2D12-42BB-AECF-F215D60FF051}"/>
          </ac:spMkLst>
        </pc:spChg>
        <pc:spChg chg="mod">
          <ac:chgData name="신 도현" userId="2ed1ef2876d933b1" providerId="LiveId" clId="{D00E0947-5D12-44EB-BA98-0D407287DCA8}" dt="2021-08-01T13:58:04.104" v="975" actId="571"/>
          <ac:spMkLst>
            <pc:docMk/>
            <pc:sldMk cId="3068471982" sldId="260"/>
            <ac:spMk id="97" creationId="{80DFD729-1F80-4B77-AE6F-E6240D7E814F}"/>
          </ac:spMkLst>
        </pc:spChg>
        <pc:spChg chg="mod">
          <ac:chgData name="신 도현" userId="2ed1ef2876d933b1" providerId="LiveId" clId="{D00E0947-5D12-44EB-BA98-0D407287DCA8}" dt="2021-08-01T13:58:04.104" v="975" actId="571"/>
          <ac:spMkLst>
            <pc:docMk/>
            <pc:sldMk cId="3068471982" sldId="260"/>
            <ac:spMk id="98" creationId="{D74E5FC4-6A2D-4B73-93FD-17A2365DB851}"/>
          </ac:spMkLst>
        </pc:spChg>
        <pc:spChg chg="mod">
          <ac:chgData name="신 도현" userId="2ed1ef2876d933b1" providerId="LiveId" clId="{D00E0947-5D12-44EB-BA98-0D407287DCA8}" dt="2021-08-01T13:58:04.104" v="975" actId="571"/>
          <ac:spMkLst>
            <pc:docMk/>
            <pc:sldMk cId="3068471982" sldId="260"/>
            <ac:spMk id="99" creationId="{73BA3737-A516-4EB2-90C8-0052C71B40C2}"/>
          </ac:spMkLst>
        </pc:spChg>
        <pc:spChg chg="mod">
          <ac:chgData name="신 도현" userId="2ed1ef2876d933b1" providerId="LiveId" clId="{D00E0947-5D12-44EB-BA98-0D407287DCA8}" dt="2021-08-01T13:58:04.104" v="975" actId="571"/>
          <ac:spMkLst>
            <pc:docMk/>
            <pc:sldMk cId="3068471982" sldId="260"/>
            <ac:spMk id="104" creationId="{E1CED185-2C2E-429B-AF16-59C6220A20BD}"/>
          </ac:spMkLst>
        </pc:spChg>
        <pc:spChg chg="mod">
          <ac:chgData name="신 도현" userId="2ed1ef2876d933b1" providerId="LiveId" clId="{D00E0947-5D12-44EB-BA98-0D407287DCA8}" dt="2021-08-01T13:58:04.104" v="975" actId="571"/>
          <ac:spMkLst>
            <pc:docMk/>
            <pc:sldMk cId="3068471982" sldId="260"/>
            <ac:spMk id="106" creationId="{5B2EBD3E-6A0D-4F4C-9FFA-3BA408A1180C}"/>
          </ac:spMkLst>
        </pc:spChg>
        <pc:spChg chg="mod">
          <ac:chgData name="신 도현" userId="2ed1ef2876d933b1" providerId="LiveId" clId="{D00E0947-5D12-44EB-BA98-0D407287DCA8}" dt="2021-08-01T13:58:04.104" v="975" actId="571"/>
          <ac:spMkLst>
            <pc:docMk/>
            <pc:sldMk cId="3068471982" sldId="260"/>
            <ac:spMk id="109" creationId="{932B01B6-54BF-40E2-8A41-23900E0ECCB3}"/>
          </ac:spMkLst>
        </pc:spChg>
        <pc:spChg chg="mod">
          <ac:chgData name="신 도현" userId="2ed1ef2876d933b1" providerId="LiveId" clId="{D00E0947-5D12-44EB-BA98-0D407287DCA8}" dt="2021-08-01T13:58:04.104" v="975" actId="571"/>
          <ac:spMkLst>
            <pc:docMk/>
            <pc:sldMk cId="3068471982" sldId="260"/>
            <ac:spMk id="110" creationId="{98B7C303-20EA-442D-8B3B-6E48DED8D3BA}"/>
          </ac:spMkLst>
        </pc:spChg>
        <pc:spChg chg="mod">
          <ac:chgData name="신 도현" userId="2ed1ef2876d933b1" providerId="LiveId" clId="{D00E0947-5D12-44EB-BA98-0D407287DCA8}" dt="2021-08-01T13:58:04.104" v="975" actId="571"/>
          <ac:spMkLst>
            <pc:docMk/>
            <pc:sldMk cId="3068471982" sldId="260"/>
            <ac:spMk id="111" creationId="{EE57BAC9-1BB6-40A1-A3B3-58A2240769B6}"/>
          </ac:spMkLst>
        </pc:spChg>
        <pc:spChg chg="mod">
          <ac:chgData name="신 도현" userId="2ed1ef2876d933b1" providerId="LiveId" clId="{D00E0947-5D12-44EB-BA98-0D407287DCA8}" dt="2021-08-01T13:58:04.104" v="975" actId="571"/>
          <ac:spMkLst>
            <pc:docMk/>
            <pc:sldMk cId="3068471982" sldId="260"/>
            <ac:spMk id="120" creationId="{66F4BEA1-253E-4515-B33D-0365318D6B7E}"/>
          </ac:spMkLst>
        </pc:spChg>
        <pc:spChg chg="mod">
          <ac:chgData name="신 도현" userId="2ed1ef2876d933b1" providerId="LiveId" clId="{D00E0947-5D12-44EB-BA98-0D407287DCA8}" dt="2021-08-01T13:58:04.104" v="975" actId="571"/>
          <ac:spMkLst>
            <pc:docMk/>
            <pc:sldMk cId="3068471982" sldId="260"/>
            <ac:spMk id="122" creationId="{DBD117D3-D6F4-44D6-899B-EF88FF7E4A8F}"/>
          </ac:spMkLst>
        </pc:spChg>
        <pc:spChg chg="mod">
          <ac:chgData name="신 도현" userId="2ed1ef2876d933b1" providerId="LiveId" clId="{D00E0947-5D12-44EB-BA98-0D407287DCA8}" dt="2021-08-01T13:58:04.104" v="975" actId="571"/>
          <ac:spMkLst>
            <pc:docMk/>
            <pc:sldMk cId="3068471982" sldId="260"/>
            <ac:spMk id="124" creationId="{8AC1039D-9E0C-4FF1-B0C9-25A22D80264F}"/>
          </ac:spMkLst>
        </pc:spChg>
        <pc:spChg chg="mod">
          <ac:chgData name="신 도현" userId="2ed1ef2876d933b1" providerId="LiveId" clId="{D00E0947-5D12-44EB-BA98-0D407287DCA8}" dt="2021-08-01T13:58:04.104" v="975" actId="571"/>
          <ac:spMkLst>
            <pc:docMk/>
            <pc:sldMk cId="3068471982" sldId="260"/>
            <ac:spMk id="126" creationId="{E070B377-A117-4384-ABE4-AF03361BEA90}"/>
          </ac:spMkLst>
        </pc:spChg>
        <pc:spChg chg="mod">
          <ac:chgData name="신 도현" userId="2ed1ef2876d933b1" providerId="LiveId" clId="{D00E0947-5D12-44EB-BA98-0D407287DCA8}" dt="2021-08-01T13:58:04.104" v="975" actId="571"/>
          <ac:spMkLst>
            <pc:docMk/>
            <pc:sldMk cId="3068471982" sldId="260"/>
            <ac:spMk id="128" creationId="{A984540B-A3DE-4E27-BED1-6B6D54DCD096}"/>
          </ac:spMkLst>
        </pc:spChg>
        <pc:spChg chg="mod">
          <ac:chgData name="신 도현" userId="2ed1ef2876d933b1" providerId="LiveId" clId="{D00E0947-5D12-44EB-BA98-0D407287DCA8}" dt="2021-08-01T13:58:04.104" v="975" actId="571"/>
          <ac:spMkLst>
            <pc:docMk/>
            <pc:sldMk cId="3068471982" sldId="260"/>
            <ac:spMk id="129" creationId="{E73756FA-BEFA-4548-AF7B-108B19C0A6A9}"/>
          </ac:spMkLst>
        </pc:spChg>
        <pc:spChg chg="mod">
          <ac:chgData name="신 도현" userId="2ed1ef2876d933b1" providerId="LiveId" clId="{D00E0947-5D12-44EB-BA98-0D407287DCA8}" dt="2021-08-01T13:58:04.104" v="975" actId="571"/>
          <ac:spMkLst>
            <pc:docMk/>
            <pc:sldMk cId="3068471982" sldId="260"/>
            <ac:spMk id="132" creationId="{1065CF2F-3324-49CD-8C79-DA52593B93AD}"/>
          </ac:spMkLst>
        </pc:spChg>
        <pc:spChg chg="add mod">
          <ac:chgData name="신 도현" userId="2ed1ef2876d933b1" providerId="LiveId" clId="{D00E0947-5D12-44EB-BA98-0D407287DCA8}" dt="2021-08-01T13:58:04.104" v="975" actId="571"/>
          <ac:spMkLst>
            <pc:docMk/>
            <pc:sldMk cId="3068471982" sldId="260"/>
            <ac:spMk id="133" creationId="{90913FC2-EA6D-4789-8D39-194FD6488A46}"/>
          </ac:spMkLst>
        </pc:spChg>
        <pc:grpChg chg="add mod">
          <ac:chgData name="신 도현" userId="2ed1ef2876d933b1" providerId="LiveId" clId="{D00E0947-5D12-44EB-BA98-0D407287DCA8}" dt="2021-08-01T13:57:32.300" v="951" actId="1076"/>
          <ac:grpSpMkLst>
            <pc:docMk/>
            <pc:sldMk cId="3068471982" sldId="260"/>
            <ac:grpSpMk id="8" creationId="{7B854D14-2B60-4ADF-B07B-F934434D721B}"/>
          </ac:grpSpMkLst>
        </pc:grpChg>
        <pc:grpChg chg="add del mod">
          <ac:chgData name="신 도현" userId="2ed1ef2876d933b1" providerId="LiveId" clId="{D00E0947-5D12-44EB-BA98-0D407287DCA8}" dt="2021-08-01T13:56:13.919" v="926" actId="478"/>
          <ac:grpSpMkLst>
            <pc:docMk/>
            <pc:sldMk cId="3068471982" sldId="260"/>
            <ac:grpSpMk id="12" creationId="{8C77EAA4-F8CB-4DD7-B9F7-E7D7B94A513A}"/>
          </ac:grpSpMkLst>
        </pc:grpChg>
        <pc:grpChg chg="mod">
          <ac:chgData name="신 도현" userId="2ed1ef2876d933b1" providerId="LiveId" clId="{D00E0947-5D12-44EB-BA98-0D407287DCA8}" dt="2021-08-01T13:50:27.392" v="465"/>
          <ac:grpSpMkLst>
            <pc:docMk/>
            <pc:sldMk cId="3068471982" sldId="260"/>
            <ac:grpSpMk id="18" creationId="{F173F416-55E9-4B63-B0CF-33D8AFF1AF56}"/>
          </ac:grpSpMkLst>
        </pc:grpChg>
        <pc:grpChg chg="mod">
          <ac:chgData name="신 도현" userId="2ed1ef2876d933b1" providerId="LiveId" clId="{D00E0947-5D12-44EB-BA98-0D407287DCA8}" dt="2021-08-01T13:50:27.392" v="465"/>
          <ac:grpSpMkLst>
            <pc:docMk/>
            <pc:sldMk cId="3068471982" sldId="260"/>
            <ac:grpSpMk id="19" creationId="{700223F6-B41E-4D9F-A471-597D281DE3EB}"/>
          </ac:grpSpMkLst>
        </pc:grpChg>
        <pc:grpChg chg="mod">
          <ac:chgData name="신 도현" userId="2ed1ef2876d933b1" providerId="LiveId" clId="{D00E0947-5D12-44EB-BA98-0D407287DCA8}" dt="2021-08-01T13:50:27.392" v="465"/>
          <ac:grpSpMkLst>
            <pc:docMk/>
            <pc:sldMk cId="3068471982" sldId="260"/>
            <ac:grpSpMk id="21" creationId="{0A74039A-FBDC-4A21-B802-CF5C0F27F60F}"/>
          </ac:grpSpMkLst>
        </pc:grpChg>
        <pc:grpChg chg="mod">
          <ac:chgData name="신 도현" userId="2ed1ef2876d933b1" providerId="LiveId" clId="{D00E0947-5D12-44EB-BA98-0D407287DCA8}" dt="2021-08-01T13:50:27.392" v="465"/>
          <ac:grpSpMkLst>
            <pc:docMk/>
            <pc:sldMk cId="3068471982" sldId="260"/>
            <ac:grpSpMk id="23" creationId="{5E891E78-FA21-4661-AC02-D58B241EBDAC}"/>
          </ac:grpSpMkLst>
        </pc:grpChg>
        <pc:grpChg chg="mod">
          <ac:chgData name="신 도현" userId="2ed1ef2876d933b1" providerId="LiveId" clId="{D00E0947-5D12-44EB-BA98-0D407287DCA8}" dt="2021-08-01T13:50:27.392" v="465"/>
          <ac:grpSpMkLst>
            <pc:docMk/>
            <pc:sldMk cId="3068471982" sldId="260"/>
            <ac:grpSpMk id="31" creationId="{4570670B-7ACD-4739-9694-2FAAC55808DB}"/>
          </ac:grpSpMkLst>
        </pc:grpChg>
        <pc:grpChg chg="mod">
          <ac:chgData name="신 도현" userId="2ed1ef2876d933b1" providerId="LiveId" clId="{D00E0947-5D12-44EB-BA98-0D407287DCA8}" dt="2021-08-01T13:50:27.392" v="465"/>
          <ac:grpSpMkLst>
            <pc:docMk/>
            <pc:sldMk cId="3068471982" sldId="260"/>
            <ac:grpSpMk id="32" creationId="{75137A2D-E1AF-46A8-A308-8AC2EACE4AC8}"/>
          </ac:grpSpMkLst>
        </pc:grpChg>
        <pc:grpChg chg="mod">
          <ac:chgData name="신 도현" userId="2ed1ef2876d933b1" providerId="LiveId" clId="{D00E0947-5D12-44EB-BA98-0D407287DCA8}" dt="2021-08-01T13:50:27.392" v="465"/>
          <ac:grpSpMkLst>
            <pc:docMk/>
            <pc:sldMk cId="3068471982" sldId="260"/>
            <ac:grpSpMk id="34" creationId="{9CEC275D-F88F-4738-9D30-07625D47983F}"/>
          </ac:grpSpMkLst>
        </pc:grpChg>
        <pc:grpChg chg="add mod">
          <ac:chgData name="신 도현" userId="2ed1ef2876d933b1" providerId="LiveId" clId="{D00E0947-5D12-44EB-BA98-0D407287DCA8}" dt="2021-08-01T13:57:26.490" v="948" actId="164"/>
          <ac:grpSpMkLst>
            <pc:docMk/>
            <pc:sldMk cId="3068471982" sldId="260"/>
            <ac:grpSpMk id="53" creationId="{7767C9A9-D255-4036-8C73-C0AAD0E2C67E}"/>
          </ac:grpSpMkLst>
        </pc:grpChg>
        <pc:grpChg chg="mod">
          <ac:chgData name="신 도현" userId="2ed1ef2876d933b1" providerId="LiveId" clId="{D00E0947-5D12-44EB-BA98-0D407287DCA8}" dt="2021-08-01T13:56:08.301" v="924"/>
          <ac:grpSpMkLst>
            <pc:docMk/>
            <pc:sldMk cId="3068471982" sldId="260"/>
            <ac:grpSpMk id="58" creationId="{FEE5630B-7B5D-415B-804D-CD037D9A57CB}"/>
          </ac:grpSpMkLst>
        </pc:grpChg>
        <pc:grpChg chg="mod">
          <ac:chgData name="신 도현" userId="2ed1ef2876d933b1" providerId="LiveId" clId="{D00E0947-5D12-44EB-BA98-0D407287DCA8}" dt="2021-08-01T13:56:08.301" v="924"/>
          <ac:grpSpMkLst>
            <pc:docMk/>
            <pc:sldMk cId="3068471982" sldId="260"/>
            <ac:grpSpMk id="59" creationId="{772C35FD-4D7B-4A96-9EDF-BB9D14B28EE6}"/>
          </ac:grpSpMkLst>
        </pc:grpChg>
        <pc:grpChg chg="mod">
          <ac:chgData name="신 도현" userId="2ed1ef2876d933b1" providerId="LiveId" clId="{D00E0947-5D12-44EB-BA98-0D407287DCA8}" dt="2021-08-01T13:56:08.301" v="924"/>
          <ac:grpSpMkLst>
            <pc:docMk/>
            <pc:sldMk cId="3068471982" sldId="260"/>
            <ac:grpSpMk id="61" creationId="{3D3BFF28-322F-4CB7-8690-F2F41C5C64EE}"/>
          </ac:grpSpMkLst>
        </pc:grpChg>
        <pc:grpChg chg="mod">
          <ac:chgData name="신 도현" userId="2ed1ef2876d933b1" providerId="LiveId" clId="{D00E0947-5D12-44EB-BA98-0D407287DCA8}" dt="2021-08-01T13:56:08.301" v="924"/>
          <ac:grpSpMkLst>
            <pc:docMk/>
            <pc:sldMk cId="3068471982" sldId="260"/>
            <ac:grpSpMk id="63" creationId="{06063557-7AFE-4BF3-B2AE-F97085EECEBE}"/>
          </ac:grpSpMkLst>
        </pc:grpChg>
        <pc:grpChg chg="mod">
          <ac:chgData name="신 도현" userId="2ed1ef2876d933b1" providerId="LiveId" clId="{D00E0947-5D12-44EB-BA98-0D407287DCA8}" dt="2021-08-01T13:56:08.301" v="924"/>
          <ac:grpSpMkLst>
            <pc:docMk/>
            <pc:sldMk cId="3068471982" sldId="260"/>
            <ac:grpSpMk id="70" creationId="{5DB43A5B-5203-4ED3-9A74-ADA07A5B07E0}"/>
          </ac:grpSpMkLst>
        </pc:grpChg>
        <pc:grpChg chg="mod">
          <ac:chgData name="신 도현" userId="2ed1ef2876d933b1" providerId="LiveId" clId="{D00E0947-5D12-44EB-BA98-0D407287DCA8}" dt="2021-08-01T13:56:08.301" v="924"/>
          <ac:grpSpMkLst>
            <pc:docMk/>
            <pc:sldMk cId="3068471982" sldId="260"/>
            <ac:grpSpMk id="71" creationId="{9EAE6351-41EA-41D7-86E4-17202C9F2056}"/>
          </ac:grpSpMkLst>
        </pc:grpChg>
        <pc:grpChg chg="mod">
          <ac:chgData name="신 도현" userId="2ed1ef2876d933b1" providerId="LiveId" clId="{D00E0947-5D12-44EB-BA98-0D407287DCA8}" dt="2021-08-01T13:56:08.301" v="924"/>
          <ac:grpSpMkLst>
            <pc:docMk/>
            <pc:sldMk cId="3068471982" sldId="260"/>
            <ac:grpSpMk id="73" creationId="{2E212E72-400F-49B3-9AFB-89A51E0FB187}"/>
          </ac:grpSpMkLst>
        </pc:grpChg>
        <pc:grpChg chg="add mod">
          <ac:chgData name="신 도현" userId="2ed1ef2876d933b1" providerId="LiveId" clId="{D00E0947-5D12-44EB-BA98-0D407287DCA8}" dt="2021-08-01T13:58:04.104" v="975" actId="571"/>
          <ac:grpSpMkLst>
            <pc:docMk/>
            <pc:sldMk cId="3068471982" sldId="260"/>
            <ac:grpSpMk id="92" creationId="{E1B169BE-9217-4313-9DB0-488DC5D150F3}"/>
          </ac:grpSpMkLst>
        </pc:grpChg>
        <pc:grpChg chg="mod">
          <ac:chgData name="신 도현" userId="2ed1ef2876d933b1" providerId="LiveId" clId="{D00E0947-5D12-44EB-BA98-0D407287DCA8}" dt="2021-08-01T13:58:04.104" v="975" actId="571"/>
          <ac:grpSpMkLst>
            <pc:docMk/>
            <pc:sldMk cId="3068471982" sldId="260"/>
            <ac:grpSpMk id="95" creationId="{796CA336-27AF-4AD1-86C7-732E302142EB}"/>
          </ac:grpSpMkLst>
        </pc:grpChg>
        <pc:grpChg chg="mod">
          <ac:chgData name="신 도현" userId="2ed1ef2876d933b1" providerId="LiveId" clId="{D00E0947-5D12-44EB-BA98-0D407287DCA8}" dt="2021-08-01T13:58:04.104" v="975" actId="571"/>
          <ac:grpSpMkLst>
            <pc:docMk/>
            <pc:sldMk cId="3068471982" sldId="260"/>
            <ac:grpSpMk id="100" creationId="{FFAD8820-C9F0-4587-A4F0-76B594897F64}"/>
          </ac:grpSpMkLst>
        </pc:grpChg>
        <pc:grpChg chg="mod">
          <ac:chgData name="신 도현" userId="2ed1ef2876d933b1" providerId="LiveId" clId="{D00E0947-5D12-44EB-BA98-0D407287DCA8}" dt="2021-08-01T13:58:04.104" v="975" actId="571"/>
          <ac:grpSpMkLst>
            <pc:docMk/>
            <pc:sldMk cId="3068471982" sldId="260"/>
            <ac:grpSpMk id="101" creationId="{BEFD5A03-A008-4927-84BB-B6B51F93A2C6}"/>
          </ac:grpSpMkLst>
        </pc:grpChg>
        <pc:grpChg chg="mod">
          <ac:chgData name="신 도현" userId="2ed1ef2876d933b1" providerId="LiveId" clId="{D00E0947-5D12-44EB-BA98-0D407287DCA8}" dt="2021-08-01T13:58:04.104" v="975" actId="571"/>
          <ac:grpSpMkLst>
            <pc:docMk/>
            <pc:sldMk cId="3068471982" sldId="260"/>
            <ac:grpSpMk id="103" creationId="{CCE179C4-DABA-40F5-B17E-75D8899BC6D1}"/>
          </ac:grpSpMkLst>
        </pc:grpChg>
        <pc:grpChg chg="mod">
          <ac:chgData name="신 도현" userId="2ed1ef2876d933b1" providerId="LiveId" clId="{D00E0947-5D12-44EB-BA98-0D407287DCA8}" dt="2021-08-01T13:58:04.104" v="975" actId="571"/>
          <ac:grpSpMkLst>
            <pc:docMk/>
            <pc:sldMk cId="3068471982" sldId="260"/>
            <ac:grpSpMk id="105" creationId="{C7933A23-251D-4CBA-B68E-8C5A7D01FE68}"/>
          </ac:grpSpMkLst>
        </pc:grpChg>
        <pc:grpChg chg="mod">
          <ac:chgData name="신 도현" userId="2ed1ef2876d933b1" providerId="LiveId" clId="{D00E0947-5D12-44EB-BA98-0D407287DCA8}" dt="2021-08-01T13:58:04.104" v="975" actId="571"/>
          <ac:grpSpMkLst>
            <pc:docMk/>
            <pc:sldMk cId="3068471982" sldId="260"/>
            <ac:grpSpMk id="112" creationId="{1D2347C4-1CE8-455B-8BB4-D40B4F25FF7F}"/>
          </ac:grpSpMkLst>
        </pc:grpChg>
        <pc:grpChg chg="mod">
          <ac:chgData name="신 도현" userId="2ed1ef2876d933b1" providerId="LiveId" clId="{D00E0947-5D12-44EB-BA98-0D407287DCA8}" dt="2021-08-01T13:58:04.104" v="975" actId="571"/>
          <ac:grpSpMkLst>
            <pc:docMk/>
            <pc:sldMk cId="3068471982" sldId="260"/>
            <ac:grpSpMk id="113" creationId="{D40D912B-5131-4983-9728-1D0C748C5BE6}"/>
          </ac:grpSpMkLst>
        </pc:grpChg>
        <pc:grpChg chg="mod">
          <ac:chgData name="신 도현" userId="2ed1ef2876d933b1" providerId="LiveId" clId="{D00E0947-5D12-44EB-BA98-0D407287DCA8}" dt="2021-08-01T13:58:04.104" v="975" actId="571"/>
          <ac:grpSpMkLst>
            <pc:docMk/>
            <pc:sldMk cId="3068471982" sldId="260"/>
            <ac:grpSpMk id="115" creationId="{5134485D-D9AF-441F-AA9C-E17274629967}"/>
          </ac:grpSpMkLst>
        </pc:grpChg>
        <pc:picChg chg="del">
          <ac:chgData name="신 도현" userId="2ed1ef2876d933b1" providerId="LiveId" clId="{D00E0947-5D12-44EB-BA98-0D407287DCA8}" dt="2021-08-01T13:50:26.540" v="464" actId="478"/>
          <ac:picMkLst>
            <pc:docMk/>
            <pc:sldMk cId="3068471982" sldId="260"/>
            <ac:picMk id="2" creationId="{93378875-F5D0-4F5F-B46B-D4B40CC8A843}"/>
          </ac:picMkLst>
        </pc:picChg>
        <pc:picChg chg="mod">
          <ac:chgData name="신 도현" userId="2ed1ef2876d933b1" providerId="LiveId" clId="{D00E0947-5D12-44EB-BA98-0D407287DCA8}" dt="2021-08-01T13:50:27.392" v="465"/>
          <ac:picMkLst>
            <pc:docMk/>
            <pc:sldMk cId="3068471982" sldId="260"/>
            <ac:picMk id="37" creationId="{03A4C42E-9572-4825-A75C-AA41538335FA}"/>
          </ac:picMkLst>
        </pc:picChg>
        <pc:picChg chg="mod">
          <ac:chgData name="신 도현" userId="2ed1ef2876d933b1" providerId="LiveId" clId="{D00E0947-5D12-44EB-BA98-0D407287DCA8}" dt="2021-08-01T13:50:27.392" v="465"/>
          <ac:picMkLst>
            <pc:docMk/>
            <pc:sldMk cId="3068471982" sldId="260"/>
            <ac:picMk id="40" creationId="{C047C2A3-2408-409E-B0D4-05DB280F55ED}"/>
          </ac:picMkLst>
        </pc:picChg>
        <pc:picChg chg="mod">
          <ac:chgData name="신 도현" userId="2ed1ef2876d933b1" providerId="LiveId" clId="{D00E0947-5D12-44EB-BA98-0D407287DCA8}" dt="2021-08-01T13:50:27.392" v="465"/>
          <ac:picMkLst>
            <pc:docMk/>
            <pc:sldMk cId="3068471982" sldId="260"/>
            <ac:picMk id="42" creationId="{2FCDBC85-9BA6-4E8A-811E-E2B5511956E0}"/>
          </ac:picMkLst>
        </pc:picChg>
        <pc:picChg chg="mod">
          <ac:chgData name="신 도현" userId="2ed1ef2876d933b1" providerId="LiveId" clId="{D00E0947-5D12-44EB-BA98-0D407287DCA8}" dt="2021-08-01T13:50:27.392" v="465"/>
          <ac:picMkLst>
            <pc:docMk/>
            <pc:sldMk cId="3068471982" sldId="260"/>
            <ac:picMk id="44" creationId="{B5BDDFE4-DCAA-4E3A-9131-16913176B55B}"/>
          </ac:picMkLst>
        </pc:picChg>
        <pc:picChg chg="mod">
          <ac:chgData name="신 도현" userId="2ed1ef2876d933b1" providerId="LiveId" clId="{D00E0947-5D12-44EB-BA98-0D407287DCA8}" dt="2021-08-01T13:50:27.392" v="465"/>
          <ac:picMkLst>
            <pc:docMk/>
            <pc:sldMk cId="3068471982" sldId="260"/>
            <ac:picMk id="46" creationId="{6B142402-4121-4A99-B6C1-C063991DEE52}"/>
          </ac:picMkLst>
        </pc:picChg>
        <pc:picChg chg="mod">
          <ac:chgData name="신 도현" userId="2ed1ef2876d933b1" providerId="LiveId" clId="{D00E0947-5D12-44EB-BA98-0D407287DCA8}" dt="2021-08-01T13:50:27.392" v="465"/>
          <ac:picMkLst>
            <pc:docMk/>
            <pc:sldMk cId="3068471982" sldId="260"/>
            <ac:picMk id="49" creationId="{0A9BCA8B-BED6-4D8E-9521-BB075831E5DE}"/>
          </ac:picMkLst>
        </pc:picChg>
        <pc:picChg chg="mod">
          <ac:chgData name="신 도현" userId="2ed1ef2876d933b1" providerId="LiveId" clId="{D00E0947-5D12-44EB-BA98-0D407287DCA8}" dt="2021-08-01T13:57:06.020" v="943" actId="2085"/>
          <ac:picMkLst>
            <pc:docMk/>
            <pc:sldMk cId="3068471982" sldId="260"/>
            <ac:picMk id="76" creationId="{0E07C941-2CF3-42DD-85C3-0A807F18A872}"/>
          </ac:picMkLst>
        </pc:picChg>
        <pc:picChg chg="mod">
          <ac:chgData name="신 도현" userId="2ed1ef2876d933b1" providerId="LiveId" clId="{D00E0947-5D12-44EB-BA98-0D407287DCA8}" dt="2021-08-01T13:57:06.020" v="943" actId="2085"/>
          <ac:picMkLst>
            <pc:docMk/>
            <pc:sldMk cId="3068471982" sldId="260"/>
            <ac:picMk id="79" creationId="{F9F8D740-F26C-45FA-8B95-42F9883D9A83}"/>
          </ac:picMkLst>
        </pc:picChg>
        <pc:picChg chg="mod">
          <ac:chgData name="신 도현" userId="2ed1ef2876d933b1" providerId="LiveId" clId="{D00E0947-5D12-44EB-BA98-0D407287DCA8}" dt="2021-08-01T13:57:06.020" v="943" actId="2085"/>
          <ac:picMkLst>
            <pc:docMk/>
            <pc:sldMk cId="3068471982" sldId="260"/>
            <ac:picMk id="81" creationId="{2ED91F5C-80D2-4B67-B4D3-14FF625FFB15}"/>
          </ac:picMkLst>
        </pc:picChg>
        <pc:picChg chg="mod">
          <ac:chgData name="신 도현" userId="2ed1ef2876d933b1" providerId="LiveId" clId="{D00E0947-5D12-44EB-BA98-0D407287DCA8}" dt="2021-08-01T13:57:06.020" v="943" actId="2085"/>
          <ac:picMkLst>
            <pc:docMk/>
            <pc:sldMk cId="3068471982" sldId="260"/>
            <ac:picMk id="83" creationId="{CB741212-E224-4B34-8B03-85C3FD1808B4}"/>
          </ac:picMkLst>
        </pc:picChg>
        <pc:picChg chg="mod">
          <ac:chgData name="신 도현" userId="2ed1ef2876d933b1" providerId="LiveId" clId="{D00E0947-5D12-44EB-BA98-0D407287DCA8}" dt="2021-08-01T13:57:06.020" v="943" actId="2085"/>
          <ac:picMkLst>
            <pc:docMk/>
            <pc:sldMk cId="3068471982" sldId="260"/>
            <ac:picMk id="85" creationId="{DB603819-6CF2-4D74-AEAE-9F02DAF439AD}"/>
          </ac:picMkLst>
        </pc:picChg>
        <pc:picChg chg="mod">
          <ac:chgData name="신 도현" userId="2ed1ef2876d933b1" providerId="LiveId" clId="{D00E0947-5D12-44EB-BA98-0D407287DCA8}" dt="2021-08-01T13:57:06.020" v="943" actId="2085"/>
          <ac:picMkLst>
            <pc:docMk/>
            <pc:sldMk cId="3068471982" sldId="260"/>
            <ac:picMk id="88" creationId="{368ABC9D-B404-48E8-9EC9-4F35600CBDE3}"/>
          </ac:picMkLst>
        </pc:picChg>
        <pc:picChg chg="mod">
          <ac:chgData name="신 도현" userId="2ed1ef2876d933b1" providerId="LiveId" clId="{D00E0947-5D12-44EB-BA98-0D407287DCA8}" dt="2021-08-01T13:58:04.104" v="975" actId="571"/>
          <ac:picMkLst>
            <pc:docMk/>
            <pc:sldMk cId="3068471982" sldId="260"/>
            <ac:picMk id="118" creationId="{3A5E86A3-E50E-415E-B415-68420208BB7C}"/>
          </ac:picMkLst>
        </pc:picChg>
        <pc:picChg chg="mod">
          <ac:chgData name="신 도현" userId="2ed1ef2876d933b1" providerId="LiveId" clId="{D00E0947-5D12-44EB-BA98-0D407287DCA8}" dt="2021-08-01T13:58:04.104" v="975" actId="571"/>
          <ac:picMkLst>
            <pc:docMk/>
            <pc:sldMk cId="3068471982" sldId="260"/>
            <ac:picMk id="121" creationId="{19C48B9B-5283-4F2B-826E-3DF6B54782C8}"/>
          </ac:picMkLst>
        </pc:picChg>
        <pc:picChg chg="mod">
          <ac:chgData name="신 도현" userId="2ed1ef2876d933b1" providerId="LiveId" clId="{D00E0947-5D12-44EB-BA98-0D407287DCA8}" dt="2021-08-01T13:58:04.104" v="975" actId="571"/>
          <ac:picMkLst>
            <pc:docMk/>
            <pc:sldMk cId="3068471982" sldId="260"/>
            <ac:picMk id="123" creationId="{3E5F1802-B9FF-4AFC-986F-944288A65A20}"/>
          </ac:picMkLst>
        </pc:picChg>
        <pc:picChg chg="mod">
          <ac:chgData name="신 도현" userId="2ed1ef2876d933b1" providerId="LiveId" clId="{D00E0947-5D12-44EB-BA98-0D407287DCA8}" dt="2021-08-01T13:58:04.104" v="975" actId="571"/>
          <ac:picMkLst>
            <pc:docMk/>
            <pc:sldMk cId="3068471982" sldId="260"/>
            <ac:picMk id="125" creationId="{79517C17-8533-4902-BD2A-B1161FD44EDF}"/>
          </ac:picMkLst>
        </pc:picChg>
        <pc:picChg chg="mod">
          <ac:chgData name="신 도현" userId="2ed1ef2876d933b1" providerId="LiveId" clId="{D00E0947-5D12-44EB-BA98-0D407287DCA8}" dt="2021-08-01T13:58:04.104" v="975" actId="571"/>
          <ac:picMkLst>
            <pc:docMk/>
            <pc:sldMk cId="3068471982" sldId="260"/>
            <ac:picMk id="127" creationId="{DCAFDB36-76C2-4146-A510-BBE7B3051043}"/>
          </ac:picMkLst>
        </pc:picChg>
        <pc:picChg chg="mod">
          <ac:chgData name="신 도현" userId="2ed1ef2876d933b1" providerId="LiveId" clId="{D00E0947-5D12-44EB-BA98-0D407287DCA8}" dt="2021-08-01T13:58:04.104" v="975" actId="571"/>
          <ac:picMkLst>
            <pc:docMk/>
            <pc:sldMk cId="3068471982" sldId="260"/>
            <ac:picMk id="130" creationId="{9CE148DA-A2B7-4D51-8F1E-224A6DFC430A}"/>
          </ac:picMkLst>
        </pc:picChg>
        <pc:cxnChg chg="mod">
          <ac:chgData name="신 도현" userId="2ed1ef2876d933b1" providerId="LiveId" clId="{D00E0947-5D12-44EB-BA98-0D407287DCA8}" dt="2021-08-01T13:50:27.392" v="465"/>
          <ac:cxnSpMkLst>
            <pc:docMk/>
            <pc:sldMk cId="3068471982" sldId="260"/>
            <ac:cxnSpMk id="20" creationId="{C4000F1C-CD60-4082-BEFA-E20F9953D0BB}"/>
          </ac:cxnSpMkLst>
        </pc:cxnChg>
        <pc:cxnChg chg="mod">
          <ac:chgData name="신 도현" userId="2ed1ef2876d933b1" providerId="LiveId" clId="{D00E0947-5D12-44EB-BA98-0D407287DCA8}" dt="2021-08-01T13:56:13.919" v="926" actId="478"/>
          <ac:cxnSpMkLst>
            <pc:docMk/>
            <pc:sldMk cId="3068471982" sldId="260"/>
            <ac:cxnSpMk id="25" creationId="{5FBB03C1-418D-4D8C-AD23-B29E6DC49F94}"/>
          </ac:cxnSpMkLst>
        </pc:cxnChg>
        <pc:cxnChg chg="mod">
          <ac:chgData name="신 도현" userId="2ed1ef2876d933b1" providerId="LiveId" clId="{D00E0947-5D12-44EB-BA98-0D407287DCA8}" dt="2021-08-01T13:50:27.392" v="465"/>
          <ac:cxnSpMkLst>
            <pc:docMk/>
            <pc:sldMk cId="3068471982" sldId="260"/>
            <ac:cxnSpMk id="26" creationId="{0802F168-0DC5-49AA-B91F-E5191F85D799}"/>
          </ac:cxnSpMkLst>
        </pc:cxnChg>
        <pc:cxnChg chg="mod">
          <ac:chgData name="신 도현" userId="2ed1ef2876d933b1" providerId="LiveId" clId="{D00E0947-5D12-44EB-BA98-0D407287DCA8}" dt="2021-08-01T13:50:27.392" v="465"/>
          <ac:cxnSpMkLst>
            <pc:docMk/>
            <pc:sldMk cId="3068471982" sldId="260"/>
            <ac:cxnSpMk id="33" creationId="{F4DE0574-3A62-459A-9C7D-AE4880FAC93C}"/>
          </ac:cxnSpMkLst>
        </pc:cxnChg>
        <pc:cxnChg chg="mod">
          <ac:chgData name="신 도현" userId="2ed1ef2876d933b1" providerId="LiveId" clId="{D00E0947-5D12-44EB-BA98-0D407287DCA8}" dt="2021-08-01T13:50:27.392" v="465"/>
          <ac:cxnSpMkLst>
            <pc:docMk/>
            <pc:sldMk cId="3068471982" sldId="260"/>
            <ac:cxnSpMk id="35" creationId="{264165FC-4FED-4A80-A143-B773B64DF01E}"/>
          </ac:cxnSpMkLst>
        </pc:cxnChg>
        <pc:cxnChg chg="mod">
          <ac:chgData name="신 도현" userId="2ed1ef2876d933b1" providerId="LiveId" clId="{D00E0947-5D12-44EB-BA98-0D407287DCA8}" dt="2021-08-01T13:56:13.919" v="926" actId="478"/>
          <ac:cxnSpMkLst>
            <pc:docMk/>
            <pc:sldMk cId="3068471982" sldId="260"/>
            <ac:cxnSpMk id="36" creationId="{9AAF0A27-FFAD-4244-A920-E587D0D5AA58}"/>
          </ac:cxnSpMkLst>
        </pc:cxnChg>
        <pc:cxnChg chg="mod">
          <ac:chgData name="신 도현" userId="2ed1ef2876d933b1" providerId="LiveId" clId="{D00E0947-5D12-44EB-BA98-0D407287DCA8}" dt="2021-08-01T13:56:13.919" v="926" actId="478"/>
          <ac:cxnSpMkLst>
            <pc:docMk/>
            <pc:sldMk cId="3068471982" sldId="260"/>
            <ac:cxnSpMk id="38" creationId="{24F59379-7A4F-4869-8D18-3911A9C4B1B5}"/>
          </ac:cxnSpMkLst>
        </pc:cxnChg>
        <pc:cxnChg chg="mod">
          <ac:chgData name="신 도현" userId="2ed1ef2876d933b1" providerId="LiveId" clId="{D00E0947-5D12-44EB-BA98-0D407287DCA8}" dt="2021-08-01T13:50:27.392" v="465"/>
          <ac:cxnSpMkLst>
            <pc:docMk/>
            <pc:sldMk cId="3068471982" sldId="260"/>
            <ac:cxnSpMk id="50" creationId="{AE9D99DF-4582-42FE-90D1-C62B72E14A5A}"/>
          </ac:cxnSpMkLst>
        </pc:cxnChg>
        <pc:cxnChg chg="mod">
          <ac:chgData name="신 도현" userId="2ed1ef2876d933b1" providerId="LiveId" clId="{D00E0947-5D12-44EB-BA98-0D407287DCA8}" dt="2021-08-01T13:57:06.020" v="943" actId="2085"/>
          <ac:cxnSpMkLst>
            <pc:docMk/>
            <pc:sldMk cId="3068471982" sldId="260"/>
            <ac:cxnSpMk id="60" creationId="{BAF58AB3-4669-4695-8A92-48F9E7558C9F}"/>
          </ac:cxnSpMkLst>
        </pc:cxnChg>
        <pc:cxnChg chg="mod">
          <ac:chgData name="신 도현" userId="2ed1ef2876d933b1" providerId="LiveId" clId="{D00E0947-5D12-44EB-BA98-0D407287DCA8}" dt="2021-08-01T13:57:06.020" v="943" actId="2085"/>
          <ac:cxnSpMkLst>
            <pc:docMk/>
            <pc:sldMk cId="3068471982" sldId="260"/>
            <ac:cxnSpMk id="65" creationId="{DCDAE016-2D9B-488D-BC9D-323700069D6C}"/>
          </ac:cxnSpMkLst>
        </pc:cxnChg>
        <pc:cxnChg chg="mod">
          <ac:chgData name="신 도현" userId="2ed1ef2876d933b1" providerId="LiveId" clId="{D00E0947-5D12-44EB-BA98-0D407287DCA8}" dt="2021-08-01T13:57:06.020" v="943" actId="2085"/>
          <ac:cxnSpMkLst>
            <pc:docMk/>
            <pc:sldMk cId="3068471982" sldId="260"/>
            <ac:cxnSpMk id="66" creationId="{5E0CF26E-A956-4169-AD87-EBE91426776F}"/>
          </ac:cxnSpMkLst>
        </pc:cxnChg>
        <pc:cxnChg chg="mod">
          <ac:chgData name="신 도현" userId="2ed1ef2876d933b1" providerId="LiveId" clId="{D00E0947-5D12-44EB-BA98-0D407287DCA8}" dt="2021-08-01T13:57:06.020" v="943" actId="2085"/>
          <ac:cxnSpMkLst>
            <pc:docMk/>
            <pc:sldMk cId="3068471982" sldId="260"/>
            <ac:cxnSpMk id="72" creationId="{B80288E3-28EA-4B04-90BA-21F97EC51377}"/>
          </ac:cxnSpMkLst>
        </pc:cxnChg>
        <pc:cxnChg chg="mod">
          <ac:chgData name="신 도현" userId="2ed1ef2876d933b1" providerId="LiveId" clId="{D00E0947-5D12-44EB-BA98-0D407287DCA8}" dt="2021-08-01T13:57:06.020" v="943" actId="2085"/>
          <ac:cxnSpMkLst>
            <pc:docMk/>
            <pc:sldMk cId="3068471982" sldId="260"/>
            <ac:cxnSpMk id="74" creationId="{03E8773A-AA6B-4A34-A36E-FEB1A3754DDA}"/>
          </ac:cxnSpMkLst>
        </pc:cxnChg>
        <pc:cxnChg chg="mod">
          <ac:chgData name="신 도현" userId="2ed1ef2876d933b1" providerId="LiveId" clId="{D00E0947-5D12-44EB-BA98-0D407287DCA8}" dt="2021-08-01T13:57:06.020" v="943" actId="2085"/>
          <ac:cxnSpMkLst>
            <pc:docMk/>
            <pc:sldMk cId="3068471982" sldId="260"/>
            <ac:cxnSpMk id="75" creationId="{AEB8A11A-444B-408F-B077-0FF09FD3A56C}"/>
          </ac:cxnSpMkLst>
        </pc:cxnChg>
        <pc:cxnChg chg="mod">
          <ac:chgData name="신 도현" userId="2ed1ef2876d933b1" providerId="LiveId" clId="{D00E0947-5D12-44EB-BA98-0D407287DCA8}" dt="2021-08-01T13:57:06.020" v="943" actId="2085"/>
          <ac:cxnSpMkLst>
            <pc:docMk/>
            <pc:sldMk cId="3068471982" sldId="260"/>
            <ac:cxnSpMk id="77" creationId="{18FA28FF-CFA8-4174-A4A3-6C18BD6E2AFB}"/>
          </ac:cxnSpMkLst>
        </pc:cxnChg>
        <pc:cxnChg chg="mod">
          <ac:chgData name="신 도현" userId="2ed1ef2876d933b1" providerId="LiveId" clId="{D00E0947-5D12-44EB-BA98-0D407287DCA8}" dt="2021-08-01T13:57:06.020" v="943" actId="2085"/>
          <ac:cxnSpMkLst>
            <pc:docMk/>
            <pc:sldMk cId="3068471982" sldId="260"/>
            <ac:cxnSpMk id="89" creationId="{8C1473FF-0288-412D-BFE3-045B1488DB16}"/>
          </ac:cxnSpMkLst>
        </pc:cxnChg>
        <pc:cxnChg chg="mod">
          <ac:chgData name="신 도현" userId="2ed1ef2876d933b1" providerId="LiveId" clId="{D00E0947-5D12-44EB-BA98-0D407287DCA8}" dt="2021-08-01T13:58:04.104" v="975" actId="571"/>
          <ac:cxnSpMkLst>
            <pc:docMk/>
            <pc:sldMk cId="3068471982" sldId="260"/>
            <ac:cxnSpMk id="102" creationId="{6B4181CB-F1C6-47BB-9892-759D5DA27A79}"/>
          </ac:cxnSpMkLst>
        </pc:cxnChg>
        <pc:cxnChg chg="mod">
          <ac:chgData name="신 도현" userId="2ed1ef2876d933b1" providerId="LiveId" clId="{D00E0947-5D12-44EB-BA98-0D407287DCA8}" dt="2021-08-01T13:58:04.104" v="975" actId="571"/>
          <ac:cxnSpMkLst>
            <pc:docMk/>
            <pc:sldMk cId="3068471982" sldId="260"/>
            <ac:cxnSpMk id="107" creationId="{80DC8F60-C64C-44C5-9B9E-525F7D103782}"/>
          </ac:cxnSpMkLst>
        </pc:cxnChg>
        <pc:cxnChg chg="mod">
          <ac:chgData name="신 도현" userId="2ed1ef2876d933b1" providerId="LiveId" clId="{D00E0947-5D12-44EB-BA98-0D407287DCA8}" dt="2021-08-01T13:58:04.104" v="975" actId="571"/>
          <ac:cxnSpMkLst>
            <pc:docMk/>
            <pc:sldMk cId="3068471982" sldId="260"/>
            <ac:cxnSpMk id="108" creationId="{1637BE5D-7245-435C-A257-EA051F099332}"/>
          </ac:cxnSpMkLst>
        </pc:cxnChg>
        <pc:cxnChg chg="mod">
          <ac:chgData name="신 도현" userId="2ed1ef2876d933b1" providerId="LiveId" clId="{D00E0947-5D12-44EB-BA98-0D407287DCA8}" dt="2021-08-01T13:58:04.104" v="975" actId="571"/>
          <ac:cxnSpMkLst>
            <pc:docMk/>
            <pc:sldMk cId="3068471982" sldId="260"/>
            <ac:cxnSpMk id="114" creationId="{D482B13D-9BB0-4B0B-A708-10FA3E7E354C}"/>
          </ac:cxnSpMkLst>
        </pc:cxnChg>
        <pc:cxnChg chg="mod">
          <ac:chgData name="신 도현" userId="2ed1ef2876d933b1" providerId="LiveId" clId="{D00E0947-5D12-44EB-BA98-0D407287DCA8}" dt="2021-08-01T13:58:04.104" v="975" actId="571"/>
          <ac:cxnSpMkLst>
            <pc:docMk/>
            <pc:sldMk cId="3068471982" sldId="260"/>
            <ac:cxnSpMk id="116" creationId="{D26D5258-C992-4118-948A-A1396C2F6A7E}"/>
          </ac:cxnSpMkLst>
        </pc:cxnChg>
        <pc:cxnChg chg="mod">
          <ac:chgData name="신 도현" userId="2ed1ef2876d933b1" providerId="LiveId" clId="{D00E0947-5D12-44EB-BA98-0D407287DCA8}" dt="2021-08-01T13:58:04.104" v="975" actId="571"/>
          <ac:cxnSpMkLst>
            <pc:docMk/>
            <pc:sldMk cId="3068471982" sldId="260"/>
            <ac:cxnSpMk id="117" creationId="{2DE2DFCF-ECC8-44C7-A26B-D804DE483E2E}"/>
          </ac:cxnSpMkLst>
        </pc:cxnChg>
        <pc:cxnChg chg="mod">
          <ac:chgData name="신 도현" userId="2ed1ef2876d933b1" providerId="LiveId" clId="{D00E0947-5D12-44EB-BA98-0D407287DCA8}" dt="2021-08-01T13:58:04.104" v="975" actId="571"/>
          <ac:cxnSpMkLst>
            <pc:docMk/>
            <pc:sldMk cId="3068471982" sldId="260"/>
            <ac:cxnSpMk id="119" creationId="{D533CDB4-FE3F-4CC0-BEF3-D95B8AEBF456}"/>
          </ac:cxnSpMkLst>
        </pc:cxnChg>
        <pc:cxnChg chg="mod">
          <ac:chgData name="신 도현" userId="2ed1ef2876d933b1" providerId="LiveId" clId="{D00E0947-5D12-44EB-BA98-0D407287DCA8}" dt="2021-08-01T13:58:04.104" v="975" actId="571"/>
          <ac:cxnSpMkLst>
            <pc:docMk/>
            <pc:sldMk cId="3068471982" sldId="260"/>
            <ac:cxnSpMk id="131" creationId="{7A1CB10D-0476-495E-80D5-7E16528800C9}"/>
          </ac:cxnSpMkLst>
        </pc:cxnChg>
      </pc:sldChg>
      <pc:sldChg chg="addSp delSp modSp add mod">
        <pc:chgData name="신 도현" userId="2ed1ef2876d933b1" providerId="LiveId" clId="{D00E0947-5D12-44EB-BA98-0D407287DCA8}" dt="2021-08-01T14:29:02.842" v="2328" actId="20577"/>
        <pc:sldMkLst>
          <pc:docMk/>
          <pc:sldMk cId="3869911124" sldId="261"/>
        </pc:sldMkLst>
        <pc:spChg chg="mod">
          <ac:chgData name="신 도현" userId="2ed1ef2876d933b1" providerId="LiveId" clId="{D00E0947-5D12-44EB-BA98-0D407287DCA8}" dt="2021-08-01T14:27:23.404" v="2211" actId="20577"/>
          <ac:spMkLst>
            <pc:docMk/>
            <pc:sldMk cId="3869911124" sldId="261"/>
            <ac:spMk id="4" creationId="{318D97E9-CF2A-43A6-9C64-55C3D892A71D}"/>
          </ac:spMkLst>
        </pc:spChg>
        <pc:spChg chg="mod">
          <ac:chgData name="신 도현" userId="2ed1ef2876d933b1" providerId="LiveId" clId="{D00E0947-5D12-44EB-BA98-0D407287DCA8}" dt="2021-08-01T14:18:45.874" v="1896"/>
          <ac:spMkLst>
            <pc:docMk/>
            <pc:sldMk cId="3869911124" sldId="261"/>
            <ac:spMk id="5" creationId="{25A5DB54-9069-4AD1-A72E-4BDB68826E31}"/>
          </ac:spMkLst>
        </pc:spChg>
        <pc:spChg chg="del">
          <ac:chgData name="신 도현" userId="2ed1ef2876d933b1" providerId="LiveId" clId="{D00E0947-5D12-44EB-BA98-0D407287DCA8}" dt="2021-08-01T14:19:38.790" v="2042" actId="478"/>
          <ac:spMkLst>
            <pc:docMk/>
            <pc:sldMk cId="3869911124" sldId="261"/>
            <ac:spMk id="9" creationId="{5067C87E-420D-4BAB-AD58-50D99FFF632C}"/>
          </ac:spMkLst>
        </pc:spChg>
        <pc:spChg chg="del">
          <ac:chgData name="신 도현" userId="2ed1ef2876d933b1" providerId="LiveId" clId="{D00E0947-5D12-44EB-BA98-0D407287DCA8}" dt="2021-08-01T14:19:38.790" v="2042" actId="478"/>
          <ac:spMkLst>
            <pc:docMk/>
            <pc:sldMk cId="3869911124" sldId="261"/>
            <ac:spMk id="11" creationId="{1F67F935-4BF4-48BC-8833-38D88DCFCCF2}"/>
          </ac:spMkLst>
        </pc:spChg>
        <pc:spChg chg="add mod">
          <ac:chgData name="신 도현" userId="2ed1ef2876d933b1" providerId="LiveId" clId="{D00E0947-5D12-44EB-BA98-0D407287DCA8}" dt="2021-08-01T14:25:44.418" v="2154" actId="14100"/>
          <ac:spMkLst>
            <pc:docMk/>
            <pc:sldMk cId="3869911124" sldId="261"/>
            <ac:spMk id="67" creationId="{90E105B8-97FF-465C-BCA2-D07CAE5B8787}"/>
          </ac:spMkLst>
        </pc:spChg>
        <pc:spChg chg="add mod">
          <ac:chgData name="신 도현" userId="2ed1ef2876d933b1" providerId="LiveId" clId="{D00E0947-5D12-44EB-BA98-0D407287DCA8}" dt="2021-08-01T14:28:41.467" v="2283" actId="14100"/>
          <ac:spMkLst>
            <pc:docMk/>
            <pc:sldMk cId="3869911124" sldId="261"/>
            <ac:spMk id="68" creationId="{A5FF080F-E691-439D-81FE-3E2861EB41C7}"/>
          </ac:spMkLst>
        </pc:spChg>
        <pc:spChg chg="add mod">
          <ac:chgData name="신 도현" userId="2ed1ef2876d933b1" providerId="LiveId" clId="{D00E0947-5D12-44EB-BA98-0D407287DCA8}" dt="2021-08-01T14:29:02.842" v="2328" actId="20577"/>
          <ac:spMkLst>
            <pc:docMk/>
            <pc:sldMk cId="3869911124" sldId="261"/>
            <ac:spMk id="71" creationId="{1BC01441-7CD3-4A21-B21C-CFF4B987E6E0}"/>
          </ac:spMkLst>
        </pc:spChg>
        <pc:grpChg chg="del">
          <ac:chgData name="신 도현" userId="2ed1ef2876d933b1" providerId="LiveId" clId="{D00E0947-5D12-44EB-BA98-0D407287DCA8}" dt="2021-08-01T14:19:38.790" v="2042" actId="478"/>
          <ac:grpSpMkLst>
            <pc:docMk/>
            <pc:sldMk cId="3869911124" sldId="261"/>
            <ac:grpSpMk id="112" creationId="{AF065D15-5EBF-415C-A689-4A7446BBBA73}"/>
          </ac:grpSpMkLst>
        </pc:grpChg>
        <pc:picChg chg="add mod">
          <ac:chgData name="신 도현" userId="2ed1ef2876d933b1" providerId="LiveId" clId="{D00E0947-5D12-44EB-BA98-0D407287DCA8}" dt="2021-08-01T14:25:33.706" v="2151" actId="962"/>
          <ac:picMkLst>
            <pc:docMk/>
            <pc:sldMk cId="3869911124" sldId="261"/>
            <ac:picMk id="3" creationId="{F1F1B1FE-2019-4AE3-86B3-68529BFD6A25}"/>
          </ac:picMkLst>
        </pc:picChg>
        <pc:cxnChg chg="add mod">
          <ac:chgData name="신 도현" userId="2ed1ef2876d933b1" providerId="LiveId" clId="{D00E0947-5D12-44EB-BA98-0D407287DCA8}" dt="2021-08-01T14:29:02.451" v="2327" actId="20577"/>
          <ac:cxnSpMkLst>
            <pc:docMk/>
            <pc:sldMk cId="3869911124" sldId="261"/>
            <ac:cxnSpMk id="69" creationId="{74A129D1-ED34-4309-A493-D7E697F4508A}"/>
          </ac:cxnSpMkLst>
        </pc:cxnChg>
        <pc:cxnChg chg="mod">
          <ac:chgData name="신 도현" userId="2ed1ef2876d933b1" providerId="LiveId" clId="{D00E0947-5D12-44EB-BA98-0D407287DCA8}" dt="2021-08-01T14:19:38.790" v="2042" actId="478"/>
          <ac:cxnSpMkLst>
            <pc:docMk/>
            <pc:sldMk cId="3869911124" sldId="261"/>
            <ac:cxnSpMk id="124" creationId="{FCB462FB-6404-4631-AB2B-DB13B5A0A29D}"/>
          </ac:cxnSpMkLst>
        </pc:cxnChg>
        <pc:cxnChg chg="mod">
          <ac:chgData name="신 도현" userId="2ed1ef2876d933b1" providerId="LiveId" clId="{D00E0947-5D12-44EB-BA98-0D407287DCA8}" dt="2021-08-01T14:19:38.790" v="2042" actId="478"/>
          <ac:cxnSpMkLst>
            <pc:docMk/>
            <pc:sldMk cId="3869911124" sldId="261"/>
            <ac:cxnSpMk id="153" creationId="{79F9C406-5222-4AC8-A6E3-AE67B4B1BEBD}"/>
          </ac:cxnSpMkLst>
        </pc:cxnChg>
        <pc:cxnChg chg="mod">
          <ac:chgData name="신 도현" userId="2ed1ef2876d933b1" providerId="LiveId" clId="{D00E0947-5D12-44EB-BA98-0D407287DCA8}" dt="2021-08-01T14:19:38.790" v="2042" actId="478"/>
          <ac:cxnSpMkLst>
            <pc:docMk/>
            <pc:sldMk cId="3869911124" sldId="261"/>
            <ac:cxnSpMk id="155" creationId="{3A3E80C0-2F23-40D1-B3A4-44AC57DF2274}"/>
          </ac:cxnSpMkLst>
        </pc:cxnChg>
      </pc:sldChg>
      <pc:sldChg chg="addSp modSp add mod ord">
        <pc:chgData name="신 도현" userId="2ed1ef2876d933b1" providerId="LiveId" clId="{D00E0947-5D12-44EB-BA98-0D407287DCA8}" dt="2021-08-01T14:27:18.961" v="2209" actId="20577"/>
        <pc:sldMkLst>
          <pc:docMk/>
          <pc:sldMk cId="719847495" sldId="262"/>
        </pc:sldMkLst>
        <pc:spChg chg="mod">
          <ac:chgData name="신 도현" userId="2ed1ef2876d933b1" providerId="LiveId" clId="{D00E0947-5D12-44EB-BA98-0D407287DCA8}" dt="2021-08-01T14:27:18.961" v="2209" actId="20577"/>
          <ac:spMkLst>
            <pc:docMk/>
            <pc:sldMk cId="719847495" sldId="262"/>
            <ac:spMk id="4" creationId="{318D97E9-CF2A-43A6-9C64-55C3D892A71D}"/>
          </ac:spMkLst>
        </pc:spChg>
        <pc:spChg chg="add mod">
          <ac:chgData name="신 도현" userId="2ed1ef2876d933b1" providerId="LiveId" clId="{D00E0947-5D12-44EB-BA98-0D407287DCA8}" dt="2021-08-01T14:24:16.748" v="2133" actId="1076"/>
          <ac:spMkLst>
            <pc:docMk/>
            <pc:sldMk cId="719847495" sldId="262"/>
            <ac:spMk id="11" creationId="{379FBCC0-CFEC-4839-871B-DE03BD6D4782}"/>
          </ac:spMkLst>
        </pc:spChg>
        <pc:picChg chg="add mod">
          <ac:chgData name="신 도현" userId="2ed1ef2876d933b1" providerId="LiveId" clId="{D00E0947-5D12-44EB-BA98-0D407287DCA8}" dt="2021-08-01T14:24:07.400" v="2131" actId="1076"/>
          <ac:picMkLst>
            <pc:docMk/>
            <pc:sldMk cId="719847495" sldId="262"/>
            <ac:picMk id="3" creationId="{12C62B6F-FEAF-42D0-A003-86D4613DC0A8}"/>
          </ac:picMkLst>
        </pc:picChg>
        <pc:picChg chg="add mod">
          <ac:chgData name="신 도현" userId="2ed1ef2876d933b1" providerId="LiveId" clId="{D00E0947-5D12-44EB-BA98-0D407287DCA8}" dt="2021-08-01T14:24:50.981" v="2146" actId="1076"/>
          <ac:picMkLst>
            <pc:docMk/>
            <pc:sldMk cId="719847495" sldId="262"/>
            <ac:picMk id="8" creationId="{24141E53-5047-435C-8ADB-8CDAEA20A2C1}"/>
          </ac:picMkLst>
        </pc:picChg>
        <pc:picChg chg="add mod">
          <ac:chgData name="신 도현" userId="2ed1ef2876d933b1" providerId="LiveId" clId="{D00E0947-5D12-44EB-BA98-0D407287DCA8}" dt="2021-08-01T14:24:39.488" v="2139" actId="571"/>
          <ac:picMkLst>
            <pc:docMk/>
            <pc:sldMk cId="719847495" sldId="262"/>
            <ac:picMk id="14" creationId="{14C471F4-3D40-42CF-B610-60DAF83B9CCE}"/>
          </ac:picMkLst>
        </pc:picChg>
        <pc:cxnChg chg="add mod">
          <ac:chgData name="신 도현" userId="2ed1ef2876d933b1" providerId="LiveId" clId="{D00E0947-5D12-44EB-BA98-0D407287DCA8}" dt="2021-08-01T14:24:50.981" v="2146" actId="1076"/>
          <ac:cxnSpMkLst>
            <pc:docMk/>
            <pc:sldMk cId="719847495" sldId="262"/>
            <ac:cxnSpMk id="12" creationId="{E682ADB3-8C9B-41AF-BFB5-30F2C4A27E2D}"/>
          </ac:cxnSpMkLst>
        </pc:cxnChg>
      </pc:sldChg>
      <pc:sldChg chg="addSp delSp modSp add mod ord">
        <pc:chgData name="신 도현" userId="2ed1ef2876d933b1" providerId="LiveId" clId="{D00E0947-5D12-44EB-BA98-0D407287DCA8}" dt="2021-08-01T14:30:55.577" v="2355" actId="478"/>
        <pc:sldMkLst>
          <pc:docMk/>
          <pc:sldMk cId="2438148377" sldId="263"/>
        </pc:sldMkLst>
        <pc:spChg chg="mod">
          <ac:chgData name="신 도현" userId="2ed1ef2876d933b1" providerId="LiveId" clId="{D00E0947-5D12-44EB-BA98-0D407287DCA8}" dt="2021-08-01T14:27:13.361" v="2207" actId="20577"/>
          <ac:spMkLst>
            <pc:docMk/>
            <pc:sldMk cId="2438148377" sldId="263"/>
            <ac:spMk id="4" creationId="{318D97E9-CF2A-43A6-9C64-55C3D892A71D}"/>
          </ac:spMkLst>
        </pc:spChg>
        <pc:spChg chg="add mod">
          <ac:chgData name="신 도현" userId="2ed1ef2876d933b1" providerId="LiveId" clId="{D00E0947-5D12-44EB-BA98-0D407287DCA8}" dt="2021-08-01T14:28:00.529" v="2216" actId="14100"/>
          <ac:spMkLst>
            <pc:docMk/>
            <pc:sldMk cId="2438148377" sldId="263"/>
            <ac:spMk id="11" creationId="{A894D8B3-8B75-4BAF-9B6D-24F6AD75EA4F}"/>
          </ac:spMkLst>
        </pc:spChg>
        <pc:spChg chg="add mod">
          <ac:chgData name="신 도현" userId="2ed1ef2876d933b1" providerId="LiveId" clId="{D00E0947-5D12-44EB-BA98-0D407287DCA8}" dt="2021-08-01T14:28:24.998" v="2280" actId="1076"/>
          <ac:spMkLst>
            <pc:docMk/>
            <pc:sldMk cId="2438148377" sldId="263"/>
            <ac:spMk id="13" creationId="{D6E7110A-A6C9-4277-892D-0454060553F3}"/>
          </ac:spMkLst>
        </pc:spChg>
        <pc:spChg chg="add del mod">
          <ac:chgData name="신 도현" userId="2ed1ef2876d933b1" providerId="LiveId" clId="{D00E0947-5D12-44EB-BA98-0D407287DCA8}" dt="2021-08-01T14:30:53.982" v="2354" actId="478"/>
          <ac:spMkLst>
            <pc:docMk/>
            <pc:sldMk cId="2438148377" sldId="263"/>
            <ac:spMk id="15" creationId="{4D2CEACE-FCA6-400A-ADAB-7518A8887ADE}"/>
          </ac:spMkLst>
        </pc:spChg>
        <pc:spChg chg="del">
          <ac:chgData name="신 도현" userId="2ed1ef2876d933b1" providerId="LiveId" clId="{D00E0947-5D12-44EB-BA98-0D407287DCA8}" dt="2021-08-01T14:26:04.245" v="2199" actId="478"/>
          <ac:spMkLst>
            <pc:docMk/>
            <pc:sldMk cId="2438148377" sldId="263"/>
            <ac:spMk id="67" creationId="{90E105B8-97FF-465C-BCA2-D07CAE5B8787}"/>
          </ac:spMkLst>
        </pc:spChg>
        <pc:picChg chg="del">
          <ac:chgData name="신 도현" userId="2ed1ef2876d933b1" providerId="LiveId" clId="{D00E0947-5D12-44EB-BA98-0D407287DCA8}" dt="2021-08-01T14:26:02.964" v="2198" actId="478"/>
          <ac:picMkLst>
            <pc:docMk/>
            <pc:sldMk cId="2438148377" sldId="263"/>
            <ac:picMk id="3" creationId="{F1F1B1FE-2019-4AE3-86B3-68529BFD6A25}"/>
          </ac:picMkLst>
        </pc:picChg>
        <pc:picChg chg="add mod">
          <ac:chgData name="신 도현" userId="2ed1ef2876d933b1" providerId="LiveId" clId="{D00E0947-5D12-44EB-BA98-0D407287DCA8}" dt="2021-08-01T14:29:39.574" v="2332" actId="1076"/>
          <ac:picMkLst>
            <pc:docMk/>
            <pc:sldMk cId="2438148377" sldId="263"/>
            <ac:picMk id="7" creationId="{00D166F0-3D0F-48EC-B0A0-587FD2E76B82}"/>
          </ac:picMkLst>
        </pc:picChg>
        <pc:picChg chg="add del mod">
          <ac:chgData name="신 도현" userId="2ed1ef2876d933b1" providerId="LiveId" clId="{D00E0947-5D12-44EB-BA98-0D407287DCA8}" dt="2021-08-01T14:30:49.259" v="2352" actId="478"/>
          <ac:picMkLst>
            <pc:docMk/>
            <pc:sldMk cId="2438148377" sldId="263"/>
            <ac:picMk id="16" creationId="{A5ADA429-9DDD-46F0-AC53-A15E05426A75}"/>
          </ac:picMkLst>
        </pc:picChg>
        <pc:picChg chg="add del mod">
          <ac:chgData name="신 도현" userId="2ed1ef2876d933b1" providerId="LiveId" clId="{D00E0947-5D12-44EB-BA98-0D407287DCA8}" dt="2021-08-01T14:30:55.577" v="2355" actId="478"/>
          <ac:picMkLst>
            <pc:docMk/>
            <pc:sldMk cId="2438148377" sldId="263"/>
            <ac:picMk id="21" creationId="{7219FA64-EAED-4C1E-8FF0-9C19CD4BCFDF}"/>
          </ac:picMkLst>
        </pc:picChg>
        <pc:cxnChg chg="add mod">
          <ac:chgData name="신 도현" userId="2ed1ef2876d933b1" providerId="LiveId" clId="{D00E0947-5D12-44EB-BA98-0D407287DCA8}" dt="2021-08-01T14:28:08.438" v="2219" actId="14100"/>
          <ac:cxnSpMkLst>
            <pc:docMk/>
            <pc:sldMk cId="2438148377" sldId="263"/>
            <ac:cxnSpMk id="12" creationId="{CF664E64-9996-444F-A5AD-DF0C3F9CBC9C}"/>
          </ac:cxnSpMkLst>
        </pc:cxnChg>
        <pc:cxnChg chg="add del mod">
          <ac:chgData name="신 도현" userId="2ed1ef2876d933b1" providerId="LiveId" clId="{D00E0947-5D12-44EB-BA98-0D407287DCA8}" dt="2021-08-01T14:30:51.410" v="2353" actId="478"/>
          <ac:cxnSpMkLst>
            <pc:docMk/>
            <pc:sldMk cId="2438148377" sldId="263"/>
            <ac:cxnSpMk id="18" creationId="{BFCFDE5E-FA31-480B-84C2-2242C2CFC9B8}"/>
          </ac:cxnSpMkLst>
        </pc:cxnChg>
      </pc:sldChg>
      <pc:sldChg chg="add del">
        <pc:chgData name="신 도현" userId="2ed1ef2876d933b1" providerId="LiveId" clId="{D00E0947-5D12-44EB-BA98-0D407287DCA8}" dt="2021-08-01T14:25:00.248" v="2148" actId="47"/>
        <pc:sldMkLst>
          <pc:docMk/>
          <pc:sldMk cId="2929938102" sldId="263"/>
        </pc:sldMkLst>
      </pc:sldChg>
      <pc:sldChg chg="addSp delSp modSp add mod">
        <pc:chgData name="신 도현" userId="2ed1ef2876d933b1" providerId="LiveId" clId="{D00E0947-5D12-44EB-BA98-0D407287DCA8}" dt="2021-08-01T14:49:07.781" v="2906" actId="478"/>
        <pc:sldMkLst>
          <pc:docMk/>
          <pc:sldMk cId="3859666234" sldId="264"/>
        </pc:sldMkLst>
        <pc:spChg chg="del">
          <ac:chgData name="신 도현" userId="2ed1ef2876d933b1" providerId="LiveId" clId="{D00E0947-5D12-44EB-BA98-0D407287DCA8}" dt="2021-08-01T14:32:20.787" v="2415" actId="478"/>
          <ac:spMkLst>
            <pc:docMk/>
            <pc:sldMk cId="3859666234" sldId="264"/>
            <ac:spMk id="4" creationId="{318D97E9-CF2A-43A6-9C64-55C3D892A71D}"/>
          </ac:spMkLst>
        </pc:spChg>
        <pc:spChg chg="mod">
          <ac:chgData name="신 도현" userId="2ed1ef2876d933b1" providerId="LiveId" clId="{D00E0947-5D12-44EB-BA98-0D407287DCA8}" dt="2021-08-01T14:32:13.190" v="2412" actId="14100"/>
          <ac:spMkLst>
            <pc:docMk/>
            <pc:sldMk cId="3859666234" sldId="264"/>
            <ac:spMk id="5" creationId="{25A5DB54-9069-4AD1-A72E-4BDB68826E31}"/>
          </ac:spMkLst>
        </pc:spChg>
        <pc:spChg chg="add del mod">
          <ac:chgData name="신 도현" userId="2ed1ef2876d933b1" providerId="LiveId" clId="{D00E0947-5D12-44EB-BA98-0D407287DCA8}" dt="2021-08-01T14:46:09.353" v="2720"/>
          <ac:spMkLst>
            <pc:docMk/>
            <pc:sldMk cId="3859666234" sldId="264"/>
            <ac:spMk id="9" creationId="{4B99A026-D1DF-4A78-A103-F3ABA00D669F}"/>
          </ac:spMkLst>
        </pc:spChg>
        <pc:spChg chg="add mod">
          <ac:chgData name="신 도현" userId="2ed1ef2876d933b1" providerId="LiveId" clId="{D00E0947-5D12-44EB-BA98-0D407287DCA8}" dt="2021-08-01T14:39:58.009" v="2423" actId="14100"/>
          <ac:spMkLst>
            <pc:docMk/>
            <pc:sldMk cId="3859666234" sldId="264"/>
            <ac:spMk id="14" creationId="{2E8B71F0-E811-48F7-8A84-FD368B6A1201}"/>
          </ac:spMkLst>
        </pc:spChg>
        <pc:spChg chg="add mod">
          <ac:chgData name="신 도현" userId="2ed1ef2876d933b1" providerId="LiveId" clId="{D00E0947-5D12-44EB-BA98-0D407287DCA8}" dt="2021-08-01T14:40:16.178" v="2426" actId="14100"/>
          <ac:spMkLst>
            <pc:docMk/>
            <pc:sldMk cId="3859666234" sldId="264"/>
            <ac:spMk id="15" creationId="{58AB6711-30AB-479A-AD14-0CDBAD7417BA}"/>
          </ac:spMkLst>
        </pc:spChg>
        <pc:spChg chg="add del mod">
          <ac:chgData name="신 도현" userId="2ed1ef2876d933b1" providerId="LiveId" clId="{D00E0947-5D12-44EB-BA98-0D407287DCA8}" dt="2021-08-01T14:49:06.181" v="2905" actId="478"/>
          <ac:spMkLst>
            <pc:docMk/>
            <pc:sldMk cId="3859666234" sldId="264"/>
            <ac:spMk id="24" creationId="{1C04C791-4E9C-4864-8C97-702E5BD0976E}"/>
          </ac:spMkLst>
        </pc:spChg>
        <pc:spChg chg="add del mod">
          <ac:chgData name="신 도현" userId="2ed1ef2876d933b1" providerId="LiveId" clId="{D00E0947-5D12-44EB-BA98-0D407287DCA8}" dt="2021-08-01T14:49:07.781" v="2906" actId="478"/>
          <ac:spMkLst>
            <pc:docMk/>
            <pc:sldMk cId="3859666234" sldId="264"/>
            <ac:spMk id="30" creationId="{5D70BB4E-4480-4FAF-840C-B1FC48E5C1CB}"/>
          </ac:spMkLst>
        </pc:spChg>
        <pc:spChg chg="del">
          <ac:chgData name="신 도현" userId="2ed1ef2876d933b1" providerId="LiveId" clId="{D00E0947-5D12-44EB-BA98-0D407287DCA8}" dt="2021-08-01T14:32:18.192" v="2414" actId="478"/>
          <ac:spMkLst>
            <pc:docMk/>
            <pc:sldMk cId="3859666234" sldId="264"/>
            <ac:spMk id="67" creationId="{90E105B8-97FF-465C-BCA2-D07CAE5B8787}"/>
          </ac:spMkLst>
        </pc:spChg>
        <pc:spChg chg="del">
          <ac:chgData name="신 도현" userId="2ed1ef2876d933b1" providerId="LiveId" clId="{D00E0947-5D12-44EB-BA98-0D407287DCA8}" dt="2021-08-01T14:32:18.192" v="2414" actId="478"/>
          <ac:spMkLst>
            <pc:docMk/>
            <pc:sldMk cId="3859666234" sldId="264"/>
            <ac:spMk id="68" creationId="{A5FF080F-E691-439D-81FE-3E2861EB41C7}"/>
          </ac:spMkLst>
        </pc:spChg>
        <pc:spChg chg="del">
          <ac:chgData name="신 도현" userId="2ed1ef2876d933b1" providerId="LiveId" clId="{D00E0947-5D12-44EB-BA98-0D407287DCA8}" dt="2021-08-01T14:32:18.192" v="2414" actId="478"/>
          <ac:spMkLst>
            <pc:docMk/>
            <pc:sldMk cId="3859666234" sldId="264"/>
            <ac:spMk id="71" creationId="{1BC01441-7CD3-4A21-B21C-CFF4B987E6E0}"/>
          </ac:spMkLst>
        </pc:spChg>
        <pc:picChg chg="del">
          <ac:chgData name="신 도현" userId="2ed1ef2876d933b1" providerId="LiveId" clId="{D00E0947-5D12-44EB-BA98-0D407287DCA8}" dt="2021-08-01T14:32:16.545" v="2413" actId="478"/>
          <ac:picMkLst>
            <pc:docMk/>
            <pc:sldMk cId="3859666234" sldId="264"/>
            <ac:picMk id="3" creationId="{F1F1B1FE-2019-4AE3-86B3-68529BFD6A25}"/>
          </ac:picMkLst>
        </pc:picChg>
        <pc:picChg chg="add mod">
          <ac:chgData name="신 도현" userId="2ed1ef2876d933b1" providerId="LiveId" clId="{D00E0947-5D12-44EB-BA98-0D407287DCA8}" dt="2021-08-01T14:48:48.351" v="2895" actId="1076"/>
          <ac:picMkLst>
            <pc:docMk/>
            <pc:sldMk cId="3859666234" sldId="264"/>
            <ac:picMk id="8" creationId="{50C360A2-37E2-48AB-B57C-4A76A0BD12DB}"/>
          </ac:picMkLst>
        </pc:picChg>
        <pc:picChg chg="add mod">
          <ac:chgData name="신 도현" userId="2ed1ef2876d933b1" providerId="LiveId" clId="{D00E0947-5D12-44EB-BA98-0D407287DCA8}" dt="2021-08-01T14:46:31.349" v="2731" actId="1076"/>
          <ac:picMkLst>
            <pc:docMk/>
            <pc:sldMk cId="3859666234" sldId="264"/>
            <ac:picMk id="12" creationId="{3D8E7EE2-CA11-45A2-A850-092D87DB5EE9}"/>
          </ac:picMkLst>
        </pc:picChg>
        <pc:picChg chg="add mod">
          <ac:chgData name="신 도현" userId="2ed1ef2876d933b1" providerId="LiveId" clId="{D00E0947-5D12-44EB-BA98-0D407287DCA8}" dt="2021-08-01T14:47:30.253" v="2737" actId="692"/>
          <ac:picMkLst>
            <pc:docMk/>
            <pc:sldMk cId="3859666234" sldId="264"/>
            <ac:picMk id="21" creationId="{CABFB01C-E315-4989-A26A-DAACBCB465DF}"/>
          </ac:picMkLst>
        </pc:picChg>
        <pc:cxnChg chg="mod">
          <ac:chgData name="신 도현" userId="2ed1ef2876d933b1" providerId="LiveId" clId="{D00E0947-5D12-44EB-BA98-0D407287DCA8}" dt="2021-08-01T14:32:13.190" v="2412" actId="14100"/>
          <ac:cxnSpMkLst>
            <pc:docMk/>
            <pc:sldMk cId="3859666234" sldId="264"/>
            <ac:cxnSpMk id="6" creationId="{C1E53E15-27DD-433A-B6C9-36AF223C1C04}"/>
          </ac:cxnSpMkLst>
        </pc:cxnChg>
        <pc:cxnChg chg="add mod">
          <ac:chgData name="신 도현" userId="2ed1ef2876d933b1" providerId="LiveId" clId="{D00E0947-5D12-44EB-BA98-0D407287DCA8}" dt="2021-08-01T14:46:31.349" v="2731" actId="1076"/>
          <ac:cxnSpMkLst>
            <pc:docMk/>
            <pc:sldMk cId="3859666234" sldId="264"/>
            <ac:cxnSpMk id="19" creationId="{1E6EECA2-A218-4470-AA4B-4385EAFF6033}"/>
          </ac:cxnSpMkLst>
        </pc:cxnChg>
        <pc:cxnChg chg="add mod">
          <ac:chgData name="신 도현" userId="2ed1ef2876d933b1" providerId="LiveId" clId="{D00E0947-5D12-44EB-BA98-0D407287DCA8}" dt="2021-08-01T14:47:40.682" v="2740" actId="14100"/>
          <ac:cxnSpMkLst>
            <pc:docMk/>
            <pc:sldMk cId="3859666234" sldId="264"/>
            <ac:cxnSpMk id="26" creationId="{FA82CC56-1BC9-40BB-A443-C1E7EA6654ED}"/>
          </ac:cxnSpMkLst>
        </pc:cxnChg>
        <pc:cxnChg chg="del mod">
          <ac:chgData name="신 도현" userId="2ed1ef2876d933b1" providerId="LiveId" clId="{D00E0947-5D12-44EB-BA98-0D407287DCA8}" dt="2021-08-01T14:32:18.192" v="2414" actId="478"/>
          <ac:cxnSpMkLst>
            <pc:docMk/>
            <pc:sldMk cId="3859666234" sldId="264"/>
            <ac:cxnSpMk id="69" creationId="{74A129D1-ED34-4309-A493-D7E697F4508A}"/>
          </ac:cxnSpMkLst>
        </pc:cxnChg>
      </pc:sldChg>
      <pc:sldChg chg="addSp delSp modSp add mod">
        <pc:chgData name="신 도현" userId="2ed1ef2876d933b1" providerId="LiveId" clId="{D00E0947-5D12-44EB-BA98-0D407287DCA8}" dt="2021-08-01T14:31:24.072" v="2368" actId="14100"/>
        <pc:sldMkLst>
          <pc:docMk/>
          <pc:sldMk cId="2449076221" sldId="265"/>
        </pc:sldMkLst>
        <pc:spChg chg="del">
          <ac:chgData name="신 도현" userId="2ed1ef2876d933b1" providerId="LiveId" clId="{D00E0947-5D12-44EB-BA98-0D407287DCA8}" dt="2021-08-01T14:31:01.404" v="2358" actId="478"/>
          <ac:spMkLst>
            <pc:docMk/>
            <pc:sldMk cId="2449076221" sldId="265"/>
            <ac:spMk id="11" creationId="{A894D8B3-8B75-4BAF-9B6D-24F6AD75EA4F}"/>
          </ac:spMkLst>
        </pc:spChg>
        <pc:spChg chg="del">
          <ac:chgData name="신 도현" userId="2ed1ef2876d933b1" providerId="LiveId" clId="{D00E0947-5D12-44EB-BA98-0D407287DCA8}" dt="2021-08-01T14:31:00.091" v="2357" actId="478"/>
          <ac:spMkLst>
            <pc:docMk/>
            <pc:sldMk cId="2449076221" sldId="265"/>
            <ac:spMk id="13" creationId="{D6E7110A-A6C9-4277-892D-0454060553F3}"/>
          </ac:spMkLst>
        </pc:spChg>
        <pc:spChg chg="add mod">
          <ac:chgData name="신 도현" userId="2ed1ef2876d933b1" providerId="LiveId" clId="{D00E0947-5D12-44EB-BA98-0D407287DCA8}" dt="2021-08-01T14:31:18.019" v="2366" actId="14100"/>
          <ac:spMkLst>
            <pc:docMk/>
            <pc:sldMk cId="2449076221" sldId="265"/>
            <ac:spMk id="17" creationId="{DFE1FF09-A9CF-485C-AFE7-CBA93DFB04AC}"/>
          </ac:spMkLst>
        </pc:spChg>
        <pc:picChg chg="mod">
          <ac:chgData name="신 도현" userId="2ed1ef2876d933b1" providerId="LiveId" clId="{D00E0947-5D12-44EB-BA98-0D407287DCA8}" dt="2021-08-01T14:31:09.864" v="2362" actId="1076"/>
          <ac:picMkLst>
            <pc:docMk/>
            <pc:sldMk cId="2449076221" sldId="265"/>
            <ac:picMk id="21" creationId="{7219FA64-EAED-4C1E-8FF0-9C19CD4BCFDF}"/>
          </ac:picMkLst>
        </pc:picChg>
        <pc:cxnChg chg="del mod">
          <ac:chgData name="신 도현" userId="2ed1ef2876d933b1" providerId="LiveId" clId="{D00E0947-5D12-44EB-BA98-0D407287DCA8}" dt="2021-08-01T14:30:58.969" v="2356" actId="478"/>
          <ac:cxnSpMkLst>
            <pc:docMk/>
            <pc:sldMk cId="2449076221" sldId="265"/>
            <ac:cxnSpMk id="12" creationId="{CF664E64-9996-444F-A5AD-DF0C3F9CBC9C}"/>
          </ac:cxnSpMkLst>
        </pc:cxnChg>
        <pc:cxnChg chg="add mod">
          <ac:chgData name="신 도현" userId="2ed1ef2876d933b1" providerId="LiveId" clId="{D00E0947-5D12-44EB-BA98-0D407287DCA8}" dt="2021-08-01T14:31:24.072" v="2368" actId="14100"/>
          <ac:cxnSpMkLst>
            <pc:docMk/>
            <pc:sldMk cId="2449076221" sldId="265"/>
            <ac:cxnSpMk id="14" creationId="{25BFBEA8-ADAC-41F8-8DF0-A650D331D943}"/>
          </ac:cxnSpMkLst>
        </pc:cxnChg>
      </pc:sldChg>
      <pc:sldChg chg="addSp delSp modSp add mod ord">
        <pc:chgData name="신 도현" userId="2ed1ef2876d933b1" providerId="LiveId" clId="{D00E0947-5D12-44EB-BA98-0D407287DCA8}" dt="2021-08-01T14:55:15.573" v="3184" actId="478"/>
        <pc:sldMkLst>
          <pc:docMk/>
          <pc:sldMk cId="3806220443" sldId="266"/>
        </pc:sldMkLst>
        <pc:spChg chg="mod">
          <ac:chgData name="신 도현" userId="2ed1ef2876d933b1" providerId="LiveId" clId="{D00E0947-5D12-44EB-BA98-0D407287DCA8}" dt="2021-08-01T14:50:20.125" v="3038" actId="1076"/>
          <ac:spMkLst>
            <pc:docMk/>
            <pc:sldMk cId="3806220443" sldId="266"/>
            <ac:spMk id="14" creationId="{2E8B71F0-E811-48F7-8A84-FD368B6A1201}"/>
          </ac:spMkLst>
        </pc:spChg>
        <pc:spChg chg="mod">
          <ac:chgData name="신 도현" userId="2ed1ef2876d933b1" providerId="LiveId" clId="{D00E0947-5D12-44EB-BA98-0D407287DCA8}" dt="2021-08-01T14:50:20.125" v="3038" actId="1076"/>
          <ac:spMkLst>
            <pc:docMk/>
            <pc:sldMk cId="3806220443" sldId="266"/>
            <ac:spMk id="15" creationId="{58AB6711-30AB-479A-AD14-0CDBAD7417BA}"/>
          </ac:spMkLst>
        </pc:spChg>
        <pc:spChg chg="add del mod">
          <ac:chgData name="신 도현" userId="2ed1ef2876d933b1" providerId="LiveId" clId="{D00E0947-5D12-44EB-BA98-0D407287DCA8}" dt="2021-08-01T14:55:14.485" v="3183" actId="478"/>
          <ac:spMkLst>
            <pc:docMk/>
            <pc:sldMk cId="3806220443" sldId="266"/>
            <ac:spMk id="16" creationId="{3434F98C-B514-4658-A646-F4C259F80815}"/>
          </ac:spMkLst>
        </pc:spChg>
        <pc:spChg chg="add del mod">
          <ac:chgData name="신 도현" userId="2ed1ef2876d933b1" providerId="LiveId" clId="{D00E0947-5D12-44EB-BA98-0D407287DCA8}" dt="2021-08-01T14:55:15.573" v="3184" actId="478"/>
          <ac:spMkLst>
            <pc:docMk/>
            <pc:sldMk cId="3806220443" sldId="266"/>
            <ac:spMk id="17" creationId="{A913BAFC-63B6-4BC5-955F-4BD984B488EA}"/>
          </ac:spMkLst>
        </pc:spChg>
        <pc:spChg chg="mod">
          <ac:chgData name="신 도현" userId="2ed1ef2876d933b1" providerId="LiveId" clId="{D00E0947-5D12-44EB-BA98-0D407287DCA8}" dt="2021-08-01T14:50:20.125" v="3038" actId="1076"/>
          <ac:spMkLst>
            <pc:docMk/>
            <pc:sldMk cId="3806220443" sldId="266"/>
            <ac:spMk id="24" creationId="{1C04C791-4E9C-4864-8C97-702E5BD0976E}"/>
          </ac:spMkLst>
        </pc:spChg>
        <pc:spChg chg="mod">
          <ac:chgData name="신 도현" userId="2ed1ef2876d933b1" providerId="LiveId" clId="{D00E0947-5D12-44EB-BA98-0D407287DCA8}" dt="2021-08-01T14:50:20.125" v="3038" actId="1076"/>
          <ac:spMkLst>
            <pc:docMk/>
            <pc:sldMk cId="3806220443" sldId="266"/>
            <ac:spMk id="30" creationId="{5D70BB4E-4480-4FAF-840C-B1FC48E5C1CB}"/>
          </ac:spMkLst>
        </pc:spChg>
        <pc:picChg chg="mod">
          <ac:chgData name="신 도현" userId="2ed1ef2876d933b1" providerId="LiveId" clId="{D00E0947-5D12-44EB-BA98-0D407287DCA8}" dt="2021-08-01T14:50:20.125" v="3038" actId="1076"/>
          <ac:picMkLst>
            <pc:docMk/>
            <pc:sldMk cId="3806220443" sldId="266"/>
            <ac:picMk id="8" creationId="{50C360A2-37E2-48AB-B57C-4A76A0BD12DB}"/>
          </ac:picMkLst>
        </pc:picChg>
        <pc:picChg chg="del">
          <ac:chgData name="신 도현" userId="2ed1ef2876d933b1" providerId="LiveId" clId="{D00E0947-5D12-44EB-BA98-0D407287DCA8}" dt="2021-08-01T14:49:00.274" v="2902" actId="478"/>
          <ac:picMkLst>
            <pc:docMk/>
            <pc:sldMk cId="3806220443" sldId="266"/>
            <ac:picMk id="12" creationId="{3D8E7EE2-CA11-45A2-A850-092D87DB5EE9}"/>
          </ac:picMkLst>
        </pc:picChg>
        <pc:picChg chg="del">
          <ac:chgData name="신 도현" userId="2ed1ef2876d933b1" providerId="LiveId" clId="{D00E0947-5D12-44EB-BA98-0D407287DCA8}" dt="2021-08-01T14:48:59.944" v="2901" actId="478"/>
          <ac:picMkLst>
            <pc:docMk/>
            <pc:sldMk cId="3806220443" sldId="266"/>
            <ac:picMk id="21" creationId="{CABFB01C-E315-4989-A26A-DAACBCB465DF}"/>
          </ac:picMkLst>
        </pc:picChg>
        <pc:cxnChg chg="del mod">
          <ac:chgData name="신 도현" userId="2ed1ef2876d933b1" providerId="LiveId" clId="{D00E0947-5D12-44EB-BA98-0D407287DCA8}" dt="2021-08-01T14:48:59.456" v="2900" actId="478"/>
          <ac:cxnSpMkLst>
            <pc:docMk/>
            <pc:sldMk cId="3806220443" sldId="266"/>
            <ac:cxnSpMk id="19" creationId="{1E6EECA2-A218-4470-AA4B-4385EAFF6033}"/>
          </ac:cxnSpMkLst>
        </pc:cxnChg>
        <pc:cxnChg chg="del mod">
          <ac:chgData name="신 도현" userId="2ed1ef2876d933b1" providerId="LiveId" clId="{D00E0947-5D12-44EB-BA98-0D407287DCA8}" dt="2021-08-01T14:48:58.179" v="2899" actId="478"/>
          <ac:cxnSpMkLst>
            <pc:docMk/>
            <pc:sldMk cId="3806220443" sldId="266"/>
            <ac:cxnSpMk id="26" creationId="{FA82CC56-1BC9-40BB-A443-C1E7EA6654ED}"/>
          </ac:cxnSpMkLst>
        </pc:cxnChg>
      </pc:sldChg>
      <pc:sldChg chg="delSp add mod">
        <pc:chgData name="신 도현" userId="2ed1ef2876d933b1" providerId="LiveId" clId="{D00E0947-5D12-44EB-BA98-0D407287DCA8}" dt="2021-08-01T14:50:31.684" v="3045" actId="478"/>
        <pc:sldMkLst>
          <pc:docMk/>
          <pc:sldMk cId="1739321630" sldId="267"/>
        </pc:sldMkLst>
        <pc:spChg chg="del">
          <ac:chgData name="신 도현" userId="2ed1ef2876d933b1" providerId="LiveId" clId="{D00E0947-5D12-44EB-BA98-0D407287DCA8}" dt="2021-08-01T14:50:25.801" v="3040" actId="478"/>
          <ac:spMkLst>
            <pc:docMk/>
            <pc:sldMk cId="1739321630" sldId="267"/>
            <ac:spMk id="14" creationId="{2E8B71F0-E811-48F7-8A84-FD368B6A1201}"/>
          </ac:spMkLst>
        </pc:spChg>
        <pc:spChg chg="del">
          <ac:chgData name="신 도현" userId="2ed1ef2876d933b1" providerId="LiveId" clId="{D00E0947-5D12-44EB-BA98-0D407287DCA8}" dt="2021-08-01T14:50:28.653" v="3043" actId="478"/>
          <ac:spMkLst>
            <pc:docMk/>
            <pc:sldMk cId="1739321630" sldId="267"/>
            <ac:spMk id="15" creationId="{58AB6711-30AB-479A-AD14-0CDBAD7417BA}"/>
          </ac:spMkLst>
        </pc:spChg>
        <pc:spChg chg="del">
          <ac:chgData name="신 도현" userId="2ed1ef2876d933b1" providerId="LiveId" clId="{D00E0947-5D12-44EB-BA98-0D407287DCA8}" dt="2021-08-01T14:50:30.303" v="3044" actId="478"/>
          <ac:spMkLst>
            <pc:docMk/>
            <pc:sldMk cId="1739321630" sldId="267"/>
            <ac:spMk id="16" creationId="{3434F98C-B514-4658-A646-F4C259F80815}"/>
          </ac:spMkLst>
        </pc:spChg>
        <pc:spChg chg="del">
          <ac:chgData name="신 도현" userId="2ed1ef2876d933b1" providerId="LiveId" clId="{D00E0947-5D12-44EB-BA98-0D407287DCA8}" dt="2021-08-01T14:50:31.684" v="3045" actId="478"/>
          <ac:spMkLst>
            <pc:docMk/>
            <pc:sldMk cId="1739321630" sldId="267"/>
            <ac:spMk id="17" creationId="{A913BAFC-63B6-4BC5-955F-4BD984B488EA}"/>
          </ac:spMkLst>
        </pc:spChg>
        <pc:spChg chg="del">
          <ac:chgData name="신 도현" userId="2ed1ef2876d933b1" providerId="LiveId" clId="{D00E0947-5D12-44EB-BA98-0D407287DCA8}" dt="2021-08-01T14:50:26.613" v="3041" actId="478"/>
          <ac:spMkLst>
            <pc:docMk/>
            <pc:sldMk cId="1739321630" sldId="267"/>
            <ac:spMk id="24" creationId="{1C04C791-4E9C-4864-8C97-702E5BD0976E}"/>
          </ac:spMkLst>
        </pc:spChg>
        <pc:spChg chg="del">
          <ac:chgData name="신 도현" userId="2ed1ef2876d933b1" providerId="LiveId" clId="{D00E0947-5D12-44EB-BA98-0D407287DCA8}" dt="2021-08-01T14:50:27.485" v="3042" actId="478"/>
          <ac:spMkLst>
            <pc:docMk/>
            <pc:sldMk cId="1739321630" sldId="267"/>
            <ac:spMk id="30" creationId="{5D70BB4E-4480-4FAF-840C-B1FC48E5C1CB}"/>
          </ac:spMkLst>
        </pc:spChg>
      </pc:sldChg>
      <pc:sldChg chg="addSp delSp modSp add mod">
        <pc:chgData name="신 도현" userId="2ed1ef2876d933b1" providerId="LiveId" clId="{D00E0947-5D12-44EB-BA98-0D407287DCA8}" dt="2021-08-01T14:53:51.599" v="3177" actId="1076"/>
        <pc:sldMkLst>
          <pc:docMk/>
          <pc:sldMk cId="550676857" sldId="268"/>
        </pc:sldMkLst>
        <pc:spChg chg="mod">
          <ac:chgData name="신 도현" userId="2ed1ef2876d933b1" providerId="LiveId" clId="{D00E0947-5D12-44EB-BA98-0D407287DCA8}" dt="2021-08-01T14:52:44.919" v="3163"/>
          <ac:spMkLst>
            <pc:docMk/>
            <pc:sldMk cId="550676857" sldId="268"/>
            <ac:spMk id="4" creationId="{318D97E9-CF2A-43A6-9C64-55C3D892A71D}"/>
          </ac:spMkLst>
        </pc:spChg>
        <pc:spChg chg="del">
          <ac:chgData name="신 도현" userId="2ed1ef2876d933b1" providerId="LiveId" clId="{D00E0947-5D12-44EB-BA98-0D407287DCA8}" dt="2021-08-01T14:53:42.117" v="3171" actId="478"/>
          <ac:spMkLst>
            <pc:docMk/>
            <pc:sldMk cId="550676857" sldId="268"/>
            <ac:spMk id="67" creationId="{90E105B8-97FF-465C-BCA2-D07CAE5B8787}"/>
          </ac:spMkLst>
        </pc:spChg>
        <pc:spChg chg="del">
          <ac:chgData name="신 도현" userId="2ed1ef2876d933b1" providerId="LiveId" clId="{D00E0947-5D12-44EB-BA98-0D407287DCA8}" dt="2021-08-01T14:53:48.037" v="3175" actId="478"/>
          <ac:spMkLst>
            <pc:docMk/>
            <pc:sldMk cId="550676857" sldId="268"/>
            <ac:spMk id="68" creationId="{A5FF080F-E691-439D-81FE-3E2861EB41C7}"/>
          </ac:spMkLst>
        </pc:spChg>
        <pc:spChg chg="del">
          <ac:chgData name="신 도현" userId="2ed1ef2876d933b1" providerId="LiveId" clId="{D00E0947-5D12-44EB-BA98-0D407287DCA8}" dt="2021-08-01T14:53:49.136" v="3176" actId="478"/>
          <ac:spMkLst>
            <pc:docMk/>
            <pc:sldMk cId="550676857" sldId="268"/>
            <ac:spMk id="71" creationId="{1BC01441-7CD3-4A21-B21C-CFF4B987E6E0}"/>
          </ac:spMkLst>
        </pc:spChg>
        <pc:picChg chg="del">
          <ac:chgData name="신 도현" userId="2ed1ef2876d933b1" providerId="LiveId" clId="{D00E0947-5D12-44EB-BA98-0D407287DCA8}" dt="2021-08-01T14:52:29.351" v="3076" actId="478"/>
          <ac:picMkLst>
            <pc:docMk/>
            <pc:sldMk cId="550676857" sldId="268"/>
            <ac:picMk id="3" creationId="{F1F1B1FE-2019-4AE3-86B3-68529BFD6A25}"/>
          </ac:picMkLst>
        </pc:picChg>
        <pc:picChg chg="add del mod ord">
          <ac:chgData name="신 도현" userId="2ed1ef2876d933b1" providerId="LiveId" clId="{D00E0947-5D12-44EB-BA98-0D407287DCA8}" dt="2021-08-01T14:53:51.599" v="3177" actId="1076"/>
          <ac:picMkLst>
            <pc:docMk/>
            <pc:sldMk cId="550676857" sldId="268"/>
            <ac:picMk id="7" creationId="{977A84CF-DEF3-4599-85FA-2C50E3F917B9}"/>
          </ac:picMkLst>
        </pc:picChg>
        <pc:cxnChg chg="del mod">
          <ac:chgData name="신 도현" userId="2ed1ef2876d933b1" providerId="LiveId" clId="{D00E0947-5D12-44EB-BA98-0D407287DCA8}" dt="2021-08-01T14:53:46.095" v="3174" actId="478"/>
          <ac:cxnSpMkLst>
            <pc:docMk/>
            <pc:sldMk cId="550676857" sldId="268"/>
            <ac:cxnSpMk id="69" creationId="{74A129D1-ED34-4309-A493-D7E697F4508A}"/>
          </ac:cxnSpMkLst>
        </pc:cxnChg>
      </pc:sldChg>
      <pc:sldChg chg="addSp delSp modSp add mod">
        <pc:chgData name="신 도현" userId="2ed1ef2876d933b1" providerId="LiveId" clId="{D00E0947-5D12-44EB-BA98-0D407287DCA8}" dt="2021-08-01T14:56:50.148" v="3229" actId="403"/>
        <pc:sldMkLst>
          <pc:docMk/>
          <pc:sldMk cId="302639546" sldId="269"/>
        </pc:sldMkLst>
        <pc:spChg chg="del">
          <ac:chgData name="신 도현" userId="2ed1ef2876d933b1" providerId="LiveId" clId="{D00E0947-5D12-44EB-BA98-0D407287DCA8}" dt="2021-08-01T14:55:29.395" v="3190" actId="478"/>
          <ac:spMkLst>
            <pc:docMk/>
            <pc:sldMk cId="302639546" sldId="269"/>
            <ac:spMk id="14" creationId="{2E8B71F0-E811-48F7-8A84-FD368B6A1201}"/>
          </ac:spMkLst>
        </pc:spChg>
        <pc:spChg chg="del">
          <ac:chgData name="신 도현" userId="2ed1ef2876d933b1" providerId="LiveId" clId="{D00E0947-5D12-44EB-BA98-0D407287DCA8}" dt="2021-08-01T14:55:29.869" v="3191" actId="478"/>
          <ac:spMkLst>
            <pc:docMk/>
            <pc:sldMk cId="302639546" sldId="269"/>
            <ac:spMk id="15" creationId="{58AB6711-30AB-479A-AD14-0CDBAD7417BA}"/>
          </ac:spMkLst>
        </pc:spChg>
        <pc:spChg chg="mod">
          <ac:chgData name="신 도현" userId="2ed1ef2876d933b1" providerId="LiveId" clId="{D00E0947-5D12-44EB-BA98-0D407287DCA8}" dt="2021-08-01T14:56:25.473" v="3208" actId="1076"/>
          <ac:spMkLst>
            <pc:docMk/>
            <pc:sldMk cId="302639546" sldId="269"/>
            <ac:spMk id="17" creationId="{A913BAFC-63B6-4BC5-955F-4BD984B488EA}"/>
          </ac:spMkLst>
        </pc:spChg>
        <pc:spChg chg="add mod">
          <ac:chgData name="신 도현" userId="2ed1ef2876d933b1" providerId="LiveId" clId="{D00E0947-5D12-44EB-BA98-0D407287DCA8}" dt="2021-08-01T14:55:58.298" v="3201" actId="692"/>
          <ac:spMkLst>
            <pc:docMk/>
            <pc:sldMk cId="302639546" sldId="269"/>
            <ac:spMk id="18" creationId="{C8BF6724-684F-489C-BF62-108AAD832EEC}"/>
          </ac:spMkLst>
        </pc:spChg>
        <pc:spChg chg="add mod">
          <ac:chgData name="신 도현" userId="2ed1ef2876d933b1" providerId="LiveId" clId="{D00E0947-5D12-44EB-BA98-0D407287DCA8}" dt="2021-08-01T14:56:03.111" v="3203" actId="1076"/>
          <ac:spMkLst>
            <pc:docMk/>
            <pc:sldMk cId="302639546" sldId="269"/>
            <ac:spMk id="19" creationId="{0C6EB91E-1E52-4AEC-A72A-0D68366C3E2B}"/>
          </ac:spMkLst>
        </pc:spChg>
        <pc:spChg chg="add mod">
          <ac:chgData name="신 도현" userId="2ed1ef2876d933b1" providerId="LiveId" clId="{D00E0947-5D12-44EB-BA98-0D407287DCA8}" dt="2021-08-01T14:56:50.148" v="3229" actId="403"/>
          <ac:spMkLst>
            <pc:docMk/>
            <pc:sldMk cId="302639546" sldId="269"/>
            <ac:spMk id="20" creationId="{AB7152DD-DF06-4D54-A3F8-7B479E8FFDD0}"/>
          </ac:spMkLst>
        </pc:spChg>
        <pc:spChg chg="del">
          <ac:chgData name="신 도현" userId="2ed1ef2876d933b1" providerId="LiveId" clId="{D00E0947-5D12-44EB-BA98-0D407287DCA8}" dt="2021-08-01T14:55:28.735" v="3189" actId="478"/>
          <ac:spMkLst>
            <pc:docMk/>
            <pc:sldMk cId="302639546" sldId="269"/>
            <ac:spMk id="24" creationId="{1C04C791-4E9C-4864-8C97-702E5BD0976E}"/>
          </ac:spMkLst>
        </pc:spChg>
        <pc:spChg chg="del">
          <ac:chgData name="신 도현" userId="2ed1ef2876d933b1" providerId="LiveId" clId="{D00E0947-5D12-44EB-BA98-0D407287DCA8}" dt="2021-08-01T14:55:27.820" v="3188" actId="478"/>
          <ac:spMkLst>
            <pc:docMk/>
            <pc:sldMk cId="302639546" sldId="269"/>
            <ac:spMk id="30" creationId="{5D70BB4E-4480-4FAF-840C-B1FC48E5C1CB}"/>
          </ac:spMkLst>
        </pc:spChg>
        <pc:picChg chg="add mod">
          <ac:chgData name="신 도현" userId="2ed1ef2876d933b1" providerId="LiveId" clId="{D00E0947-5D12-44EB-BA98-0D407287DCA8}" dt="2021-08-01T14:55:44.559" v="3197" actId="1076"/>
          <ac:picMkLst>
            <pc:docMk/>
            <pc:sldMk cId="302639546" sldId="269"/>
            <ac:picMk id="3" creationId="{53BEA3CF-17C9-4A06-A304-75329ABEE881}"/>
          </ac:picMkLst>
        </pc:picChg>
        <pc:cxnChg chg="add mod">
          <ac:chgData name="신 도현" userId="2ed1ef2876d933b1" providerId="LiveId" clId="{D00E0947-5D12-44EB-BA98-0D407287DCA8}" dt="2021-08-01T14:56:20.151" v="3207" actId="692"/>
          <ac:cxnSpMkLst>
            <pc:docMk/>
            <pc:sldMk cId="302639546" sldId="269"/>
            <ac:cxnSpMk id="7" creationId="{20DEE59F-FE03-4EB7-8433-0C2B645CA316}"/>
          </ac:cxnSpMkLst>
        </pc:cxnChg>
      </pc:sldChg>
      <pc:sldChg chg="addSp delSp modSp add mod">
        <pc:chgData name="신 도현" userId="2ed1ef2876d933b1" providerId="LiveId" clId="{D00E0947-5D12-44EB-BA98-0D407287DCA8}" dt="2021-08-01T15:08:44.766" v="3493" actId="14100"/>
        <pc:sldMkLst>
          <pc:docMk/>
          <pc:sldMk cId="2290602679" sldId="270"/>
        </pc:sldMkLst>
        <pc:spChg chg="mod">
          <ac:chgData name="신 도현" userId="2ed1ef2876d933b1" providerId="LiveId" clId="{D00E0947-5D12-44EB-BA98-0D407287DCA8}" dt="2021-08-01T14:57:50.591" v="3242" actId="14100"/>
          <ac:spMkLst>
            <pc:docMk/>
            <pc:sldMk cId="2290602679" sldId="270"/>
            <ac:spMk id="5" creationId="{25A5DB54-9069-4AD1-A72E-4BDB68826E31}"/>
          </ac:spMkLst>
        </pc:spChg>
        <pc:spChg chg="add mod">
          <ac:chgData name="신 도현" userId="2ed1ef2876d933b1" providerId="LiveId" clId="{D00E0947-5D12-44EB-BA98-0D407287DCA8}" dt="2021-08-01T15:08:08.846" v="3488" actId="1076"/>
          <ac:spMkLst>
            <pc:docMk/>
            <pc:sldMk cId="2290602679" sldId="270"/>
            <ac:spMk id="7" creationId="{53241BD9-E145-4FC2-B894-BFDF75493CD3}"/>
          </ac:spMkLst>
        </pc:spChg>
        <pc:spChg chg="del">
          <ac:chgData name="신 도현" userId="2ed1ef2876d933b1" providerId="LiveId" clId="{D00E0947-5D12-44EB-BA98-0D407287DCA8}" dt="2021-08-01T14:57:59.722" v="3243" actId="478"/>
          <ac:spMkLst>
            <pc:docMk/>
            <pc:sldMk cId="2290602679" sldId="270"/>
            <ac:spMk id="14" creationId="{2E8B71F0-E811-48F7-8A84-FD368B6A1201}"/>
          </ac:spMkLst>
        </pc:spChg>
        <pc:spChg chg="del">
          <ac:chgData name="신 도현" userId="2ed1ef2876d933b1" providerId="LiveId" clId="{D00E0947-5D12-44EB-BA98-0D407287DCA8}" dt="2021-08-01T14:57:59.722" v="3243" actId="478"/>
          <ac:spMkLst>
            <pc:docMk/>
            <pc:sldMk cId="2290602679" sldId="270"/>
            <ac:spMk id="15" creationId="{58AB6711-30AB-479A-AD14-0CDBAD7417BA}"/>
          </ac:spMkLst>
        </pc:spChg>
        <pc:spChg chg="add del mod">
          <ac:chgData name="신 도현" userId="2ed1ef2876d933b1" providerId="LiveId" clId="{D00E0947-5D12-44EB-BA98-0D407287DCA8}" dt="2021-08-01T15:05:39.960" v="3339" actId="478"/>
          <ac:spMkLst>
            <pc:docMk/>
            <pc:sldMk cId="2290602679" sldId="270"/>
            <ac:spMk id="18" creationId="{DA1032D8-1EF4-4AF4-B144-E5395FA74EC7}"/>
          </ac:spMkLst>
        </pc:spChg>
        <pc:spChg chg="add del mod">
          <ac:chgData name="신 도현" userId="2ed1ef2876d933b1" providerId="LiveId" clId="{D00E0947-5D12-44EB-BA98-0D407287DCA8}" dt="2021-08-01T15:05:42.501" v="3340" actId="478"/>
          <ac:spMkLst>
            <pc:docMk/>
            <pc:sldMk cId="2290602679" sldId="270"/>
            <ac:spMk id="20" creationId="{8A82AF84-67BA-435F-9C87-A8D2EF5F0065}"/>
          </ac:spMkLst>
        </pc:spChg>
        <pc:spChg chg="add mod">
          <ac:chgData name="신 도현" userId="2ed1ef2876d933b1" providerId="LiveId" clId="{D00E0947-5D12-44EB-BA98-0D407287DCA8}" dt="2021-08-01T15:05:30.404" v="3338" actId="1076"/>
          <ac:spMkLst>
            <pc:docMk/>
            <pc:sldMk cId="2290602679" sldId="270"/>
            <ac:spMk id="23" creationId="{A321D49C-3158-4581-892D-76D4DA5AAFC6}"/>
          </ac:spMkLst>
        </pc:spChg>
        <pc:spChg chg="add mod">
          <ac:chgData name="신 도현" userId="2ed1ef2876d933b1" providerId="LiveId" clId="{D00E0947-5D12-44EB-BA98-0D407287DCA8}" dt="2021-08-01T15:05:59.260" v="3343" actId="14100"/>
          <ac:spMkLst>
            <pc:docMk/>
            <pc:sldMk cId="2290602679" sldId="270"/>
            <ac:spMk id="24" creationId="{8295C71C-17DC-4727-A630-4FAAC40466DF}"/>
          </ac:spMkLst>
        </pc:spChg>
        <pc:spChg chg="add mod">
          <ac:chgData name="신 도현" userId="2ed1ef2876d933b1" providerId="LiveId" clId="{D00E0947-5D12-44EB-BA98-0D407287DCA8}" dt="2021-08-01T15:08:00.994" v="3487" actId="1076"/>
          <ac:spMkLst>
            <pc:docMk/>
            <pc:sldMk cId="2290602679" sldId="270"/>
            <ac:spMk id="25" creationId="{AD603DD8-C25C-4856-9489-9B990D3D9F18}"/>
          </ac:spMkLst>
        </pc:spChg>
        <pc:spChg chg="add mod">
          <ac:chgData name="신 도현" userId="2ed1ef2876d933b1" providerId="LiveId" clId="{D00E0947-5D12-44EB-BA98-0D407287DCA8}" dt="2021-08-01T15:08:44.766" v="3493" actId="14100"/>
          <ac:spMkLst>
            <pc:docMk/>
            <pc:sldMk cId="2290602679" sldId="270"/>
            <ac:spMk id="27" creationId="{DB9BA5FA-99D6-4685-8272-AA2F1B6E2ADE}"/>
          </ac:spMkLst>
        </pc:spChg>
        <pc:picChg chg="add del mod">
          <ac:chgData name="신 도현" userId="2ed1ef2876d933b1" providerId="LiveId" clId="{D00E0947-5D12-44EB-BA98-0D407287DCA8}" dt="2021-08-01T15:04:02.912" v="3274" actId="478"/>
          <ac:picMkLst>
            <pc:docMk/>
            <pc:sldMk cId="2290602679" sldId="270"/>
            <ac:picMk id="4" creationId="{D4A497F9-3403-47BA-AA14-9084663E0DC7}"/>
          </ac:picMkLst>
        </pc:picChg>
        <pc:picChg chg="del">
          <ac:chgData name="신 도현" userId="2ed1ef2876d933b1" providerId="LiveId" clId="{D00E0947-5D12-44EB-BA98-0D407287DCA8}" dt="2021-08-01T14:57:59.722" v="3243" actId="478"/>
          <ac:picMkLst>
            <pc:docMk/>
            <pc:sldMk cId="2290602679" sldId="270"/>
            <ac:picMk id="8" creationId="{50C360A2-37E2-48AB-B57C-4A76A0BD12DB}"/>
          </ac:picMkLst>
        </pc:picChg>
        <pc:picChg chg="add mod">
          <ac:chgData name="신 도현" userId="2ed1ef2876d933b1" providerId="LiveId" clId="{D00E0947-5D12-44EB-BA98-0D407287DCA8}" dt="2021-08-01T15:05:04.011" v="3318" actId="1076"/>
          <ac:picMkLst>
            <pc:docMk/>
            <pc:sldMk cId="2290602679" sldId="270"/>
            <ac:picMk id="11" creationId="{3AAE8EDC-4A38-4D87-8B2C-A31003E0C22B}"/>
          </ac:picMkLst>
        </pc:picChg>
        <pc:picChg chg="del">
          <ac:chgData name="신 도현" userId="2ed1ef2876d933b1" providerId="LiveId" clId="{D00E0947-5D12-44EB-BA98-0D407287DCA8}" dt="2021-08-01T14:57:59.722" v="3243" actId="478"/>
          <ac:picMkLst>
            <pc:docMk/>
            <pc:sldMk cId="2290602679" sldId="270"/>
            <ac:picMk id="12" creationId="{3D8E7EE2-CA11-45A2-A850-092D87DB5EE9}"/>
          </ac:picMkLst>
        </pc:picChg>
        <pc:picChg chg="add mod">
          <ac:chgData name="신 도현" userId="2ed1ef2876d933b1" providerId="LiveId" clId="{D00E0947-5D12-44EB-BA98-0D407287DCA8}" dt="2021-08-01T15:05:14.169" v="3322" actId="1076"/>
          <ac:picMkLst>
            <pc:docMk/>
            <pc:sldMk cId="2290602679" sldId="270"/>
            <ac:picMk id="16" creationId="{A6A49DBB-CF96-4BE6-AE9D-CE5CF0B779CE}"/>
          </ac:picMkLst>
        </pc:picChg>
        <pc:picChg chg="del">
          <ac:chgData name="신 도현" userId="2ed1ef2876d933b1" providerId="LiveId" clId="{D00E0947-5D12-44EB-BA98-0D407287DCA8}" dt="2021-08-01T14:57:59.722" v="3243" actId="478"/>
          <ac:picMkLst>
            <pc:docMk/>
            <pc:sldMk cId="2290602679" sldId="270"/>
            <ac:picMk id="21" creationId="{CABFB01C-E315-4989-A26A-DAACBCB465DF}"/>
          </ac:picMkLst>
        </pc:picChg>
        <pc:picChg chg="add mod">
          <ac:chgData name="신 도현" userId="2ed1ef2876d933b1" providerId="LiveId" clId="{D00E0947-5D12-44EB-BA98-0D407287DCA8}" dt="2021-08-01T15:04:58.140" v="3317" actId="571"/>
          <ac:picMkLst>
            <pc:docMk/>
            <pc:sldMk cId="2290602679" sldId="270"/>
            <ac:picMk id="22" creationId="{BC72BA2A-B9CE-43BF-A0E7-DA5C34C172F7}"/>
          </ac:picMkLst>
        </pc:picChg>
        <pc:cxnChg chg="mod">
          <ac:chgData name="신 도현" userId="2ed1ef2876d933b1" providerId="LiveId" clId="{D00E0947-5D12-44EB-BA98-0D407287DCA8}" dt="2021-08-01T14:57:50.591" v="3242" actId="14100"/>
          <ac:cxnSpMkLst>
            <pc:docMk/>
            <pc:sldMk cId="2290602679" sldId="270"/>
            <ac:cxnSpMk id="6" creationId="{C1E53E15-27DD-433A-B6C9-36AF223C1C04}"/>
          </ac:cxnSpMkLst>
        </pc:cxnChg>
        <pc:cxnChg chg="del mod">
          <ac:chgData name="신 도현" userId="2ed1ef2876d933b1" providerId="LiveId" clId="{D00E0947-5D12-44EB-BA98-0D407287DCA8}" dt="2021-08-01T14:57:59.722" v="3243" actId="478"/>
          <ac:cxnSpMkLst>
            <pc:docMk/>
            <pc:sldMk cId="2290602679" sldId="270"/>
            <ac:cxnSpMk id="19" creationId="{1E6EECA2-A218-4470-AA4B-4385EAFF6033}"/>
          </ac:cxnSpMkLst>
        </pc:cxnChg>
        <pc:cxnChg chg="del mod">
          <ac:chgData name="신 도현" userId="2ed1ef2876d933b1" providerId="LiveId" clId="{D00E0947-5D12-44EB-BA98-0D407287DCA8}" dt="2021-08-01T14:57:59.722" v="3243" actId="478"/>
          <ac:cxnSpMkLst>
            <pc:docMk/>
            <pc:sldMk cId="2290602679" sldId="270"/>
            <ac:cxnSpMk id="26" creationId="{FA82CC56-1BC9-40BB-A443-C1E7EA6654ED}"/>
          </ac:cxnSpMkLst>
        </pc:cxnChg>
      </pc:sldChg>
      <pc:sldChg chg="addSp delSp modSp add mod">
        <pc:chgData name="신 도현" userId="2ed1ef2876d933b1" providerId="LiveId" clId="{D00E0947-5D12-44EB-BA98-0D407287DCA8}" dt="2021-08-01T15:12:30.122" v="3574" actId="1076"/>
        <pc:sldMkLst>
          <pc:docMk/>
          <pc:sldMk cId="1065817725" sldId="271"/>
        </pc:sldMkLst>
        <pc:spChg chg="mod">
          <ac:chgData name="신 도현" userId="2ed1ef2876d933b1" providerId="LiveId" clId="{D00E0947-5D12-44EB-BA98-0D407287DCA8}" dt="2021-08-01T15:09:27.955" v="3523" actId="14100"/>
          <ac:spMkLst>
            <pc:docMk/>
            <pc:sldMk cId="1065817725" sldId="271"/>
            <ac:spMk id="5" creationId="{25A5DB54-9069-4AD1-A72E-4BDB68826E31}"/>
          </ac:spMkLst>
        </pc:spChg>
        <pc:spChg chg="del">
          <ac:chgData name="신 도현" userId="2ed1ef2876d933b1" providerId="LiveId" clId="{D00E0947-5D12-44EB-BA98-0D407287DCA8}" dt="2021-08-01T15:08:27.745" v="3490" actId="478"/>
          <ac:spMkLst>
            <pc:docMk/>
            <pc:sldMk cId="1065817725" sldId="271"/>
            <ac:spMk id="7" creationId="{53241BD9-E145-4FC2-B894-BFDF75493CD3}"/>
          </ac:spMkLst>
        </pc:spChg>
        <pc:spChg chg="add mod">
          <ac:chgData name="신 도현" userId="2ed1ef2876d933b1" providerId="LiveId" clId="{D00E0947-5D12-44EB-BA98-0D407287DCA8}" dt="2021-08-01T15:12:30.122" v="3574" actId="1076"/>
          <ac:spMkLst>
            <pc:docMk/>
            <pc:sldMk cId="1065817725" sldId="271"/>
            <ac:spMk id="17" creationId="{43FC2895-9520-4E46-8C87-D9E08D08E7F0}"/>
          </ac:spMkLst>
        </pc:spChg>
        <pc:spChg chg="add mod">
          <ac:chgData name="신 도현" userId="2ed1ef2876d933b1" providerId="LiveId" clId="{D00E0947-5D12-44EB-BA98-0D407287DCA8}" dt="2021-08-01T15:10:51.731" v="3548" actId="14100"/>
          <ac:spMkLst>
            <pc:docMk/>
            <pc:sldMk cId="1065817725" sldId="271"/>
            <ac:spMk id="18" creationId="{FF756B47-046B-4809-87AF-96DA3EE55627}"/>
          </ac:spMkLst>
        </pc:spChg>
        <pc:spChg chg="add mod">
          <ac:chgData name="신 도현" userId="2ed1ef2876d933b1" providerId="LiveId" clId="{D00E0947-5D12-44EB-BA98-0D407287DCA8}" dt="2021-08-01T15:10:53.218" v="3550"/>
          <ac:spMkLst>
            <pc:docMk/>
            <pc:sldMk cId="1065817725" sldId="271"/>
            <ac:spMk id="19" creationId="{CEA2F781-C680-4FB9-9665-BF34ED1EE666}"/>
          </ac:spMkLst>
        </pc:spChg>
        <pc:spChg chg="del">
          <ac:chgData name="신 도현" userId="2ed1ef2876d933b1" providerId="LiveId" clId="{D00E0947-5D12-44EB-BA98-0D407287DCA8}" dt="2021-08-01T15:08:27.745" v="3490" actId="478"/>
          <ac:spMkLst>
            <pc:docMk/>
            <pc:sldMk cId="1065817725" sldId="271"/>
            <ac:spMk id="23" creationId="{A321D49C-3158-4581-892D-76D4DA5AAFC6}"/>
          </ac:spMkLst>
        </pc:spChg>
        <pc:spChg chg="del">
          <ac:chgData name="신 도현" userId="2ed1ef2876d933b1" providerId="LiveId" clId="{D00E0947-5D12-44EB-BA98-0D407287DCA8}" dt="2021-08-01T15:08:27.745" v="3490" actId="478"/>
          <ac:spMkLst>
            <pc:docMk/>
            <pc:sldMk cId="1065817725" sldId="271"/>
            <ac:spMk id="24" creationId="{8295C71C-17DC-4727-A630-4FAAC40466DF}"/>
          </ac:spMkLst>
        </pc:spChg>
        <pc:spChg chg="del">
          <ac:chgData name="신 도현" userId="2ed1ef2876d933b1" providerId="LiveId" clId="{D00E0947-5D12-44EB-BA98-0D407287DCA8}" dt="2021-08-01T15:08:27.745" v="3490" actId="478"/>
          <ac:spMkLst>
            <pc:docMk/>
            <pc:sldMk cId="1065817725" sldId="271"/>
            <ac:spMk id="25" creationId="{AD603DD8-C25C-4856-9489-9B990D3D9F18}"/>
          </ac:spMkLst>
        </pc:spChg>
        <pc:picChg chg="add mod">
          <ac:chgData name="신 도현" userId="2ed1ef2876d933b1" providerId="LiveId" clId="{D00E0947-5D12-44EB-BA98-0D407287DCA8}" dt="2021-08-01T15:10:19.735" v="3539" actId="692"/>
          <ac:picMkLst>
            <pc:docMk/>
            <pc:sldMk cId="1065817725" sldId="271"/>
            <ac:picMk id="4" creationId="{F9449980-98B5-49AB-AB32-0B5C2EF40739}"/>
          </ac:picMkLst>
        </pc:picChg>
        <pc:picChg chg="add mod">
          <ac:chgData name="신 도현" userId="2ed1ef2876d933b1" providerId="LiveId" clId="{D00E0947-5D12-44EB-BA98-0D407287DCA8}" dt="2021-08-01T15:11:49.839" v="3563" actId="1076"/>
          <ac:picMkLst>
            <pc:docMk/>
            <pc:sldMk cId="1065817725" sldId="271"/>
            <ac:picMk id="9" creationId="{D829E549-1747-4D25-96E6-44E854E9975D}"/>
          </ac:picMkLst>
        </pc:picChg>
        <pc:picChg chg="del">
          <ac:chgData name="신 도현" userId="2ed1ef2876d933b1" providerId="LiveId" clId="{D00E0947-5D12-44EB-BA98-0D407287DCA8}" dt="2021-08-01T15:08:27.745" v="3490" actId="478"/>
          <ac:picMkLst>
            <pc:docMk/>
            <pc:sldMk cId="1065817725" sldId="271"/>
            <ac:picMk id="11" creationId="{3AAE8EDC-4A38-4D87-8B2C-A31003E0C22B}"/>
          </ac:picMkLst>
        </pc:picChg>
        <pc:picChg chg="add mod">
          <ac:chgData name="신 도현" userId="2ed1ef2876d933b1" providerId="LiveId" clId="{D00E0947-5D12-44EB-BA98-0D407287DCA8}" dt="2021-08-01T15:12:11.291" v="3567" actId="1076"/>
          <ac:picMkLst>
            <pc:docMk/>
            <pc:sldMk cId="1065817725" sldId="271"/>
            <ac:picMk id="13" creationId="{8298A765-DFAB-446F-8E5F-B96CE1701F3E}"/>
          </ac:picMkLst>
        </pc:picChg>
        <pc:picChg chg="del">
          <ac:chgData name="신 도현" userId="2ed1ef2876d933b1" providerId="LiveId" clId="{D00E0947-5D12-44EB-BA98-0D407287DCA8}" dt="2021-08-01T15:08:27.745" v="3490" actId="478"/>
          <ac:picMkLst>
            <pc:docMk/>
            <pc:sldMk cId="1065817725" sldId="271"/>
            <ac:picMk id="16" creationId="{A6A49DBB-CF96-4BE6-AE9D-CE5CF0B779CE}"/>
          </ac:picMkLst>
        </pc:picChg>
        <pc:cxnChg chg="mod">
          <ac:chgData name="신 도현" userId="2ed1ef2876d933b1" providerId="LiveId" clId="{D00E0947-5D12-44EB-BA98-0D407287DCA8}" dt="2021-08-01T15:09:27.955" v="3523" actId="14100"/>
          <ac:cxnSpMkLst>
            <pc:docMk/>
            <pc:sldMk cId="1065817725" sldId="271"/>
            <ac:cxnSpMk id="6" creationId="{C1E53E15-27DD-433A-B6C9-36AF223C1C04}"/>
          </ac:cxnSpMkLst>
        </pc:cxnChg>
        <pc:cxnChg chg="add mod">
          <ac:chgData name="신 도현" userId="2ed1ef2876d933b1" providerId="LiveId" clId="{D00E0947-5D12-44EB-BA98-0D407287DCA8}" dt="2021-08-01T15:12:30.122" v="3574" actId="1076"/>
          <ac:cxnSpMkLst>
            <pc:docMk/>
            <pc:sldMk cId="1065817725" sldId="271"/>
            <ac:cxnSpMk id="21" creationId="{B2BF32B0-94F5-4707-A338-F5570D04B8FC}"/>
          </ac:cxnSpMkLst>
        </pc:cxnChg>
      </pc:sldChg>
      <pc:sldChg chg="addSp delSp modSp add del mod">
        <pc:chgData name="신 도현" userId="2ed1ef2876d933b1" providerId="LiveId" clId="{D00E0947-5D12-44EB-BA98-0D407287DCA8}" dt="2021-08-02T11:34:02.658" v="4138" actId="47"/>
        <pc:sldMkLst>
          <pc:docMk/>
          <pc:sldMk cId="3542667171" sldId="272"/>
        </pc:sldMkLst>
        <pc:spChg chg="add mod">
          <ac:chgData name="신 도현" userId="2ed1ef2876d933b1" providerId="LiveId" clId="{D00E0947-5D12-44EB-BA98-0D407287DCA8}" dt="2021-08-01T15:13:31.061" v="3622" actId="20577"/>
          <ac:spMkLst>
            <pc:docMk/>
            <pc:sldMk cId="3542667171" sldId="272"/>
            <ac:spMk id="2" creationId="{24F76F09-0221-4CBE-BEA5-DD0C62C90518}"/>
          </ac:spMkLst>
        </pc:spChg>
        <pc:spChg chg="del">
          <ac:chgData name="신 도현" userId="2ed1ef2876d933b1" providerId="LiveId" clId="{D00E0947-5D12-44EB-BA98-0D407287DCA8}" dt="2021-08-01T15:12:44.156" v="3576" actId="478"/>
          <ac:spMkLst>
            <pc:docMk/>
            <pc:sldMk cId="3542667171" sldId="272"/>
            <ac:spMk id="17" creationId="{43FC2895-9520-4E46-8C87-D9E08D08E7F0}"/>
          </ac:spMkLst>
        </pc:spChg>
        <pc:spChg chg="del">
          <ac:chgData name="신 도현" userId="2ed1ef2876d933b1" providerId="LiveId" clId="{D00E0947-5D12-44EB-BA98-0D407287DCA8}" dt="2021-08-01T15:12:44.156" v="3576" actId="478"/>
          <ac:spMkLst>
            <pc:docMk/>
            <pc:sldMk cId="3542667171" sldId="272"/>
            <ac:spMk id="18" creationId="{FF756B47-046B-4809-87AF-96DA3EE55627}"/>
          </ac:spMkLst>
        </pc:spChg>
        <pc:picChg chg="del">
          <ac:chgData name="신 도현" userId="2ed1ef2876d933b1" providerId="LiveId" clId="{D00E0947-5D12-44EB-BA98-0D407287DCA8}" dt="2021-08-01T15:12:44.156" v="3576" actId="478"/>
          <ac:picMkLst>
            <pc:docMk/>
            <pc:sldMk cId="3542667171" sldId="272"/>
            <ac:picMk id="4" creationId="{F9449980-98B5-49AB-AB32-0B5C2EF40739}"/>
          </ac:picMkLst>
        </pc:picChg>
        <pc:picChg chg="del">
          <ac:chgData name="신 도현" userId="2ed1ef2876d933b1" providerId="LiveId" clId="{D00E0947-5D12-44EB-BA98-0D407287DCA8}" dt="2021-08-01T15:12:44.156" v="3576" actId="478"/>
          <ac:picMkLst>
            <pc:docMk/>
            <pc:sldMk cId="3542667171" sldId="272"/>
            <ac:picMk id="9" creationId="{D829E549-1747-4D25-96E6-44E854E9975D}"/>
          </ac:picMkLst>
        </pc:picChg>
        <pc:picChg chg="del">
          <ac:chgData name="신 도현" userId="2ed1ef2876d933b1" providerId="LiveId" clId="{D00E0947-5D12-44EB-BA98-0D407287DCA8}" dt="2021-08-01T15:12:44.156" v="3576" actId="478"/>
          <ac:picMkLst>
            <pc:docMk/>
            <pc:sldMk cId="3542667171" sldId="272"/>
            <ac:picMk id="13" creationId="{8298A765-DFAB-446F-8E5F-B96CE1701F3E}"/>
          </ac:picMkLst>
        </pc:picChg>
        <pc:cxnChg chg="del mod">
          <ac:chgData name="신 도현" userId="2ed1ef2876d933b1" providerId="LiveId" clId="{D00E0947-5D12-44EB-BA98-0D407287DCA8}" dt="2021-08-01T15:12:44.156" v="3576" actId="478"/>
          <ac:cxnSpMkLst>
            <pc:docMk/>
            <pc:sldMk cId="3542667171" sldId="272"/>
            <ac:cxnSpMk id="21" creationId="{B2BF32B0-94F5-4707-A338-F5570D04B8FC}"/>
          </ac:cxnSpMkLst>
        </pc:cxnChg>
      </pc:sldChg>
      <pc:sldChg chg="addSp delSp modSp add mod">
        <pc:chgData name="신 도현" userId="2ed1ef2876d933b1" providerId="LiveId" clId="{D00E0947-5D12-44EB-BA98-0D407287DCA8}" dt="2021-08-02T11:32:49.762" v="4137" actId="1076"/>
        <pc:sldMkLst>
          <pc:docMk/>
          <pc:sldMk cId="891272822" sldId="273"/>
        </pc:sldMkLst>
        <pc:spChg chg="mod">
          <ac:chgData name="신 도현" userId="2ed1ef2876d933b1" providerId="LiveId" clId="{D00E0947-5D12-44EB-BA98-0D407287DCA8}" dt="2021-08-02T11:21:58.781" v="3630" actId="14100"/>
          <ac:spMkLst>
            <pc:docMk/>
            <pc:sldMk cId="891272822" sldId="273"/>
            <ac:spMk id="5" creationId="{25A5DB54-9069-4AD1-A72E-4BDB68826E31}"/>
          </ac:spMkLst>
        </pc:spChg>
        <pc:spChg chg="mod">
          <ac:chgData name="신 도현" userId="2ed1ef2876d933b1" providerId="LiveId" clId="{D00E0947-5D12-44EB-BA98-0D407287DCA8}" dt="2021-08-02T11:28:11.350" v="3645" actId="1076"/>
          <ac:spMkLst>
            <pc:docMk/>
            <pc:sldMk cId="891272822" sldId="273"/>
            <ac:spMk id="7" creationId="{53241BD9-E145-4FC2-B894-BFDF75493CD3}"/>
          </ac:spMkLst>
        </pc:spChg>
        <pc:spChg chg="add mod">
          <ac:chgData name="신 도현" userId="2ed1ef2876d933b1" providerId="LiveId" clId="{D00E0947-5D12-44EB-BA98-0D407287DCA8}" dt="2021-08-02T11:29:18.354" v="3802" actId="1076"/>
          <ac:spMkLst>
            <pc:docMk/>
            <pc:sldMk cId="891272822" sldId="273"/>
            <ac:spMk id="8" creationId="{C4C79494-16D1-43E4-909D-E0ADD669D967}"/>
          </ac:spMkLst>
        </pc:spChg>
        <pc:spChg chg="add mod">
          <ac:chgData name="신 도현" userId="2ed1ef2876d933b1" providerId="LiveId" clId="{D00E0947-5D12-44EB-BA98-0D407287DCA8}" dt="2021-08-02T11:28:31.623" v="3647" actId="14100"/>
          <ac:spMkLst>
            <pc:docMk/>
            <pc:sldMk cId="891272822" sldId="273"/>
            <ac:spMk id="15" creationId="{2805E48D-0027-4089-B753-4AE59C10B19E}"/>
          </ac:spMkLst>
        </pc:spChg>
        <pc:spChg chg="add mod">
          <ac:chgData name="신 도현" userId="2ed1ef2876d933b1" providerId="LiveId" clId="{D00E0947-5D12-44EB-BA98-0D407287DCA8}" dt="2021-08-02T11:29:24.677" v="3805" actId="14100"/>
          <ac:spMkLst>
            <pc:docMk/>
            <pc:sldMk cId="891272822" sldId="273"/>
            <ac:spMk id="17" creationId="{5D0E9267-F550-47F4-9C81-3169E5EDD1C9}"/>
          </ac:spMkLst>
        </pc:spChg>
        <pc:spChg chg="add mod">
          <ac:chgData name="신 도현" userId="2ed1ef2876d933b1" providerId="LiveId" clId="{D00E0947-5D12-44EB-BA98-0D407287DCA8}" dt="2021-08-02T11:30:12.725" v="3912"/>
          <ac:spMkLst>
            <pc:docMk/>
            <pc:sldMk cId="891272822" sldId="273"/>
            <ac:spMk id="18" creationId="{70226CD7-DEE3-49BD-8CCB-56B8BF47AD46}"/>
          </ac:spMkLst>
        </pc:spChg>
        <pc:spChg chg="add mod">
          <ac:chgData name="신 도현" userId="2ed1ef2876d933b1" providerId="LiveId" clId="{D00E0947-5D12-44EB-BA98-0D407287DCA8}" dt="2021-08-02T11:30:39.602" v="3986" actId="1076"/>
          <ac:spMkLst>
            <pc:docMk/>
            <pc:sldMk cId="891272822" sldId="273"/>
            <ac:spMk id="19" creationId="{167CC00F-E340-405D-8B3A-EAE5A552B82A}"/>
          </ac:spMkLst>
        </pc:spChg>
        <pc:spChg chg="add mod">
          <ac:chgData name="신 도현" userId="2ed1ef2876d933b1" providerId="LiveId" clId="{D00E0947-5D12-44EB-BA98-0D407287DCA8}" dt="2021-08-02T11:32:49.762" v="4137" actId="1076"/>
          <ac:spMkLst>
            <pc:docMk/>
            <pc:sldMk cId="891272822" sldId="273"/>
            <ac:spMk id="20" creationId="{5AD6E858-C04D-4D79-9D09-93E0DB6F8FDB}"/>
          </ac:spMkLst>
        </pc:spChg>
        <pc:spChg chg="del">
          <ac:chgData name="신 도현" userId="2ed1ef2876d933b1" providerId="LiveId" clId="{D00E0947-5D12-44EB-BA98-0D407287DCA8}" dt="2021-08-02T11:22:17.517" v="3635" actId="478"/>
          <ac:spMkLst>
            <pc:docMk/>
            <pc:sldMk cId="891272822" sldId="273"/>
            <ac:spMk id="23" creationId="{A321D49C-3158-4581-892D-76D4DA5AAFC6}"/>
          </ac:spMkLst>
        </pc:spChg>
        <pc:spChg chg="del">
          <ac:chgData name="신 도현" userId="2ed1ef2876d933b1" providerId="LiveId" clId="{D00E0947-5D12-44EB-BA98-0D407287DCA8}" dt="2021-08-02T11:22:15.066" v="3633" actId="478"/>
          <ac:spMkLst>
            <pc:docMk/>
            <pc:sldMk cId="891272822" sldId="273"/>
            <ac:spMk id="24" creationId="{8295C71C-17DC-4727-A630-4FAAC40466DF}"/>
          </ac:spMkLst>
        </pc:spChg>
        <pc:spChg chg="del">
          <ac:chgData name="신 도현" userId="2ed1ef2876d933b1" providerId="LiveId" clId="{D00E0947-5D12-44EB-BA98-0D407287DCA8}" dt="2021-08-02T11:22:13.536" v="3632" actId="478"/>
          <ac:spMkLst>
            <pc:docMk/>
            <pc:sldMk cId="891272822" sldId="273"/>
            <ac:spMk id="25" creationId="{AD603DD8-C25C-4856-9489-9B990D3D9F18}"/>
          </ac:spMkLst>
        </pc:spChg>
        <pc:spChg chg="del">
          <ac:chgData name="신 도현" userId="2ed1ef2876d933b1" providerId="LiveId" clId="{D00E0947-5D12-44EB-BA98-0D407287DCA8}" dt="2021-08-02T11:28:06.101" v="3643" actId="478"/>
          <ac:spMkLst>
            <pc:docMk/>
            <pc:sldMk cId="891272822" sldId="273"/>
            <ac:spMk id="27" creationId="{DB9BA5FA-99D6-4685-8272-AA2F1B6E2ADE}"/>
          </ac:spMkLst>
        </pc:spChg>
        <pc:picChg chg="add mod">
          <ac:chgData name="신 도현" userId="2ed1ef2876d933b1" providerId="LiveId" clId="{D00E0947-5D12-44EB-BA98-0D407287DCA8}" dt="2021-08-02T11:27:57.621" v="3641" actId="692"/>
          <ac:picMkLst>
            <pc:docMk/>
            <pc:sldMk cId="891272822" sldId="273"/>
            <ac:picMk id="4" creationId="{DFA7B2A1-DA59-4EA8-8A49-CE3DD88D9EEF}"/>
          </ac:picMkLst>
        </pc:picChg>
        <pc:picChg chg="del">
          <ac:chgData name="신 도현" userId="2ed1ef2876d933b1" providerId="LiveId" clId="{D00E0947-5D12-44EB-BA98-0D407287DCA8}" dt="2021-08-02T11:22:09.438" v="3631" actId="478"/>
          <ac:picMkLst>
            <pc:docMk/>
            <pc:sldMk cId="891272822" sldId="273"/>
            <ac:picMk id="11" creationId="{3AAE8EDC-4A38-4D87-8B2C-A31003E0C22B}"/>
          </ac:picMkLst>
        </pc:picChg>
        <pc:picChg chg="del">
          <ac:chgData name="신 도현" userId="2ed1ef2876d933b1" providerId="LiveId" clId="{D00E0947-5D12-44EB-BA98-0D407287DCA8}" dt="2021-08-02T11:22:16.113" v="3634" actId="478"/>
          <ac:picMkLst>
            <pc:docMk/>
            <pc:sldMk cId="891272822" sldId="273"/>
            <ac:picMk id="16" creationId="{A6A49DBB-CF96-4BE6-AE9D-CE5CF0B779CE}"/>
          </ac:picMkLst>
        </pc:picChg>
        <pc:cxnChg chg="mod">
          <ac:chgData name="신 도현" userId="2ed1ef2876d933b1" providerId="LiveId" clId="{D00E0947-5D12-44EB-BA98-0D407287DCA8}" dt="2021-08-02T11:21:58.781" v="3630" actId="14100"/>
          <ac:cxnSpMkLst>
            <pc:docMk/>
            <pc:sldMk cId="891272822" sldId="273"/>
            <ac:cxnSpMk id="6" creationId="{C1E53E15-27DD-433A-B6C9-36AF223C1C04}"/>
          </ac:cxnSpMkLst>
        </pc:cxnChg>
      </pc:sldChg>
      <pc:sldChg chg="addSp delSp modSp add mod">
        <pc:chgData name="신 도현" userId="2ed1ef2876d933b1" providerId="LiveId" clId="{D00E0947-5D12-44EB-BA98-0D407287DCA8}" dt="2021-08-02T11:43:11.720" v="4753" actId="14100"/>
        <pc:sldMkLst>
          <pc:docMk/>
          <pc:sldMk cId="537361586" sldId="274"/>
        </pc:sldMkLst>
        <pc:spChg chg="add mod">
          <ac:chgData name="신 도현" userId="2ed1ef2876d933b1" providerId="LiveId" clId="{D00E0947-5D12-44EB-BA98-0D407287DCA8}" dt="2021-08-02T11:39:47.909" v="4366"/>
          <ac:spMkLst>
            <pc:docMk/>
            <pc:sldMk cId="537361586" sldId="274"/>
            <ac:spMk id="3" creationId="{1819C5D0-B944-4B0B-888A-BEF93193C865}"/>
          </ac:spMkLst>
        </pc:spChg>
        <pc:spChg chg="add mod">
          <ac:chgData name="신 도현" userId="2ed1ef2876d933b1" providerId="LiveId" clId="{D00E0947-5D12-44EB-BA98-0D407287DCA8}" dt="2021-08-02T11:40:56.643" v="4438" actId="1076"/>
          <ac:spMkLst>
            <pc:docMk/>
            <pc:sldMk cId="537361586" sldId="274"/>
            <ac:spMk id="4" creationId="{C9C004D5-8808-47D1-90F7-18DAA6755BF4}"/>
          </ac:spMkLst>
        </pc:spChg>
        <pc:spChg chg="mod">
          <ac:chgData name="신 도현" userId="2ed1ef2876d933b1" providerId="LiveId" clId="{D00E0947-5D12-44EB-BA98-0D407287DCA8}" dt="2021-08-02T11:35:26.444" v="4161" actId="14100"/>
          <ac:spMkLst>
            <pc:docMk/>
            <pc:sldMk cId="537361586" sldId="274"/>
            <ac:spMk id="5" creationId="{25A5DB54-9069-4AD1-A72E-4BDB68826E31}"/>
          </ac:spMkLst>
        </pc:spChg>
        <pc:spChg chg="del">
          <ac:chgData name="신 도현" userId="2ed1ef2876d933b1" providerId="LiveId" clId="{D00E0947-5D12-44EB-BA98-0D407287DCA8}" dt="2021-08-02T11:38:41.692" v="4162" actId="478"/>
          <ac:spMkLst>
            <pc:docMk/>
            <pc:sldMk cId="537361586" sldId="274"/>
            <ac:spMk id="14" creationId="{2E8B71F0-E811-48F7-8A84-FD368B6A1201}"/>
          </ac:spMkLst>
        </pc:spChg>
        <pc:spChg chg="del">
          <ac:chgData name="신 도현" userId="2ed1ef2876d933b1" providerId="LiveId" clId="{D00E0947-5D12-44EB-BA98-0D407287DCA8}" dt="2021-08-02T11:38:41.692" v="4162" actId="478"/>
          <ac:spMkLst>
            <pc:docMk/>
            <pc:sldMk cId="537361586" sldId="274"/>
            <ac:spMk id="15" creationId="{58AB6711-30AB-479A-AD14-0CDBAD7417BA}"/>
          </ac:spMkLst>
        </pc:spChg>
        <pc:spChg chg="add mod">
          <ac:chgData name="신 도현" userId="2ed1ef2876d933b1" providerId="LiveId" clId="{D00E0947-5D12-44EB-BA98-0D407287DCA8}" dt="2021-08-02T11:41:34.139" v="4449" actId="14100"/>
          <ac:spMkLst>
            <pc:docMk/>
            <pc:sldMk cId="537361586" sldId="274"/>
            <ac:spMk id="20" creationId="{DFA94061-C112-495B-8726-B9E4771A19D7}"/>
          </ac:spMkLst>
        </pc:spChg>
        <pc:spChg chg="add mod">
          <ac:chgData name="신 도현" userId="2ed1ef2876d933b1" providerId="LiveId" clId="{D00E0947-5D12-44EB-BA98-0D407287DCA8}" dt="2021-08-02T11:42:55.834" v="4750" actId="113"/>
          <ac:spMkLst>
            <pc:docMk/>
            <pc:sldMk cId="537361586" sldId="274"/>
            <ac:spMk id="22" creationId="{68E0478F-C32C-4687-AF12-0AA80E4364C0}"/>
          </ac:spMkLst>
        </pc:spChg>
        <pc:picChg chg="del">
          <ac:chgData name="신 도현" userId="2ed1ef2876d933b1" providerId="LiveId" clId="{D00E0947-5D12-44EB-BA98-0D407287DCA8}" dt="2021-08-02T11:38:41.692" v="4162" actId="478"/>
          <ac:picMkLst>
            <pc:docMk/>
            <pc:sldMk cId="537361586" sldId="274"/>
            <ac:picMk id="8" creationId="{50C360A2-37E2-48AB-B57C-4A76A0BD12DB}"/>
          </ac:picMkLst>
        </pc:picChg>
        <pc:picChg chg="add mod">
          <ac:chgData name="신 도현" userId="2ed1ef2876d933b1" providerId="LiveId" clId="{D00E0947-5D12-44EB-BA98-0D407287DCA8}" dt="2021-08-02T11:41:00.547" v="4440" actId="1076"/>
          <ac:picMkLst>
            <pc:docMk/>
            <pc:sldMk cId="537361586" sldId="274"/>
            <ac:picMk id="9" creationId="{3BB8DE32-3B51-4670-A783-9C032F626BE0}"/>
          </ac:picMkLst>
        </pc:picChg>
        <pc:picChg chg="del">
          <ac:chgData name="신 도현" userId="2ed1ef2876d933b1" providerId="LiveId" clId="{D00E0947-5D12-44EB-BA98-0D407287DCA8}" dt="2021-08-02T11:38:41.692" v="4162" actId="478"/>
          <ac:picMkLst>
            <pc:docMk/>
            <pc:sldMk cId="537361586" sldId="274"/>
            <ac:picMk id="12" creationId="{3D8E7EE2-CA11-45A2-A850-092D87DB5EE9}"/>
          </ac:picMkLst>
        </pc:picChg>
        <pc:picChg chg="add mod">
          <ac:chgData name="신 도현" userId="2ed1ef2876d933b1" providerId="LiveId" clId="{D00E0947-5D12-44EB-BA98-0D407287DCA8}" dt="2021-08-02T11:40:59.692" v="4439" actId="1076"/>
          <ac:picMkLst>
            <pc:docMk/>
            <pc:sldMk cId="537361586" sldId="274"/>
            <ac:picMk id="13" creationId="{77EBE452-6CE9-4AF5-B8C9-04761B54C1A0}"/>
          </ac:picMkLst>
        </pc:picChg>
        <pc:picChg chg="del">
          <ac:chgData name="신 도현" userId="2ed1ef2876d933b1" providerId="LiveId" clId="{D00E0947-5D12-44EB-BA98-0D407287DCA8}" dt="2021-08-02T11:38:42.437" v="4163" actId="478"/>
          <ac:picMkLst>
            <pc:docMk/>
            <pc:sldMk cId="537361586" sldId="274"/>
            <ac:picMk id="21" creationId="{CABFB01C-E315-4989-A26A-DAACBCB465DF}"/>
          </ac:picMkLst>
        </pc:picChg>
        <pc:cxnChg chg="mod">
          <ac:chgData name="신 도현" userId="2ed1ef2876d933b1" providerId="LiveId" clId="{D00E0947-5D12-44EB-BA98-0D407287DCA8}" dt="2021-08-02T11:35:26.444" v="4161" actId="14100"/>
          <ac:cxnSpMkLst>
            <pc:docMk/>
            <pc:sldMk cId="537361586" sldId="274"/>
            <ac:cxnSpMk id="6" creationId="{C1E53E15-27DD-433A-B6C9-36AF223C1C04}"/>
          </ac:cxnSpMkLst>
        </pc:cxnChg>
        <pc:cxnChg chg="del mod">
          <ac:chgData name="신 도현" userId="2ed1ef2876d933b1" providerId="LiveId" clId="{D00E0947-5D12-44EB-BA98-0D407287DCA8}" dt="2021-08-02T11:38:41.692" v="4162" actId="478"/>
          <ac:cxnSpMkLst>
            <pc:docMk/>
            <pc:sldMk cId="537361586" sldId="274"/>
            <ac:cxnSpMk id="19" creationId="{1E6EECA2-A218-4470-AA4B-4385EAFF6033}"/>
          </ac:cxnSpMkLst>
        </pc:cxnChg>
        <pc:cxnChg chg="add mod">
          <ac:chgData name="신 도현" userId="2ed1ef2876d933b1" providerId="LiveId" clId="{D00E0947-5D12-44EB-BA98-0D407287DCA8}" dt="2021-08-02T11:43:11.720" v="4753" actId="14100"/>
          <ac:cxnSpMkLst>
            <pc:docMk/>
            <pc:sldMk cId="537361586" sldId="274"/>
            <ac:cxnSpMk id="23" creationId="{D345FEC0-50A8-4E2C-BBEB-0A12A3309FBE}"/>
          </ac:cxnSpMkLst>
        </pc:cxnChg>
        <pc:cxnChg chg="del mod">
          <ac:chgData name="신 도현" userId="2ed1ef2876d933b1" providerId="LiveId" clId="{D00E0947-5D12-44EB-BA98-0D407287DCA8}" dt="2021-08-02T11:38:41.692" v="4162" actId="478"/>
          <ac:cxnSpMkLst>
            <pc:docMk/>
            <pc:sldMk cId="537361586" sldId="274"/>
            <ac:cxnSpMk id="26" creationId="{FA82CC56-1BC9-40BB-A443-C1E7EA6654ED}"/>
          </ac:cxnSpMkLst>
        </pc:cxnChg>
      </pc:sldChg>
      <pc:sldChg chg="addSp delSp modSp add mod">
        <pc:chgData name="신 도현" userId="2ed1ef2876d933b1" providerId="LiveId" clId="{D00E0947-5D12-44EB-BA98-0D407287DCA8}" dt="2021-08-02T11:49:46.362" v="5379" actId="20577"/>
        <pc:sldMkLst>
          <pc:docMk/>
          <pc:sldMk cId="894729230" sldId="275"/>
        </pc:sldMkLst>
        <pc:spChg chg="del">
          <ac:chgData name="신 도현" userId="2ed1ef2876d933b1" providerId="LiveId" clId="{D00E0947-5D12-44EB-BA98-0D407287DCA8}" dt="2021-08-02T11:41:18.939" v="4443" actId="478"/>
          <ac:spMkLst>
            <pc:docMk/>
            <pc:sldMk cId="894729230" sldId="275"/>
            <ac:spMk id="3" creationId="{1819C5D0-B944-4B0B-888A-BEF93193C865}"/>
          </ac:spMkLst>
        </pc:spChg>
        <pc:spChg chg="del">
          <ac:chgData name="신 도현" userId="2ed1ef2876d933b1" providerId="LiveId" clId="{D00E0947-5D12-44EB-BA98-0D407287DCA8}" dt="2021-08-02T11:41:19.712" v="4444" actId="478"/>
          <ac:spMkLst>
            <pc:docMk/>
            <pc:sldMk cId="894729230" sldId="275"/>
            <ac:spMk id="4" creationId="{C9C004D5-8808-47D1-90F7-18DAA6755BF4}"/>
          </ac:spMkLst>
        </pc:spChg>
        <pc:spChg chg="add mod">
          <ac:chgData name="신 도현" userId="2ed1ef2876d933b1" providerId="LiveId" clId="{D00E0947-5D12-44EB-BA98-0D407287DCA8}" dt="2021-08-02T11:44:53.442" v="4953" actId="14100"/>
          <ac:spMkLst>
            <pc:docMk/>
            <pc:sldMk cId="894729230" sldId="275"/>
            <ac:spMk id="11" creationId="{2D4AF8C7-7E39-4195-A421-F9BB3886102A}"/>
          </ac:spMkLst>
        </pc:spChg>
        <pc:spChg chg="add mod">
          <ac:chgData name="신 도현" userId="2ed1ef2876d933b1" providerId="LiveId" clId="{D00E0947-5D12-44EB-BA98-0D407287DCA8}" dt="2021-08-02T11:49:46.362" v="5379" actId="20577"/>
          <ac:spMkLst>
            <pc:docMk/>
            <pc:sldMk cId="894729230" sldId="275"/>
            <ac:spMk id="12" creationId="{785F5A16-96D1-410E-9C61-80F29778309F}"/>
          </ac:spMkLst>
        </pc:spChg>
        <pc:spChg chg="add mod">
          <ac:chgData name="신 도현" userId="2ed1ef2876d933b1" providerId="LiveId" clId="{D00E0947-5D12-44EB-BA98-0D407287DCA8}" dt="2021-08-02T11:44:29.445" v="4878" actId="14100"/>
          <ac:spMkLst>
            <pc:docMk/>
            <pc:sldMk cId="894729230" sldId="275"/>
            <ac:spMk id="14" creationId="{6B1519A0-2395-4E9E-AE5C-CE0B028B1159}"/>
          </ac:spMkLst>
        </pc:spChg>
        <pc:spChg chg="add mod">
          <ac:chgData name="신 도현" userId="2ed1ef2876d933b1" providerId="LiveId" clId="{D00E0947-5D12-44EB-BA98-0D407287DCA8}" dt="2021-08-02T11:44:47.056" v="4950" actId="113"/>
          <ac:spMkLst>
            <pc:docMk/>
            <pc:sldMk cId="894729230" sldId="275"/>
            <ac:spMk id="15" creationId="{DA05A8C5-3F8A-4798-965E-9B4FBF39EF57}"/>
          </ac:spMkLst>
        </pc:spChg>
        <pc:spChg chg="add del mod">
          <ac:chgData name="신 도현" userId="2ed1ef2876d933b1" providerId="LiveId" clId="{D00E0947-5D12-44EB-BA98-0D407287DCA8}" dt="2021-08-02T11:44:48.050" v="4952"/>
          <ac:spMkLst>
            <pc:docMk/>
            <pc:sldMk cId="894729230" sldId="275"/>
            <ac:spMk id="16" creationId="{28C09286-32A9-4B9E-9BC6-67457452005E}"/>
          </ac:spMkLst>
        </pc:spChg>
        <pc:picChg chg="add mod">
          <ac:chgData name="신 도현" userId="2ed1ef2876d933b1" providerId="LiveId" clId="{D00E0947-5D12-44EB-BA98-0D407287DCA8}" dt="2021-08-02T11:44:24.685" v="4875" actId="1076"/>
          <ac:picMkLst>
            <pc:docMk/>
            <pc:sldMk cId="894729230" sldId="275"/>
            <ac:picMk id="7" creationId="{99E626FF-B21B-48F0-993B-C1A005AA43BC}"/>
          </ac:picMkLst>
        </pc:picChg>
        <pc:picChg chg="del">
          <ac:chgData name="신 도현" userId="2ed1ef2876d933b1" providerId="LiveId" clId="{D00E0947-5D12-44EB-BA98-0D407287DCA8}" dt="2021-08-02T11:41:16.435" v="4442" actId="478"/>
          <ac:picMkLst>
            <pc:docMk/>
            <pc:sldMk cId="894729230" sldId="275"/>
            <ac:picMk id="9" creationId="{3BB8DE32-3B51-4670-A783-9C032F626BE0}"/>
          </ac:picMkLst>
        </pc:picChg>
        <pc:picChg chg="del">
          <ac:chgData name="신 도현" userId="2ed1ef2876d933b1" providerId="LiveId" clId="{D00E0947-5D12-44EB-BA98-0D407287DCA8}" dt="2021-08-02T11:41:20.389" v="4445" actId="478"/>
          <ac:picMkLst>
            <pc:docMk/>
            <pc:sldMk cId="894729230" sldId="275"/>
            <ac:picMk id="13" creationId="{77EBE452-6CE9-4AF5-B8C9-04761B54C1A0}"/>
          </ac:picMkLst>
        </pc:picChg>
      </pc:sldChg>
      <pc:sldChg chg="addSp delSp modSp add mod">
        <pc:chgData name="신 도현" userId="2ed1ef2876d933b1" providerId="LiveId" clId="{D00E0947-5D12-44EB-BA98-0D407287DCA8}" dt="2021-08-02T11:50:45.445" v="5637" actId="113"/>
        <pc:sldMkLst>
          <pc:docMk/>
          <pc:sldMk cId="943673301" sldId="276"/>
        </pc:sldMkLst>
        <pc:spChg chg="mod">
          <ac:chgData name="신 도현" userId="2ed1ef2876d933b1" providerId="LiveId" clId="{D00E0947-5D12-44EB-BA98-0D407287DCA8}" dt="2021-08-02T11:45:17.088" v="4960" actId="14100"/>
          <ac:spMkLst>
            <pc:docMk/>
            <pc:sldMk cId="943673301" sldId="276"/>
            <ac:spMk id="11" creationId="{2D4AF8C7-7E39-4195-A421-F9BB3886102A}"/>
          </ac:spMkLst>
        </pc:spChg>
        <pc:spChg chg="del">
          <ac:chgData name="신 도현" userId="2ed1ef2876d933b1" providerId="LiveId" clId="{D00E0947-5D12-44EB-BA98-0D407287DCA8}" dt="2021-08-02T11:45:14.243" v="4959" actId="478"/>
          <ac:spMkLst>
            <pc:docMk/>
            <pc:sldMk cId="943673301" sldId="276"/>
            <ac:spMk id="12" creationId="{785F5A16-96D1-410E-9C61-80F29778309F}"/>
          </ac:spMkLst>
        </pc:spChg>
        <pc:spChg chg="del">
          <ac:chgData name="신 도현" userId="2ed1ef2876d933b1" providerId="LiveId" clId="{D00E0947-5D12-44EB-BA98-0D407287DCA8}" dt="2021-08-02T11:45:18.512" v="4961" actId="478"/>
          <ac:spMkLst>
            <pc:docMk/>
            <pc:sldMk cId="943673301" sldId="276"/>
            <ac:spMk id="14" creationId="{6B1519A0-2395-4E9E-AE5C-CE0B028B1159}"/>
          </ac:spMkLst>
        </pc:spChg>
        <pc:spChg chg="del">
          <ac:chgData name="신 도현" userId="2ed1ef2876d933b1" providerId="LiveId" clId="{D00E0947-5D12-44EB-BA98-0D407287DCA8}" dt="2021-08-02T11:45:19.122" v="4962" actId="478"/>
          <ac:spMkLst>
            <pc:docMk/>
            <pc:sldMk cId="943673301" sldId="276"/>
            <ac:spMk id="15" creationId="{DA05A8C5-3F8A-4798-965E-9B4FBF39EF57}"/>
          </ac:spMkLst>
        </pc:spChg>
        <pc:spChg chg="add mod">
          <ac:chgData name="신 도현" userId="2ed1ef2876d933b1" providerId="LiveId" clId="{D00E0947-5D12-44EB-BA98-0D407287DCA8}" dt="2021-08-02T11:50:45.445" v="5637" actId="113"/>
          <ac:spMkLst>
            <pc:docMk/>
            <pc:sldMk cId="943673301" sldId="276"/>
            <ac:spMk id="19" creationId="{0733B048-6191-4AA8-90AB-693660F52731}"/>
          </ac:spMkLst>
        </pc:spChg>
        <pc:picChg chg="add del mod">
          <ac:chgData name="신 도현" userId="2ed1ef2876d933b1" providerId="LiveId" clId="{D00E0947-5D12-44EB-BA98-0D407287DCA8}" dt="2021-08-02T11:45:34.933" v="4968" actId="478"/>
          <ac:picMkLst>
            <pc:docMk/>
            <pc:sldMk cId="943673301" sldId="276"/>
            <ac:picMk id="3" creationId="{6B08709A-6070-4E8A-93E2-688AFC95209D}"/>
          </ac:picMkLst>
        </pc:picChg>
        <pc:picChg chg="add mod">
          <ac:chgData name="신 도현" userId="2ed1ef2876d933b1" providerId="LiveId" clId="{D00E0947-5D12-44EB-BA98-0D407287DCA8}" dt="2021-08-02T11:45:50.938" v="4971" actId="1076"/>
          <ac:picMkLst>
            <pc:docMk/>
            <pc:sldMk cId="943673301" sldId="276"/>
            <ac:picMk id="13" creationId="{051FD0E9-AD23-4176-961E-D7D06B16DD66}"/>
          </ac:picMkLst>
        </pc:picChg>
        <pc:cxnChg chg="add mod">
          <ac:chgData name="신 도현" userId="2ed1ef2876d933b1" providerId="LiveId" clId="{D00E0947-5D12-44EB-BA98-0D407287DCA8}" dt="2021-08-02T11:45:50.938" v="4971" actId="1076"/>
          <ac:cxnSpMkLst>
            <pc:docMk/>
            <pc:sldMk cId="943673301" sldId="276"/>
            <ac:cxnSpMk id="16" creationId="{94B8F278-CF03-4285-B05A-2975D7B86226}"/>
          </ac:cxnSpMkLst>
        </pc:cxnChg>
      </pc:sldChg>
      <pc:sldChg chg="addSp delSp modSp add mod">
        <pc:chgData name="신 도현" userId="2ed1ef2876d933b1" providerId="LiveId" clId="{D00E0947-5D12-44EB-BA98-0D407287DCA8}" dt="2021-08-02T12:12:01.104" v="5667" actId="14100"/>
        <pc:sldMkLst>
          <pc:docMk/>
          <pc:sldMk cId="3312508656" sldId="277"/>
        </pc:sldMkLst>
        <pc:spChg chg="mod">
          <ac:chgData name="신 도현" userId="2ed1ef2876d933b1" providerId="LiveId" clId="{D00E0947-5D12-44EB-BA98-0D407287DCA8}" dt="2021-08-02T11:52:57.803" v="5658" actId="14100"/>
          <ac:spMkLst>
            <pc:docMk/>
            <pc:sldMk cId="3312508656" sldId="277"/>
            <ac:spMk id="5" creationId="{25A5DB54-9069-4AD1-A72E-4BDB68826E31}"/>
          </ac:spMkLst>
        </pc:spChg>
        <pc:spChg chg="del">
          <ac:chgData name="신 도현" userId="2ed1ef2876d933b1" providerId="LiveId" clId="{D00E0947-5D12-44EB-BA98-0D407287DCA8}" dt="2021-08-02T11:52:59.870" v="5659" actId="478"/>
          <ac:spMkLst>
            <pc:docMk/>
            <pc:sldMk cId="3312508656" sldId="277"/>
            <ac:spMk id="11" creationId="{2D4AF8C7-7E39-4195-A421-F9BB3886102A}"/>
          </ac:spMkLst>
        </pc:spChg>
        <pc:spChg chg="add mod">
          <ac:chgData name="신 도현" userId="2ed1ef2876d933b1" providerId="LiveId" clId="{D00E0947-5D12-44EB-BA98-0D407287DCA8}" dt="2021-08-02T12:12:01.104" v="5667" actId="14100"/>
          <ac:spMkLst>
            <pc:docMk/>
            <pc:sldMk cId="3312508656" sldId="277"/>
            <ac:spMk id="14" creationId="{5FAA8B58-B402-4510-B3DB-A89C2D988BAC}"/>
          </ac:spMkLst>
        </pc:spChg>
        <pc:spChg chg="del">
          <ac:chgData name="신 도현" userId="2ed1ef2876d933b1" providerId="LiveId" clId="{D00E0947-5D12-44EB-BA98-0D407287DCA8}" dt="2021-08-02T11:52:59.870" v="5659" actId="478"/>
          <ac:spMkLst>
            <pc:docMk/>
            <pc:sldMk cId="3312508656" sldId="277"/>
            <ac:spMk id="19" creationId="{0733B048-6191-4AA8-90AB-693660F52731}"/>
          </ac:spMkLst>
        </pc:spChg>
        <pc:picChg chg="add mod">
          <ac:chgData name="신 도현" userId="2ed1ef2876d933b1" providerId="LiveId" clId="{D00E0947-5D12-44EB-BA98-0D407287DCA8}" dt="2021-08-02T12:11:53.413" v="5664" actId="962"/>
          <ac:picMkLst>
            <pc:docMk/>
            <pc:sldMk cId="3312508656" sldId="277"/>
            <ac:picMk id="4" creationId="{5C6CBF4C-9101-458A-A137-2D601A8F355D}"/>
          </ac:picMkLst>
        </pc:picChg>
        <pc:picChg chg="del">
          <ac:chgData name="신 도현" userId="2ed1ef2876d933b1" providerId="LiveId" clId="{D00E0947-5D12-44EB-BA98-0D407287DCA8}" dt="2021-08-02T11:52:59.870" v="5659" actId="478"/>
          <ac:picMkLst>
            <pc:docMk/>
            <pc:sldMk cId="3312508656" sldId="277"/>
            <ac:picMk id="7" creationId="{99E626FF-B21B-48F0-993B-C1A005AA43BC}"/>
          </ac:picMkLst>
        </pc:picChg>
        <pc:picChg chg="add del mod">
          <ac:chgData name="신 도현" userId="2ed1ef2876d933b1" providerId="LiveId" clId="{D00E0947-5D12-44EB-BA98-0D407287DCA8}" dt="2021-08-02T12:11:52.634" v="5661" actId="478"/>
          <ac:picMkLst>
            <pc:docMk/>
            <pc:sldMk cId="3312508656" sldId="277"/>
            <ac:picMk id="12" creationId="{8B50C07B-6E7A-43AA-85CE-975696946DA9}"/>
          </ac:picMkLst>
        </pc:picChg>
        <pc:picChg chg="del">
          <ac:chgData name="신 도현" userId="2ed1ef2876d933b1" providerId="LiveId" clId="{D00E0947-5D12-44EB-BA98-0D407287DCA8}" dt="2021-08-02T11:52:59.870" v="5659" actId="478"/>
          <ac:picMkLst>
            <pc:docMk/>
            <pc:sldMk cId="3312508656" sldId="277"/>
            <ac:picMk id="13" creationId="{051FD0E9-AD23-4176-961E-D7D06B16DD66}"/>
          </ac:picMkLst>
        </pc:picChg>
        <pc:cxnChg chg="mod">
          <ac:chgData name="신 도현" userId="2ed1ef2876d933b1" providerId="LiveId" clId="{D00E0947-5D12-44EB-BA98-0D407287DCA8}" dt="2021-08-02T11:52:57.803" v="5658" actId="14100"/>
          <ac:cxnSpMkLst>
            <pc:docMk/>
            <pc:sldMk cId="3312508656" sldId="277"/>
            <ac:cxnSpMk id="6" creationId="{C1E53E15-27DD-433A-B6C9-36AF223C1C04}"/>
          </ac:cxnSpMkLst>
        </pc:cxnChg>
        <pc:cxnChg chg="del mod">
          <ac:chgData name="신 도현" userId="2ed1ef2876d933b1" providerId="LiveId" clId="{D00E0947-5D12-44EB-BA98-0D407287DCA8}" dt="2021-08-02T11:52:59.870" v="5659" actId="478"/>
          <ac:cxnSpMkLst>
            <pc:docMk/>
            <pc:sldMk cId="3312508656" sldId="277"/>
            <ac:cxnSpMk id="16" creationId="{94B8F278-CF03-4285-B05A-2975D7B86226}"/>
          </ac:cxnSpMkLst>
        </pc:cxnChg>
      </pc:sldChg>
      <pc:sldChg chg="addSp delSp modSp add mod">
        <pc:chgData name="신 도현" userId="2ed1ef2876d933b1" providerId="LiveId" clId="{D00E0947-5D12-44EB-BA98-0D407287DCA8}" dt="2021-08-02T12:18:19.721" v="5931" actId="1036"/>
        <pc:sldMkLst>
          <pc:docMk/>
          <pc:sldMk cId="2201965802" sldId="278"/>
        </pc:sldMkLst>
        <pc:spChg chg="mod">
          <ac:chgData name="신 도현" userId="2ed1ef2876d933b1" providerId="LiveId" clId="{D00E0947-5D12-44EB-BA98-0D407287DCA8}" dt="2021-08-02T12:14:21.477" v="5690"/>
          <ac:spMkLst>
            <pc:docMk/>
            <pc:sldMk cId="2201965802" sldId="278"/>
            <ac:spMk id="5" creationId="{25A5DB54-9069-4AD1-A72E-4BDB68826E31}"/>
          </ac:spMkLst>
        </pc:spChg>
        <pc:spChg chg="add mod">
          <ac:chgData name="신 도현" userId="2ed1ef2876d933b1" providerId="LiveId" clId="{D00E0947-5D12-44EB-BA98-0D407287DCA8}" dt="2021-08-02T12:18:19.721" v="5931" actId="1036"/>
          <ac:spMkLst>
            <pc:docMk/>
            <pc:sldMk cId="2201965802" sldId="278"/>
            <ac:spMk id="8" creationId="{8702AD65-7D38-4068-9908-410C6C0A1237}"/>
          </ac:spMkLst>
        </pc:spChg>
        <pc:spChg chg="add mod">
          <ac:chgData name="신 도현" userId="2ed1ef2876d933b1" providerId="LiveId" clId="{D00E0947-5D12-44EB-BA98-0D407287DCA8}" dt="2021-08-02T12:14:40.684" v="5697" actId="1076"/>
          <ac:spMkLst>
            <pc:docMk/>
            <pc:sldMk cId="2201965802" sldId="278"/>
            <ac:spMk id="11" creationId="{7C80E697-ADAE-49DA-80D1-AEE227AF956D}"/>
          </ac:spMkLst>
        </pc:spChg>
        <pc:spChg chg="del">
          <ac:chgData name="신 도현" userId="2ed1ef2876d933b1" providerId="LiveId" clId="{D00E0947-5D12-44EB-BA98-0D407287DCA8}" dt="2021-08-02T12:14:08.925" v="5670" actId="478"/>
          <ac:spMkLst>
            <pc:docMk/>
            <pc:sldMk cId="2201965802" sldId="278"/>
            <ac:spMk id="14" creationId="{5FAA8B58-B402-4510-B3DB-A89C2D988BAC}"/>
          </ac:spMkLst>
        </pc:spChg>
        <pc:picChg chg="add mod">
          <ac:chgData name="신 도현" userId="2ed1ef2876d933b1" providerId="LiveId" clId="{D00E0947-5D12-44EB-BA98-0D407287DCA8}" dt="2021-08-02T12:14:31.581" v="5695" actId="1076"/>
          <ac:picMkLst>
            <pc:docMk/>
            <pc:sldMk cId="2201965802" sldId="278"/>
            <ac:picMk id="3" creationId="{59766B2C-A0D5-4FE6-8CB6-A148A8212859}"/>
          </ac:picMkLst>
        </pc:picChg>
        <pc:picChg chg="del">
          <ac:chgData name="신 도현" userId="2ed1ef2876d933b1" providerId="LiveId" clId="{D00E0947-5D12-44EB-BA98-0D407287DCA8}" dt="2021-08-02T12:14:07.993" v="5669" actId="478"/>
          <ac:picMkLst>
            <pc:docMk/>
            <pc:sldMk cId="2201965802" sldId="278"/>
            <ac:picMk id="4" creationId="{5C6CBF4C-9101-458A-A137-2D601A8F355D}"/>
          </ac:picMkLst>
        </pc:picChg>
        <pc:cxnChg chg="mod">
          <ac:chgData name="신 도현" userId="2ed1ef2876d933b1" providerId="LiveId" clId="{D00E0947-5D12-44EB-BA98-0D407287DCA8}" dt="2021-08-02T12:14:29.331" v="5694" actId="14100"/>
          <ac:cxnSpMkLst>
            <pc:docMk/>
            <pc:sldMk cId="2201965802" sldId="278"/>
            <ac:cxnSpMk id="6" creationId="{C1E53E15-27DD-433A-B6C9-36AF223C1C04}"/>
          </ac:cxnSpMkLst>
        </pc:cxnChg>
      </pc:sldChg>
      <pc:sldChg chg="addSp delSp modSp add del mod">
        <pc:chgData name="신 도현" userId="2ed1ef2876d933b1" providerId="LiveId" clId="{D00E0947-5D12-44EB-BA98-0D407287DCA8}" dt="2021-08-02T12:16:54.884" v="5743" actId="478"/>
        <pc:sldMkLst>
          <pc:docMk/>
          <pc:sldMk cId="102387100" sldId="279"/>
        </pc:sldMkLst>
        <pc:spChg chg="mod">
          <ac:chgData name="신 도현" userId="2ed1ef2876d933b1" providerId="LiveId" clId="{D00E0947-5D12-44EB-BA98-0D407287DCA8}" dt="2021-08-02T12:14:54.872" v="5709" actId="20577"/>
          <ac:spMkLst>
            <pc:docMk/>
            <pc:sldMk cId="102387100" sldId="279"/>
            <ac:spMk id="5" creationId="{25A5DB54-9069-4AD1-A72E-4BDB68826E31}"/>
          </ac:spMkLst>
        </pc:spChg>
        <pc:spChg chg="del mod">
          <ac:chgData name="신 도현" userId="2ed1ef2876d933b1" providerId="LiveId" clId="{D00E0947-5D12-44EB-BA98-0D407287DCA8}" dt="2021-08-02T12:16:54.884" v="5743" actId="478"/>
          <ac:spMkLst>
            <pc:docMk/>
            <pc:sldMk cId="102387100" sldId="279"/>
            <ac:spMk id="11" creationId="{7C80E697-ADAE-49DA-80D1-AEE227AF956D}"/>
          </ac:spMkLst>
        </pc:spChg>
        <pc:spChg chg="add mod">
          <ac:chgData name="신 도현" userId="2ed1ef2876d933b1" providerId="LiveId" clId="{D00E0947-5D12-44EB-BA98-0D407287DCA8}" dt="2021-08-02T12:16:45.735" v="5738" actId="1076"/>
          <ac:spMkLst>
            <pc:docMk/>
            <pc:sldMk cId="102387100" sldId="279"/>
            <ac:spMk id="12" creationId="{B9F1486B-1415-4CD9-986D-C3E6E1D32E7C}"/>
          </ac:spMkLst>
        </pc:spChg>
        <pc:spChg chg="add mod">
          <ac:chgData name="신 도현" userId="2ed1ef2876d933b1" providerId="LiveId" clId="{D00E0947-5D12-44EB-BA98-0D407287DCA8}" dt="2021-08-02T12:16:53.632" v="5742" actId="14100"/>
          <ac:spMkLst>
            <pc:docMk/>
            <pc:sldMk cId="102387100" sldId="279"/>
            <ac:spMk id="14" creationId="{DB33D1F6-FB85-43F2-B452-9CD58E44F23F}"/>
          </ac:spMkLst>
        </pc:spChg>
        <pc:picChg chg="del">
          <ac:chgData name="신 도현" userId="2ed1ef2876d933b1" providerId="LiveId" clId="{D00E0947-5D12-44EB-BA98-0D407287DCA8}" dt="2021-08-02T12:15:03.353" v="5710" actId="478"/>
          <ac:picMkLst>
            <pc:docMk/>
            <pc:sldMk cId="102387100" sldId="279"/>
            <ac:picMk id="3" creationId="{59766B2C-A0D5-4FE6-8CB6-A148A8212859}"/>
          </ac:picMkLst>
        </pc:picChg>
        <pc:picChg chg="add del mod">
          <ac:chgData name="신 도현" userId="2ed1ef2876d933b1" providerId="LiveId" clId="{D00E0947-5D12-44EB-BA98-0D407287DCA8}" dt="2021-08-02T12:16:24.528" v="5721" actId="478"/>
          <ac:picMkLst>
            <pc:docMk/>
            <pc:sldMk cId="102387100" sldId="279"/>
            <ac:picMk id="4" creationId="{E5466920-6C45-40D8-AE28-BE75632A5E17}"/>
          </ac:picMkLst>
        </pc:picChg>
        <pc:picChg chg="add mod">
          <ac:chgData name="신 도현" userId="2ed1ef2876d933b1" providerId="LiveId" clId="{D00E0947-5D12-44EB-BA98-0D407287DCA8}" dt="2021-08-02T12:16:42.263" v="5735" actId="1076"/>
          <ac:picMkLst>
            <pc:docMk/>
            <pc:sldMk cId="102387100" sldId="279"/>
            <ac:picMk id="8" creationId="{912A2127-69FF-444F-A45E-9FB2392F40A4}"/>
          </ac:picMkLst>
        </pc:picChg>
        <pc:picChg chg="add mod">
          <ac:chgData name="신 도현" userId="2ed1ef2876d933b1" providerId="LiveId" clId="{D00E0947-5D12-44EB-BA98-0D407287DCA8}" dt="2021-08-02T12:16:43.447" v="5737" actId="571"/>
          <ac:picMkLst>
            <pc:docMk/>
            <pc:sldMk cId="102387100" sldId="279"/>
            <ac:picMk id="13" creationId="{576B3456-A871-4A66-BE4C-E32B959791A6}"/>
          </ac:picMkLst>
        </pc:picChg>
      </pc:sldChg>
      <pc:sldChg chg="add del">
        <pc:chgData name="신 도현" userId="2ed1ef2876d933b1" providerId="LiveId" clId="{D00E0947-5D12-44EB-BA98-0D407287DCA8}" dt="2021-08-02T12:20:24.775" v="5933" actId="47"/>
        <pc:sldMkLst>
          <pc:docMk/>
          <pc:sldMk cId="195980888" sldId="280"/>
        </pc:sldMkLst>
      </pc:sldChg>
      <pc:sldChg chg="addSp delSp modSp add mod">
        <pc:chgData name="신 도현" userId="2ed1ef2876d933b1" providerId="LiveId" clId="{D00E0947-5D12-44EB-BA98-0D407287DCA8}" dt="2021-08-02T12:22:00.459" v="5977" actId="14100"/>
        <pc:sldMkLst>
          <pc:docMk/>
          <pc:sldMk cId="2476581861" sldId="280"/>
        </pc:sldMkLst>
        <pc:spChg chg="mod">
          <ac:chgData name="신 도현" userId="2ed1ef2876d933b1" providerId="LiveId" clId="{D00E0947-5D12-44EB-BA98-0D407287DCA8}" dt="2021-08-02T12:20:45.862" v="5964" actId="14100"/>
          <ac:spMkLst>
            <pc:docMk/>
            <pc:sldMk cId="2476581861" sldId="280"/>
            <ac:spMk id="5" creationId="{25A5DB54-9069-4AD1-A72E-4BDB68826E31}"/>
          </ac:spMkLst>
        </pc:spChg>
        <pc:spChg chg="add mod">
          <ac:chgData name="신 도현" userId="2ed1ef2876d933b1" providerId="LiveId" clId="{D00E0947-5D12-44EB-BA98-0D407287DCA8}" dt="2021-08-02T12:21:55.610" v="5974" actId="1076"/>
          <ac:spMkLst>
            <pc:docMk/>
            <pc:sldMk cId="2476581861" sldId="280"/>
            <ac:spMk id="11" creationId="{DA0A33E6-C777-4A6C-A50F-0B654AFBD964}"/>
          </ac:spMkLst>
        </pc:spChg>
        <pc:spChg chg="add mod">
          <ac:chgData name="신 도현" userId="2ed1ef2876d933b1" providerId="LiveId" clId="{D00E0947-5D12-44EB-BA98-0D407287DCA8}" dt="2021-08-02T12:22:00.459" v="5977" actId="14100"/>
          <ac:spMkLst>
            <pc:docMk/>
            <pc:sldMk cId="2476581861" sldId="280"/>
            <ac:spMk id="12" creationId="{D133B748-7E1E-4474-A335-A044F1E7E541}"/>
          </ac:spMkLst>
        </pc:spChg>
        <pc:spChg chg="del">
          <ac:chgData name="신 도현" userId="2ed1ef2876d933b1" providerId="LiveId" clId="{D00E0947-5D12-44EB-BA98-0D407287DCA8}" dt="2021-08-02T12:21:44.635" v="5971" actId="478"/>
          <ac:spMkLst>
            <pc:docMk/>
            <pc:sldMk cId="2476581861" sldId="280"/>
            <ac:spMk id="14" creationId="{5FAA8B58-B402-4510-B3DB-A89C2D988BAC}"/>
          </ac:spMkLst>
        </pc:spChg>
        <pc:picChg chg="del">
          <ac:chgData name="신 도현" userId="2ed1ef2876d933b1" providerId="LiveId" clId="{D00E0947-5D12-44EB-BA98-0D407287DCA8}" dt="2021-08-02T12:21:01.879" v="5965" actId="478"/>
          <ac:picMkLst>
            <pc:docMk/>
            <pc:sldMk cId="2476581861" sldId="280"/>
            <ac:picMk id="4" creationId="{5C6CBF4C-9101-458A-A137-2D601A8F355D}"/>
          </ac:picMkLst>
        </pc:picChg>
        <pc:picChg chg="add mod">
          <ac:chgData name="신 도현" userId="2ed1ef2876d933b1" providerId="LiveId" clId="{D00E0947-5D12-44EB-BA98-0D407287DCA8}" dt="2021-08-02T12:21:46.745" v="5972" actId="1076"/>
          <ac:picMkLst>
            <pc:docMk/>
            <pc:sldMk cId="2476581861" sldId="280"/>
            <ac:picMk id="7" creationId="{840ED371-37B3-49C6-BD1D-D6BAC1D71F49}"/>
          </ac:picMkLst>
        </pc:picChg>
        <pc:cxnChg chg="mod">
          <ac:chgData name="신 도현" userId="2ed1ef2876d933b1" providerId="LiveId" clId="{D00E0947-5D12-44EB-BA98-0D407287DCA8}" dt="2021-08-02T12:20:45.862" v="5964" actId="14100"/>
          <ac:cxnSpMkLst>
            <pc:docMk/>
            <pc:sldMk cId="2476581861" sldId="280"/>
            <ac:cxnSpMk id="6" creationId="{C1E53E15-27DD-433A-B6C9-36AF223C1C04}"/>
          </ac:cxnSpMkLst>
        </pc:cxnChg>
      </pc:sldChg>
      <pc:sldChg chg="addSp delSp modSp add mod">
        <pc:chgData name="신 도현" userId="2ed1ef2876d933b1" providerId="LiveId" clId="{D00E0947-5D12-44EB-BA98-0D407287DCA8}" dt="2021-08-06T16:36:14.729" v="9005" actId="14100"/>
        <pc:sldMkLst>
          <pc:docMk/>
          <pc:sldMk cId="1444604388" sldId="281"/>
        </pc:sldMkLst>
        <pc:spChg chg="del">
          <ac:chgData name="신 도현" userId="2ed1ef2876d933b1" providerId="LiveId" clId="{D00E0947-5D12-44EB-BA98-0D407287DCA8}" dt="2021-08-06T15:41:48.157" v="6233" actId="478"/>
          <ac:spMkLst>
            <pc:docMk/>
            <pc:sldMk cId="1444604388" sldId="281"/>
            <ac:spMk id="4" creationId="{318D97E9-CF2A-43A6-9C64-55C3D892A71D}"/>
          </ac:spMkLst>
        </pc:spChg>
        <pc:spChg chg="mod">
          <ac:chgData name="신 도현" userId="2ed1ef2876d933b1" providerId="LiveId" clId="{D00E0947-5D12-44EB-BA98-0D407287DCA8}" dt="2021-08-06T16:36:14.729" v="9005" actId="14100"/>
          <ac:spMkLst>
            <pc:docMk/>
            <pc:sldMk cId="1444604388" sldId="281"/>
            <ac:spMk id="5" creationId="{25A5DB54-9069-4AD1-A72E-4BDB68826E31}"/>
          </ac:spMkLst>
        </pc:spChg>
        <pc:spChg chg="add del mod">
          <ac:chgData name="신 도현" userId="2ed1ef2876d933b1" providerId="LiveId" clId="{D00E0947-5D12-44EB-BA98-0D407287DCA8}" dt="2021-08-06T15:46:19.690" v="6302"/>
          <ac:spMkLst>
            <pc:docMk/>
            <pc:sldMk cId="1444604388" sldId="281"/>
            <ac:spMk id="13" creationId="{9738CDDC-CD30-4BF9-9A52-524E568430BC}"/>
          </ac:spMkLst>
        </pc:spChg>
        <pc:spChg chg="add del mod">
          <ac:chgData name="신 도현" userId="2ed1ef2876d933b1" providerId="LiveId" clId="{D00E0947-5D12-44EB-BA98-0D407287DCA8}" dt="2021-08-06T16:34:41.798" v="8975" actId="478"/>
          <ac:spMkLst>
            <pc:docMk/>
            <pc:sldMk cId="1444604388" sldId="281"/>
            <ac:spMk id="15" creationId="{6C48F7E3-62BA-4896-8A6B-997349C1F108}"/>
          </ac:spMkLst>
        </pc:spChg>
        <pc:spChg chg="add mod">
          <ac:chgData name="신 도현" userId="2ed1ef2876d933b1" providerId="LiveId" clId="{D00E0947-5D12-44EB-BA98-0D407287DCA8}" dt="2021-08-06T16:34:59.619" v="8991" actId="1035"/>
          <ac:spMkLst>
            <pc:docMk/>
            <pc:sldMk cId="1444604388" sldId="281"/>
            <ac:spMk id="18" creationId="{FE651638-D3BA-4752-A088-1BEE95EAE624}"/>
          </ac:spMkLst>
        </pc:spChg>
        <pc:spChg chg="add mod">
          <ac:chgData name="신 도현" userId="2ed1ef2876d933b1" providerId="LiveId" clId="{D00E0947-5D12-44EB-BA98-0D407287DCA8}" dt="2021-08-06T16:34:59.619" v="8991" actId="1035"/>
          <ac:spMkLst>
            <pc:docMk/>
            <pc:sldMk cId="1444604388" sldId="281"/>
            <ac:spMk id="19" creationId="{0B964717-E9BD-4845-B3A8-48587BD29BDA}"/>
          </ac:spMkLst>
        </pc:spChg>
        <pc:graphicFrameChg chg="add mod modGraphic">
          <ac:chgData name="신 도현" userId="2ed1ef2876d933b1" providerId="LiveId" clId="{D00E0947-5D12-44EB-BA98-0D407287DCA8}" dt="2021-08-06T16:34:50.423" v="8977" actId="1076"/>
          <ac:graphicFrameMkLst>
            <pc:docMk/>
            <pc:sldMk cId="1444604388" sldId="281"/>
            <ac:graphicFrameMk id="14" creationId="{6345B643-B4AE-4C63-B208-F21BB301873B}"/>
          </ac:graphicFrameMkLst>
        </pc:graphicFrameChg>
        <pc:graphicFrameChg chg="add del mod">
          <ac:chgData name="신 도현" userId="2ed1ef2876d933b1" providerId="LiveId" clId="{D00E0947-5D12-44EB-BA98-0D407287DCA8}" dt="2021-08-06T16:09:31.425" v="7690" actId="478"/>
          <ac:graphicFrameMkLst>
            <pc:docMk/>
            <pc:sldMk cId="1444604388" sldId="281"/>
            <ac:graphicFrameMk id="17" creationId="{1A6352B2-31A8-4855-8A2E-645205BB16EC}"/>
          </ac:graphicFrameMkLst>
        </pc:graphicFrameChg>
        <pc:picChg chg="del">
          <ac:chgData name="신 도현" userId="2ed1ef2876d933b1" providerId="LiveId" clId="{D00E0947-5D12-44EB-BA98-0D407287DCA8}" dt="2021-08-06T15:41:48.638" v="6234" actId="478"/>
          <ac:picMkLst>
            <pc:docMk/>
            <pc:sldMk cId="1444604388" sldId="281"/>
            <ac:picMk id="7" creationId="{977A84CF-DEF3-4599-85FA-2C50E3F917B9}"/>
          </ac:picMkLst>
        </pc:picChg>
        <pc:picChg chg="add del mod">
          <ac:chgData name="신 도현" userId="2ed1ef2876d933b1" providerId="LiveId" clId="{D00E0947-5D12-44EB-BA98-0D407287DCA8}" dt="2021-08-06T16:09:32.050" v="7691" actId="478"/>
          <ac:picMkLst>
            <pc:docMk/>
            <pc:sldMk cId="1444604388" sldId="281"/>
            <ac:picMk id="16" creationId="{2F376F65-694B-4352-9709-DC2D100FC1CC}"/>
          </ac:picMkLst>
        </pc:picChg>
        <pc:cxnChg chg="mod">
          <ac:chgData name="신 도현" userId="2ed1ef2876d933b1" providerId="LiveId" clId="{D00E0947-5D12-44EB-BA98-0D407287DCA8}" dt="2021-08-06T16:36:14.729" v="9005" actId="14100"/>
          <ac:cxnSpMkLst>
            <pc:docMk/>
            <pc:sldMk cId="1444604388" sldId="281"/>
            <ac:cxnSpMk id="6" creationId="{C1E53E15-27DD-433A-B6C9-36AF223C1C04}"/>
          </ac:cxnSpMkLst>
        </pc:cxnChg>
      </pc:sldChg>
    </pc:docChg>
  </pc:docChgLst>
  <pc:docChgLst>
    <pc:chgData name="신 도현" userId="2ed1ef2876d933b1" providerId="Windows Live" clId="Web-{157DCCB4-6562-4313-B554-21FF7D1BC17C}"/>
    <pc:docChg chg="addSld delSld modSld addMainMaster">
      <pc:chgData name="신 도현" userId="2ed1ef2876d933b1" providerId="Windows Live" clId="Web-{157DCCB4-6562-4313-B554-21FF7D1BC17C}" dt="2021-07-31T08:48:54.911" v="26"/>
      <pc:docMkLst>
        <pc:docMk/>
      </pc:docMkLst>
      <pc:sldChg chg="del">
        <pc:chgData name="신 도현" userId="2ed1ef2876d933b1" providerId="Windows Live" clId="Web-{157DCCB4-6562-4313-B554-21FF7D1BC17C}" dt="2021-07-31T08:47:37.269" v="1"/>
        <pc:sldMkLst>
          <pc:docMk/>
          <pc:sldMk cId="3569210928" sldId="256"/>
        </pc:sldMkLst>
      </pc:sldChg>
      <pc:sldChg chg="modSp add">
        <pc:chgData name="신 도현" userId="2ed1ef2876d933b1" providerId="Windows Live" clId="Web-{157DCCB4-6562-4313-B554-21FF7D1BC17C}" dt="2021-07-31T08:47:45.426" v="8" actId="20577"/>
        <pc:sldMkLst>
          <pc:docMk/>
          <pc:sldMk cId="1527285205" sldId="257"/>
        </pc:sldMkLst>
        <pc:spChg chg="mod">
          <ac:chgData name="신 도현" userId="2ed1ef2876d933b1" providerId="Windows Live" clId="Web-{157DCCB4-6562-4313-B554-21FF7D1BC17C}" dt="2021-07-31T08:47:45.426" v="8" actId="20577"/>
          <ac:spMkLst>
            <pc:docMk/>
            <pc:sldMk cId="1527285205" sldId="257"/>
            <ac:spMk id="2" creationId="{A19AEEFD-FB99-4036-9370-E465237F022F}"/>
          </ac:spMkLst>
        </pc:spChg>
      </pc:sldChg>
      <pc:sldChg chg="addSp delSp modSp add">
        <pc:chgData name="신 도현" userId="2ed1ef2876d933b1" providerId="Windows Live" clId="Web-{157DCCB4-6562-4313-B554-21FF7D1BC17C}" dt="2021-07-31T08:48:54.911" v="26"/>
        <pc:sldMkLst>
          <pc:docMk/>
          <pc:sldMk cId="512412787" sldId="258"/>
        </pc:sldMkLst>
        <pc:spChg chg="mod">
          <ac:chgData name="신 도현" userId="2ed1ef2876d933b1" providerId="Windows Live" clId="Web-{157DCCB4-6562-4313-B554-21FF7D1BC17C}" dt="2021-07-31T08:48:04.020" v="23" actId="14100"/>
          <ac:spMkLst>
            <pc:docMk/>
            <pc:sldMk cId="512412787" sldId="258"/>
            <ac:spMk id="5" creationId="{25A5DB54-9069-4AD1-A72E-4BDB68826E31}"/>
          </ac:spMkLst>
        </pc:spChg>
        <pc:spChg chg="add">
          <ac:chgData name="신 도현" userId="2ed1ef2876d933b1" providerId="Windows Live" clId="Web-{157DCCB4-6562-4313-B554-21FF7D1BC17C}" dt="2021-07-31T08:48:54.911" v="26"/>
          <ac:spMkLst>
            <pc:docMk/>
            <pc:sldMk cId="512412787" sldId="258"/>
            <ac:spMk id="7" creationId="{F98BD0E9-E576-4290-BB89-E6870D4A2CE5}"/>
          </ac:spMkLst>
        </pc:spChg>
        <pc:picChg chg="del">
          <ac:chgData name="신 도현" userId="2ed1ef2876d933b1" providerId="Windows Live" clId="Web-{157DCCB4-6562-4313-B554-21FF7D1BC17C}" dt="2021-07-31T08:48:09.348" v="24"/>
          <ac:picMkLst>
            <pc:docMk/>
            <pc:sldMk cId="512412787" sldId="258"/>
            <ac:picMk id="4" creationId="{D707212E-4CB6-4F62-91EE-41A2A330BF07}"/>
          </ac:picMkLst>
        </pc:picChg>
        <pc:picChg chg="del">
          <ac:chgData name="신 도현" userId="2ed1ef2876d933b1" providerId="Windows Live" clId="Web-{157DCCB4-6562-4313-B554-21FF7D1BC17C}" dt="2021-07-31T08:48:09.754" v="25"/>
          <ac:picMkLst>
            <pc:docMk/>
            <pc:sldMk cId="512412787" sldId="258"/>
            <ac:picMk id="8" creationId="{D3972373-926C-4E6A-8C3E-DD7B97724B7C}"/>
          </ac:picMkLst>
        </pc:picChg>
        <pc:cxnChg chg="mod">
          <ac:chgData name="신 도현" userId="2ed1ef2876d933b1" providerId="Windows Live" clId="Web-{157DCCB4-6562-4313-B554-21FF7D1BC17C}" dt="2021-07-31T08:48:04.020" v="23" actId="14100"/>
          <ac:cxnSpMkLst>
            <pc:docMk/>
            <pc:sldMk cId="512412787" sldId="258"/>
            <ac:cxnSpMk id="6" creationId="{C1E53E15-27DD-433A-B6C9-36AF223C1C04}"/>
          </ac:cxnSpMkLst>
        </pc:cxnChg>
      </pc:sldChg>
      <pc:sldMasterChg chg="add addSldLayout">
        <pc:chgData name="신 도현" userId="2ed1ef2876d933b1" providerId="Windows Live" clId="Web-{157DCCB4-6562-4313-B554-21FF7D1BC17C}" dt="2021-07-31T08:47:34.863" v="0"/>
        <pc:sldMasterMkLst>
          <pc:docMk/>
          <pc:sldMasterMk cId="1397759613" sldId="2147483753"/>
        </pc:sldMasterMkLst>
        <pc:sldLayoutChg chg="add">
          <pc:chgData name="신 도현" userId="2ed1ef2876d933b1" providerId="Windows Live" clId="Web-{157DCCB4-6562-4313-B554-21FF7D1BC17C}" dt="2021-07-31T08:47:34.863" v="0"/>
          <pc:sldLayoutMkLst>
            <pc:docMk/>
            <pc:sldMasterMk cId="1397759613" sldId="2147483753"/>
            <pc:sldLayoutMk cId="2899767792" sldId="2147483754"/>
          </pc:sldLayoutMkLst>
        </pc:sldLayoutChg>
        <pc:sldLayoutChg chg="add">
          <pc:chgData name="신 도현" userId="2ed1ef2876d933b1" providerId="Windows Live" clId="Web-{157DCCB4-6562-4313-B554-21FF7D1BC17C}" dt="2021-07-31T08:47:34.863" v="0"/>
          <pc:sldLayoutMkLst>
            <pc:docMk/>
            <pc:sldMasterMk cId="1397759613" sldId="2147483753"/>
            <pc:sldLayoutMk cId="275824099" sldId="2147483755"/>
          </pc:sldLayoutMkLst>
        </pc:sldLayoutChg>
        <pc:sldLayoutChg chg="add">
          <pc:chgData name="신 도현" userId="2ed1ef2876d933b1" providerId="Windows Live" clId="Web-{157DCCB4-6562-4313-B554-21FF7D1BC17C}" dt="2021-07-31T08:47:34.863" v="0"/>
          <pc:sldLayoutMkLst>
            <pc:docMk/>
            <pc:sldMasterMk cId="1397759613" sldId="2147483753"/>
            <pc:sldLayoutMk cId="3510551770" sldId="2147483756"/>
          </pc:sldLayoutMkLst>
        </pc:sldLayoutChg>
        <pc:sldLayoutChg chg="add">
          <pc:chgData name="신 도현" userId="2ed1ef2876d933b1" providerId="Windows Live" clId="Web-{157DCCB4-6562-4313-B554-21FF7D1BC17C}" dt="2021-07-31T08:47:34.863" v="0"/>
          <pc:sldLayoutMkLst>
            <pc:docMk/>
            <pc:sldMasterMk cId="1397759613" sldId="2147483753"/>
            <pc:sldLayoutMk cId="2099264910" sldId="2147483757"/>
          </pc:sldLayoutMkLst>
        </pc:sldLayoutChg>
        <pc:sldLayoutChg chg="add">
          <pc:chgData name="신 도현" userId="2ed1ef2876d933b1" providerId="Windows Live" clId="Web-{157DCCB4-6562-4313-B554-21FF7D1BC17C}" dt="2021-07-31T08:47:34.863" v="0"/>
          <pc:sldLayoutMkLst>
            <pc:docMk/>
            <pc:sldMasterMk cId="1397759613" sldId="2147483753"/>
            <pc:sldLayoutMk cId="3688353920" sldId="2147483758"/>
          </pc:sldLayoutMkLst>
        </pc:sldLayoutChg>
        <pc:sldLayoutChg chg="add">
          <pc:chgData name="신 도현" userId="2ed1ef2876d933b1" providerId="Windows Live" clId="Web-{157DCCB4-6562-4313-B554-21FF7D1BC17C}" dt="2021-07-31T08:47:34.863" v="0"/>
          <pc:sldLayoutMkLst>
            <pc:docMk/>
            <pc:sldMasterMk cId="1397759613" sldId="2147483753"/>
            <pc:sldLayoutMk cId="3639438712" sldId="2147483759"/>
          </pc:sldLayoutMkLst>
        </pc:sldLayoutChg>
        <pc:sldLayoutChg chg="add">
          <pc:chgData name="신 도현" userId="2ed1ef2876d933b1" providerId="Windows Live" clId="Web-{157DCCB4-6562-4313-B554-21FF7D1BC17C}" dt="2021-07-31T08:47:34.863" v="0"/>
          <pc:sldLayoutMkLst>
            <pc:docMk/>
            <pc:sldMasterMk cId="1397759613" sldId="2147483753"/>
            <pc:sldLayoutMk cId="2117125488" sldId="2147483760"/>
          </pc:sldLayoutMkLst>
        </pc:sldLayoutChg>
        <pc:sldLayoutChg chg="add">
          <pc:chgData name="신 도현" userId="2ed1ef2876d933b1" providerId="Windows Live" clId="Web-{157DCCB4-6562-4313-B554-21FF7D1BC17C}" dt="2021-07-31T08:47:34.863" v="0"/>
          <pc:sldLayoutMkLst>
            <pc:docMk/>
            <pc:sldMasterMk cId="1397759613" sldId="2147483753"/>
            <pc:sldLayoutMk cId="1488402799" sldId="2147483761"/>
          </pc:sldLayoutMkLst>
        </pc:sldLayoutChg>
        <pc:sldLayoutChg chg="add">
          <pc:chgData name="신 도현" userId="2ed1ef2876d933b1" providerId="Windows Live" clId="Web-{157DCCB4-6562-4313-B554-21FF7D1BC17C}" dt="2021-07-31T08:47:34.863" v="0"/>
          <pc:sldLayoutMkLst>
            <pc:docMk/>
            <pc:sldMasterMk cId="1397759613" sldId="2147483753"/>
            <pc:sldLayoutMk cId="2507408241" sldId="2147483762"/>
          </pc:sldLayoutMkLst>
        </pc:sldLayoutChg>
        <pc:sldLayoutChg chg="add">
          <pc:chgData name="신 도현" userId="2ed1ef2876d933b1" providerId="Windows Live" clId="Web-{157DCCB4-6562-4313-B554-21FF7D1BC17C}" dt="2021-07-31T08:47:34.863" v="0"/>
          <pc:sldLayoutMkLst>
            <pc:docMk/>
            <pc:sldMasterMk cId="1397759613" sldId="2147483753"/>
            <pc:sldLayoutMk cId="476606490" sldId="2147483763"/>
          </pc:sldLayoutMkLst>
        </pc:sldLayoutChg>
        <pc:sldLayoutChg chg="add">
          <pc:chgData name="신 도현" userId="2ed1ef2876d933b1" providerId="Windows Live" clId="Web-{157DCCB4-6562-4313-B554-21FF7D1BC17C}" dt="2021-07-31T08:47:34.863" v="0"/>
          <pc:sldLayoutMkLst>
            <pc:docMk/>
            <pc:sldMasterMk cId="1397759613" sldId="2147483753"/>
            <pc:sldLayoutMk cId="2890845694" sldId="2147483764"/>
          </pc:sldLayoutMkLst>
        </pc:sldLayoutChg>
      </pc:sldMasterChg>
    </pc:docChg>
  </pc:docChgLst>
  <pc:docChgLst>
    <pc:chgData name="신 도현" userId="2ed1ef2876d933b1" providerId="Windows Live" clId="Web-{C5BF41ED-6ECD-4386-BB69-6C54514719DC}"/>
    <pc:docChg chg="addSld modSld">
      <pc:chgData name="신 도현" userId="2ed1ef2876d933b1" providerId="Windows Live" clId="Web-{C5BF41ED-6ECD-4386-BB69-6C54514719DC}" dt="2021-08-07T10:20:16.892" v="349" actId="20577"/>
      <pc:docMkLst>
        <pc:docMk/>
      </pc:docMkLst>
      <pc:sldChg chg="addSp delSp modSp add replId">
        <pc:chgData name="신 도현" userId="2ed1ef2876d933b1" providerId="Windows Live" clId="Web-{C5BF41ED-6ECD-4386-BB69-6C54514719DC}" dt="2021-08-07T10:20:16.892" v="349" actId="20577"/>
        <pc:sldMkLst>
          <pc:docMk/>
          <pc:sldMk cId="1670888843" sldId="281"/>
        </pc:sldMkLst>
        <pc:spChg chg="add mod">
          <ac:chgData name="신 도현" userId="2ed1ef2876d933b1" providerId="Windows Live" clId="Web-{C5BF41ED-6ECD-4386-BB69-6C54514719DC}" dt="2021-08-07T10:20:16.892" v="349" actId="20577"/>
          <ac:spMkLst>
            <pc:docMk/>
            <pc:sldMk cId="1670888843" sldId="281"/>
            <ac:spMk id="2" creationId="{BADB731C-9622-4F99-BF59-A1E5880E3F5B}"/>
          </ac:spMkLst>
        </pc:spChg>
        <pc:spChg chg="mod">
          <ac:chgData name="신 도현" userId="2ed1ef2876d933b1" providerId="Windows Live" clId="Web-{C5BF41ED-6ECD-4386-BB69-6C54514719DC}" dt="2021-08-07T10:14:33.040" v="33" actId="14100"/>
          <ac:spMkLst>
            <pc:docMk/>
            <pc:sldMk cId="1670888843" sldId="281"/>
            <ac:spMk id="5" creationId="{25A5DB54-9069-4AD1-A72E-4BDB68826E31}"/>
          </ac:spMkLst>
        </pc:spChg>
        <pc:spChg chg="del">
          <ac:chgData name="신 도현" userId="2ed1ef2876d933b1" providerId="Windows Live" clId="Web-{C5BF41ED-6ECD-4386-BB69-6C54514719DC}" dt="2021-08-07T10:06:24.607" v="23"/>
          <ac:spMkLst>
            <pc:docMk/>
            <pc:sldMk cId="1670888843" sldId="281"/>
            <ac:spMk id="11" creationId="{DA0A33E6-C777-4A6C-A50F-0B654AFBD964}"/>
          </ac:spMkLst>
        </pc:spChg>
        <pc:spChg chg="del">
          <ac:chgData name="신 도현" userId="2ed1ef2876d933b1" providerId="Windows Live" clId="Web-{C5BF41ED-6ECD-4386-BB69-6C54514719DC}" dt="2021-08-07T10:06:23.951" v="22"/>
          <ac:spMkLst>
            <pc:docMk/>
            <pc:sldMk cId="1670888843" sldId="281"/>
            <ac:spMk id="12" creationId="{D133B748-7E1E-4474-A335-A044F1E7E541}"/>
          </ac:spMkLst>
        </pc:spChg>
        <pc:picChg chg="del">
          <ac:chgData name="신 도현" userId="2ed1ef2876d933b1" providerId="Windows Live" clId="Web-{C5BF41ED-6ECD-4386-BB69-6C54514719DC}" dt="2021-08-07T10:06:23.123" v="21"/>
          <ac:picMkLst>
            <pc:docMk/>
            <pc:sldMk cId="1670888843" sldId="281"/>
            <ac:picMk id="7" creationId="{840ED371-37B3-49C6-BD1D-D6BAC1D71F49}"/>
          </ac:picMkLst>
        </pc:picChg>
        <pc:cxnChg chg="mod">
          <ac:chgData name="신 도현" userId="2ed1ef2876d933b1" providerId="Windows Live" clId="Web-{C5BF41ED-6ECD-4386-BB69-6C54514719DC}" dt="2021-08-07T10:14:33.040" v="33" actId="14100"/>
          <ac:cxnSpMkLst>
            <pc:docMk/>
            <pc:sldMk cId="1670888843" sldId="281"/>
            <ac:cxnSpMk id="6" creationId="{C1E53E15-27DD-433A-B6C9-36AF223C1C04}"/>
          </ac:cxnSpMkLst>
        </pc:cxnChg>
      </pc:sldChg>
    </pc:docChg>
  </pc:docChgLst>
  <pc:docChgLst>
    <pc:chgData name="신 도현" userId="2ed1ef2876d933b1" providerId="Windows Live" clId="Web-{66DDDBB0-3BE6-437B-BD36-0EBC0C9C35F0}"/>
    <pc:docChg chg="addSld modSld">
      <pc:chgData name="신 도현" userId="2ed1ef2876d933b1" providerId="Windows Live" clId="Web-{66DDDBB0-3BE6-437B-BD36-0EBC0C9C35F0}" dt="2021-08-17T06:38:45.523" v="11" actId="1076"/>
      <pc:docMkLst>
        <pc:docMk/>
      </pc:docMkLst>
      <pc:sldChg chg="addSp modSp add replId">
        <pc:chgData name="신 도현" userId="2ed1ef2876d933b1" providerId="Windows Live" clId="Web-{66DDDBB0-3BE6-437B-BD36-0EBC0C9C35F0}" dt="2021-08-17T06:38:45.523" v="11" actId="1076"/>
        <pc:sldMkLst>
          <pc:docMk/>
          <pc:sldMk cId="3214359830" sldId="282"/>
        </pc:sldMkLst>
        <pc:picChg chg="add mod">
          <ac:chgData name="신 도현" userId="2ed1ef2876d933b1" providerId="Windows Live" clId="Web-{66DDDBB0-3BE6-437B-BD36-0EBC0C9C35F0}" dt="2021-08-17T06:38:45.523" v="11" actId="1076"/>
          <ac:picMkLst>
            <pc:docMk/>
            <pc:sldMk cId="3214359830" sldId="282"/>
            <ac:picMk id="2" creationId="{6928A613-C1AB-41A2-B87C-072583BB73B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1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568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5/26/2022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76779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5/26/2022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2409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5/26/2022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55177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5/26/2022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264910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5/26/2022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353920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5/26/2022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438712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5/26/2022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125488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5/26/2022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402799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8293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dirty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5/26/2022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408241"/>
      </p:ext>
    </p:extLst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5/26/2022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606490"/>
      </p:ext>
    </p:extLst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5/26/2022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84569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3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6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7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8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0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9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6825D-2B69-4989-8861-A6901ABADB6C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</a:defRPr>
            </a:lvl1pPr>
          </a:lstStyle>
          <a:p>
            <a:fld id="{073ED0CC-082F-4160-86E5-0D6041F12778}" type="datetime1">
              <a:rPr lang="en-US" smtClean="0"/>
              <a:pPr/>
              <a:t>5/26/2022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759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맑은 고딕" panose="020B0503020000020004" pitchFamily="50" charset="-127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맑은 고딕" panose="020B0503020000020004" pitchFamily="50" charset="-127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.png"/><Relationship Id="rId5" Type="http://schemas.openxmlformats.org/officeDocument/2006/relationships/image" Target="../media/image4.svg"/><Relationship Id="rId10" Type="http://schemas.openxmlformats.org/officeDocument/2006/relationships/image" Target="../media/image8.svg"/><Relationship Id="rId4" Type="http://schemas.openxmlformats.org/officeDocument/2006/relationships/image" Target="../media/image2.png"/><Relationship Id="rId9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png"/><Relationship Id="rId11" Type="http://schemas.openxmlformats.org/officeDocument/2006/relationships/image" Target="../media/image12.png"/><Relationship Id="rId5" Type="http://schemas.openxmlformats.org/officeDocument/2006/relationships/image" Target="../media/image4.svg"/><Relationship Id="rId10" Type="http://schemas.openxmlformats.org/officeDocument/2006/relationships/image" Target="../media/image8.svg"/><Relationship Id="rId4" Type="http://schemas.openxmlformats.org/officeDocument/2006/relationships/image" Target="../media/image8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19AEEFD-FB99-4036-9370-E465237F02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4636" y="2726534"/>
            <a:ext cx="10422727" cy="1086199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맑은 고딕"/>
                <a:ea typeface="맑은 고딕"/>
              </a:rPr>
              <a:t>5</a:t>
            </a:r>
            <a:r>
              <a:rPr lang="en-US" altLang="ko-KR" b="0" dirty="0">
                <a:effectLst/>
                <a:latin typeface="맑은 고딕"/>
                <a:ea typeface="맑은 고딕"/>
              </a:rPr>
              <a:t>.</a:t>
            </a:r>
            <a:r>
              <a:rPr lang="en-US" altLang="ko-KR" dirty="0">
                <a:latin typeface="맑은 고딕"/>
                <a:ea typeface="맑은 고딕"/>
              </a:rPr>
              <a:t> </a:t>
            </a:r>
            <a:r>
              <a:rPr lang="ko-KR" altLang="en-US" dirty="0">
                <a:latin typeface="맑은 고딕"/>
                <a:ea typeface="맑은 고딕"/>
              </a:rPr>
              <a:t>페이지 요청</a:t>
            </a:r>
            <a:endParaRPr lang="ko-KR" dirty="0"/>
          </a:p>
        </p:txBody>
      </p:sp>
    </p:spTree>
    <p:extLst>
      <p:ext uri="{BB962C8B-B14F-4D97-AF65-F5344CB8AC3E}">
        <p14:creationId xmlns:p14="http://schemas.microsoft.com/office/powerpoint/2010/main" val="15272852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xmlns="" id="{2DC97536-148D-497D-B785-5FBEF9092098}"/>
              </a:ext>
            </a:extLst>
          </p:cNvPr>
          <p:cNvGrpSpPr/>
          <p:nvPr/>
        </p:nvGrpSpPr>
        <p:grpSpPr>
          <a:xfrm>
            <a:off x="135166" y="133295"/>
            <a:ext cx="11771700" cy="685481"/>
            <a:chOff x="135166" y="133295"/>
            <a:chExt cx="11718025" cy="685481"/>
          </a:xfrm>
        </p:grpSpPr>
        <p:sp>
          <p:nvSpPr>
            <p:cNvPr id="5" name="제목 1">
              <a:extLst>
                <a:ext uri="{FF2B5EF4-FFF2-40B4-BE49-F238E27FC236}">
                  <a16:creationId xmlns:a16="http://schemas.microsoft.com/office/drawing/2014/main" xmlns="" id="{25A5DB54-9069-4AD1-A72E-4BDB68826E31}"/>
                </a:ext>
              </a:extLst>
            </p:cNvPr>
            <p:cNvSpPr txBox="1">
              <a:spLocks/>
            </p:cNvSpPr>
            <p:nvPr/>
          </p:nvSpPr>
          <p:spPr>
            <a:xfrm>
              <a:off x="135166" y="133295"/>
              <a:ext cx="6428692" cy="68548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ko-KR" sz="4000" dirty="0">
                  <a:latin typeface="맑은 고딕"/>
                  <a:ea typeface="맑은 고딕"/>
                </a:rPr>
                <a:t>GET </a:t>
              </a:r>
              <a:r>
                <a:rPr lang="ko-KR" altLang="en-US" sz="4000" dirty="0">
                  <a:latin typeface="맑은 고딕"/>
                  <a:ea typeface="맑은 고딕"/>
                </a:rPr>
                <a:t>요청을 받는 </a:t>
              </a:r>
              <a:r>
                <a:rPr lang="en-US" altLang="ko-KR" sz="4000" dirty="0">
                  <a:latin typeface="맑은 고딕"/>
                  <a:ea typeface="맑은 고딕"/>
                </a:rPr>
                <a:t>Controller</a:t>
              </a:r>
              <a:endParaRPr lang="ko-KR" altLang="en-US" sz="4000" dirty="0">
                <a:latin typeface="맑은 고딕"/>
                <a:ea typeface="맑은 고딕"/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xmlns="" id="{C1E53E15-27DD-433A-B6C9-36AF223C1C04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>
              <a:off x="6563858" y="476036"/>
              <a:ext cx="5289333" cy="0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xmlns="" id="{50C360A2-37E2-48AB-B57C-4A76A0BD12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6925" y="2332161"/>
            <a:ext cx="8058150" cy="19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3216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xmlns="" id="{2DC97536-148D-497D-B785-5FBEF9092098}"/>
              </a:ext>
            </a:extLst>
          </p:cNvPr>
          <p:cNvGrpSpPr/>
          <p:nvPr/>
        </p:nvGrpSpPr>
        <p:grpSpPr>
          <a:xfrm>
            <a:off x="135166" y="133295"/>
            <a:ext cx="11771700" cy="685481"/>
            <a:chOff x="135166" y="133295"/>
            <a:chExt cx="11718025" cy="685481"/>
          </a:xfrm>
        </p:grpSpPr>
        <p:sp>
          <p:nvSpPr>
            <p:cNvPr id="5" name="제목 1">
              <a:extLst>
                <a:ext uri="{FF2B5EF4-FFF2-40B4-BE49-F238E27FC236}">
                  <a16:creationId xmlns:a16="http://schemas.microsoft.com/office/drawing/2014/main" xmlns="" id="{25A5DB54-9069-4AD1-A72E-4BDB68826E31}"/>
                </a:ext>
              </a:extLst>
            </p:cNvPr>
            <p:cNvSpPr txBox="1">
              <a:spLocks/>
            </p:cNvSpPr>
            <p:nvPr/>
          </p:nvSpPr>
          <p:spPr>
            <a:xfrm>
              <a:off x="135166" y="133295"/>
              <a:ext cx="6428692" cy="68548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ko-KR" sz="4000" dirty="0">
                  <a:latin typeface="맑은 고딕"/>
                  <a:ea typeface="맑은 고딕"/>
                </a:rPr>
                <a:t>GET </a:t>
              </a:r>
              <a:r>
                <a:rPr lang="ko-KR" altLang="en-US" sz="4000" dirty="0">
                  <a:latin typeface="맑은 고딕"/>
                  <a:ea typeface="맑은 고딕"/>
                </a:rPr>
                <a:t>요청을 받는 </a:t>
              </a:r>
              <a:r>
                <a:rPr lang="en-US" altLang="ko-KR" sz="4000" dirty="0">
                  <a:latin typeface="맑은 고딕"/>
                  <a:ea typeface="맑은 고딕"/>
                </a:rPr>
                <a:t>Controller</a:t>
              </a:r>
              <a:endParaRPr lang="ko-KR" altLang="en-US" sz="4000" dirty="0">
                <a:latin typeface="맑은 고딕"/>
                <a:ea typeface="맑은 고딕"/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xmlns="" id="{C1E53E15-27DD-433A-B6C9-36AF223C1C04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>
              <a:off x="6563858" y="476036"/>
              <a:ext cx="5289333" cy="0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xmlns="" id="{50C360A2-37E2-48AB-B57C-4A76A0BD12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6925" y="2332161"/>
            <a:ext cx="8058150" cy="1971675"/>
          </a:xfrm>
          <a:prstGeom prst="rect">
            <a:avLst/>
          </a:prstGeom>
        </p:spPr>
      </p:pic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xmlns="" id="{2E8B71F0-E811-48F7-8A84-FD368B6A1201}"/>
              </a:ext>
            </a:extLst>
          </p:cNvPr>
          <p:cNvSpPr/>
          <p:nvPr/>
        </p:nvSpPr>
        <p:spPr>
          <a:xfrm>
            <a:off x="2143052" y="2332161"/>
            <a:ext cx="2092064" cy="34273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xmlns="" id="{58AB6711-30AB-479A-AD14-0CDBAD7417BA}"/>
              </a:ext>
            </a:extLst>
          </p:cNvPr>
          <p:cNvSpPr/>
          <p:nvPr/>
        </p:nvSpPr>
        <p:spPr>
          <a:xfrm>
            <a:off x="4701767" y="2503530"/>
            <a:ext cx="4817617" cy="34273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1C04C791-4E9C-4864-8C97-702E5BD0976E}"/>
              </a:ext>
            </a:extLst>
          </p:cNvPr>
          <p:cNvSpPr txBox="1"/>
          <p:nvPr/>
        </p:nvSpPr>
        <p:spPr>
          <a:xfrm>
            <a:off x="1624015" y="1949533"/>
            <a:ext cx="3467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member</a:t>
            </a:r>
            <a:r>
              <a:rPr lang="ko-KR" altLang="en-US" dirty="0"/>
              <a:t> 라는 </a:t>
            </a:r>
            <a:r>
              <a:rPr lang="en-US" altLang="ko-KR" dirty="0"/>
              <a:t>GET </a:t>
            </a:r>
            <a:r>
              <a:rPr lang="ko-KR" altLang="en-US" dirty="0"/>
              <a:t>요청을 받을 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5D70BB4E-4480-4FAF-840C-B1FC48E5C1CB}"/>
              </a:ext>
            </a:extLst>
          </p:cNvPr>
          <p:cNvSpPr txBox="1"/>
          <p:nvPr/>
        </p:nvSpPr>
        <p:spPr>
          <a:xfrm>
            <a:off x="5910941" y="2163800"/>
            <a:ext cx="4709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 요청 시 파라미터로 이름과 나이를 받을 것</a:t>
            </a:r>
          </a:p>
        </p:txBody>
      </p:sp>
    </p:spTree>
    <p:extLst>
      <p:ext uri="{BB962C8B-B14F-4D97-AF65-F5344CB8AC3E}">
        <p14:creationId xmlns:p14="http://schemas.microsoft.com/office/powerpoint/2010/main" val="38062204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xmlns="" id="{2DC97536-148D-497D-B785-5FBEF9092098}"/>
              </a:ext>
            </a:extLst>
          </p:cNvPr>
          <p:cNvGrpSpPr/>
          <p:nvPr/>
        </p:nvGrpSpPr>
        <p:grpSpPr>
          <a:xfrm>
            <a:off x="135166" y="133295"/>
            <a:ext cx="11771700" cy="685481"/>
            <a:chOff x="135166" y="133295"/>
            <a:chExt cx="11718025" cy="685481"/>
          </a:xfrm>
        </p:grpSpPr>
        <p:sp>
          <p:nvSpPr>
            <p:cNvPr id="5" name="제목 1">
              <a:extLst>
                <a:ext uri="{FF2B5EF4-FFF2-40B4-BE49-F238E27FC236}">
                  <a16:creationId xmlns:a16="http://schemas.microsoft.com/office/drawing/2014/main" xmlns="" id="{25A5DB54-9069-4AD1-A72E-4BDB68826E31}"/>
                </a:ext>
              </a:extLst>
            </p:cNvPr>
            <p:cNvSpPr txBox="1">
              <a:spLocks/>
            </p:cNvSpPr>
            <p:nvPr/>
          </p:nvSpPr>
          <p:spPr>
            <a:xfrm>
              <a:off x="135166" y="133295"/>
              <a:ext cx="6428692" cy="68548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ko-KR" sz="4000" dirty="0">
                  <a:latin typeface="맑은 고딕"/>
                  <a:ea typeface="맑은 고딕"/>
                </a:rPr>
                <a:t>GET </a:t>
              </a:r>
              <a:r>
                <a:rPr lang="ko-KR" altLang="en-US" sz="4000" dirty="0">
                  <a:latin typeface="맑은 고딕"/>
                  <a:ea typeface="맑은 고딕"/>
                </a:rPr>
                <a:t>요청을 받는 </a:t>
              </a:r>
              <a:r>
                <a:rPr lang="en-US" altLang="ko-KR" sz="4000" dirty="0">
                  <a:latin typeface="맑은 고딕"/>
                  <a:ea typeface="맑은 고딕"/>
                </a:rPr>
                <a:t>Controller</a:t>
              </a:r>
              <a:endParaRPr lang="ko-KR" altLang="en-US" sz="4000" dirty="0">
                <a:latin typeface="맑은 고딕"/>
                <a:ea typeface="맑은 고딕"/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xmlns="" id="{C1E53E15-27DD-433A-B6C9-36AF223C1C04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>
              <a:off x="6563858" y="476036"/>
              <a:ext cx="5289333" cy="0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xmlns="" id="{50C360A2-37E2-48AB-B57C-4A76A0BD12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6925" y="2332161"/>
            <a:ext cx="8058150" cy="1971675"/>
          </a:xfrm>
          <a:prstGeom prst="rect">
            <a:avLst/>
          </a:prstGeom>
        </p:spPr>
      </p:pic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xmlns="" id="{3434F98C-B514-4658-A646-F4C259F80815}"/>
              </a:ext>
            </a:extLst>
          </p:cNvPr>
          <p:cNvSpPr/>
          <p:nvPr/>
        </p:nvSpPr>
        <p:spPr>
          <a:xfrm>
            <a:off x="2536083" y="3204594"/>
            <a:ext cx="7588992" cy="54413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A913BAFC-63B6-4BC5-955F-4BD984B488EA}"/>
              </a:ext>
            </a:extLst>
          </p:cNvPr>
          <p:cNvSpPr txBox="1"/>
          <p:nvPr/>
        </p:nvSpPr>
        <p:spPr>
          <a:xfrm>
            <a:off x="4541607" y="4027390"/>
            <a:ext cx="5870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이동되는 </a:t>
            </a:r>
            <a:r>
              <a:rPr lang="en-US" altLang="ko-KR" dirty="0"/>
              <a:t>View</a:t>
            </a:r>
            <a:r>
              <a:rPr lang="ko-KR" altLang="en-US" dirty="0"/>
              <a:t>에서 사용할 수 있도록 데이터를 넣어준다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xmlns="" id="{53BEA3CF-17C9-4A06-A304-75329ABEE8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013" y="3829830"/>
            <a:ext cx="3852001" cy="275029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xmlns="" id="{C8BF6724-684F-489C-BF62-108AAD832EEC}"/>
              </a:ext>
            </a:extLst>
          </p:cNvPr>
          <p:cNvSpPr/>
          <p:nvPr/>
        </p:nvSpPr>
        <p:spPr>
          <a:xfrm>
            <a:off x="3015742" y="4240736"/>
            <a:ext cx="1017243" cy="312014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xmlns="" id="{0C6EB91E-1E52-4AEC-A72A-0D68366C3E2B}"/>
              </a:ext>
            </a:extLst>
          </p:cNvPr>
          <p:cNvSpPr/>
          <p:nvPr/>
        </p:nvSpPr>
        <p:spPr>
          <a:xfrm>
            <a:off x="3687906" y="3410607"/>
            <a:ext cx="1017243" cy="312014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xmlns="" id="{20DEE59F-FE03-4EB7-8433-0C2B645CA316}"/>
              </a:ext>
            </a:extLst>
          </p:cNvPr>
          <p:cNvCxnSpPr>
            <a:endCxn id="18" idx="0"/>
          </p:cNvCxnSpPr>
          <p:nvPr/>
        </p:nvCxnSpPr>
        <p:spPr>
          <a:xfrm flipH="1">
            <a:off x="3524364" y="3748731"/>
            <a:ext cx="681876" cy="49200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AB7152DD-DF06-4D54-A3F8-7B479E8FFDD0}"/>
              </a:ext>
            </a:extLst>
          </p:cNvPr>
          <p:cNvSpPr txBox="1"/>
          <p:nvPr/>
        </p:nvSpPr>
        <p:spPr>
          <a:xfrm>
            <a:off x="519739" y="3481503"/>
            <a:ext cx="11755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/>
              <a:t>Member.jsp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026395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xmlns="" id="{2DC97536-148D-497D-B785-5FBEF9092098}"/>
              </a:ext>
            </a:extLst>
          </p:cNvPr>
          <p:cNvGrpSpPr/>
          <p:nvPr/>
        </p:nvGrpSpPr>
        <p:grpSpPr>
          <a:xfrm>
            <a:off x="135166" y="133295"/>
            <a:ext cx="11771700" cy="685481"/>
            <a:chOff x="135166" y="133295"/>
            <a:chExt cx="11718025" cy="685481"/>
          </a:xfrm>
        </p:grpSpPr>
        <p:sp>
          <p:nvSpPr>
            <p:cNvPr id="5" name="제목 1">
              <a:extLst>
                <a:ext uri="{FF2B5EF4-FFF2-40B4-BE49-F238E27FC236}">
                  <a16:creationId xmlns:a16="http://schemas.microsoft.com/office/drawing/2014/main" xmlns="" id="{25A5DB54-9069-4AD1-A72E-4BDB68826E31}"/>
                </a:ext>
              </a:extLst>
            </p:cNvPr>
            <p:cNvSpPr txBox="1">
              <a:spLocks/>
            </p:cNvSpPr>
            <p:nvPr/>
          </p:nvSpPr>
          <p:spPr>
            <a:xfrm>
              <a:off x="135166" y="133295"/>
              <a:ext cx="6428692" cy="68548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ko-KR" sz="4000" dirty="0">
                  <a:latin typeface="맑은 고딕"/>
                  <a:ea typeface="맑은 고딕"/>
                </a:rPr>
                <a:t>GET </a:t>
              </a:r>
              <a:r>
                <a:rPr lang="ko-KR" altLang="en-US" sz="4000" dirty="0">
                  <a:latin typeface="맑은 고딕"/>
                  <a:ea typeface="맑은 고딕"/>
                </a:rPr>
                <a:t>요청을 받는 </a:t>
              </a:r>
              <a:r>
                <a:rPr lang="en-US" altLang="ko-KR" sz="4000" dirty="0">
                  <a:latin typeface="맑은 고딕"/>
                  <a:ea typeface="맑은 고딕"/>
                </a:rPr>
                <a:t>Controller</a:t>
              </a:r>
              <a:endParaRPr lang="ko-KR" altLang="en-US" sz="4000" dirty="0">
                <a:latin typeface="맑은 고딕"/>
                <a:ea typeface="맑은 고딕"/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xmlns="" id="{C1E53E15-27DD-433A-B6C9-36AF223C1C04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>
              <a:off x="6563858" y="476036"/>
              <a:ext cx="5289333" cy="0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xmlns="" id="{50C360A2-37E2-48AB-B57C-4A76A0BD12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6925" y="1644264"/>
            <a:ext cx="8058150" cy="1971675"/>
          </a:xfrm>
          <a:prstGeom prst="rect">
            <a:avLst/>
          </a:prstGeom>
        </p:spPr>
      </p:pic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xmlns="" id="{2E8B71F0-E811-48F7-8A84-FD368B6A1201}"/>
              </a:ext>
            </a:extLst>
          </p:cNvPr>
          <p:cNvSpPr/>
          <p:nvPr/>
        </p:nvSpPr>
        <p:spPr>
          <a:xfrm>
            <a:off x="2143052" y="1644264"/>
            <a:ext cx="2092064" cy="34273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xmlns="" id="{58AB6711-30AB-479A-AD14-0CDBAD7417BA}"/>
              </a:ext>
            </a:extLst>
          </p:cNvPr>
          <p:cNvSpPr/>
          <p:nvPr/>
        </p:nvSpPr>
        <p:spPr>
          <a:xfrm>
            <a:off x="4701767" y="1815633"/>
            <a:ext cx="4817617" cy="34273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xmlns="" id="{3D8E7EE2-CA11-45A2-A850-092D87DB5E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7185" y="3546079"/>
            <a:ext cx="5629275" cy="179070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xmlns="" id="{1E6EECA2-A218-4470-AA4B-4385EAFF6033}"/>
              </a:ext>
            </a:extLst>
          </p:cNvPr>
          <p:cNvCxnSpPr>
            <a:cxnSpLocks/>
            <a:stCxn id="15" idx="2"/>
            <a:endCxn id="12" idx="0"/>
          </p:cNvCxnSpPr>
          <p:nvPr/>
        </p:nvCxnSpPr>
        <p:spPr>
          <a:xfrm>
            <a:off x="7110576" y="2158372"/>
            <a:ext cx="1661247" cy="138770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그림 20" descr="텍스트이(가) 표시된 사진&#10;&#10;자동 생성된 설명">
            <a:extLst>
              <a:ext uri="{FF2B5EF4-FFF2-40B4-BE49-F238E27FC236}">
                <a16:creationId xmlns:a16="http://schemas.microsoft.com/office/drawing/2014/main" xmlns="" id="{CABFB01C-E315-4989-A26A-DAACBCB465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663" y="3787308"/>
            <a:ext cx="5006841" cy="2828691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xmlns="" id="{FA82CC56-1BC9-40BB-A443-C1E7EA6654ED}"/>
              </a:ext>
            </a:extLst>
          </p:cNvPr>
          <p:cNvCxnSpPr>
            <a:cxnSpLocks/>
            <a:stCxn id="14" idx="2"/>
            <a:endCxn id="21" idx="0"/>
          </p:cNvCxnSpPr>
          <p:nvPr/>
        </p:nvCxnSpPr>
        <p:spPr>
          <a:xfrm>
            <a:off x="3189084" y="1987003"/>
            <a:ext cx="0" cy="180030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96662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xmlns="" id="{2DC97536-148D-497D-B785-5FBEF9092098}"/>
              </a:ext>
            </a:extLst>
          </p:cNvPr>
          <p:cNvGrpSpPr/>
          <p:nvPr/>
        </p:nvGrpSpPr>
        <p:grpSpPr>
          <a:xfrm>
            <a:off x="135166" y="133295"/>
            <a:ext cx="11771700" cy="685481"/>
            <a:chOff x="135166" y="133295"/>
            <a:chExt cx="11718025" cy="685481"/>
          </a:xfrm>
        </p:grpSpPr>
        <p:sp>
          <p:nvSpPr>
            <p:cNvPr id="5" name="제목 1">
              <a:extLst>
                <a:ext uri="{FF2B5EF4-FFF2-40B4-BE49-F238E27FC236}">
                  <a16:creationId xmlns:a16="http://schemas.microsoft.com/office/drawing/2014/main" xmlns="" id="{25A5DB54-9069-4AD1-A72E-4BDB68826E31}"/>
                </a:ext>
              </a:extLst>
            </p:cNvPr>
            <p:cNvSpPr txBox="1">
              <a:spLocks/>
            </p:cNvSpPr>
            <p:nvPr/>
          </p:nvSpPr>
          <p:spPr>
            <a:xfrm>
              <a:off x="135166" y="133295"/>
              <a:ext cx="3420141" cy="68548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ko-KR" sz="4000" dirty="0">
                  <a:latin typeface="맑은 고딕"/>
                  <a:ea typeface="맑은 고딕"/>
                </a:rPr>
                <a:t>GET </a:t>
              </a:r>
              <a:r>
                <a:rPr lang="ko-KR" altLang="en-US" sz="4000" dirty="0">
                  <a:latin typeface="맑은 고딕"/>
                  <a:ea typeface="맑은 고딕"/>
                </a:rPr>
                <a:t>요청하기</a:t>
              </a: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xmlns="" id="{C1E53E15-27DD-433A-B6C9-36AF223C1C04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>
              <a:off x="3555307" y="476036"/>
              <a:ext cx="8297884" cy="0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53241BD9-E145-4FC2-B894-BFDF75493CD3}"/>
              </a:ext>
            </a:extLst>
          </p:cNvPr>
          <p:cNvSpPr txBox="1"/>
          <p:nvPr/>
        </p:nvSpPr>
        <p:spPr>
          <a:xfrm>
            <a:off x="1604078" y="1108592"/>
            <a:ext cx="122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en-US" altLang="ko-KR" dirty="0" err="1"/>
              <a:t>Main.jsp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xmlns="" id="{3AAE8EDC-4A38-4D87-8B2C-A31003E0C2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4078" y="3811605"/>
            <a:ext cx="8637336" cy="2297556"/>
          </a:xfrm>
          <a:prstGeom prst="rect">
            <a:avLst/>
          </a:prstGeom>
        </p:spPr>
      </p:pic>
      <p:pic>
        <p:nvPicPr>
          <p:cNvPr id="16" name="그림 15" descr="텍스트이(가) 표시된 사진&#10;&#10;자동 생성된 설명">
            <a:extLst>
              <a:ext uri="{FF2B5EF4-FFF2-40B4-BE49-F238E27FC236}">
                <a16:creationId xmlns:a16="http://schemas.microsoft.com/office/drawing/2014/main" xmlns="" id="{A6A49DBB-CF96-4BE6-AE9D-CE5CF0B779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4078" y="1577548"/>
            <a:ext cx="8637336" cy="2034808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A321D49C-3158-4581-892D-76D4DA5AAFC6}"/>
              </a:ext>
            </a:extLst>
          </p:cNvPr>
          <p:cNvSpPr txBox="1"/>
          <p:nvPr/>
        </p:nvSpPr>
        <p:spPr>
          <a:xfrm>
            <a:off x="5500194" y="3319968"/>
            <a:ext cx="8451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… …</a:t>
            </a:r>
            <a:endParaRPr lang="ko-KR" altLang="en-US" sz="3200" dirty="0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xmlns="" id="{8295C71C-17DC-4727-A630-4FAAC40466DF}"/>
              </a:ext>
            </a:extLst>
          </p:cNvPr>
          <p:cNvSpPr/>
          <p:nvPr/>
        </p:nvSpPr>
        <p:spPr>
          <a:xfrm>
            <a:off x="2085300" y="2977229"/>
            <a:ext cx="5104772" cy="34273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AD603DD8-C25C-4856-9489-9B990D3D9F18}"/>
              </a:ext>
            </a:extLst>
          </p:cNvPr>
          <p:cNvSpPr txBox="1"/>
          <p:nvPr/>
        </p:nvSpPr>
        <p:spPr>
          <a:xfrm>
            <a:off x="7227439" y="2774382"/>
            <a:ext cx="38587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GET</a:t>
            </a:r>
            <a:r>
              <a:rPr lang="ko-KR" altLang="en-US" dirty="0"/>
              <a:t> 방식으로 요청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요청 파라미터로 이름과 나이를 추가</a:t>
            </a:r>
            <a:endParaRPr lang="en-US" altLang="ko-KR" dirty="0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xmlns="" id="{DB9BA5FA-99D6-4685-8272-AA2F1B6E2ADE}"/>
              </a:ext>
            </a:extLst>
          </p:cNvPr>
          <p:cNvSpPr/>
          <p:nvPr/>
        </p:nvSpPr>
        <p:spPr>
          <a:xfrm>
            <a:off x="1950586" y="4669298"/>
            <a:ext cx="8078938" cy="124140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06026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xmlns="" id="{2DC97536-148D-497D-B785-5FBEF9092098}"/>
              </a:ext>
            </a:extLst>
          </p:cNvPr>
          <p:cNvGrpSpPr/>
          <p:nvPr/>
        </p:nvGrpSpPr>
        <p:grpSpPr>
          <a:xfrm>
            <a:off x="135166" y="133295"/>
            <a:ext cx="11771700" cy="685481"/>
            <a:chOff x="135166" y="133295"/>
            <a:chExt cx="11718025" cy="685481"/>
          </a:xfrm>
        </p:grpSpPr>
        <p:sp>
          <p:nvSpPr>
            <p:cNvPr id="5" name="제목 1">
              <a:extLst>
                <a:ext uri="{FF2B5EF4-FFF2-40B4-BE49-F238E27FC236}">
                  <a16:creationId xmlns:a16="http://schemas.microsoft.com/office/drawing/2014/main" xmlns="" id="{25A5DB54-9069-4AD1-A72E-4BDB68826E31}"/>
                </a:ext>
              </a:extLst>
            </p:cNvPr>
            <p:cNvSpPr txBox="1">
              <a:spLocks/>
            </p:cNvSpPr>
            <p:nvPr/>
          </p:nvSpPr>
          <p:spPr>
            <a:xfrm>
              <a:off x="135166" y="133295"/>
              <a:ext cx="3640512" cy="68548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ko-KR" sz="4000" dirty="0">
                  <a:latin typeface="맑은 고딕"/>
                  <a:ea typeface="맑은 고딕"/>
                </a:rPr>
                <a:t>GET </a:t>
              </a:r>
              <a:r>
                <a:rPr lang="ko-KR" altLang="en-US" sz="4000" dirty="0">
                  <a:latin typeface="맑은 고딕"/>
                  <a:ea typeface="맑은 고딕"/>
                </a:rPr>
                <a:t>요청 결과</a:t>
              </a: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xmlns="" id="{C1E53E15-27DD-433A-B6C9-36AF223C1C04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>
              <a:off x="3775678" y="476036"/>
              <a:ext cx="8077513" cy="0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xmlns="" id="{F9449980-98B5-49AB-AB32-0B5C2EF407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58" y="1046749"/>
            <a:ext cx="6468174" cy="387416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xmlns="" id="{D829E549-1747-4D25-96E6-44E854E997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3689" y="1973179"/>
            <a:ext cx="7360744" cy="440877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xmlns="" id="{43FC2895-9520-4E46-8C87-D9E08D08E7F0}"/>
              </a:ext>
            </a:extLst>
          </p:cNvPr>
          <p:cNvSpPr/>
          <p:nvPr/>
        </p:nvSpPr>
        <p:spPr>
          <a:xfrm>
            <a:off x="4965371" y="2102458"/>
            <a:ext cx="1850580" cy="22138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xmlns="" id="{FF756B47-046B-4809-87AF-96DA3EE55627}"/>
              </a:ext>
            </a:extLst>
          </p:cNvPr>
          <p:cNvSpPr/>
          <p:nvPr/>
        </p:nvSpPr>
        <p:spPr>
          <a:xfrm>
            <a:off x="7298771" y="4503019"/>
            <a:ext cx="2846256" cy="73312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8298A765-DFAB-446F-8E5F-B96CE1701F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9929" y="1019202"/>
            <a:ext cx="4764504" cy="766530"/>
          </a:xfrm>
          <a:prstGeom prst="rect">
            <a:avLst/>
          </a:prstGeom>
          <a:ln w="38100">
            <a:solidFill>
              <a:srgbClr val="FF0000">
                <a:alpha val="99000"/>
              </a:srgbClr>
            </a:solidFill>
          </a:ln>
        </p:spPr>
      </p:pic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xmlns="" id="{B2BF32B0-94F5-4707-A338-F5570D04B8FC}"/>
              </a:ext>
            </a:extLst>
          </p:cNvPr>
          <p:cNvCxnSpPr>
            <a:cxnSpLocks/>
            <a:stCxn id="17" idx="0"/>
            <a:endCxn id="13" idx="1"/>
          </p:cNvCxnSpPr>
          <p:nvPr/>
        </p:nvCxnSpPr>
        <p:spPr>
          <a:xfrm flipV="1">
            <a:off x="5890661" y="1402467"/>
            <a:ext cx="1249268" cy="69999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58177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xmlns="" id="{2DC97536-148D-497D-B785-5FBEF9092098}"/>
              </a:ext>
            </a:extLst>
          </p:cNvPr>
          <p:cNvGrpSpPr/>
          <p:nvPr/>
        </p:nvGrpSpPr>
        <p:grpSpPr>
          <a:xfrm>
            <a:off x="135166" y="133295"/>
            <a:ext cx="11771700" cy="685481"/>
            <a:chOff x="135166" y="133295"/>
            <a:chExt cx="11718025" cy="685481"/>
          </a:xfrm>
        </p:grpSpPr>
        <p:sp>
          <p:nvSpPr>
            <p:cNvPr id="5" name="제목 1">
              <a:extLst>
                <a:ext uri="{FF2B5EF4-FFF2-40B4-BE49-F238E27FC236}">
                  <a16:creationId xmlns:a16="http://schemas.microsoft.com/office/drawing/2014/main" xmlns="" id="{25A5DB54-9069-4AD1-A72E-4BDB68826E31}"/>
                </a:ext>
              </a:extLst>
            </p:cNvPr>
            <p:cNvSpPr txBox="1">
              <a:spLocks/>
            </p:cNvSpPr>
            <p:nvPr/>
          </p:nvSpPr>
          <p:spPr>
            <a:xfrm>
              <a:off x="135166" y="133295"/>
              <a:ext cx="4905253" cy="68548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ko-KR" sz="4000" dirty="0">
                  <a:latin typeface="맑은 고딕"/>
                  <a:ea typeface="맑은 고딕"/>
                </a:rPr>
                <a:t>GET </a:t>
              </a:r>
              <a:r>
                <a:rPr lang="ko-KR" altLang="en-US" sz="4000" dirty="0">
                  <a:latin typeface="맑은 고딕"/>
                  <a:ea typeface="맑은 고딕"/>
                </a:rPr>
                <a:t>요청하기</a:t>
              </a:r>
              <a:r>
                <a:rPr lang="en-US" altLang="ko-KR" sz="4000" dirty="0">
                  <a:latin typeface="맑은 고딕"/>
                  <a:ea typeface="맑은 고딕"/>
                </a:rPr>
                <a:t>(Form)</a:t>
              </a:r>
              <a:endParaRPr lang="ko-KR" altLang="en-US" sz="4000" dirty="0">
                <a:latin typeface="맑은 고딕"/>
                <a:ea typeface="맑은 고딕"/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xmlns="" id="{C1E53E15-27DD-433A-B6C9-36AF223C1C04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>
              <a:off x="5040419" y="476036"/>
              <a:ext cx="6812772" cy="0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53241BD9-E145-4FC2-B894-BFDF75493CD3}"/>
              </a:ext>
            </a:extLst>
          </p:cNvPr>
          <p:cNvSpPr txBox="1"/>
          <p:nvPr/>
        </p:nvSpPr>
        <p:spPr>
          <a:xfrm>
            <a:off x="3147652" y="897707"/>
            <a:ext cx="122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en-US" altLang="ko-KR" dirty="0" err="1"/>
              <a:t>Main.jsp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xmlns="" id="{DFA7B2A1-DA59-4EA8-8A49-CE3DD88D9E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9304" y="1267039"/>
            <a:ext cx="5095875" cy="51149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xmlns="" id="{2805E48D-0027-4089-B753-4AE59C10B19E}"/>
              </a:ext>
            </a:extLst>
          </p:cNvPr>
          <p:cNvSpPr/>
          <p:nvPr/>
        </p:nvSpPr>
        <p:spPr>
          <a:xfrm>
            <a:off x="3621393" y="2134835"/>
            <a:ext cx="4130035" cy="77614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4C79494-16D1-43E4-909D-E0ADD669D967}"/>
              </a:ext>
            </a:extLst>
          </p:cNvPr>
          <p:cNvSpPr txBox="1"/>
          <p:nvPr/>
        </p:nvSpPr>
        <p:spPr>
          <a:xfrm>
            <a:off x="7751428" y="2197441"/>
            <a:ext cx="39301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제출하려는 </a:t>
            </a:r>
            <a:r>
              <a:rPr lang="en-US" altLang="ko-KR" sz="1400" dirty="0"/>
              <a:t>Form</a:t>
            </a:r>
            <a:r>
              <a:rPr lang="ko-KR" altLang="en-US" sz="1400" dirty="0"/>
              <a:t>을 정의</a:t>
            </a:r>
            <a:endParaRPr lang="en-US" altLang="ko-KR" sz="1400" dirty="0"/>
          </a:p>
          <a:p>
            <a:r>
              <a:rPr lang="ko-KR" altLang="en-US" sz="1400" dirty="0"/>
              <a:t>요청하려는 페이지의 </a:t>
            </a:r>
            <a:r>
              <a:rPr lang="en-US" altLang="ko-KR" sz="1400" dirty="0"/>
              <a:t>URL</a:t>
            </a:r>
            <a:r>
              <a:rPr lang="ko-KR" altLang="en-US" sz="1400" dirty="0"/>
              <a:t>과 </a:t>
            </a:r>
            <a:r>
              <a:rPr lang="en-US" altLang="ko-KR" sz="1400" dirty="0"/>
              <a:t>HTTP </a:t>
            </a:r>
            <a:r>
              <a:rPr lang="ko-KR" altLang="en-US" sz="1400" dirty="0"/>
              <a:t>메소드를 지정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xmlns="" id="{5D0E9267-F550-47F4-9C81-3169E5EDD1C9}"/>
              </a:ext>
            </a:extLst>
          </p:cNvPr>
          <p:cNvSpPr/>
          <p:nvPr/>
        </p:nvSpPr>
        <p:spPr>
          <a:xfrm>
            <a:off x="3621392" y="2992575"/>
            <a:ext cx="4452933" cy="252833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0226CD7-DEE3-49BD-8CCB-56B8BF47AD46}"/>
              </a:ext>
            </a:extLst>
          </p:cNvPr>
          <p:cNvSpPr txBox="1"/>
          <p:nvPr/>
        </p:nvSpPr>
        <p:spPr>
          <a:xfrm>
            <a:off x="8074325" y="3250053"/>
            <a:ext cx="22997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Form</a:t>
            </a:r>
            <a:r>
              <a:rPr lang="ko-KR" altLang="en-US" sz="1400" dirty="0"/>
              <a:t>에 요청 파라미터 추가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167CC00F-E340-405D-8B3A-EAE5A552B82A}"/>
              </a:ext>
            </a:extLst>
          </p:cNvPr>
          <p:cNvSpPr txBox="1"/>
          <p:nvPr/>
        </p:nvSpPr>
        <p:spPr>
          <a:xfrm>
            <a:off x="4987670" y="5890238"/>
            <a:ext cx="26588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C00000"/>
                </a:solidFill>
              </a:rPr>
              <a:t>Form</a:t>
            </a:r>
            <a:r>
              <a:rPr lang="ko-KR" altLang="en-US" sz="1400" dirty="0">
                <a:solidFill>
                  <a:srgbClr val="C00000"/>
                </a:solidFill>
              </a:rPr>
              <a:t>을 제출하여 페이지를 요청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5AD6E858-C04D-4D79-9D09-93E0DB6F8FDB}"/>
              </a:ext>
            </a:extLst>
          </p:cNvPr>
          <p:cNvSpPr txBox="1"/>
          <p:nvPr/>
        </p:nvSpPr>
        <p:spPr>
          <a:xfrm>
            <a:off x="85721" y="2197441"/>
            <a:ext cx="32223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현재 페이지에 </a:t>
            </a:r>
            <a:r>
              <a:rPr lang="en-US" altLang="ko-KR" sz="1400" dirty="0"/>
              <a:t>Form</a:t>
            </a:r>
            <a:r>
              <a:rPr lang="ko-KR" altLang="en-US" sz="1400" dirty="0"/>
              <a:t>을 하나 생성하여</a:t>
            </a:r>
            <a:endParaRPr lang="en-US" altLang="ko-KR" sz="1400" dirty="0"/>
          </a:p>
          <a:p>
            <a:r>
              <a:rPr lang="ko-KR" altLang="en-US" sz="1400" dirty="0"/>
              <a:t>제출하는 방식으로 페이지를 요청한다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8912728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xmlns="" id="{2DC97536-148D-497D-B785-5FBEF9092098}"/>
              </a:ext>
            </a:extLst>
          </p:cNvPr>
          <p:cNvGrpSpPr/>
          <p:nvPr/>
        </p:nvGrpSpPr>
        <p:grpSpPr>
          <a:xfrm>
            <a:off x="135166" y="133295"/>
            <a:ext cx="11771700" cy="685481"/>
            <a:chOff x="135166" y="133295"/>
            <a:chExt cx="11718025" cy="685481"/>
          </a:xfrm>
        </p:grpSpPr>
        <p:sp>
          <p:nvSpPr>
            <p:cNvPr id="5" name="제목 1">
              <a:extLst>
                <a:ext uri="{FF2B5EF4-FFF2-40B4-BE49-F238E27FC236}">
                  <a16:creationId xmlns:a16="http://schemas.microsoft.com/office/drawing/2014/main" xmlns="" id="{25A5DB54-9069-4AD1-A72E-4BDB68826E31}"/>
                </a:ext>
              </a:extLst>
            </p:cNvPr>
            <p:cNvSpPr txBox="1">
              <a:spLocks/>
            </p:cNvSpPr>
            <p:nvPr/>
          </p:nvSpPr>
          <p:spPr>
            <a:xfrm>
              <a:off x="135166" y="133295"/>
              <a:ext cx="4905253" cy="68548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ko-KR" sz="4000" dirty="0">
                  <a:latin typeface="맑은 고딕"/>
                  <a:ea typeface="맑은 고딕"/>
                </a:rPr>
                <a:t>GET </a:t>
              </a:r>
              <a:r>
                <a:rPr lang="ko-KR" altLang="en-US" sz="4000" dirty="0">
                  <a:latin typeface="맑은 고딕"/>
                  <a:ea typeface="맑은 고딕"/>
                </a:rPr>
                <a:t>요청하기</a:t>
              </a:r>
              <a:r>
                <a:rPr lang="en-US" altLang="ko-KR" sz="4000" dirty="0">
                  <a:latin typeface="맑은 고딕"/>
                  <a:ea typeface="맑은 고딕"/>
                </a:rPr>
                <a:t>(Form)</a:t>
              </a:r>
              <a:endParaRPr lang="ko-KR" altLang="en-US" sz="4000" dirty="0">
                <a:latin typeface="맑은 고딕"/>
                <a:ea typeface="맑은 고딕"/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xmlns="" id="{C1E53E15-27DD-433A-B6C9-36AF223C1C04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>
              <a:off x="5040419" y="476036"/>
              <a:ext cx="6812772" cy="0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53241BD9-E145-4FC2-B894-BFDF75493CD3}"/>
              </a:ext>
            </a:extLst>
          </p:cNvPr>
          <p:cNvSpPr txBox="1"/>
          <p:nvPr/>
        </p:nvSpPr>
        <p:spPr>
          <a:xfrm>
            <a:off x="3147652" y="897707"/>
            <a:ext cx="122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en-US" altLang="ko-KR" dirty="0" err="1"/>
              <a:t>Main.jsp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xmlns="" id="{DFA7B2A1-DA59-4EA8-8A49-CE3DD88D9E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9304" y="1267039"/>
            <a:ext cx="5095875" cy="51149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xmlns="" id="{2805E48D-0027-4089-B753-4AE59C10B19E}"/>
              </a:ext>
            </a:extLst>
          </p:cNvPr>
          <p:cNvSpPr/>
          <p:nvPr/>
        </p:nvSpPr>
        <p:spPr>
          <a:xfrm>
            <a:off x="3621393" y="2134835"/>
            <a:ext cx="4130035" cy="77614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4C79494-16D1-43E4-909D-E0ADD669D967}"/>
              </a:ext>
            </a:extLst>
          </p:cNvPr>
          <p:cNvSpPr txBox="1"/>
          <p:nvPr/>
        </p:nvSpPr>
        <p:spPr>
          <a:xfrm>
            <a:off x="7751428" y="2197441"/>
            <a:ext cx="39301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제출하려는 </a:t>
            </a:r>
            <a:r>
              <a:rPr lang="en-US" altLang="ko-KR" sz="1400" dirty="0"/>
              <a:t>Form</a:t>
            </a:r>
            <a:r>
              <a:rPr lang="ko-KR" altLang="en-US" sz="1400" dirty="0"/>
              <a:t>을 정의</a:t>
            </a:r>
            <a:endParaRPr lang="en-US" altLang="ko-KR" sz="1400" dirty="0"/>
          </a:p>
          <a:p>
            <a:r>
              <a:rPr lang="ko-KR" altLang="en-US" sz="1400" dirty="0"/>
              <a:t>요청하려는 페이지의 </a:t>
            </a:r>
            <a:r>
              <a:rPr lang="en-US" altLang="ko-KR" sz="1400" dirty="0"/>
              <a:t>URL</a:t>
            </a:r>
            <a:r>
              <a:rPr lang="ko-KR" altLang="en-US" sz="1400" dirty="0"/>
              <a:t>과 </a:t>
            </a:r>
            <a:r>
              <a:rPr lang="en-US" altLang="ko-KR" sz="1400" dirty="0"/>
              <a:t>HTTP </a:t>
            </a:r>
            <a:r>
              <a:rPr lang="ko-KR" altLang="en-US" sz="1400" dirty="0"/>
              <a:t>메소드를 지정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xmlns="" id="{5D0E9267-F550-47F4-9C81-3169E5EDD1C9}"/>
              </a:ext>
            </a:extLst>
          </p:cNvPr>
          <p:cNvSpPr/>
          <p:nvPr/>
        </p:nvSpPr>
        <p:spPr>
          <a:xfrm>
            <a:off x="3621392" y="2992575"/>
            <a:ext cx="4452933" cy="252833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0226CD7-DEE3-49BD-8CCB-56B8BF47AD46}"/>
              </a:ext>
            </a:extLst>
          </p:cNvPr>
          <p:cNvSpPr txBox="1"/>
          <p:nvPr/>
        </p:nvSpPr>
        <p:spPr>
          <a:xfrm>
            <a:off x="8074325" y="3250053"/>
            <a:ext cx="22997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Form</a:t>
            </a:r>
            <a:r>
              <a:rPr lang="ko-KR" altLang="en-US" sz="1400" dirty="0"/>
              <a:t>에 요청 파라미터 추가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167CC00F-E340-405D-8B3A-EAE5A552B82A}"/>
              </a:ext>
            </a:extLst>
          </p:cNvPr>
          <p:cNvSpPr txBox="1"/>
          <p:nvPr/>
        </p:nvSpPr>
        <p:spPr>
          <a:xfrm>
            <a:off x="4987670" y="5890238"/>
            <a:ext cx="26588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C00000"/>
                </a:solidFill>
              </a:rPr>
              <a:t>Form</a:t>
            </a:r>
            <a:r>
              <a:rPr lang="ko-KR" altLang="en-US" sz="1400" dirty="0">
                <a:solidFill>
                  <a:srgbClr val="C00000"/>
                </a:solidFill>
              </a:rPr>
              <a:t>을 제출하여 페이지를 요청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5AD6E858-C04D-4D79-9D09-93E0DB6F8FDB}"/>
              </a:ext>
            </a:extLst>
          </p:cNvPr>
          <p:cNvSpPr txBox="1"/>
          <p:nvPr/>
        </p:nvSpPr>
        <p:spPr>
          <a:xfrm>
            <a:off x="85721" y="2197441"/>
            <a:ext cx="32223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현재 페이지에 </a:t>
            </a:r>
            <a:r>
              <a:rPr lang="en-US" altLang="ko-KR" sz="1400" dirty="0"/>
              <a:t>Form</a:t>
            </a:r>
            <a:r>
              <a:rPr lang="ko-KR" altLang="en-US" sz="1400" dirty="0"/>
              <a:t>을 하나 생성하여</a:t>
            </a:r>
            <a:endParaRPr lang="en-US" altLang="ko-KR" sz="1400" dirty="0"/>
          </a:p>
          <a:p>
            <a:r>
              <a:rPr lang="ko-KR" altLang="en-US" sz="1400" dirty="0"/>
              <a:t>제출하는 방식으로 페이지를 요청한다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pic>
        <p:nvPicPr>
          <p:cNvPr id="2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xmlns="" id="{6928A613-C1AB-41A2-B87C-072583BB73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037" y="4254590"/>
            <a:ext cx="10363200" cy="192791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143598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4929" y="1907697"/>
            <a:ext cx="4298162" cy="4523304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xmlns="" id="{2DC97536-148D-497D-B785-5FBEF9092098}"/>
              </a:ext>
            </a:extLst>
          </p:cNvPr>
          <p:cNvGrpSpPr/>
          <p:nvPr/>
        </p:nvGrpSpPr>
        <p:grpSpPr>
          <a:xfrm>
            <a:off x="135166" y="133295"/>
            <a:ext cx="11771700" cy="685481"/>
            <a:chOff x="135166" y="133295"/>
            <a:chExt cx="11718025" cy="685481"/>
          </a:xfrm>
        </p:grpSpPr>
        <p:sp>
          <p:nvSpPr>
            <p:cNvPr id="5" name="제목 1">
              <a:extLst>
                <a:ext uri="{FF2B5EF4-FFF2-40B4-BE49-F238E27FC236}">
                  <a16:creationId xmlns:a16="http://schemas.microsoft.com/office/drawing/2014/main" xmlns="" id="{25A5DB54-9069-4AD1-A72E-4BDB68826E31}"/>
                </a:ext>
              </a:extLst>
            </p:cNvPr>
            <p:cNvSpPr txBox="1">
              <a:spLocks/>
            </p:cNvSpPr>
            <p:nvPr/>
          </p:nvSpPr>
          <p:spPr>
            <a:xfrm>
              <a:off x="135166" y="133295"/>
              <a:ext cx="9944358" cy="68548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ko-KR" sz="4000" dirty="0">
                  <a:latin typeface="맑은 고딕"/>
                  <a:ea typeface="맑은 고딕"/>
                </a:rPr>
                <a:t>GET </a:t>
              </a:r>
              <a:r>
                <a:rPr lang="ko-KR" altLang="en-US" sz="4000" dirty="0">
                  <a:latin typeface="맑은 고딕"/>
                  <a:ea typeface="맑은 고딕"/>
                </a:rPr>
                <a:t>요청을 받는 </a:t>
              </a:r>
              <a:r>
                <a:rPr lang="en-US" altLang="ko-KR" sz="4000" dirty="0">
                  <a:latin typeface="맑은 고딕"/>
                  <a:ea typeface="맑은 고딕"/>
                </a:rPr>
                <a:t>Controller(</a:t>
              </a:r>
              <a:r>
                <a:rPr lang="ko-KR" altLang="en-US" sz="4000" dirty="0">
                  <a:latin typeface="맑은 고딕"/>
                  <a:ea typeface="맑은 고딕"/>
                </a:rPr>
                <a:t>객체 파라미터</a:t>
              </a:r>
              <a:r>
                <a:rPr lang="en-US" altLang="ko-KR" sz="4000" dirty="0">
                  <a:latin typeface="맑은 고딕"/>
                  <a:ea typeface="맑은 고딕"/>
                </a:rPr>
                <a:t>)</a:t>
              </a:r>
              <a:endParaRPr lang="ko-KR" altLang="en-US" sz="4000" dirty="0">
                <a:latin typeface="맑은 고딕"/>
                <a:ea typeface="맑은 고딕"/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xmlns="" id="{C1E53E15-27DD-433A-B6C9-36AF223C1C04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>
              <a:off x="10079524" y="476036"/>
              <a:ext cx="1773667" cy="0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1819C5D0-B944-4B0B-888A-BEF93193C865}"/>
              </a:ext>
            </a:extLst>
          </p:cNvPr>
          <p:cNvSpPr txBox="1"/>
          <p:nvPr/>
        </p:nvSpPr>
        <p:spPr>
          <a:xfrm>
            <a:off x="1363686" y="976851"/>
            <a:ext cx="9355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dirty="0"/>
              <a:t>* </a:t>
            </a:r>
            <a:r>
              <a:rPr lang="ko-KR" altLang="en-US" i="1" dirty="0"/>
              <a:t>요청을 받을 때 개별 속성값을 파라미터로 받지 않고</a:t>
            </a:r>
            <a:r>
              <a:rPr lang="en-US" altLang="ko-KR" i="1" dirty="0"/>
              <a:t>, </a:t>
            </a:r>
            <a:r>
              <a:rPr lang="ko-KR" altLang="en-US" b="1" i="1" dirty="0"/>
              <a:t>하나의 객체</a:t>
            </a:r>
            <a:r>
              <a:rPr lang="ko-KR" altLang="en-US" i="1" dirty="0"/>
              <a:t>를 파라미터로 받는 방식</a:t>
            </a:r>
            <a:endParaRPr lang="en-US" altLang="ko-KR" i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9C004D5-8808-47D1-90F7-18DAA6755BF4}"/>
              </a:ext>
            </a:extLst>
          </p:cNvPr>
          <p:cNvSpPr txBox="1"/>
          <p:nvPr/>
        </p:nvSpPr>
        <p:spPr>
          <a:xfrm>
            <a:off x="1518250" y="1398627"/>
            <a:ext cx="3454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요청 파라미터 객체를 생성한다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xmlns="" id="{DFA94061-C112-495B-8726-B9E4771A19D7}"/>
              </a:ext>
            </a:extLst>
          </p:cNvPr>
          <p:cNvSpPr/>
          <p:nvPr/>
        </p:nvSpPr>
        <p:spPr>
          <a:xfrm>
            <a:off x="6737512" y="2491335"/>
            <a:ext cx="3005911" cy="354190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68E0478F-C32C-4687-AF12-0AA80E4364C0}"/>
              </a:ext>
            </a:extLst>
          </p:cNvPr>
          <p:cNvSpPr txBox="1"/>
          <p:nvPr/>
        </p:nvSpPr>
        <p:spPr>
          <a:xfrm>
            <a:off x="2388622" y="4936153"/>
            <a:ext cx="3836307" cy="738664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1400" dirty="0"/>
              <a:t>개별 속성값 파라미터를 받을 때와 마찬가지로 </a:t>
            </a:r>
            <a:endParaRPr lang="en-US" altLang="ko-KR" sz="1400" dirty="0"/>
          </a:p>
          <a:p>
            <a:r>
              <a:rPr lang="ko-KR" altLang="en-US" sz="1400" dirty="0"/>
              <a:t>이름과 나이를 정보를 받을 것</a:t>
            </a:r>
            <a:r>
              <a:rPr lang="en-US" altLang="ko-KR" sz="1400" dirty="0"/>
              <a:t>.</a:t>
            </a:r>
          </a:p>
          <a:p>
            <a:r>
              <a:rPr lang="en-US" altLang="ko-KR" sz="1400" b="1" dirty="0">
                <a:ea typeface="맑은 고딕"/>
              </a:rPr>
              <a:t>Getter</a:t>
            </a:r>
            <a:r>
              <a:rPr lang="ko-KR" altLang="en-US" sz="1400" b="1" dirty="0">
                <a:ea typeface="맑은 고딕"/>
              </a:rPr>
              <a:t>와 </a:t>
            </a:r>
            <a:r>
              <a:rPr lang="en-US" altLang="ko-KR" sz="1400" b="1" dirty="0">
                <a:ea typeface="맑은 고딕"/>
              </a:rPr>
              <a:t>Setter</a:t>
            </a:r>
            <a:r>
              <a:rPr lang="ko-KR" altLang="en-US" sz="1400" b="1" dirty="0" err="1">
                <a:ea typeface="맑은 고딕"/>
              </a:rPr>
              <a:t>를</a:t>
            </a:r>
            <a:r>
              <a:rPr lang="ko-KR" altLang="en-US" sz="1400" b="1" dirty="0">
                <a:ea typeface="맑은 고딕"/>
              </a:rPr>
              <a:t> 반드시 정의해줘야 한다</a:t>
            </a:r>
            <a:r>
              <a:rPr lang="en-US" altLang="ko-KR" sz="1400" b="1" dirty="0">
                <a:ea typeface="맑은 고딕"/>
              </a:rPr>
              <a:t>.</a:t>
            </a:r>
            <a:endParaRPr lang="ko-KR" altLang="en-US" sz="1400" b="1" dirty="0">
              <a:ea typeface="맑은 고딕"/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xmlns="" id="{D345FEC0-50A8-4E2C-BBEB-0A12A3309FBE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5416775" y="4262286"/>
            <a:ext cx="1320737" cy="66897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3686" y="1853331"/>
            <a:ext cx="4210731" cy="2611200"/>
          </a:xfrm>
          <a:prstGeom prst="rect">
            <a:avLst/>
          </a:prstGeom>
        </p:spPr>
      </p:pic>
      <p:sp>
        <p:nvSpPr>
          <p:cNvPr id="16" name="사각형: 둥근 모서리 19">
            <a:extLst>
              <a:ext uri="{FF2B5EF4-FFF2-40B4-BE49-F238E27FC236}">
                <a16:creationId xmlns:a16="http://schemas.microsoft.com/office/drawing/2014/main" xmlns="" id="{DFA94061-C112-495B-8726-B9E4771A19D7}"/>
              </a:ext>
            </a:extLst>
          </p:cNvPr>
          <p:cNvSpPr/>
          <p:nvPr/>
        </p:nvSpPr>
        <p:spPr>
          <a:xfrm>
            <a:off x="478041" y="1767959"/>
            <a:ext cx="5016865" cy="1216058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*DTO?</a:t>
            </a:r>
          </a:p>
          <a:p>
            <a:pPr marL="285750" indent="-285750">
              <a:buFontTx/>
              <a:buChar char="-"/>
            </a:pPr>
            <a:r>
              <a:rPr lang="en-US" altLang="ko-KR" dirty="0" smtClean="0">
                <a:solidFill>
                  <a:schemeClr val="tx1"/>
                </a:solidFill>
              </a:rPr>
              <a:t>Data Transfer Object</a:t>
            </a: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chemeClr val="tx1"/>
                </a:solidFill>
              </a:rPr>
              <a:t>계층간 데이터 교환을 위한 자바 </a:t>
            </a:r>
            <a:r>
              <a:rPr lang="ko-KR" altLang="en-US" dirty="0" err="1" smtClean="0">
                <a:solidFill>
                  <a:schemeClr val="tx1"/>
                </a:solidFill>
              </a:rPr>
              <a:t>빈즈</a:t>
            </a:r>
            <a:r>
              <a:rPr lang="ko-KR" altLang="en-US" dirty="0" smtClean="0">
                <a:solidFill>
                  <a:schemeClr val="tx1"/>
                </a:solidFill>
              </a:rPr>
              <a:t> 객체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8" name="사각형: 둥근 모서리 19">
            <a:extLst>
              <a:ext uri="{FF2B5EF4-FFF2-40B4-BE49-F238E27FC236}">
                <a16:creationId xmlns:a16="http://schemas.microsoft.com/office/drawing/2014/main" xmlns="" id="{DFA94061-C112-495B-8726-B9E4771A19D7}"/>
              </a:ext>
            </a:extLst>
          </p:cNvPr>
          <p:cNvSpPr/>
          <p:nvPr/>
        </p:nvSpPr>
        <p:spPr>
          <a:xfrm>
            <a:off x="1743953" y="3139802"/>
            <a:ext cx="2642518" cy="517798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73615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xmlns="" id="{2DC97536-148D-497D-B785-5FBEF9092098}"/>
              </a:ext>
            </a:extLst>
          </p:cNvPr>
          <p:cNvGrpSpPr/>
          <p:nvPr/>
        </p:nvGrpSpPr>
        <p:grpSpPr>
          <a:xfrm>
            <a:off x="135166" y="133295"/>
            <a:ext cx="11771700" cy="685481"/>
            <a:chOff x="135166" y="133295"/>
            <a:chExt cx="11718025" cy="685481"/>
          </a:xfrm>
        </p:grpSpPr>
        <p:sp>
          <p:nvSpPr>
            <p:cNvPr id="5" name="제목 1">
              <a:extLst>
                <a:ext uri="{FF2B5EF4-FFF2-40B4-BE49-F238E27FC236}">
                  <a16:creationId xmlns:a16="http://schemas.microsoft.com/office/drawing/2014/main" xmlns="" id="{25A5DB54-9069-4AD1-A72E-4BDB68826E31}"/>
                </a:ext>
              </a:extLst>
            </p:cNvPr>
            <p:cNvSpPr txBox="1">
              <a:spLocks/>
            </p:cNvSpPr>
            <p:nvPr/>
          </p:nvSpPr>
          <p:spPr>
            <a:xfrm>
              <a:off x="135166" y="133295"/>
              <a:ext cx="9944358" cy="68548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ko-KR" sz="4000" dirty="0">
                  <a:latin typeface="맑은 고딕"/>
                  <a:ea typeface="맑은 고딕"/>
                </a:rPr>
                <a:t>GET </a:t>
              </a:r>
              <a:r>
                <a:rPr lang="ko-KR" altLang="en-US" sz="4000" dirty="0">
                  <a:latin typeface="맑은 고딕"/>
                  <a:ea typeface="맑은 고딕"/>
                </a:rPr>
                <a:t>요청을 받는 </a:t>
              </a:r>
              <a:r>
                <a:rPr lang="en-US" altLang="ko-KR" sz="4000" dirty="0">
                  <a:latin typeface="맑은 고딕"/>
                  <a:ea typeface="맑은 고딕"/>
                </a:rPr>
                <a:t>Controller(</a:t>
              </a:r>
              <a:r>
                <a:rPr lang="ko-KR" altLang="en-US" sz="4000" dirty="0">
                  <a:latin typeface="맑은 고딕"/>
                  <a:ea typeface="맑은 고딕"/>
                </a:rPr>
                <a:t>객체 파라미터</a:t>
              </a:r>
              <a:r>
                <a:rPr lang="en-US" altLang="ko-KR" sz="4000" dirty="0">
                  <a:latin typeface="맑은 고딕"/>
                  <a:ea typeface="맑은 고딕"/>
                </a:rPr>
                <a:t>)</a:t>
              </a:r>
              <a:endParaRPr lang="ko-KR" altLang="en-US" sz="4000" dirty="0">
                <a:latin typeface="맑은 고딕"/>
                <a:ea typeface="맑은 고딕"/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xmlns="" id="{C1E53E15-27DD-433A-B6C9-36AF223C1C04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>
              <a:off x="10079524" y="476036"/>
              <a:ext cx="1773667" cy="0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xmlns="" id="{99E626FF-B21B-48F0-993B-C1A005AA43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6462" y="2435866"/>
            <a:ext cx="7839075" cy="2305050"/>
          </a:xfrm>
          <a:prstGeom prst="rect">
            <a:avLst/>
          </a:prstGeom>
        </p:spPr>
      </p:pic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xmlns="" id="{2D4AF8C7-7E39-4195-A421-F9BB3886102A}"/>
              </a:ext>
            </a:extLst>
          </p:cNvPr>
          <p:cNvSpPr/>
          <p:nvPr/>
        </p:nvSpPr>
        <p:spPr>
          <a:xfrm>
            <a:off x="4701767" y="2579031"/>
            <a:ext cx="4056339" cy="34273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785F5A16-96D1-410E-9C61-80F29778309F}"/>
              </a:ext>
            </a:extLst>
          </p:cNvPr>
          <p:cNvSpPr txBox="1"/>
          <p:nvPr/>
        </p:nvSpPr>
        <p:spPr>
          <a:xfrm>
            <a:off x="5910941" y="1861117"/>
            <a:ext cx="47676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 요청 시 객체의 속성을 파라미터로 받을 것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요청 객체에는 이름과 나이 속성이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xmlns="" id="{6B1519A0-2395-4E9E-AE5C-CE0B028B1159}"/>
              </a:ext>
            </a:extLst>
          </p:cNvPr>
          <p:cNvSpPr/>
          <p:nvPr/>
        </p:nvSpPr>
        <p:spPr>
          <a:xfrm>
            <a:off x="6182801" y="3496519"/>
            <a:ext cx="3741376" cy="34273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DA05A8C5-3F8A-4798-965E-9B4FBF39EF57}"/>
              </a:ext>
            </a:extLst>
          </p:cNvPr>
          <p:cNvSpPr txBox="1"/>
          <p:nvPr/>
        </p:nvSpPr>
        <p:spPr>
          <a:xfrm>
            <a:off x="6348567" y="3884676"/>
            <a:ext cx="474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객체에서 정보를 가져오기 위해 </a:t>
            </a:r>
            <a:r>
              <a:rPr lang="en-US" altLang="ko-KR" b="1" dirty="0"/>
              <a:t>Getter</a:t>
            </a:r>
            <a:r>
              <a:rPr lang="ko-KR" altLang="en-US" dirty="0"/>
              <a:t>를 사용</a:t>
            </a:r>
          </a:p>
        </p:txBody>
      </p:sp>
    </p:spTree>
    <p:extLst>
      <p:ext uri="{BB962C8B-B14F-4D97-AF65-F5344CB8AC3E}">
        <p14:creationId xmlns:p14="http://schemas.microsoft.com/office/powerpoint/2010/main" val="894729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xmlns="" id="{2DC97536-148D-497D-B785-5FBEF9092098}"/>
              </a:ext>
            </a:extLst>
          </p:cNvPr>
          <p:cNvGrpSpPr/>
          <p:nvPr/>
        </p:nvGrpSpPr>
        <p:grpSpPr>
          <a:xfrm>
            <a:off x="135166" y="133295"/>
            <a:ext cx="11771700" cy="685481"/>
            <a:chOff x="135166" y="133295"/>
            <a:chExt cx="11718025" cy="685481"/>
          </a:xfrm>
        </p:grpSpPr>
        <p:sp>
          <p:nvSpPr>
            <p:cNvPr id="5" name="제목 1">
              <a:extLst>
                <a:ext uri="{FF2B5EF4-FFF2-40B4-BE49-F238E27FC236}">
                  <a16:creationId xmlns:a16="http://schemas.microsoft.com/office/drawing/2014/main" xmlns="" id="{25A5DB54-9069-4AD1-A72E-4BDB68826E31}"/>
                </a:ext>
              </a:extLst>
            </p:cNvPr>
            <p:cNvSpPr txBox="1">
              <a:spLocks/>
            </p:cNvSpPr>
            <p:nvPr/>
          </p:nvSpPr>
          <p:spPr>
            <a:xfrm>
              <a:off x="135166" y="133295"/>
              <a:ext cx="4207106" cy="68548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ko-KR" sz="4000" dirty="0">
                  <a:latin typeface="맑은 고딕"/>
                  <a:ea typeface="맑은 고딕"/>
                </a:rPr>
                <a:t>HTTP</a:t>
              </a:r>
              <a:r>
                <a:rPr lang="ko-KR" altLang="en-US" sz="4000" dirty="0">
                  <a:latin typeface="맑은 고딕"/>
                  <a:ea typeface="맑은 고딕"/>
                </a:rPr>
                <a:t> 요청 방식</a:t>
              </a: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xmlns="" id="{C1E53E15-27DD-433A-B6C9-36AF223C1C04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>
              <a:off x="4342272" y="476036"/>
              <a:ext cx="7510919" cy="0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F0EC94EF-2A1C-444A-A87A-E4B690A7E7DF}"/>
              </a:ext>
            </a:extLst>
          </p:cNvPr>
          <p:cNvSpPr txBox="1"/>
          <p:nvPr/>
        </p:nvSpPr>
        <p:spPr>
          <a:xfrm>
            <a:off x="1464511" y="964414"/>
            <a:ext cx="9630494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>
                <a:ea typeface="맑은 고딕"/>
              </a:rPr>
              <a:t>클라이언트는 페이지를 이동하거나 팝업 화면을 출력하기 위해 서버에 페이지를 요청한다</a:t>
            </a:r>
            <a:r>
              <a:rPr lang="en-US" altLang="ko-KR" dirty="0">
                <a:ea typeface="맑은 고딕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HTTP </a:t>
            </a:r>
            <a:r>
              <a:rPr lang="ko-KR" altLang="en-US" dirty="0"/>
              <a:t>통신을 사용하여 요청한다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HTTP</a:t>
            </a:r>
            <a:r>
              <a:rPr lang="ko-KR" altLang="en-US" dirty="0"/>
              <a:t> 요청 방식에는 크게 </a:t>
            </a:r>
            <a:r>
              <a:rPr lang="en-US" altLang="ko-KR" dirty="0"/>
              <a:t>GET, POST</a:t>
            </a:r>
            <a:r>
              <a:rPr lang="ko-KR" altLang="en-US" dirty="0"/>
              <a:t> 두 가지가 있다</a:t>
            </a:r>
            <a:r>
              <a:rPr lang="en-US" altLang="ko-KR" dirty="0"/>
              <a:t>.</a:t>
            </a:r>
            <a:endParaRPr lang="ko-KR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xmlns="" id="{7B854D14-2B60-4ADF-B07B-F934434D721B}"/>
              </a:ext>
            </a:extLst>
          </p:cNvPr>
          <p:cNvGrpSpPr/>
          <p:nvPr/>
        </p:nvGrpSpPr>
        <p:grpSpPr>
          <a:xfrm>
            <a:off x="615145" y="2033382"/>
            <a:ext cx="11506704" cy="4616789"/>
            <a:chOff x="615145" y="1887744"/>
            <a:chExt cx="11506704" cy="4616789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xmlns="" id="{4E551EA2-5845-4E27-9DE8-A855C3BCBF1C}"/>
                </a:ext>
              </a:extLst>
            </p:cNvPr>
            <p:cNvSpPr/>
            <p:nvPr/>
          </p:nvSpPr>
          <p:spPr>
            <a:xfrm>
              <a:off x="615145" y="1887744"/>
              <a:ext cx="11014745" cy="4616789"/>
            </a:xfrm>
            <a:prstGeom prst="rect">
              <a:avLst/>
            </a:prstGeom>
            <a:solidFill>
              <a:schemeClr val="bg1">
                <a:lumMod val="5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xmlns="" id="{211806DB-270C-4DC6-97C9-1EAC237D2A46}"/>
                </a:ext>
              </a:extLst>
            </p:cNvPr>
            <p:cNvSpPr/>
            <p:nvPr/>
          </p:nvSpPr>
          <p:spPr>
            <a:xfrm>
              <a:off x="2691705" y="3171790"/>
              <a:ext cx="1649855" cy="1697668"/>
            </a:xfrm>
            <a:prstGeom prst="ellipse">
              <a:avLst/>
            </a:prstGeom>
            <a:solidFill>
              <a:schemeClr val="bg1">
                <a:alpha val="9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xmlns="" id="{7767C9A9-D255-4036-8C73-C0AAD0E2C67E}"/>
                </a:ext>
              </a:extLst>
            </p:cNvPr>
            <p:cNvGrpSpPr/>
            <p:nvPr/>
          </p:nvGrpSpPr>
          <p:grpSpPr>
            <a:xfrm>
              <a:off x="807650" y="2072314"/>
              <a:ext cx="11314199" cy="4309650"/>
              <a:chOff x="615145" y="878845"/>
              <a:chExt cx="11314199" cy="4309650"/>
            </a:xfrm>
          </p:grpSpPr>
          <p:sp>
            <p:nvSpPr>
              <p:cNvPr id="54" name="사각형: 둥근 모서리 53">
                <a:extLst>
                  <a:ext uri="{FF2B5EF4-FFF2-40B4-BE49-F238E27FC236}">
                    <a16:creationId xmlns:a16="http://schemas.microsoft.com/office/drawing/2014/main" xmlns="" id="{3AEA217F-7AD1-4DCA-8C45-A7E5BA356D04}"/>
                  </a:ext>
                </a:extLst>
              </p:cNvPr>
              <p:cNvSpPr/>
              <p:nvPr/>
            </p:nvSpPr>
            <p:spPr>
              <a:xfrm>
                <a:off x="3803650" y="1300745"/>
                <a:ext cx="6428597" cy="3448708"/>
              </a:xfrm>
              <a:prstGeom prst="roundRect">
                <a:avLst/>
              </a:prstGeom>
              <a:solidFill>
                <a:schemeClr val="accent2">
                  <a:lumMod val="75000"/>
                  <a:alpha val="10000"/>
                </a:schemeClr>
              </a:solidFill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사각형: 둥근 모서리 54">
                <a:extLst>
                  <a:ext uri="{FF2B5EF4-FFF2-40B4-BE49-F238E27FC236}">
                    <a16:creationId xmlns:a16="http://schemas.microsoft.com/office/drawing/2014/main" xmlns="" id="{9B28A1D5-300B-4B97-9CB0-49E961721D2D}"/>
                  </a:ext>
                </a:extLst>
              </p:cNvPr>
              <p:cNvSpPr/>
              <p:nvPr/>
            </p:nvSpPr>
            <p:spPr>
              <a:xfrm>
                <a:off x="4147362" y="1808341"/>
                <a:ext cx="1278751" cy="2767661"/>
              </a:xfrm>
              <a:prstGeom prst="roundRect">
                <a:avLst/>
              </a:prstGeom>
              <a:solidFill>
                <a:schemeClr val="accent6">
                  <a:lumMod val="75000"/>
                  <a:alpha val="10000"/>
                </a:schemeClr>
              </a:solidFill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xmlns="" id="{492BE95D-40E6-4E7D-BB9E-1E67A424ED6C}"/>
                  </a:ext>
                </a:extLst>
              </p:cNvPr>
              <p:cNvSpPr txBox="1"/>
              <p:nvPr/>
            </p:nvSpPr>
            <p:spPr>
              <a:xfrm>
                <a:off x="4056761" y="1463259"/>
                <a:ext cx="1459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>
                    <a:solidFill>
                      <a:schemeClr val="accent6">
                        <a:lumMod val="75000"/>
                      </a:schemeClr>
                    </a:solidFill>
                    <a:latin typeface="맑은 고딕" panose="020B0503020000020004" pitchFamily="50" charset="-127"/>
                  </a:rPr>
                  <a:t>Web</a:t>
                </a:r>
                <a:r>
                  <a:rPr lang="ko-KR" altLang="en-US" b="1" dirty="0">
                    <a:solidFill>
                      <a:schemeClr val="accent6">
                        <a:lumMod val="75000"/>
                      </a:schemeClr>
                    </a:solidFill>
                    <a:latin typeface="맑은 고딕" panose="020B0503020000020004" pitchFamily="50" charset="-127"/>
                  </a:rPr>
                  <a:t> </a:t>
                </a:r>
                <a:r>
                  <a:rPr lang="en-US" altLang="ko-KR" b="1" dirty="0">
                    <a:solidFill>
                      <a:schemeClr val="accent6">
                        <a:lumMod val="75000"/>
                      </a:schemeClr>
                    </a:solidFill>
                    <a:latin typeface="맑은 고딕" panose="020B0503020000020004" pitchFamily="50" charset="-127"/>
                  </a:rPr>
                  <a:t>Server</a:t>
                </a: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xmlns="" id="{96C85F8B-7D23-43D2-884C-67C0F1048E1A}"/>
                  </a:ext>
                </a:extLst>
              </p:cNvPr>
              <p:cNvSpPr txBox="1"/>
              <p:nvPr/>
            </p:nvSpPr>
            <p:spPr>
              <a:xfrm>
                <a:off x="5219841" y="878845"/>
                <a:ext cx="34489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>
                    <a:solidFill>
                      <a:schemeClr val="accent2">
                        <a:lumMod val="75000"/>
                      </a:schemeClr>
                    </a:solidFill>
                    <a:latin typeface="맑은 고딕" panose="020B0503020000020004" pitchFamily="50" charset="-127"/>
                  </a:rPr>
                  <a:t>WAS, Web Application Server</a:t>
                </a:r>
              </a:p>
            </p:txBody>
          </p:sp>
          <p:grpSp>
            <p:nvGrpSpPr>
              <p:cNvPr id="58" name="그룹 57">
                <a:extLst>
                  <a:ext uri="{FF2B5EF4-FFF2-40B4-BE49-F238E27FC236}">
                    <a16:creationId xmlns:a16="http://schemas.microsoft.com/office/drawing/2014/main" xmlns="" id="{FEE5630B-7B5D-415B-804D-CD037D9A57CB}"/>
                  </a:ext>
                </a:extLst>
              </p:cNvPr>
              <p:cNvGrpSpPr/>
              <p:nvPr/>
            </p:nvGrpSpPr>
            <p:grpSpPr>
              <a:xfrm>
                <a:off x="2171924" y="2164584"/>
                <a:ext cx="2209576" cy="384135"/>
                <a:chOff x="3028335" y="2225540"/>
                <a:chExt cx="4948837" cy="427333"/>
              </a:xfrm>
            </p:grpSpPr>
            <p:cxnSp>
              <p:nvCxnSpPr>
                <p:cNvPr id="89" name="직선 화살표 연결선 88">
                  <a:extLst>
                    <a:ext uri="{FF2B5EF4-FFF2-40B4-BE49-F238E27FC236}">
                      <a16:creationId xmlns:a16="http://schemas.microsoft.com/office/drawing/2014/main" xmlns="" id="{8C1473FF-0288-412D-BFE3-045B1488DB1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28335" y="2631196"/>
                  <a:ext cx="4948837" cy="21677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xmlns="" id="{FA399EB4-89D5-4DFC-9706-64103D0875C8}"/>
                    </a:ext>
                  </a:extLst>
                </p:cNvPr>
                <p:cNvSpPr txBox="1"/>
                <p:nvPr/>
              </p:nvSpPr>
              <p:spPr>
                <a:xfrm>
                  <a:off x="4413664" y="2225540"/>
                  <a:ext cx="2478105" cy="4108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b="1" dirty="0">
                      <a:solidFill>
                        <a:srgbClr val="0070C0"/>
                      </a:solidFill>
                      <a:latin typeface="맑은 고딕" panose="020B0503020000020004" pitchFamily="50" charset="-127"/>
                    </a:rPr>
                    <a:t>Request</a:t>
                  </a:r>
                  <a:endParaRPr lang="ko-KR" altLang="en-US" b="1" dirty="0">
                    <a:solidFill>
                      <a:srgbClr val="0070C0"/>
                    </a:solidFill>
                    <a:latin typeface="맑은 고딕" panose="020B0503020000020004" pitchFamily="50" charset="-127"/>
                  </a:endParaRPr>
                </a:p>
              </p:txBody>
            </p:sp>
          </p:grpSp>
          <p:grpSp>
            <p:nvGrpSpPr>
              <p:cNvPr id="59" name="그룹 58">
                <a:extLst>
                  <a:ext uri="{FF2B5EF4-FFF2-40B4-BE49-F238E27FC236}">
                    <a16:creationId xmlns:a16="http://schemas.microsoft.com/office/drawing/2014/main" xmlns="" id="{772C35FD-4D7B-4A96-9EDF-BB9D14B28EE6}"/>
                  </a:ext>
                </a:extLst>
              </p:cNvPr>
              <p:cNvGrpSpPr/>
              <p:nvPr/>
            </p:nvGrpSpPr>
            <p:grpSpPr>
              <a:xfrm>
                <a:off x="615145" y="2134192"/>
                <a:ext cx="1707903" cy="1779975"/>
                <a:chOff x="10168432" y="2196299"/>
                <a:chExt cx="1707903" cy="1779975"/>
              </a:xfrm>
            </p:grpSpPr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xmlns="" id="{D68D0769-AE55-4906-BA95-EBF93031CAFD}"/>
                    </a:ext>
                  </a:extLst>
                </p:cNvPr>
                <p:cNvSpPr txBox="1"/>
                <p:nvPr/>
              </p:nvSpPr>
              <p:spPr>
                <a:xfrm>
                  <a:off x="10168432" y="3329943"/>
                  <a:ext cx="1707903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dirty="0">
                      <a:latin typeface="맑은 고딕" panose="020B0503020000020004" pitchFamily="50" charset="-127"/>
                    </a:rPr>
                    <a:t>Client</a:t>
                  </a:r>
                  <a:br>
                    <a:rPr lang="en-US" altLang="ko-KR" dirty="0">
                      <a:latin typeface="맑은 고딕" panose="020B0503020000020004" pitchFamily="50" charset="-127"/>
                    </a:rPr>
                  </a:br>
                  <a:r>
                    <a:rPr lang="en-US" altLang="ko-KR" dirty="0">
                      <a:latin typeface="맑은 고딕" panose="020B0503020000020004" pitchFamily="50" charset="-127"/>
                    </a:rPr>
                    <a:t>(Web Browser)</a:t>
                  </a:r>
                </a:p>
              </p:txBody>
            </p:sp>
            <p:pic>
              <p:nvPicPr>
                <p:cNvPr id="88" name="그래픽 87" descr="인터넷 단색으로 채워진">
                  <a:extLst>
                    <a:ext uri="{FF2B5EF4-FFF2-40B4-BE49-F238E27FC236}">
                      <a16:creationId xmlns:a16="http://schemas.microsoft.com/office/drawing/2014/main" xmlns="" id="{368ABC9D-B404-48E8-9EC9-4F35600CBDE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xmlns="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319558" y="2196299"/>
                  <a:ext cx="1405653" cy="1405653"/>
                </a:xfrm>
                <a:prstGeom prst="rect">
                  <a:avLst/>
                </a:prstGeom>
              </p:spPr>
            </p:pic>
          </p:grpSp>
          <p:cxnSp>
            <p:nvCxnSpPr>
              <p:cNvPr id="60" name="직선 화살표 연결선 59">
                <a:extLst>
                  <a:ext uri="{FF2B5EF4-FFF2-40B4-BE49-F238E27FC236}">
                    <a16:creationId xmlns:a16="http://schemas.microsoft.com/office/drawing/2014/main" xmlns="" id="{BAF58AB3-4669-4695-8A92-48F9E7558C9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228850" y="3137305"/>
                <a:ext cx="2123869" cy="780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1" name="그룹 60">
                <a:extLst>
                  <a:ext uri="{FF2B5EF4-FFF2-40B4-BE49-F238E27FC236}">
                    <a16:creationId xmlns:a16="http://schemas.microsoft.com/office/drawing/2014/main" xmlns="" id="{3D3BFF28-322F-4CB7-8690-F2F41C5C64EE}"/>
                  </a:ext>
                </a:extLst>
              </p:cNvPr>
              <p:cNvGrpSpPr/>
              <p:nvPr/>
            </p:nvGrpSpPr>
            <p:grpSpPr>
              <a:xfrm>
                <a:off x="3756823" y="2851490"/>
                <a:ext cx="1946309" cy="887092"/>
                <a:chOff x="9251999" y="4071466"/>
                <a:chExt cx="1946309" cy="887092"/>
              </a:xfrm>
            </p:grpSpPr>
            <p:pic>
              <p:nvPicPr>
                <p:cNvPr id="85" name="그래픽 84" descr="문서 단색으로 채워진">
                  <a:extLst>
                    <a:ext uri="{FF2B5EF4-FFF2-40B4-BE49-F238E27FC236}">
                      <a16:creationId xmlns:a16="http://schemas.microsoft.com/office/drawing/2014/main" xmlns="" id="{DB603819-6CF2-4D74-AEAE-9F02DAF439A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xmlns="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950347" y="4071466"/>
                  <a:ext cx="486322" cy="486322"/>
                </a:xfrm>
                <a:prstGeom prst="rect">
                  <a:avLst/>
                </a:prstGeom>
              </p:spPr>
            </p:pic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xmlns="" id="{3A4E01CF-5817-4073-AEF9-762E6F1475BF}"/>
                    </a:ext>
                  </a:extLst>
                </p:cNvPr>
                <p:cNvSpPr txBox="1"/>
                <p:nvPr/>
              </p:nvSpPr>
              <p:spPr>
                <a:xfrm>
                  <a:off x="9251999" y="4589226"/>
                  <a:ext cx="194630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dirty="0">
                      <a:solidFill>
                        <a:srgbClr val="0070C0"/>
                      </a:solidFill>
                      <a:latin typeface="맑은 고딕" panose="020B0503020000020004" pitchFamily="50" charset="-127"/>
                    </a:rPr>
                    <a:t>HTML+CSS+IMG</a:t>
                  </a:r>
                  <a:endParaRPr lang="ko-KR" altLang="en-US" dirty="0">
                    <a:solidFill>
                      <a:srgbClr val="0070C0"/>
                    </a:solidFill>
                    <a:latin typeface="맑은 고딕" panose="020B0503020000020004" pitchFamily="50" charset="-127"/>
                  </a:endParaRPr>
                </a:p>
              </p:txBody>
            </p:sp>
          </p:grp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xmlns="" id="{5A36518B-DC66-4726-B005-6FD1DB684139}"/>
                  </a:ext>
                </a:extLst>
              </p:cNvPr>
              <p:cNvSpPr txBox="1"/>
              <p:nvPr/>
            </p:nvSpPr>
            <p:spPr>
              <a:xfrm>
                <a:off x="2927414" y="2654848"/>
                <a:ext cx="6844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>
                    <a:solidFill>
                      <a:srgbClr val="0070C0"/>
                    </a:solidFill>
                  </a:rPr>
                  <a:t>HTTP</a:t>
                </a:r>
                <a:endParaRPr lang="ko-KR" altLang="en-US" b="1" dirty="0">
                  <a:solidFill>
                    <a:srgbClr val="0070C0"/>
                  </a:solidFill>
                </a:endParaRPr>
              </a:p>
            </p:txBody>
          </p:sp>
          <p:grpSp>
            <p:nvGrpSpPr>
              <p:cNvPr id="63" name="그룹 62">
                <a:extLst>
                  <a:ext uri="{FF2B5EF4-FFF2-40B4-BE49-F238E27FC236}">
                    <a16:creationId xmlns:a16="http://schemas.microsoft.com/office/drawing/2014/main" xmlns="" id="{06063557-7AFE-4BF3-B2AE-F97085EECEBE}"/>
                  </a:ext>
                </a:extLst>
              </p:cNvPr>
              <p:cNvGrpSpPr/>
              <p:nvPr/>
            </p:nvGrpSpPr>
            <p:grpSpPr>
              <a:xfrm>
                <a:off x="6477000" y="2164584"/>
                <a:ext cx="5452344" cy="2101166"/>
                <a:chOff x="2670429" y="3539301"/>
                <a:chExt cx="7273246" cy="2802886"/>
              </a:xfrm>
            </p:grpSpPr>
            <p:grpSp>
              <p:nvGrpSpPr>
                <p:cNvPr id="70" name="그룹 69">
                  <a:extLst>
                    <a:ext uri="{FF2B5EF4-FFF2-40B4-BE49-F238E27FC236}">
                      <a16:creationId xmlns:a16="http://schemas.microsoft.com/office/drawing/2014/main" xmlns="" id="{5DB43A5B-5203-4ED3-9A74-ADA07A5B07E0}"/>
                    </a:ext>
                  </a:extLst>
                </p:cNvPr>
                <p:cNvGrpSpPr/>
                <p:nvPr/>
              </p:nvGrpSpPr>
              <p:grpSpPr>
                <a:xfrm>
                  <a:off x="2670429" y="4938884"/>
                  <a:ext cx="868643" cy="1403303"/>
                  <a:chOff x="7069517" y="3502855"/>
                  <a:chExt cx="539174" cy="871042"/>
                </a:xfrm>
              </p:grpSpPr>
              <p:pic>
                <p:nvPicPr>
                  <p:cNvPr id="83" name="그래픽 82" descr="용지 단색으로 채워진">
                    <a:extLst>
                      <a:ext uri="{FF2B5EF4-FFF2-40B4-BE49-F238E27FC236}">
                        <a16:creationId xmlns:a16="http://schemas.microsoft.com/office/drawing/2014/main" xmlns="" id="{CB741212-E224-4B34-8B03-85C3FD1808B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xmlns="" r:embed="rId7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069517" y="3502855"/>
                    <a:ext cx="539174" cy="539174"/>
                  </a:xfrm>
                  <a:prstGeom prst="rect">
                    <a:avLst/>
                  </a:prstGeom>
                </p:spPr>
              </p:pic>
              <p:sp>
                <p:nvSpPr>
                  <p:cNvPr id="84" name="TextBox 83">
                    <a:extLst>
                      <a:ext uri="{FF2B5EF4-FFF2-40B4-BE49-F238E27FC236}">
                        <a16:creationId xmlns:a16="http://schemas.microsoft.com/office/drawing/2014/main" xmlns="" id="{1D79C0DC-FE5F-42DA-BAB5-8A120054B720}"/>
                      </a:ext>
                    </a:extLst>
                  </p:cNvPr>
                  <p:cNvSpPr txBox="1"/>
                  <p:nvPr/>
                </p:nvSpPr>
                <p:spPr>
                  <a:xfrm>
                    <a:off x="7092606" y="3972714"/>
                    <a:ext cx="493001" cy="401183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altLang="ko-KR" dirty="0"/>
                      <a:t>JSP</a:t>
                    </a:r>
                  </a:p>
                  <a:p>
                    <a:pPr algn="ctr"/>
                    <a:r>
                      <a:rPr lang="en-US" altLang="ko-KR" dirty="0"/>
                      <a:t>(</a:t>
                    </a:r>
                    <a:r>
                      <a:rPr lang="en-US" altLang="ko-KR" b="1" dirty="0"/>
                      <a:t>V</a:t>
                    </a:r>
                    <a:r>
                      <a:rPr lang="en-US" altLang="ko-KR" dirty="0"/>
                      <a:t>iew)</a:t>
                    </a:r>
                    <a:endParaRPr lang="ko-KR" altLang="en-US" dirty="0"/>
                  </a:p>
                </p:txBody>
              </p:sp>
            </p:grpSp>
            <p:grpSp>
              <p:nvGrpSpPr>
                <p:cNvPr id="71" name="그룹 70">
                  <a:extLst>
                    <a:ext uri="{FF2B5EF4-FFF2-40B4-BE49-F238E27FC236}">
                      <a16:creationId xmlns:a16="http://schemas.microsoft.com/office/drawing/2014/main" xmlns="" id="{9EAE6351-41EA-41D7-86E4-17202C9F2056}"/>
                    </a:ext>
                  </a:extLst>
                </p:cNvPr>
                <p:cNvGrpSpPr/>
                <p:nvPr/>
              </p:nvGrpSpPr>
              <p:grpSpPr>
                <a:xfrm>
                  <a:off x="3312057" y="3539301"/>
                  <a:ext cx="2670152" cy="1396011"/>
                  <a:chOff x="8847618" y="3396968"/>
                  <a:chExt cx="1645859" cy="860489"/>
                </a:xfrm>
              </p:grpSpPr>
              <p:pic>
                <p:nvPicPr>
                  <p:cNvPr id="81" name="그래픽 80" descr="용지 단색으로 채워진">
                    <a:extLst>
                      <a:ext uri="{FF2B5EF4-FFF2-40B4-BE49-F238E27FC236}">
                        <a16:creationId xmlns:a16="http://schemas.microsoft.com/office/drawing/2014/main" xmlns="" id="{2ED91F5C-80D2-4B67-B4D3-14FF625FFB1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xmlns="" r:embed="rId7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366394" y="3396968"/>
                    <a:ext cx="539174" cy="539174"/>
                  </a:xfrm>
                  <a:prstGeom prst="rect">
                    <a:avLst/>
                  </a:prstGeom>
                </p:spPr>
              </p:pic>
              <p:sp>
                <p:nvSpPr>
                  <p:cNvPr id="82" name="TextBox 81">
                    <a:extLst>
                      <a:ext uri="{FF2B5EF4-FFF2-40B4-BE49-F238E27FC236}">
                        <a16:creationId xmlns:a16="http://schemas.microsoft.com/office/drawing/2014/main" xmlns="" id="{91DE0FCE-17C6-40F7-8B83-F4233E373BAA}"/>
                      </a:ext>
                    </a:extLst>
                  </p:cNvPr>
                  <p:cNvSpPr txBox="1"/>
                  <p:nvPr/>
                </p:nvSpPr>
                <p:spPr>
                  <a:xfrm>
                    <a:off x="8847618" y="3859064"/>
                    <a:ext cx="1645859" cy="39839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ko-KR" dirty="0"/>
                      <a:t>Servlet</a:t>
                    </a:r>
                  </a:p>
                  <a:p>
                    <a:pPr algn="ctr"/>
                    <a:r>
                      <a:rPr lang="en-US" altLang="ko-KR" dirty="0"/>
                      <a:t>(</a:t>
                    </a:r>
                    <a:r>
                      <a:rPr lang="en-US" altLang="ko-KR" b="1" dirty="0"/>
                      <a:t>C</a:t>
                    </a:r>
                    <a:r>
                      <a:rPr lang="en-US" altLang="ko-KR" dirty="0"/>
                      <a:t>ontroller)</a:t>
                    </a:r>
                    <a:endParaRPr lang="ko-KR" altLang="en-US" dirty="0"/>
                  </a:p>
                </p:txBody>
              </p:sp>
            </p:grpSp>
            <p:cxnSp>
              <p:nvCxnSpPr>
                <p:cNvPr id="72" name="직선 화살표 연결선 71">
                  <a:extLst>
                    <a:ext uri="{FF2B5EF4-FFF2-40B4-BE49-F238E27FC236}">
                      <a16:creationId xmlns:a16="http://schemas.microsoft.com/office/drawing/2014/main" xmlns="" id="{B80288E3-28EA-4B04-90BA-21F97EC5137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293813" y="4503281"/>
                  <a:ext cx="739862" cy="575189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73" name="그룹 72">
                  <a:extLst>
                    <a:ext uri="{FF2B5EF4-FFF2-40B4-BE49-F238E27FC236}">
                      <a16:creationId xmlns:a16="http://schemas.microsoft.com/office/drawing/2014/main" xmlns="" id="{2E212E72-400F-49B3-9AFB-89A51E0FB187}"/>
                    </a:ext>
                  </a:extLst>
                </p:cNvPr>
                <p:cNvGrpSpPr/>
                <p:nvPr/>
              </p:nvGrpSpPr>
              <p:grpSpPr>
                <a:xfrm>
                  <a:off x="4866635" y="4936360"/>
                  <a:ext cx="2670152" cy="1396011"/>
                  <a:chOff x="8847618" y="3396968"/>
                  <a:chExt cx="1645859" cy="860489"/>
                </a:xfrm>
              </p:grpSpPr>
              <p:pic>
                <p:nvPicPr>
                  <p:cNvPr id="79" name="그래픽 78" descr="용지 단색으로 채워진">
                    <a:extLst>
                      <a:ext uri="{FF2B5EF4-FFF2-40B4-BE49-F238E27FC236}">
                        <a16:creationId xmlns:a16="http://schemas.microsoft.com/office/drawing/2014/main" xmlns="" id="{F9F8D740-F26C-45FA-8B95-42F9883D9A8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xmlns="" r:embed="rId7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366394" y="3396968"/>
                    <a:ext cx="539174" cy="539174"/>
                  </a:xfrm>
                  <a:prstGeom prst="rect">
                    <a:avLst/>
                  </a:prstGeom>
                </p:spPr>
              </p:pic>
              <p:sp>
                <p:nvSpPr>
                  <p:cNvPr id="80" name="TextBox 79">
                    <a:extLst>
                      <a:ext uri="{FF2B5EF4-FFF2-40B4-BE49-F238E27FC236}">
                        <a16:creationId xmlns:a16="http://schemas.microsoft.com/office/drawing/2014/main" xmlns="" id="{B3AC1FA7-66F2-4057-88C4-4CD47673FE0F}"/>
                      </a:ext>
                    </a:extLst>
                  </p:cNvPr>
                  <p:cNvSpPr txBox="1"/>
                  <p:nvPr/>
                </p:nvSpPr>
                <p:spPr>
                  <a:xfrm>
                    <a:off x="8847618" y="3859064"/>
                    <a:ext cx="1645859" cy="39839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ko-KR" dirty="0"/>
                      <a:t>Java Beans</a:t>
                    </a:r>
                  </a:p>
                  <a:p>
                    <a:pPr algn="ctr"/>
                    <a:r>
                      <a:rPr lang="en-US" altLang="ko-KR" dirty="0"/>
                      <a:t>(</a:t>
                    </a:r>
                    <a:r>
                      <a:rPr lang="en-US" altLang="ko-KR" b="1" dirty="0"/>
                      <a:t>M</a:t>
                    </a:r>
                    <a:r>
                      <a:rPr lang="en-US" altLang="ko-KR" dirty="0"/>
                      <a:t>odel)</a:t>
                    </a:r>
                    <a:endParaRPr lang="ko-KR" altLang="en-US" dirty="0"/>
                  </a:p>
                </p:txBody>
              </p:sp>
            </p:grpSp>
            <p:cxnSp>
              <p:nvCxnSpPr>
                <p:cNvPr id="74" name="직선 화살표 연결선 73">
                  <a:extLst>
                    <a:ext uri="{FF2B5EF4-FFF2-40B4-BE49-F238E27FC236}">
                      <a16:creationId xmlns:a16="http://schemas.microsoft.com/office/drawing/2014/main" xmlns="" id="{03E8773A-AA6B-4A34-A36E-FEB1A3754DD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52104" y="4503281"/>
                  <a:ext cx="556165" cy="43241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직선 화살표 연결선 74">
                  <a:extLst>
                    <a:ext uri="{FF2B5EF4-FFF2-40B4-BE49-F238E27FC236}">
                      <a16:creationId xmlns:a16="http://schemas.microsoft.com/office/drawing/2014/main" xmlns="" id="{AEB8A11A-444B-408F-B077-0FF09FD3A56C}"/>
                    </a:ext>
                  </a:extLst>
                </p:cNvPr>
                <p:cNvCxnSpPr>
                  <a:cxnSpLocks/>
                  <a:stCxn id="79" idx="1"/>
                </p:cNvCxnSpPr>
                <p:nvPr/>
              </p:nvCxnSpPr>
              <p:spPr>
                <a:xfrm flipH="1">
                  <a:off x="3539077" y="5373724"/>
                  <a:ext cx="2169192" cy="906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76" name="그래픽 75" descr="데이터베이스 단색으로 채워진">
                  <a:extLst>
                    <a:ext uri="{FF2B5EF4-FFF2-40B4-BE49-F238E27FC236}">
                      <a16:creationId xmlns:a16="http://schemas.microsoft.com/office/drawing/2014/main" xmlns="" id="{0E07C941-2CF3-42DD-85C3-0A807F18A87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xmlns="" r:embed="rId1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151400" y="4910069"/>
                  <a:ext cx="914400" cy="914400"/>
                </a:xfrm>
                <a:prstGeom prst="rect">
                  <a:avLst/>
                </a:prstGeom>
              </p:spPr>
            </p:pic>
            <p:cxnSp>
              <p:nvCxnSpPr>
                <p:cNvPr id="77" name="직선 화살표 연결선 76">
                  <a:extLst>
                    <a:ext uri="{FF2B5EF4-FFF2-40B4-BE49-F238E27FC236}">
                      <a16:creationId xmlns:a16="http://schemas.microsoft.com/office/drawing/2014/main" xmlns="" id="{18FA28FF-CFA8-4174-A4A3-6C18BD6E2AFB}"/>
                    </a:ext>
                  </a:extLst>
                </p:cNvPr>
                <p:cNvCxnSpPr>
                  <a:cxnSpLocks/>
                  <a:stCxn id="79" idx="3"/>
                  <a:endCxn id="76" idx="1"/>
                </p:cNvCxnSpPr>
                <p:nvPr/>
              </p:nvCxnSpPr>
              <p:spPr>
                <a:xfrm flipV="1">
                  <a:off x="6582995" y="5367269"/>
                  <a:ext cx="1568405" cy="6455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xmlns="" id="{0E87CF8A-A1BE-4D3D-B7E0-8013498C5BC3}"/>
                    </a:ext>
                  </a:extLst>
                </p:cNvPr>
                <p:cNvSpPr txBox="1"/>
                <p:nvPr/>
              </p:nvSpPr>
              <p:spPr>
                <a:xfrm>
                  <a:off x="7273523" y="5766262"/>
                  <a:ext cx="2670152" cy="369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dirty="0"/>
                    <a:t>DB</a:t>
                  </a:r>
                </a:p>
              </p:txBody>
            </p:sp>
          </p:grp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xmlns="" id="{867F8CC3-FAC2-4948-AE2C-5C5082B6D623}"/>
                  </a:ext>
                </a:extLst>
              </p:cNvPr>
              <p:cNvSpPr txBox="1"/>
              <p:nvPr/>
            </p:nvSpPr>
            <p:spPr>
              <a:xfrm>
                <a:off x="2759833" y="3145109"/>
                <a:ext cx="12286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latin typeface="맑은 고딕" panose="020B0503020000020004" pitchFamily="50" charset="-127"/>
                  </a:rPr>
                  <a:t>Response</a:t>
                </a:r>
                <a:endParaRPr lang="ko-KR" altLang="en-US" dirty="0">
                  <a:latin typeface="맑은 고딕" panose="020B0503020000020004" pitchFamily="50" charset="-127"/>
                </a:endParaRPr>
              </a:p>
            </p:txBody>
          </p:sp>
          <p:cxnSp>
            <p:nvCxnSpPr>
              <p:cNvPr id="65" name="직선 화살표 연결선 64">
                <a:extLst>
                  <a:ext uri="{FF2B5EF4-FFF2-40B4-BE49-F238E27FC236}">
                    <a16:creationId xmlns:a16="http://schemas.microsoft.com/office/drawing/2014/main" xmlns="" id="{DCDAE016-2D9B-488D-BC9D-323700069D6C}"/>
                  </a:ext>
                </a:extLst>
              </p:cNvPr>
              <p:cNvCxnSpPr>
                <a:cxnSpLocks/>
                <a:stCxn id="83" idx="1"/>
                <a:endCxn id="85" idx="3"/>
              </p:cNvCxnSpPr>
              <p:nvPr/>
            </p:nvCxnSpPr>
            <p:spPr>
              <a:xfrm flipH="1" flipV="1">
                <a:off x="4941493" y="3094651"/>
                <a:ext cx="1535507" cy="44470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직선 화살표 연결선 65">
                <a:extLst>
                  <a:ext uri="{FF2B5EF4-FFF2-40B4-BE49-F238E27FC236}">
                    <a16:creationId xmlns:a16="http://schemas.microsoft.com/office/drawing/2014/main" xmlns="" id="{5E0CF26E-A956-4169-AD87-EBE9142677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0851" y="2496271"/>
                <a:ext cx="2209576" cy="826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사각형: 둥근 모서리 66">
                <a:extLst>
                  <a:ext uri="{FF2B5EF4-FFF2-40B4-BE49-F238E27FC236}">
                    <a16:creationId xmlns:a16="http://schemas.microsoft.com/office/drawing/2014/main" xmlns="" id="{898D25BC-8E5E-46AB-AA2A-81478EDFC9E8}"/>
                  </a:ext>
                </a:extLst>
              </p:cNvPr>
              <p:cNvSpPr/>
              <p:nvPr/>
            </p:nvSpPr>
            <p:spPr>
              <a:xfrm>
                <a:off x="6169009" y="1808341"/>
                <a:ext cx="3720017" cy="2767661"/>
              </a:xfrm>
              <a:prstGeom prst="roundRect">
                <a:avLst/>
              </a:prstGeom>
              <a:solidFill>
                <a:schemeClr val="accent5">
                  <a:lumMod val="75000"/>
                  <a:alpha val="10000"/>
                </a:schemeClr>
              </a:solidFill>
              <a:ln w="3810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xmlns="" id="{D5EF2CEA-290B-48B1-9365-87E117110BE9}"/>
                  </a:ext>
                </a:extLst>
              </p:cNvPr>
              <p:cNvSpPr txBox="1"/>
              <p:nvPr/>
            </p:nvSpPr>
            <p:spPr>
              <a:xfrm>
                <a:off x="6630788" y="1464315"/>
                <a:ext cx="27378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>
                    <a:solidFill>
                      <a:schemeClr val="accent5">
                        <a:lumMod val="75000"/>
                      </a:schemeClr>
                    </a:solidFill>
                    <a:latin typeface="맑은 고딕" panose="020B0503020000020004" pitchFamily="50" charset="-127"/>
                  </a:rPr>
                  <a:t>Web/Servlet Container</a:t>
                </a: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xmlns="" id="{EAC8E81F-D1FB-4913-A09D-BE19A452A9E1}"/>
                  </a:ext>
                </a:extLst>
              </p:cNvPr>
              <p:cNvSpPr txBox="1"/>
              <p:nvPr/>
            </p:nvSpPr>
            <p:spPr>
              <a:xfrm>
                <a:off x="6262832" y="4819163"/>
                <a:ext cx="15102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Tomcat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Server</a:t>
                </a:r>
                <a:endParaRPr lang="ko-KR" altLang="en-US" dirty="0">
                  <a:latin typeface="맑은 고딕" panose="020B0503020000020004" pitchFamily="50" charset="-127"/>
                </a:endParaRPr>
              </a:p>
            </p:txBody>
          </p:sp>
        </p:grpSp>
      </p:grpSp>
      <p:sp>
        <p:nvSpPr>
          <p:cNvPr id="91" name="TextBox 90">
            <a:extLst>
              <a:ext uri="{FF2B5EF4-FFF2-40B4-BE49-F238E27FC236}">
                <a16:creationId xmlns:a16="http://schemas.microsoft.com/office/drawing/2014/main" xmlns="" id="{CDD3FC66-F5D5-48C9-81FD-CDFA8EF7065B}"/>
              </a:ext>
            </a:extLst>
          </p:cNvPr>
          <p:cNvSpPr txBox="1"/>
          <p:nvPr/>
        </p:nvSpPr>
        <p:spPr>
          <a:xfrm>
            <a:off x="2687012" y="3155820"/>
            <a:ext cx="18869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0070C0"/>
                </a:solidFill>
                <a:latin typeface="맑은 고딕" panose="020B0503020000020004" pitchFamily="50" charset="-127"/>
              </a:rPr>
              <a:t>GET/POST</a:t>
            </a:r>
            <a:endParaRPr lang="ko-KR" altLang="en-US" sz="2400" b="1" dirty="0">
              <a:solidFill>
                <a:srgbClr val="0070C0"/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84719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xmlns="" id="{2DC97536-148D-497D-B785-5FBEF9092098}"/>
              </a:ext>
            </a:extLst>
          </p:cNvPr>
          <p:cNvGrpSpPr/>
          <p:nvPr/>
        </p:nvGrpSpPr>
        <p:grpSpPr>
          <a:xfrm>
            <a:off x="135166" y="133295"/>
            <a:ext cx="11771700" cy="685481"/>
            <a:chOff x="135166" y="133295"/>
            <a:chExt cx="11718025" cy="685481"/>
          </a:xfrm>
        </p:grpSpPr>
        <p:sp>
          <p:nvSpPr>
            <p:cNvPr id="5" name="제목 1">
              <a:extLst>
                <a:ext uri="{FF2B5EF4-FFF2-40B4-BE49-F238E27FC236}">
                  <a16:creationId xmlns:a16="http://schemas.microsoft.com/office/drawing/2014/main" xmlns="" id="{25A5DB54-9069-4AD1-A72E-4BDB68826E31}"/>
                </a:ext>
              </a:extLst>
            </p:cNvPr>
            <p:cNvSpPr txBox="1">
              <a:spLocks/>
            </p:cNvSpPr>
            <p:nvPr/>
          </p:nvSpPr>
          <p:spPr>
            <a:xfrm>
              <a:off x="135166" y="133295"/>
              <a:ext cx="9944358" cy="68548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ko-KR" sz="4000" dirty="0">
                  <a:latin typeface="맑은 고딕"/>
                  <a:ea typeface="맑은 고딕"/>
                </a:rPr>
                <a:t>GET </a:t>
              </a:r>
              <a:r>
                <a:rPr lang="ko-KR" altLang="en-US" sz="4000" dirty="0">
                  <a:latin typeface="맑은 고딕"/>
                  <a:ea typeface="맑은 고딕"/>
                </a:rPr>
                <a:t>요청을 받는 </a:t>
              </a:r>
              <a:r>
                <a:rPr lang="en-US" altLang="ko-KR" sz="4000" dirty="0">
                  <a:latin typeface="맑은 고딕"/>
                  <a:ea typeface="맑은 고딕"/>
                </a:rPr>
                <a:t>Controller(</a:t>
              </a:r>
              <a:r>
                <a:rPr lang="ko-KR" altLang="en-US" sz="4000" dirty="0">
                  <a:latin typeface="맑은 고딕"/>
                  <a:ea typeface="맑은 고딕"/>
                </a:rPr>
                <a:t>객체 파라미터</a:t>
              </a:r>
              <a:r>
                <a:rPr lang="en-US" altLang="ko-KR" sz="4000" dirty="0">
                  <a:latin typeface="맑은 고딕"/>
                  <a:ea typeface="맑은 고딕"/>
                </a:rPr>
                <a:t>)</a:t>
              </a:r>
              <a:endParaRPr lang="ko-KR" altLang="en-US" sz="4000" dirty="0">
                <a:latin typeface="맑은 고딕"/>
                <a:ea typeface="맑은 고딕"/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xmlns="" id="{C1E53E15-27DD-433A-B6C9-36AF223C1C04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>
              <a:off x="10079524" y="476036"/>
              <a:ext cx="1773667" cy="0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xmlns="" id="{99E626FF-B21B-48F0-993B-C1A005AA43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6462" y="2435866"/>
            <a:ext cx="7839075" cy="2305050"/>
          </a:xfrm>
          <a:prstGeom prst="rect">
            <a:avLst/>
          </a:prstGeom>
        </p:spPr>
      </p:pic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xmlns="" id="{2D4AF8C7-7E39-4195-A421-F9BB3886102A}"/>
              </a:ext>
            </a:extLst>
          </p:cNvPr>
          <p:cNvSpPr/>
          <p:nvPr/>
        </p:nvSpPr>
        <p:spPr>
          <a:xfrm>
            <a:off x="4701768" y="2579031"/>
            <a:ext cx="1646800" cy="34273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 descr="텍스트이(가) 표시된 사진&#10;&#10;자동 생성된 설명">
            <a:extLst>
              <a:ext uri="{FF2B5EF4-FFF2-40B4-BE49-F238E27FC236}">
                <a16:creationId xmlns:a16="http://schemas.microsoft.com/office/drawing/2014/main" xmlns="" id="{051FD0E9-AD23-4176-961E-D7D06B16DD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1236" y="3588391"/>
            <a:ext cx="5753100" cy="173355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xmlns="" id="{94B8F278-CF03-4285-B05A-2975D7B86226}"/>
              </a:ext>
            </a:extLst>
          </p:cNvPr>
          <p:cNvCxnSpPr>
            <a:cxnSpLocks/>
            <a:stCxn id="11" idx="2"/>
            <a:endCxn id="13" idx="0"/>
          </p:cNvCxnSpPr>
          <p:nvPr/>
        </p:nvCxnSpPr>
        <p:spPr>
          <a:xfrm>
            <a:off x="5525168" y="2921770"/>
            <a:ext cx="652618" cy="66662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0733B048-6191-4AA8-90AB-693660F52731}"/>
              </a:ext>
            </a:extLst>
          </p:cNvPr>
          <p:cNvSpPr txBox="1"/>
          <p:nvPr/>
        </p:nvSpPr>
        <p:spPr>
          <a:xfrm>
            <a:off x="3474961" y="5370619"/>
            <a:ext cx="57400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HTTP </a:t>
            </a:r>
            <a:r>
              <a:rPr lang="ko-KR" altLang="en-US" dirty="0"/>
              <a:t>요청으로 들어온 파라미터를 객체로 만들어준다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객체 속성에 데이터를 설정하기 위해 </a:t>
            </a:r>
            <a:r>
              <a:rPr lang="en-US" altLang="ko-KR" b="1" dirty="0"/>
              <a:t>Setter</a:t>
            </a:r>
            <a:r>
              <a:rPr lang="ko-KR" altLang="en-US" dirty="0"/>
              <a:t>가 사용된다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36733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xmlns="" id="{2DC97536-148D-497D-B785-5FBEF9092098}"/>
              </a:ext>
            </a:extLst>
          </p:cNvPr>
          <p:cNvGrpSpPr/>
          <p:nvPr/>
        </p:nvGrpSpPr>
        <p:grpSpPr>
          <a:xfrm>
            <a:off x="135167" y="133295"/>
            <a:ext cx="11771699" cy="685481"/>
            <a:chOff x="135167" y="133295"/>
            <a:chExt cx="11718024" cy="685481"/>
          </a:xfrm>
        </p:grpSpPr>
        <p:sp>
          <p:nvSpPr>
            <p:cNvPr id="5" name="제목 1">
              <a:extLst>
                <a:ext uri="{FF2B5EF4-FFF2-40B4-BE49-F238E27FC236}">
                  <a16:creationId xmlns:a16="http://schemas.microsoft.com/office/drawing/2014/main" xmlns="" id="{25A5DB54-9069-4AD1-A72E-4BDB68826E31}"/>
                </a:ext>
              </a:extLst>
            </p:cNvPr>
            <p:cNvSpPr txBox="1">
              <a:spLocks/>
            </p:cNvSpPr>
            <p:nvPr/>
          </p:nvSpPr>
          <p:spPr>
            <a:xfrm>
              <a:off x="135167" y="133295"/>
              <a:ext cx="6829967" cy="68548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ko-KR" sz="4000" dirty="0">
                  <a:latin typeface="맑은 고딕"/>
                  <a:ea typeface="맑은 고딕"/>
                </a:rPr>
                <a:t>POST </a:t>
              </a:r>
              <a:r>
                <a:rPr lang="ko-KR" altLang="en-US" sz="4000" dirty="0">
                  <a:latin typeface="맑은 고딕"/>
                  <a:ea typeface="맑은 고딕"/>
                </a:rPr>
                <a:t>요청을 받는 </a:t>
              </a:r>
              <a:r>
                <a:rPr lang="en-US" altLang="ko-KR" sz="4000" dirty="0">
                  <a:latin typeface="맑은 고딕"/>
                  <a:ea typeface="맑은 고딕"/>
                </a:rPr>
                <a:t>Controller</a:t>
              </a:r>
              <a:endParaRPr lang="ko-KR" altLang="en-US" sz="4000" dirty="0">
                <a:latin typeface="맑은 고딕"/>
                <a:ea typeface="맑은 고딕"/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xmlns="" id="{C1E53E15-27DD-433A-B6C9-36AF223C1C04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>
              <a:off x="6965134" y="476036"/>
              <a:ext cx="4888057" cy="0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xmlns="" id="{5C6CBF4C-9101-458A-A137-2D601A8F35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4075" y="2433637"/>
            <a:ext cx="7943850" cy="1990725"/>
          </a:xfrm>
          <a:prstGeom prst="rect">
            <a:avLst/>
          </a:prstGeom>
        </p:spPr>
      </p:pic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xmlns="" id="{5FAA8B58-B402-4510-B3DB-A89C2D988BAC}"/>
              </a:ext>
            </a:extLst>
          </p:cNvPr>
          <p:cNvSpPr/>
          <p:nvPr/>
        </p:nvSpPr>
        <p:spPr>
          <a:xfrm>
            <a:off x="2227015" y="2344139"/>
            <a:ext cx="2152037" cy="34273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25086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xmlns="" id="{2DC97536-148D-497D-B785-5FBEF9092098}"/>
              </a:ext>
            </a:extLst>
          </p:cNvPr>
          <p:cNvGrpSpPr/>
          <p:nvPr/>
        </p:nvGrpSpPr>
        <p:grpSpPr>
          <a:xfrm>
            <a:off x="135167" y="133295"/>
            <a:ext cx="11771699" cy="685481"/>
            <a:chOff x="135167" y="133295"/>
            <a:chExt cx="11718024" cy="685481"/>
          </a:xfrm>
        </p:grpSpPr>
        <p:sp>
          <p:nvSpPr>
            <p:cNvPr id="5" name="제목 1">
              <a:extLst>
                <a:ext uri="{FF2B5EF4-FFF2-40B4-BE49-F238E27FC236}">
                  <a16:creationId xmlns:a16="http://schemas.microsoft.com/office/drawing/2014/main" xmlns="" id="{25A5DB54-9069-4AD1-A72E-4BDB68826E31}"/>
                </a:ext>
              </a:extLst>
            </p:cNvPr>
            <p:cNvSpPr txBox="1">
              <a:spLocks/>
            </p:cNvSpPr>
            <p:nvPr/>
          </p:nvSpPr>
          <p:spPr>
            <a:xfrm>
              <a:off x="135167" y="133295"/>
              <a:ext cx="6829967" cy="68548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ko-KR" sz="4000" dirty="0">
                  <a:latin typeface="맑은 고딕"/>
                  <a:ea typeface="맑은 고딕"/>
                </a:rPr>
                <a:t>POST </a:t>
              </a:r>
              <a:r>
                <a:rPr lang="ko-KR" altLang="en-US" sz="4000" dirty="0">
                  <a:latin typeface="맑은 고딕"/>
                  <a:ea typeface="맑은 고딕"/>
                </a:rPr>
                <a:t>요청하기</a:t>
              </a: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xmlns="" id="{C1E53E15-27DD-433A-B6C9-36AF223C1C04}"/>
                </a:ext>
              </a:extLst>
            </p:cNvPr>
            <p:cNvCxnSpPr>
              <a:cxnSpLocks/>
            </p:cNvCxnSpPr>
            <p:nvPr/>
          </p:nvCxnSpPr>
          <p:spPr>
            <a:xfrm>
              <a:off x="3808554" y="476036"/>
              <a:ext cx="8044637" cy="0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xmlns="" id="{59766B2C-A0D5-4FE6-8CB6-A148A82128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0912" y="1258349"/>
            <a:ext cx="5210175" cy="5029200"/>
          </a:xfrm>
          <a:prstGeom prst="rect">
            <a:avLst/>
          </a:prstGeom>
        </p:spPr>
      </p:pic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xmlns="" id="{7C80E697-ADAE-49DA-80D1-AEE227AF956D}"/>
              </a:ext>
            </a:extLst>
          </p:cNvPr>
          <p:cNvSpPr/>
          <p:nvPr/>
        </p:nvSpPr>
        <p:spPr>
          <a:xfrm>
            <a:off x="3825380" y="2570642"/>
            <a:ext cx="2152037" cy="34273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8702AD65-7D38-4068-9908-410C6C0A1237}"/>
              </a:ext>
            </a:extLst>
          </p:cNvPr>
          <p:cNvSpPr txBox="1"/>
          <p:nvPr/>
        </p:nvSpPr>
        <p:spPr>
          <a:xfrm>
            <a:off x="2258730" y="6432298"/>
            <a:ext cx="76745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i="1" dirty="0"/>
              <a:t>* POST</a:t>
            </a:r>
            <a:r>
              <a:rPr lang="ko-KR" altLang="en-US" sz="1400" i="1" dirty="0"/>
              <a:t> 요청의 경우 </a:t>
            </a:r>
            <a:r>
              <a:rPr lang="en-US" altLang="ko-KR" sz="1400" i="1" dirty="0"/>
              <a:t>URL</a:t>
            </a:r>
            <a:r>
              <a:rPr lang="ko-KR" altLang="en-US" sz="1400" i="1" dirty="0"/>
              <a:t>에 파라미터를 지정할 수 없기 때문에 </a:t>
            </a:r>
            <a:r>
              <a:rPr lang="en-US" altLang="ko-KR" sz="1400" i="1" dirty="0"/>
              <a:t> </a:t>
            </a:r>
            <a:r>
              <a:rPr lang="en-US" altLang="ko-KR" sz="1400" i="1" dirty="0" err="1"/>
              <a:t>location.href</a:t>
            </a:r>
            <a:r>
              <a:rPr lang="en-US" altLang="ko-KR" sz="1400" i="1" dirty="0"/>
              <a:t> </a:t>
            </a:r>
            <a:r>
              <a:rPr lang="ko-KR" altLang="en-US" sz="1400" i="1" dirty="0"/>
              <a:t>방식을 사용할 수 없음</a:t>
            </a:r>
          </a:p>
        </p:txBody>
      </p:sp>
    </p:spTree>
    <p:extLst>
      <p:ext uri="{BB962C8B-B14F-4D97-AF65-F5344CB8AC3E}">
        <p14:creationId xmlns:p14="http://schemas.microsoft.com/office/powerpoint/2010/main" val="22019658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xmlns="" id="{2DC97536-148D-497D-B785-5FBEF9092098}"/>
              </a:ext>
            </a:extLst>
          </p:cNvPr>
          <p:cNvGrpSpPr/>
          <p:nvPr/>
        </p:nvGrpSpPr>
        <p:grpSpPr>
          <a:xfrm>
            <a:off x="135167" y="133295"/>
            <a:ext cx="11771699" cy="685481"/>
            <a:chOff x="135167" y="133295"/>
            <a:chExt cx="11718024" cy="685481"/>
          </a:xfrm>
        </p:grpSpPr>
        <p:sp>
          <p:nvSpPr>
            <p:cNvPr id="5" name="제목 1">
              <a:extLst>
                <a:ext uri="{FF2B5EF4-FFF2-40B4-BE49-F238E27FC236}">
                  <a16:creationId xmlns:a16="http://schemas.microsoft.com/office/drawing/2014/main" xmlns="" id="{25A5DB54-9069-4AD1-A72E-4BDB68826E31}"/>
                </a:ext>
              </a:extLst>
            </p:cNvPr>
            <p:cNvSpPr txBox="1">
              <a:spLocks/>
            </p:cNvSpPr>
            <p:nvPr/>
          </p:nvSpPr>
          <p:spPr>
            <a:xfrm>
              <a:off x="135167" y="133295"/>
              <a:ext cx="6829967" cy="68548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ko-KR" sz="4000" dirty="0">
                  <a:latin typeface="맑은 고딕"/>
                  <a:ea typeface="맑은 고딕"/>
                </a:rPr>
                <a:t>POST </a:t>
              </a:r>
              <a:r>
                <a:rPr lang="ko-KR" altLang="en-US" sz="4000" dirty="0">
                  <a:latin typeface="맑은 고딕"/>
                  <a:ea typeface="맑은 고딕"/>
                </a:rPr>
                <a:t>요청 결과</a:t>
              </a: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xmlns="" id="{C1E53E15-27DD-433A-B6C9-36AF223C1C04}"/>
                </a:ext>
              </a:extLst>
            </p:cNvPr>
            <p:cNvCxnSpPr>
              <a:cxnSpLocks/>
            </p:cNvCxnSpPr>
            <p:nvPr/>
          </p:nvCxnSpPr>
          <p:spPr>
            <a:xfrm>
              <a:off x="3808554" y="476036"/>
              <a:ext cx="8044637" cy="0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xmlns="" id="{912A2127-69FF-444F-A45E-9FB2392F40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4368" y="1082182"/>
            <a:ext cx="8585940" cy="485516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xmlns="" id="{B9F1486B-1415-4CD9-986D-C3E6E1D32E7C}"/>
              </a:ext>
            </a:extLst>
          </p:cNvPr>
          <p:cNvSpPr/>
          <p:nvPr/>
        </p:nvSpPr>
        <p:spPr>
          <a:xfrm>
            <a:off x="2749361" y="1321892"/>
            <a:ext cx="2152037" cy="34273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xmlns="" id="{DB33D1F6-FB85-43F2-B452-9CD58E44F23F}"/>
              </a:ext>
            </a:extLst>
          </p:cNvPr>
          <p:cNvSpPr/>
          <p:nvPr/>
        </p:nvSpPr>
        <p:spPr>
          <a:xfrm>
            <a:off x="6357338" y="5166956"/>
            <a:ext cx="4112123" cy="60886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871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xmlns="" id="{2DC97536-148D-497D-B785-5FBEF9092098}"/>
              </a:ext>
            </a:extLst>
          </p:cNvPr>
          <p:cNvGrpSpPr/>
          <p:nvPr/>
        </p:nvGrpSpPr>
        <p:grpSpPr>
          <a:xfrm>
            <a:off x="135166" y="133295"/>
            <a:ext cx="11771700" cy="685481"/>
            <a:chOff x="135166" y="133295"/>
            <a:chExt cx="11718025" cy="685481"/>
          </a:xfrm>
        </p:grpSpPr>
        <p:sp>
          <p:nvSpPr>
            <p:cNvPr id="5" name="제목 1">
              <a:extLst>
                <a:ext uri="{FF2B5EF4-FFF2-40B4-BE49-F238E27FC236}">
                  <a16:creationId xmlns:a16="http://schemas.microsoft.com/office/drawing/2014/main" xmlns="" id="{25A5DB54-9069-4AD1-A72E-4BDB68826E31}"/>
                </a:ext>
              </a:extLst>
            </p:cNvPr>
            <p:cNvSpPr txBox="1">
              <a:spLocks/>
            </p:cNvSpPr>
            <p:nvPr/>
          </p:nvSpPr>
          <p:spPr>
            <a:xfrm>
              <a:off x="135166" y="133295"/>
              <a:ext cx="10504292" cy="68548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ko-KR" sz="4000" dirty="0">
                  <a:latin typeface="맑은 고딕"/>
                  <a:ea typeface="맑은 고딕"/>
                </a:rPr>
                <a:t>POST </a:t>
              </a:r>
              <a:r>
                <a:rPr lang="ko-KR" altLang="en-US" sz="4000" dirty="0">
                  <a:latin typeface="맑은 고딕"/>
                  <a:ea typeface="맑은 고딕"/>
                </a:rPr>
                <a:t>요청을 받는 </a:t>
              </a:r>
              <a:r>
                <a:rPr lang="en-US" altLang="ko-KR" sz="4000" dirty="0">
                  <a:latin typeface="맑은 고딕"/>
                  <a:ea typeface="맑은 고딕"/>
                </a:rPr>
                <a:t>Controller(</a:t>
              </a:r>
              <a:r>
                <a:rPr lang="ko-KR" altLang="en-US" sz="4000" dirty="0">
                  <a:latin typeface="맑은 고딕"/>
                  <a:ea typeface="맑은 고딕"/>
                </a:rPr>
                <a:t>객체 파라미터</a:t>
              </a:r>
              <a:r>
                <a:rPr lang="en-US" altLang="ko-KR" sz="4000" dirty="0">
                  <a:latin typeface="맑은 고딕"/>
                  <a:ea typeface="맑은 고딕"/>
                </a:rPr>
                <a:t>)</a:t>
              </a:r>
              <a:endParaRPr lang="ko-KR" altLang="en-US" sz="4000" dirty="0">
                <a:latin typeface="맑은 고딕"/>
                <a:ea typeface="맑은 고딕"/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xmlns="" id="{C1E53E15-27DD-433A-B6C9-36AF223C1C04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>
              <a:off x="10639458" y="476036"/>
              <a:ext cx="1213733" cy="0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xmlns="" id="{840ED371-37B3-49C6-BD1D-D6BAC1D71F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1225" y="2262187"/>
            <a:ext cx="7829550" cy="2333625"/>
          </a:xfrm>
          <a:prstGeom prst="rect">
            <a:avLst/>
          </a:prstGeom>
        </p:spPr>
      </p:pic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xmlns="" id="{DA0A33E6-C777-4A6C-A50F-0B654AFBD964}"/>
              </a:ext>
            </a:extLst>
          </p:cNvPr>
          <p:cNvSpPr/>
          <p:nvPr/>
        </p:nvSpPr>
        <p:spPr>
          <a:xfrm>
            <a:off x="2181225" y="2203464"/>
            <a:ext cx="2152037" cy="34273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xmlns="" id="{D133B748-7E1E-4474-A335-A044F1E7E541}"/>
              </a:ext>
            </a:extLst>
          </p:cNvPr>
          <p:cNvSpPr/>
          <p:nvPr/>
        </p:nvSpPr>
        <p:spPr>
          <a:xfrm>
            <a:off x="4565097" y="2439754"/>
            <a:ext cx="3899395" cy="34273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65818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xmlns="" id="{2DC97536-148D-497D-B785-5FBEF9092098}"/>
              </a:ext>
            </a:extLst>
          </p:cNvPr>
          <p:cNvGrpSpPr/>
          <p:nvPr/>
        </p:nvGrpSpPr>
        <p:grpSpPr>
          <a:xfrm>
            <a:off x="135166" y="133295"/>
            <a:ext cx="11771700" cy="685481"/>
            <a:chOff x="135166" y="133295"/>
            <a:chExt cx="11718025" cy="685481"/>
          </a:xfrm>
        </p:grpSpPr>
        <p:sp>
          <p:nvSpPr>
            <p:cNvPr id="5" name="제목 1">
              <a:extLst>
                <a:ext uri="{FF2B5EF4-FFF2-40B4-BE49-F238E27FC236}">
                  <a16:creationId xmlns:a16="http://schemas.microsoft.com/office/drawing/2014/main" xmlns="" id="{25A5DB54-9069-4AD1-A72E-4BDB68826E31}"/>
                </a:ext>
              </a:extLst>
            </p:cNvPr>
            <p:cNvSpPr txBox="1">
              <a:spLocks/>
            </p:cNvSpPr>
            <p:nvPr/>
          </p:nvSpPr>
          <p:spPr>
            <a:xfrm>
              <a:off x="135166" y="133295"/>
              <a:ext cx="5537757" cy="68548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ko-KR" sz="4000" dirty="0">
                  <a:latin typeface="맑은 고딕"/>
                  <a:ea typeface="맑은 고딕"/>
                </a:rPr>
                <a:t>+ Product </a:t>
              </a:r>
              <a:r>
                <a:rPr lang="en-US" altLang="ko-KR" sz="4000" dirty="0" err="1">
                  <a:latin typeface="맑은 고딕"/>
                  <a:ea typeface="맑은 고딕"/>
                </a:rPr>
                <a:t>페이지</a:t>
              </a:r>
              <a:r>
                <a:rPr lang="en-US" altLang="ko-KR" sz="4000" dirty="0">
                  <a:latin typeface="맑은 고딕"/>
                  <a:ea typeface="맑은 고딕"/>
                </a:rPr>
                <a:t> </a:t>
              </a:r>
              <a:r>
                <a:rPr lang="en-US" altLang="ko-KR" sz="4000" dirty="0" err="1">
                  <a:latin typeface="맑은 고딕"/>
                  <a:ea typeface="맑은 고딕"/>
                </a:rPr>
                <a:t>수정</a:t>
              </a: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xmlns="" id="{C1E53E15-27DD-433A-B6C9-36AF223C1C04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>
              <a:off x="5672923" y="476036"/>
              <a:ext cx="6180268" cy="0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BADB731C-9622-4F99-BF59-A1E5880E3F5B}"/>
              </a:ext>
            </a:extLst>
          </p:cNvPr>
          <p:cNvSpPr txBox="1"/>
          <p:nvPr/>
        </p:nvSpPr>
        <p:spPr>
          <a:xfrm>
            <a:off x="1748971" y="1522185"/>
            <a:ext cx="8694055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  <a:cs typeface="Calibri"/>
              </a:rPr>
              <a:t>[실습]</a:t>
            </a:r>
            <a:endParaRPr lang="ko-KR" dirty="0"/>
          </a:p>
          <a:p>
            <a:r>
              <a:rPr lang="ko-KR" altLang="en-US" dirty="0" err="1">
                <a:ea typeface="맑은 고딕"/>
                <a:cs typeface="Calibri"/>
              </a:rPr>
              <a:t>Product</a:t>
            </a:r>
            <a:r>
              <a:rPr lang="ko-KR" altLang="en-US" dirty="0">
                <a:ea typeface="맑은 고딕"/>
                <a:cs typeface="Calibri"/>
              </a:rPr>
              <a:t> 페이지 요청 시 </a:t>
            </a:r>
            <a:r>
              <a:rPr lang="ko-KR" altLang="en-US" dirty="0" err="1">
                <a:ea typeface="맑은 고딕"/>
                <a:cs typeface="Calibri"/>
              </a:rPr>
              <a:t>Product</a:t>
            </a:r>
            <a:r>
              <a:rPr lang="ko-KR" altLang="en-US" dirty="0">
                <a:ea typeface="맑은 고딕"/>
                <a:cs typeface="Calibri"/>
              </a:rPr>
              <a:t> 페이지에서 모든 상품 정보를 출력하도록 수정해보자.</a:t>
            </a:r>
          </a:p>
          <a:p>
            <a:r>
              <a:rPr lang="ko-KR" altLang="en-US" dirty="0">
                <a:ea typeface="맑은 고딕"/>
                <a:cs typeface="Calibri"/>
              </a:rPr>
              <a:t>(현재는 이름으로 검색한 상품만 출력된다.)</a:t>
            </a:r>
          </a:p>
          <a:p>
            <a:endParaRPr lang="ko-KR" altLang="en-US" dirty="0">
              <a:ea typeface="맑은 고딕"/>
              <a:cs typeface="Calibri"/>
            </a:endParaRPr>
          </a:p>
          <a:p>
            <a:r>
              <a:rPr lang="ko-KR" altLang="en-US" dirty="0">
                <a:ea typeface="맑은 고딕"/>
                <a:cs typeface="Calibri"/>
              </a:rPr>
              <a:t>힌트.</a:t>
            </a:r>
          </a:p>
          <a:p>
            <a:r>
              <a:rPr lang="ko-KR" altLang="en-US" dirty="0">
                <a:ea typeface="맑은 고딕"/>
                <a:cs typeface="Calibri"/>
              </a:rPr>
              <a:t>1. Mapper.xml 에서 </a:t>
            </a:r>
            <a:r>
              <a:rPr lang="ko-KR" altLang="en-US" dirty="0" err="1">
                <a:ea typeface="맑은 고딕"/>
                <a:cs typeface="Calibri"/>
              </a:rPr>
              <a:t>Query</a:t>
            </a:r>
            <a:r>
              <a:rPr lang="ko-KR" altLang="en-US" dirty="0">
                <a:ea typeface="맑은 고딕"/>
                <a:cs typeface="Calibri"/>
              </a:rPr>
              <a:t> 작성하기</a:t>
            </a:r>
          </a:p>
          <a:p>
            <a:r>
              <a:rPr lang="ko-KR" altLang="en-US" dirty="0">
                <a:ea typeface="맑은 고딕"/>
                <a:cs typeface="Calibri"/>
              </a:rPr>
              <a:t>2. Mapper.java 에서 인터페이스 만들기</a:t>
            </a:r>
          </a:p>
          <a:p>
            <a:r>
              <a:rPr lang="ko-KR" altLang="en-US" dirty="0">
                <a:ea typeface="맑은 고딕"/>
                <a:cs typeface="Calibri"/>
              </a:rPr>
              <a:t>3. Mapper.xml-Mapper.java 연결하기</a:t>
            </a:r>
          </a:p>
          <a:p>
            <a:r>
              <a:rPr lang="ko-KR" altLang="en-US" dirty="0">
                <a:ea typeface="맑은 고딕"/>
                <a:cs typeface="Calibri"/>
              </a:rPr>
              <a:t>4. </a:t>
            </a:r>
            <a:r>
              <a:rPr lang="en-US" altLang="ko-KR" dirty="0" err="1">
                <a:ea typeface="맑은 고딕"/>
                <a:cs typeface="Calibri"/>
              </a:rPr>
              <a:t>Service에서</a:t>
            </a:r>
            <a:r>
              <a:rPr lang="en-US" altLang="ko-KR" dirty="0">
                <a:ea typeface="맑은 고딕"/>
                <a:cs typeface="Calibri"/>
              </a:rPr>
              <a:t> </a:t>
            </a:r>
            <a:r>
              <a:rPr lang="ko-KR" altLang="en-US" dirty="0" err="1">
                <a:ea typeface="맑은 고딕"/>
                <a:cs typeface="Calibri"/>
              </a:rPr>
              <a:t>Controller와</a:t>
            </a:r>
            <a:r>
              <a:rPr lang="ko-KR" altLang="en-US" dirty="0">
                <a:ea typeface="맑은 고딕"/>
                <a:cs typeface="Calibri"/>
              </a:rPr>
              <a:t> </a:t>
            </a:r>
            <a:r>
              <a:rPr lang="ko-KR" altLang="en-US" dirty="0" err="1">
                <a:ea typeface="맑은 고딕"/>
                <a:cs typeface="Calibri"/>
              </a:rPr>
              <a:t>Mapper를</a:t>
            </a:r>
            <a:r>
              <a:rPr lang="ko-KR" altLang="en-US" dirty="0">
                <a:ea typeface="맑은 고딕"/>
                <a:cs typeface="Calibri"/>
              </a:rPr>
              <a:t> </a:t>
            </a:r>
            <a:r>
              <a:rPr lang="ko-KR" altLang="en-US" dirty="0" err="1">
                <a:ea typeface="맑은 고딕"/>
                <a:cs typeface="Calibri"/>
              </a:rPr>
              <a:t>연결시켜주기</a:t>
            </a:r>
            <a:endParaRPr lang="ko-KR" altLang="en-US" dirty="0">
              <a:ea typeface="맑은 고딕"/>
              <a:cs typeface="Calibri"/>
            </a:endParaRPr>
          </a:p>
          <a:p>
            <a:r>
              <a:rPr lang="ko-KR" altLang="en-US" dirty="0">
                <a:ea typeface="맑은 고딕"/>
                <a:cs typeface="Calibri"/>
              </a:rPr>
              <a:t>5. </a:t>
            </a:r>
            <a:r>
              <a:rPr lang="ko-KR" altLang="en-US" dirty="0" err="1">
                <a:ea typeface="맑은 고딕"/>
                <a:cs typeface="Calibri"/>
              </a:rPr>
              <a:t>PageController에서</a:t>
            </a:r>
            <a:r>
              <a:rPr lang="ko-KR" altLang="en-US" dirty="0">
                <a:ea typeface="맑은 고딕"/>
                <a:cs typeface="Calibri"/>
              </a:rPr>
              <a:t> </a:t>
            </a:r>
            <a:r>
              <a:rPr lang="ko-KR" altLang="en-US" dirty="0" err="1">
                <a:ea typeface="맑은 고딕"/>
                <a:cs typeface="Calibri"/>
              </a:rPr>
              <a:t>Service를</a:t>
            </a:r>
            <a:r>
              <a:rPr lang="ko-KR" altLang="en-US" dirty="0">
                <a:ea typeface="맑은 고딕"/>
                <a:cs typeface="Calibri"/>
              </a:rPr>
              <a:t> 통해 모든 과일 정보 가져오기</a:t>
            </a:r>
          </a:p>
        </p:txBody>
      </p:sp>
    </p:spTree>
    <p:extLst>
      <p:ext uri="{BB962C8B-B14F-4D97-AF65-F5344CB8AC3E}">
        <p14:creationId xmlns:p14="http://schemas.microsoft.com/office/powerpoint/2010/main" val="1670888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xmlns="" id="{2DC97536-148D-497D-B785-5FBEF9092098}"/>
              </a:ext>
            </a:extLst>
          </p:cNvPr>
          <p:cNvGrpSpPr/>
          <p:nvPr/>
        </p:nvGrpSpPr>
        <p:grpSpPr>
          <a:xfrm>
            <a:off x="135166" y="133295"/>
            <a:ext cx="11771700" cy="685481"/>
            <a:chOff x="135166" y="133295"/>
            <a:chExt cx="11718025" cy="685481"/>
          </a:xfrm>
        </p:grpSpPr>
        <p:sp>
          <p:nvSpPr>
            <p:cNvPr id="5" name="제목 1">
              <a:extLst>
                <a:ext uri="{FF2B5EF4-FFF2-40B4-BE49-F238E27FC236}">
                  <a16:creationId xmlns:a16="http://schemas.microsoft.com/office/drawing/2014/main" xmlns="" id="{25A5DB54-9069-4AD1-A72E-4BDB68826E31}"/>
                </a:ext>
              </a:extLst>
            </p:cNvPr>
            <p:cNvSpPr txBox="1">
              <a:spLocks/>
            </p:cNvSpPr>
            <p:nvPr/>
          </p:nvSpPr>
          <p:spPr>
            <a:xfrm>
              <a:off x="135166" y="133295"/>
              <a:ext cx="4207106" cy="68548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ko-KR" sz="4000" dirty="0">
                  <a:latin typeface="맑은 고딕"/>
                  <a:ea typeface="맑은 고딕"/>
                </a:rPr>
                <a:t>HTTP</a:t>
              </a:r>
              <a:r>
                <a:rPr lang="ko-KR" altLang="en-US" sz="4000" dirty="0">
                  <a:latin typeface="맑은 고딕"/>
                  <a:ea typeface="맑은 고딕"/>
                </a:rPr>
                <a:t> 요청 방식</a:t>
              </a: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xmlns="" id="{C1E53E15-27DD-433A-B6C9-36AF223C1C04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>
              <a:off x="4342272" y="476036"/>
              <a:ext cx="7510919" cy="0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30594F43-9263-4FCB-AFC0-00991BB390C4}"/>
              </a:ext>
            </a:extLst>
          </p:cNvPr>
          <p:cNvSpPr txBox="1"/>
          <p:nvPr/>
        </p:nvSpPr>
        <p:spPr>
          <a:xfrm>
            <a:off x="170543" y="6538684"/>
            <a:ext cx="274319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200">
                <a:ea typeface="+mn-lt"/>
                <a:cs typeface="+mn-lt"/>
              </a:rPr>
              <a:t>출처</a:t>
            </a:r>
            <a:r>
              <a:rPr lang="en-US" altLang="en-US" sz="1200">
                <a:ea typeface="+mn-lt"/>
                <a:cs typeface="+mn-lt"/>
              </a:rPr>
              <a:t>:</a:t>
            </a:r>
            <a:r>
              <a:rPr lang="ko-KR" altLang="en-US" sz="1200" dirty="0">
                <a:ea typeface="+mn-lt"/>
                <a:cs typeface="+mn-lt"/>
              </a:rPr>
              <a:t> https://mangkyu.tistory.co</a:t>
            </a:r>
            <a:r>
              <a:rPr lang="ko-KR" sz="1200" dirty="0">
                <a:ea typeface="+mn-lt"/>
                <a:cs typeface="+mn-lt"/>
              </a:rPr>
              <a:t>m/17</a:t>
            </a:r>
            <a:endParaRPr lang="ko-KR" sz="1200">
              <a:ea typeface="맑은 고딕"/>
              <a:cs typeface="Calibri"/>
            </a:endParaRPr>
          </a:p>
        </p:txBody>
      </p:sp>
      <p:pic>
        <p:nvPicPr>
          <p:cNvPr id="2" name="그림 2" descr="테이블이(가) 표시된 사진&#10;&#10;자동 생성된 설명">
            <a:extLst>
              <a:ext uri="{FF2B5EF4-FFF2-40B4-BE49-F238E27FC236}">
                <a16:creationId xmlns:a16="http://schemas.microsoft.com/office/drawing/2014/main" xmlns="" id="{93378875-F5D0-4F5F-B46B-D4B40CC8A8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0124" y="1792963"/>
            <a:ext cx="8612414" cy="2615332"/>
          </a:xfrm>
          <a:prstGeom prst="rect">
            <a:avLst/>
          </a:prstGeom>
        </p:spPr>
      </p:pic>
      <p:graphicFrame>
        <p:nvGraphicFramePr>
          <p:cNvPr id="4" name="표 6">
            <a:extLst>
              <a:ext uri="{FF2B5EF4-FFF2-40B4-BE49-F238E27FC236}">
                <a16:creationId xmlns:a16="http://schemas.microsoft.com/office/drawing/2014/main" xmlns="" id="{9D2B1692-9707-46E1-BE32-F352BA550E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7020694"/>
              </p:ext>
            </p:extLst>
          </p:nvPr>
        </p:nvGraphicFramePr>
        <p:xfrm>
          <a:off x="2098501" y="4408295"/>
          <a:ext cx="845566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07200">
                  <a:extLst>
                    <a:ext uri="{9D8B030D-6E8A-4147-A177-3AD203B41FA5}">
                      <a16:colId xmlns:a16="http://schemas.microsoft.com/office/drawing/2014/main" xmlns="" val="7954694"/>
                    </a:ext>
                  </a:extLst>
                </a:gridCol>
                <a:gridCol w="2961314">
                  <a:extLst>
                    <a:ext uri="{9D8B030D-6E8A-4147-A177-3AD203B41FA5}">
                      <a16:colId xmlns:a16="http://schemas.microsoft.com/office/drawing/2014/main" xmlns="" val="4250257446"/>
                    </a:ext>
                  </a:extLst>
                </a:gridCol>
                <a:gridCol w="3087146">
                  <a:extLst>
                    <a:ext uri="{9D8B030D-6E8A-4147-A177-3AD203B41FA5}">
                      <a16:colId xmlns:a16="http://schemas.microsoft.com/office/drawing/2014/main" xmlns="" val="2468688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용도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i="0" dirty="0">
                          <a:ea typeface="맑은 고딕"/>
                          <a:cs typeface="Calibri"/>
                        </a:rPr>
                        <a:t>노출해도 되는 정보로 빠르게 </a:t>
                      </a:r>
                      <a:r>
                        <a:rPr lang="ko-KR" altLang="en-US" sz="1400" b="1" i="0" dirty="0">
                          <a:highlight>
                            <a:srgbClr val="C0C0C0"/>
                          </a:highlight>
                          <a:ea typeface="맑은 고딕"/>
                          <a:cs typeface="Calibri"/>
                        </a:rPr>
                        <a:t>조회</a:t>
                      </a:r>
                      <a:r>
                        <a:rPr lang="ko-KR" altLang="en-US" sz="1400" i="0" dirty="0">
                          <a:ea typeface="맑은 고딕"/>
                          <a:cs typeface="Calibri"/>
                        </a:rPr>
                        <a:t>하길 원하는 경우, </a:t>
                      </a:r>
                      <a:r>
                        <a:rPr lang="en-US" altLang="ko-KR" sz="1400" i="0" dirty="0">
                          <a:ea typeface="맑은 고딕"/>
                          <a:cs typeface="Calibri"/>
                        </a:rPr>
                        <a:t>URL</a:t>
                      </a:r>
                      <a:r>
                        <a:rPr lang="ko-KR" altLang="en-US" sz="1400" i="0" dirty="0">
                          <a:ea typeface="맑은 고딕"/>
                          <a:cs typeface="Calibri"/>
                        </a:rPr>
                        <a:t>을 통해 찾을 수 있도록 하고싶은 경우</a:t>
                      </a:r>
                      <a:endParaRPr lang="ko-KR" altLang="ko-KR" i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ko-KR" sz="1400" i="0" dirty="0">
                          <a:ea typeface="+mn-lt"/>
                          <a:cs typeface="+mn-lt"/>
                        </a:rPr>
                        <a:t>노출하면 안되는 정보를 서버에 </a:t>
                      </a:r>
                      <a:r>
                        <a:rPr lang="ko-KR" altLang="ko-KR" sz="1400" b="1" i="0" dirty="0">
                          <a:highlight>
                            <a:srgbClr val="C0C0C0"/>
                          </a:highlight>
                          <a:ea typeface="+mn-lt"/>
                          <a:cs typeface="+mn-lt"/>
                        </a:rPr>
                        <a:t>제출</a:t>
                      </a:r>
                      <a:r>
                        <a:rPr lang="ko-KR" altLang="ko-KR" sz="1400" i="0" dirty="0">
                          <a:ea typeface="+mn-lt"/>
                          <a:cs typeface="+mn-lt"/>
                        </a:rPr>
                        <a:t>하는</a:t>
                      </a:r>
                      <a:r>
                        <a:rPr lang="ko-KR" altLang="en-US" sz="1400" i="0" dirty="0">
                          <a:ea typeface="+mn-lt"/>
                          <a:cs typeface="+mn-lt"/>
                        </a:rPr>
                        <a:t> 경우</a:t>
                      </a:r>
                      <a:endParaRPr lang="ko-KR" altLang="en-US" sz="1400" i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571982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2412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xmlns="" id="{2DC97536-148D-497D-B785-5FBEF9092098}"/>
              </a:ext>
            </a:extLst>
          </p:cNvPr>
          <p:cNvGrpSpPr/>
          <p:nvPr/>
        </p:nvGrpSpPr>
        <p:grpSpPr>
          <a:xfrm>
            <a:off x="135166" y="133295"/>
            <a:ext cx="11771700" cy="685481"/>
            <a:chOff x="135166" y="133295"/>
            <a:chExt cx="11718025" cy="685481"/>
          </a:xfrm>
        </p:grpSpPr>
        <p:sp>
          <p:nvSpPr>
            <p:cNvPr id="5" name="제목 1">
              <a:extLst>
                <a:ext uri="{FF2B5EF4-FFF2-40B4-BE49-F238E27FC236}">
                  <a16:creationId xmlns:a16="http://schemas.microsoft.com/office/drawing/2014/main" xmlns="" id="{25A5DB54-9069-4AD1-A72E-4BDB68826E31}"/>
                </a:ext>
              </a:extLst>
            </p:cNvPr>
            <p:cNvSpPr txBox="1">
              <a:spLocks/>
            </p:cNvSpPr>
            <p:nvPr/>
          </p:nvSpPr>
          <p:spPr>
            <a:xfrm>
              <a:off x="135166" y="133295"/>
              <a:ext cx="1283494" cy="68548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ko-KR" altLang="en-US" sz="4000" dirty="0">
                  <a:latin typeface="맑은 고딕"/>
                  <a:ea typeface="맑은 고딕"/>
                </a:rPr>
                <a:t>실습</a:t>
              </a: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xmlns="" id="{C1E53E15-27DD-433A-B6C9-36AF223C1C04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>
              <a:off x="1418660" y="476036"/>
              <a:ext cx="10434531" cy="0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18D97E9-CF2A-43A6-9C64-55C3D892A71D}"/>
              </a:ext>
            </a:extLst>
          </p:cNvPr>
          <p:cNvSpPr txBox="1"/>
          <p:nvPr/>
        </p:nvSpPr>
        <p:spPr>
          <a:xfrm>
            <a:off x="2635109" y="918858"/>
            <a:ext cx="57310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실습 목표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이름과 나이로 회원을 검색한다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검색 결과</a:t>
            </a:r>
            <a:r>
              <a:rPr lang="en-US" altLang="ko-KR" dirty="0"/>
              <a:t>(</a:t>
            </a:r>
            <a:r>
              <a:rPr lang="ko-KR" altLang="en-US" dirty="0"/>
              <a:t>회원정보</a:t>
            </a:r>
            <a:r>
              <a:rPr lang="en-US" altLang="ko-KR" dirty="0"/>
              <a:t>)</a:t>
            </a:r>
            <a:r>
              <a:rPr lang="ko-KR" altLang="en-US" dirty="0"/>
              <a:t>를 새로운 페이지에 출력해준다</a:t>
            </a:r>
            <a:r>
              <a:rPr lang="en-US" altLang="ko-KR" dirty="0"/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1F67F935-4BF4-48BC-8833-38D88DCFCCF2}"/>
              </a:ext>
            </a:extLst>
          </p:cNvPr>
          <p:cNvSpPr txBox="1"/>
          <p:nvPr/>
        </p:nvSpPr>
        <p:spPr>
          <a:xfrm>
            <a:off x="2630078" y="245596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준비</a:t>
            </a:r>
            <a:endParaRPr lang="en-US" altLang="ko-KR" dirty="0"/>
          </a:p>
        </p:txBody>
      </p:sp>
      <p:grpSp>
        <p:nvGrpSpPr>
          <p:cNvPr id="112" name="그룹 111">
            <a:extLst>
              <a:ext uri="{FF2B5EF4-FFF2-40B4-BE49-F238E27FC236}">
                <a16:creationId xmlns:a16="http://schemas.microsoft.com/office/drawing/2014/main" xmlns="" id="{AF065D15-5EBF-415C-A689-4A7446BBBA73}"/>
              </a:ext>
            </a:extLst>
          </p:cNvPr>
          <p:cNvGrpSpPr/>
          <p:nvPr/>
        </p:nvGrpSpPr>
        <p:grpSpPr>
          <a:xfrm>
            <a:off x="2325223" y="2825293"/>
            <a:ext cx="8680957" cy="3581283"/>
            <a:chOff x="690470" y="878845"/>
            <a:chExt cx="11238875" cy="5326343"/>
          </a:xfrm>
        </p:grpSpPr>
        <p:sp>
          <p:nvSpPr>
            <p:cNvPr id="113" name="사각형: 둥근 모서리 112">
              <a:extLst>
                <a:ext uri="{FF2B5EF4-FFF2-40B4-BE49-F238E27FC236}">
                  <a16:creationId xmlns:a16="http://schemas.microsoft.com/office/drawing/2014/main" xmlns="" id="{BD403037-5059-48B1-B54D-33E33DEEE398}"/>
                </a:ext>
              </a:extLst>
            </p:cNvPr>
            <p:cNvSpPr/>
            <p:nvPr/>
          </p:nvSpPr>
          <p:spPr>
            <a:xfrm>
              <a:off x="3803650" y="1300745"/>
              <a:ext cx="6428597" cy="3448708"/>
            </a:xfrm>
            <a:prstGeom prst="roundRect">
              <a:avLst/>
            </a:prstGeom>
            <a:solidFill>
              <a:schemeClr val="accent2">
                <a:lumMod val="75000"/>
                <a:alpha val="10000"/>
              </a:schemeClr>
            </a:solidFill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14" name="사각형: 둥근 모서리 113">
              <a:extLst>
                <a:ext uri="{FF2B5EF4-FFF2-40B4-BE49-F238E27FC236}">
                  <a16:creationId xmlns:a16="http://schemas.microsoft.com/office/drawing/2014/main" xmlns="" id="{D60DAFC9-29CA-4C37-971F-6FA5AF015382}"/>
                </a:ext>
              </a:extLst>
            </p:cNvPr>
            <p:cNvSpPr/>
            <p:nvPr/>
          </p:nvSpPr>
          <p:spPr>
            <a:xfrm>
              <a:off x="4147362" y="1808341"/>
              <a:ext cx="1278751" cy="2767661"/>
            </a:xfrm>
            <a:prstGeom prst="roundRect">
              <a:avLst/>
            </a:prstGeom>
            <a:solidFill>
              <a:schemeClr val="accent6">
                <a:lumMod val="75000"/>
                <a:alpha val="10000"/>
              </a:schemeClr>
            </a:solidFill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xmlns="" id="{FB046644-80B7-4B2D-9FD1-D2A300019B25}"/>
                </a:ext>
              </a:extLst>
            </p:cNvPr>
            <p:cNvSpPr txBox="1"/>
            <p:nvPr/>
          </p:nvSpPr>
          <p:spPr>
            <a:xfrm>
              <a:off x="4056759" y="1463260"/>
              <a:ext cx="1343909" cy="4119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6">
                      <a:lumMod val="75000"/>
                    </a:schemeClr>
                  </a:solidFill>
                  <a:latin typeface="맑은 고딕" panose="020B0503020000020004" pitchFamily="50" charset="-127"/>
                </a:rPr>
                <a:t>Web</a:t>
              </a:r>
              <a:r>
                <a:rPr lang="ko-KR" altLang="en-US" sz="1200" b="1" dirty="0">
                  <a:solidFill>
                    <a:schemeClr val="accent6">
                      <a:lumMod val="75000"/>
                    </a:schemeClr>
                  </a:solidFill>
                  <a:latin typeface="맑은 고딕" panose="020B0503020000020004" pitchFamily="50" charset="-127"/>
                </a:rPr>
                <a:t> </a:t>
              </a:r>
              <a:r>
                <a:rPr lang="en-US" altLang="ko-KR" sz="1200" b="1" dirty="0">
                  <a:solidFill>
                    <a:schemeClr val="accent6">
                      <a:lumMod val="75000"/>
                    </a:schemeClr>
                  </a:solidFill>
                  <a:latin typeface="맑은 고딕" panose="020B0503020000020004" pitchFamily="50" charset="-127"/>
                </a:rPr>
                <a:t>Server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xmlns="" id="{CA68206D-CBBA-441C-B586-5B6B66EB0E46}"/>
                </a:ext>
              </a:extLst>
            </p:cNvPr>
            <p:cNvSpPr txBox="1"/>
            <p:nvPr/>
          </p:nvSpPr>
          <p:spPr>
            <a:xfrm>
              <a:off x="5219840" y="878845"/>
              <a:ext cx="3448948" cy="4119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2">
                      <a:lumMod val="75000"/>
                    </a:schemeClr>
                  </a:solidFill>
                  <a:latin typeface="맑은 고딕" panose="020B0503020000020004" pitchFamily="50" charset="-127"/>
                </a:rPr>
                <a:t>WAS, Web Application Server</a:t>
              </a:r>
            </a:p>
          </p:txBody>
        </p:sp>
        <p:grpSp>
          <p:nvGrpSpPr>
            <p:cNvPr id="117" name="그룹 116">
              <a:extLst>
                <a:ext uri="{FF2B5EF4-FFF2-40B4-BE49-F238E27FC236}">
                  <a16:creationId xmlns:a16="http://schemas.microsoft.com/office/drawing/2014/main" xmlns="" id="{20066C67-B861-416F-BB12-433A12152A1D}"/>
                </a:ext>
              </a:extLst>
            </p:cNvPr>
            <p:cNvGrpSpPr/>
            <p:nvPr/>
          </p:nvGrpSpPr>
          <p:grpSpPr>
            <a:xfrm>
              <a:off x="2171924" y="2164582"/>
              <a:ext cx="2209576" cy="411973"/>
              <a:chOff x="3028335" y="2225540"/>
              <a:chExt cx="4948837" cy="458302"/>
            </a:xfrm>
          </p:grpSpPr>
          <p:cxnSp>
            <p:nvCxnSpPr>
              <p:cNvPr id="167" name="직선 화살표 연결선 166">
                <a:extLst>
                  <a:ext uri="{FF2B5EF4-FFF2-40B4-BE49-F238E27FC236}">
                    <a16:creationId xmlns:a16="http://schemas.microsoft.com/office/drawing/2014/main" xmlns="" id="{23AC0F46-405F-4110-92D6-00250D3837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28335" y="2631196"/>
                <a:ext cx="4948837" cy="2167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xmlns="" id="{0F592ABF-6289-4D0E-B1FD-5FFC636C963C}"/>
                  </a:ext>
                </a:extLst>
              </p:cNvPr>
              <p:cNvSpPr txBox="1"/>
              <p:nvPr/>
            </p:nvSpPr>
            <p:spPr>
              <a:xfrm>
                <a:off x="4413664" y="2225540"/>
                <a:ext cx="2478104" cy="4583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latin typeface="맑은 고딕" panose="020B0503020000020004" pitchFamily="50" charset="-127"/>
                  </a:rPr>
                  <a:t>Request</a:t>
                </a:r>
                <a:endParaRPr lang="ko-KR" altLang="en-US" sz="1200" dirty="0">
                  <a:latin typeface="맑은 고딕" panose="020B0503020000020004" pitchFamily="50" charset="-127"/>
                </a:endParaRPr>
              </a:p>
            </p:txBody>
          </p:sp>
        </p:grpSp>
        <p:grpSp>
          <p:nvGrpSpPr>
            <p:cNvPr id="118" name="그룹 117">
              <a:extLst>
                <a:ext uri="{FF2B5EF4-FFF2-40B4-BE49-F238E27FC236}">
                  <a16:creationId xmlns:a16="http://schemas.microsoft.com/office/drawing/2014/main" xmlns="" id="{00741959-6199-4DB5-B8B7-2A1E50D8542E}"/>
                </a:ext>
              </a:extLst>
            </p:cNvPr>
            <p:cNvGrpSpPr/>
            <p:nvPr/>
          </p:nvGrpSpPr>
          <p:grpSpPr>
            <a:xfrm>
              <a:off x="690470" y="2134192"/>
              <a:ext cx="1557254" cy="1820266"/>
              <a:chOff x="10243757" y="2196299"/>
              <a:chExt cx="1557254" cy="1820266"/>
            </a:xfrm>
          </p:grpSpPr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xmlns="" id="{CE4B5A51-2144-48B4-BAF7-DC7BFFAC9979}"/>
                  </a:ext>
                </a:extLst>
              </p:cNvPr>
              <p:cNvSpPr txBox="1"/>
              <p:nvPr/>
            </p:nvSpPr>
            <p:spPr>
              <a:xfrm>
                <a:off x="10243757" y="3329944"/>
                <a:ext cx="1557254" cy="6866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200" dirty="0">
                    <a:latin typeface="맑은 고딕" panose="020B0503020000020004" pitchFamily="50" charset="-127"/>
                  </a:rPr>
                  <a:t>Client</a:t>
                </a:r>
                <a:br>
                  <a:rPr lang="en-US" altLang="ko-KR" sz="1200" dirty="0">
                    <a:latin typeface="맑은 고딕" panose="020B0503020000020004" pitchFamily="50" charset="-127"/>
                  </a:rPr>
                </a:br>
                <a:r>
                  <a:rPr lang="en-US" altLang="ko-KR" sz="1200" dirty="0">
                    <a:latin typeface="맑은 고딕" panose="020B0503020000020004" pitchFamily="50" charset="-127"/>
                  </a:rPr>
                  <a:t>(Web Browser)</a:t>
                </a:r>
              </a:p>
            </p:txBody>
          </p:sp>
          <p:pic>
            <p:nvPicPr>
              <p:cNvPr id="166" name="그래픽 165" descr="인터넷 단색으로 채워진">
                <a:extLst>
                  <a:ext uri="{FF2B5EF4-FFF2-40B4-BE49-F238E27FC236}">
                    <a16:creationId xmlns:a16="http://schemas.microsoft.com/office/drawing/2014/main" xmlns="" id="{C28202E2-385C-48CA-ADA3-C9270A079A9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p:blipFill>
            <p:spPr>
              <a:xfrm>
                <a:off x="10319558" y="2196299"/>
                <a:ext cx="1405653" cy="1405653"/>
              </a:xfrm>
              <a:prstGeom prst="rect">
                <a:avLst/>
              </a:prstGeom>
            </p:spPr>
          </p:pic>
        </p:grpSp>
        <p:cxnSp>
          <p:nvCxnSpPr>
            <p:cNvPr id="119" name="직선 화살표 연결선 118">
              <a:extLst>
                <a:ext uri="{FF2B5EF4-FFF2-40B4-BE49-F238E27FC236}">
                  <a16:creationId xmlns:a16="http://schemas.microsoft.com/office/drawing/2014/main" xmlns="" id="{623FB99C-496B-4FBC-A714-A4B0793B6D8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228850" y="3137305"/>
              <a:ext cx="2123869" cy="780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0" name="그룹 119">
              <a:extLst>
                <a:ext uri="{FF2B5EF4-FFF2-40B4-BE49-F238E27FC236}">
                  <a16:creationId xmlns:a16="http://schemas.microsoft.com/office/drawing/2014/main" xmlns="" id="{80B23DD0-B267-4882-AA7E-54F0ABD6ECE3}"/>
                </a:ext>
              </a:extLst>
            </p:cNvPr>
            <p:cNvGrpSpPr/>
            <p:nvPr/>
          </p:nvGrpSpPr>
          <p:grpSpPr>
            <a:xfrm>
              <a:off x="3756823" y="2851490"/>
              <a:ext cx="1946309" cy="929734"/>
              <a:chOff x="9251999" y="4071466"/>
              <a:chExt cx="1946309" cy="929734"/>
            </a:xfrm>
          </p:grpSpPr>
          <p:pic>
            <p:nvPicPr>
              <p:cNvPr id="163" name="그래픽 162" descr="문서 단색으로 채워진">
                <a:extLst>
                  <a:ext uri="{FF2B5EF4-FFF2-40B4-BE49-F238E27FC236}">
                    <a16:creationId xmlns:a16="http://schemas.microsoft.com/office/drawing/2014/main" xmlns="" id="{51E58936-DEF9-41F2-B064-767B3C215E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5"/>
                  </a:ext>
                </a:extLst>
              </a:blip>
              <a:stretch>
                <a:fillRect/>
              </a:stretch>
            </p:blipFill>
            <p:spPr>
              <a:xfrm>
                <a:off x="9950347" y="4071466"/>
                <a:ext cx="486322" cy="486322"/>
              </a:xfrm>
              <a:prstGeom prst="rect">
                <a:avLst/>
              </a:prstGeom>
            </p:spPr>
          </p:pic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xmlns="" id="{AB231E3A-570E-4A1D-BF79-0F1716A53D77}"/>
                  </a:ext>
                </a:extLst>
              </p:cNvPr>
              <p:cNvSpPr txBox="1"/>
              <p:nvPr/>
            </p:nvSpPr>
            <p:spPr>
              <a:xfrm>
                <a:off x="9251999" y="4589227"/>
                <a:ext cx="1946309" cy="4119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rgbClr val="0070C0"/>
                    </a:solidFill>
                    <a:latin typeface="맑은 고딕" panose="020B0503020000020004" pitchFamily="50" charset="-127"/>
                  </a:rPr>
                  <a:t>HTML+CSS+IMG</a:t>
                </a:r>
                <a:endParaRPr lang="ko-KR" altLang="en-US" sz="1200" dirty="0">
                  <a:solidFill>
                    <a:srgbClr val="0070C0"/>
                  </a:solidFill>
                  <a:latin typeface="맑은 고딕" panose="020B0503020000020004" pitchFamily="50" charset="-127"/>
                </a:endParaRPr>
              </a:p>
            </p:txBody>
          </p:sp>
        </p:grp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xmlns="" id="{857C37F8-2898-4871-83CA-653F03685E04}"/>
                </a:ext>
              </a:extLst>
            </p:cNvPr>
            <p:cNvSpPr txBox="1"/>
            <p:nvPr/>
          </p:nvSpPr>
          <p:spPr>
            <a:xfrm>
              <a:off x="2927412" y="2654847"/>
              <a:ext cx="665189" cy="4119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HTTP</a:t>
              </a:r>
              <a:endParaRPr lang="ko-KR" altLang="en-US" sz="1200" dirty="0"/>
            </a:p>
          </p:txBody>
        </p:sp>
        <p:grpSp>
          <p:nvGrpSpPr>
            <p:cNvPr id="122" name="그룹 121">
              <a:extLst>
                <a:ext uri="{FF2B5EF4-FFF2-40B4-BE49-F238E27FC236}">
                  <a16:creationId xmlns:a16="http://schemas.microsoft.com/office/drawing/2014/main" xmlns="" id="{3301D0F1-26A6-4E58-98A7-E41B7861553D}"/>
                </a:ext>
              </a:extLst>
            </p:cNvPr>
            <p:cNvGrpSpPr/>
            <p:nvPr/>
          </p:nvGrpSpPr>
          <p:grpSpPr>
            <a:xfrm>
              <a:off x="6419970" y="2164579"/>
              <a:ext cx="5509375" cy="2303271"/>
              <a:chOff x="2594351" y="3539296"/>
              <a:chExt cx="7349324" cy="3072489"/>
            </a:xfrm>
          </p:grpSpPr>
          <p:grpSp>
            <p:nvGrpSpPr>
              <p:cNvPr id="148" name="그룹 147">
                <a:extLst>
                  <a:ext uri="{FF2B5EF4-FFF2-40B4-BE49-F238E27FC236}">
                    <a16:creationId xmlns:a16="http://schemas.microsoft.com/office/drawing/2014/main" xmlns="" id="{090CA7E9-2B6F-4B6B-8519-6148846FBD1F}"/>
                  </a:ext>
                </a:extLst>
              </p:cNvPr>
              <p:cNvGrpSpPr/>
              <p:nvPr/>
            </p:nvGrpSpPr>
            <p:grpSpPr>
              <a:xfrm>
                <a:off x="2594351" y="4938885"/>
                <a:ext cx="1020778" cy="1672900"/>
                <a:chOff x="7022301" y="3502855"/>
                <a:chExt cx="633606" cy="1038383"/>
              </a:xfrm>
            </p:grpSpPr>
            <p:pic>
              <p:nvPicPr>
                <p:cNvPr id="161" name="그래픽 160" descr="용지 단색으로 채워진">
                  <a:extLst>
                    <a:ext uri="{FF2B5EF4-FFF2-40B4-BE49-F238E27FC236}">
                      <a16:creationId xmlns:a16="http://schemas.microsoft.com/office/drawing/2014/main" xmlns="" id="{635B25F6-6D68-433D-9B3B-B8A04D6C5A6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xmlns="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069517" y="3502855"/>
                  <a:ext cx="539174" cy="539174"/>
                </a:xfrm>
                <a:prstGeom prst="rect">
                  <a:avLst/>
                </a:prstGeom>
              </p:spPr>
            </p:pic>
            <p:sp>
              <p:nvSpPr>
                <p:cNvPr id="162" name="TextBox 161">
                  <a:extLst>
                    <a:ext uri="{FF2B5EF4-FFF2-40B4-BE49-F238E27FC236}">
                      <a16:creationId xmlns:a16="http://schemas.microsoft.com/office/drawing/2014/main" xmlns="" id="{C13348A6-DAA8-496B-8457-76A416C5314C}"/>
                    </a:ext>
                  </a:extLst>
                </p:cNvPr>
                <p:cNvSpPr txBox="1"/>
                <p:nvPr/>
              </p:nvSpPr>
              <p:spPr>
                <a:xfrm>
                  <a:off x="7022301" y="3972712"/>
                  <a:ext cx="633606" cy="56852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sz="1200" dirty="0"/>
                    <a:t>JSP</a:t>
                  </a:r>
                </a:p>
                <a:p>
                  <a:pPr algn="ctr"/>
                  <a:r>
                    <a:rPr lang="en-US" altLang="ko-KR" sz="1200" dirty="0"/>
                    <a:t>(</a:t>
                  </a:r>
                  <a:r>
                    <a:rPr lang="en-US" altLang="ko-KR" sz="1200" b="1" dirty="0"/>
                    <a:t>V</a:t>
                  </a:r>
                  <a:r>
                    <a:rPr lang="en-US" altLang="ko-KR" sz="1200" dirty="0"/>
                    <a:t>iew)</a:t>
                  </a:r>
                  <a:endParaRPr lang="ko-KR" altLang="en-US" sz="1200" dirty="0"/>
                </a:p>
              </p:txBody>
            </p:sp>
          </p:grpSp>
          <p:grpSp>
            <p:nvGrpSpPr>
              <p:cNvPr id="149" name="그룹 148">
                <a:extLst>
                  <a:ext uri="{FF2B5EF4-FFF2-40B4-BE49-F238E27FC236}">
                    <a16:creationId xmlns:a16="http://schemas.microsoft.com/office/drawing/2014/main" xmlns="" id="{97DC8427-B66C-40B3-AD02-013CCB539F2A}"/>
                  </a:ext>
                </a:extLst>
              </p:cNvPr>
              <p:cNvGrpSpPr/>
              <p:nvPr/>
            </p:nvGrpSpPr>
            <p:grpSpPr>
              <a:xfrm>
                <a:off x="3312057" y="3539296"/>
                <a:ext cx="2670152" cy="1665608"/>
                <a:chOff x="8847618" y="3396968"/>
                <a:chExt cx="1645859" cy="1026667"/>
              </a:xfrm>
            </p:grpSpPr>
            <p:pic>
              <p:nvPicPr>
                <p:cNvPr id="159" name="그래픽 158" descr="용지 단색으로 채워진">
                  <a:extLst>
                    <a:ext uri="{FF2B5EF4-FFF2-40B4-BE49-F238E27FC236}">
                      <a16:creationId xmlns:a16="http://schemas.microsoft.com/office/drawing/2014/main" xmlns="" id="{7CE64A9F-994B-43EB-9D07-C1AC37F1DC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xmlns="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366394" y="3396968"/>
                  <a:ext cx="539174" cy="539174"/>
                </a:xfrm>
                <a:prstGeom prst="rect">
                  <a:avLst/>
                </a:prstGeom>
              </p:spPr>
            </p:pic>
            <p:sp>
              <p:nvSpPr>
                <p:cNvPr id="160" name="TextBox 159">
                  <a:extLst>
                    <a:ext uri="{FF2B5EF4-FFF2-40B4-BE49-F238E27FC236}">
                      <a16:creationId xmlns:a16="http://schemas.microsoft.com/office/drawing/2014/main" xmlns="" id="{D9129407-E16A-45A1-B999-13AE147CE70F}"/>
                    </a:ext>
                  </a:extLst>
                </p:cNvPr>
                <p:cNvSpPr txBox="1"/>
                <p:nvPr/>
              </p:nvSpPr>
              <p:spPr>
                <a:xfrm>
                  <a:off x="8847618" y="3859063"/>
                  <a:ext cx="1645859" cy="56457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200" dirty="0"/>
                    <a:t>Servlet</a:t>
                  </a:r>
                </a:p>
                <a:p>
                  <a:pPr algn="ctr"/>
                  <a:r>
                    <a:rPr lang="en-US" altLang="ko-KR" sz="1200" dirty="0"/>
                    <a:t>(</a:t>
                  </a:r>
                  <a:r>
                    <a:rPr lang="en-US" altLang="ko-KR" sz="1200" b="1" dirty="0"/>
                    <a:t>C</a:t>
                  </a:r>
                  <a:r>
                    <a:rPr lang="en-US" altLang="ko-KR" sz="1200" dirty="0"/>
                    <a:t>ontroller)</a:t>
                  </a:r>
                  <a:endParaRPr lang="ko-KR" altLang="en-US" sz="1200" dirty="0"/>
                </a:p>
              </p:txBody>
            </p:sp>
          </p:grpSp>
          <p:cxnSp>
            <p:nvCxnSpPr>
              <p:cNvPr id="150" name="직선 화살표 연결선 149">
                <a:extLst>
                  <a:ext uri="{FF2B5EF4-FFF2-40B4-BE49-F238E27FC236}">
                    <a16:creationId xmlns:a16="http://schemas.microsoft.com/office/drawing/2014/main" xmlns="" id="{C302785D-4609-4254-B5B5-1FA13552817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93813" y="4503281"/>
                <a:ext cx="739862" cy="57518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51" name="그룹 150">
                <a:extLst>
                  <a:ext uri="{FF2B5EF4-FFF2-40B4-BE49-F238E27FC236}">
                    <a16:creationId xmlns:a16="http://schemas.microsoft.com/office/drawing/2014/main" xmlns="" id="{DF54DC50-261A-4522-8221-713CC7414E0D}"/>
                  </a:ext>
                </a:extLst>
              </p:cNvPr>
              <p:cNvGrpSpPr/>
              <p:nvPr/>
            </p:nvGrpSpPr>
            <p:grpSpPr>
              <a:xfrm>
                <a:off x="4866635" y="4936356"/>
                <a:ext cx="2670152" cy="1665610"/>
                <a:chOff x="8847618" y="3396968"/>
                <a:chExt cx="1645859" cy="1026668"/>
              </a:xfrm>
            </p:grpSpPr>
            <p:pic>
              <p:nvPicPr>
                <p:cNvPr id="157" name="그래픽 156" descr="용지 단색으로 채워진">
                  <a:extLst>
                    <a:ext uri="{FF2B5EF4-FFF2-40B4-BE49-F238E27FC236}">
                      <a16:creationId xmlns:a16="http://schemas.microsoft.com/office/drawing/2014/main" xmlns="" id="{B10535A3-05FB-4D32-BF76-35186890D44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xmlns="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366394" y="3396968"/>
                  <a:ext cx="539174" cy="539174"/>
                </a:xfrm>
                <a:prstGeom prst="rect">
                  <a:avLst/>
                </a:prstGeom>
              </p:spPr>
            </p:pic>
            <p:sp>
              <p:nvSpPr>
                <p:cNvPr id="158" name="TextBox 157">
                  <a:extLst>
                    <a:ext uri="{FF2B5EF4-FFF2-40B4-BE49-F238E27FC236}">
                      <a16:creationId xmlns:a16="http://schemas.microsoft.com/office/drawing/2014/main" xmlns="" id="{FCAF6346-1610-4B71-BBCC-BD6EFD5F7014}"/>
                    </a:ext>
                  </a:extLst>
                </p:cNvPr>
                <p:cNvSpPr txBox="1"/>
                <p:nvPr/>
              </p:nvSpPr>
              <p:spPr>
                <a:xfrm>
                  <a:off x="8847618" y="3859064"/>
                  <a:ext cx="1645859" cy="56457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200" dirty="0"/>
                    <a:t>Java Beans</a:t>
                  </a:r>
                </a:p>
                <a:p>
                  <a:pPr algn="ctr"/>
                  <a:r>
                    <a:rPr lang="en-US" altLang="ko-KR" sz="1200" dirty="0"/>
                    <a:t>(</a:t>
                  </a:r>
                  <a:r>
                    <a:rPr lang="en-US" altLang="ko-KR" sz="1200" b="1" dirty="0"/>
                    <a:t>M</a:t>
                  </a:r>
                  <a:r>
                    <a:rPr lang="en-US" altLang="ko-KR" sz="1200" dirty="0"/>
                    <a:t>odel)</a:t>
                  </a:r>
                  <a:endParaRPr lang="ko-KR" altLang="en-US" sz="1200" dirty="0"/>
                </a:p>
              </p:txBody>
            </p:sp>
          </p:grpSp>
          <p:cxnSp>
            <p:nvCxnSpPr>
              <p:cNvPr id="152" name="직선 화살표 연결선 151">
                <a:extLst>
                  <a:ext uri="{FF2B5EF4-FFF2-40B4-BE49-F238E27FC236}">
                    <a16:creationId xmlns:a16="http://schemas.microsoft.com/office/drawing/2014/main" xmlns="" id="{AA1780C1-4950-44B6-8AAC-D795F3CBED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52104" y="4503281"/>
                <a:ext cx="556165" cy="43241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직선 화살표 연결선 152">
                <a:extLst>
                  <a:ext uri="{FF2B5EF4-FFF2-40B4-BE49-F238E27FC236}">
                    <a16:creationId xmlns:a16="http://schemas.microsoft.com/office/drawing/2014/main" xmlns="" id="{79F9C406-5222-4AC8-A6E3-AE67B4B1BEBD}"/>
                  </a:ext>
                </a:extLst>
              </p:cNvPr>
              <p:cNvCxnSpPr>
                <a:cxnSpLocks/>
                <a:stCxn id="157" idx="1"/>
              </p:cNvCxnSpPr>
              <p:nvPr/>
            </p:nvCxnSpPr>
            <p:spPr>
              <a:xfrm flipH="1">
                <a:off x="3539077" y="5373724"/>
                <a:ext cx="2169192" cy="906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54" name="그래픽 153" descr="데이터베이스 단색으로 채워진">
                <a:extLst>
                  <a:ext uri="{FF2B5EF4-FFF2-40B4-BE49-F238E27FC236}">
                    <a16:creationId xmlns:a16="http://schemas.microsoft.com/office/drawing/2014/main" xmlns="" id="{D766363B-7415-48EE-9A8C-62947A2497C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10"/>
                  </a:ext>
                </a:extLst>
              </a:blip>
              <a:stretch>
                <a:fillRect/>
              </a:stretch>
            </p:blipFill>
            <p:spPr>
              <a:xfrm>
                <a:off x="8151400" y="4910069"/>
                <a:ext cx="914400" cy="914400"/>
              </a:xfrm>
              <a:prstGeom prst="rect">
                <a:avLst/>
              </a:prstGeom>
            </p:spPr>
          </p:pic>
          <p:cxnSp>
            <p:nvCxnSpPr>
              <p:cNvPr id="155" name="직선 화살표 연결선 154">
                <a:extLst>
                  <a:ext uri="{FF2B5EF4-FFF2-40B4-BE49-F238E27FC236}">
                    <a16:creationId xmlns:a16="http://schemas.microsoft.com/office/drawing/2014/main" xmlns="" id="{3A3E80C0-2F23-40D1-B3A4-44AC57DF2274}"/>
                  </a:ext>
                </a:extLst>
              </p:cNvPr>
              <p:cNvCxnSpPr>
                <a:cxnSpLocks/>
                <a:stCxn id="157" idx="3"/>
                <a:endCxn id="154" idx="1"/>
              </p:cNvCxnSpPr>
              <p:nvPr/>
            </p:nvCxnSpPr>
            <p:spPr>
              <a:xfrm flipV="1">
                <a:off x="6582995" y="5367269"/>
                <a:ext cx="1568405" cy="645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xmlns="" id="{328C64B1-A218-4601-8BB9-E61C61C37CDF}"/>
                  </a:ext>
                </a:extLst>
              </p:cNvPr>
              <p:cNvSpPr txBox="1"/>
              <p:nvPr/>
            </p:nvSpPr>
            <p:spPr>
              <a:xfrm>
                <a:off x="7273525" y="5766260"/>
                <a:ext cx="2670150" cy="5495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/>
                  <a:t>DB</a:t>
                </a:r>
              </a:p>
            </p:txBody>
          </p:sp>
        </p:grp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xmlns="" id="{019D363C-66C5-472C-A7CB-2D5E6AC96EBB}"/>
                </a:ext>
              </a:extLst>
            </p:cNvPr>
            <p:cNvSpPr txBox="1"/>
            <p:nvPr/>
          </p:nvSpPr>
          <p:spPr>
            <a:xfrm>
              <a:off x="2759833" y="3145109"/>
              <a:ext cx="1228680" cy="4119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맑은 고딕" panose="020B0503020000020004" pitchFamily="50" charset="-127"/>
                </a:rPr>
                <a:t>Response</a:t>
              </a:r>
              <a:endParaRPr lang="ko-KR" altLang="en-US" sz="1200" dirty="0">
                <a:latin typeface="맑은 고딕" panose="020B0503020000020004" pitchFamily="50" charset="-127"/>
              </a:endParaRPr>
            </a:p>
          </p:txBody>
        </p:sp>
        <p:cxnSp>
          <p:nvCxnSpPr>
            <p:cNvPr id="124" name="직선 화살표 연결선 123">
              <a:extLst>
                <a:ext uri="{FF2B5EF4-FFF2-40B4-BE49-F238E27FC236}">
                  <a16:creationId xmlns:a16="http://schemas.microsoft.com/office/drawing/2014/main" xmlns="" id="{FCB462FB-6404-4631-AB2B-DB13B5A0A29D}"/>
                </a:ext>
              </a:extLst>
            </p:cNvPr>
            <p:cNvCxnSpPr>
              <a:cxnSpLocks/>
              <a:stCxn id="161" idx="1"/>
              <a:endCxn id="163" idx="3"/>
            </p:cNvCxnSpPr>
            <p:nvPr/>
          </p:nvCxnSpPr>
          <p:spPr>
            <a:xfrm flipH="1" flipV="1">
              <a:off x="4941493" y="3094651"/>
              <a:ext cx="1535507" cy="44470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직선 화살표 연결선 124">
              <a:extLst>
                <a:ext uri="{FF2B5EF4-FFF2-40B4-BE49-F238E27FC236}">
                  <a16:creationId xmlns:a16="http://schemas.microsoft.com/office/drawing/2014/main" xmlns="" id="{87EC636D-9866-48F9-A6D3-C350FAFC1461}"/>
                </a:ext>
              </a:extLst>
            </p:cNvPr>
            <p:cNvCxnSpPr>
              <a:cxnSpLocks/>
            </p:cNvCxnSpPr>
            <p:nvPr/>
          </p:nvCxnSpPr>
          <p:spPr>
            <a:xfrm>
              <a:off x="5040851" y="2496271"/>
              <a:ext cx="2209576" cy="826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사각형: 둥근 모서리 125">
              <a:extLst>
                <a:ext uri="{FF2B5EF4-FFF2-40B4-BE49-F238E27FC236}">
                  <a16:creationId xmlns:a16="http://schemas.microsoft.com/office/drawing/2014/main" xmlns="" id="{0816FC3F-BEB3-444D-A25A-D180644937B6}"/>
                </a:ext>
              </a:extLst>
            </p:cNvPr>
            <p:cNvSpPr/>
            <p:nvPr/>
          </p:nvSpPr>
          <p:spPr>
            <a:xfrm>
              <a:off x="6169009" y="1808341"/>
              <a:ext cx="3720017" cy="2767661"/>
            </a:xfrm>
            <a:prstGeom prst="roundRect">
              <a:avLst/>
            </a:prstGeom>
            <a:solidFill>
              <a:schemeClr val="accent5">
                <a:lumMod val="75000"/>
                <a:alpha val="10000"/>
              </a:schemeClr>
            </a:solidFill>
            <a:ln w="381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xmlns="" id="{F2C02A22-165B-4FE5-B4D0-3045714868CC}"/>
                </a:ext>
              </a:extLst>
            </p:cNvPr>
            <p:cNvSpPr txBox="1"/>
            <p:nvPr/>
          </p:nvSpPr>
          <p:spPr>
            <a:xfrm>
              <a:off x="6630788" y="1464314"/>
              <a:ext cx="2737858" cy="4119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5">
                      <a:lumMod val="75000"/>
                    </a:schemeClr>
                  </a:solidFill>
                  <a:latin typeface="맑은 고딕" panose="020B0503020000020004" pitchFamily="50" charset="-127"/>
                </a:rPr>
                <a:t>Web/Servlet Container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xmlns="" id="{2362CFE7-41F7-46F7-8FAB-EA661BDBE594}"/>
                </a:ext>
              </a:extLst>
            </p:cNvPr>
            <p:cNvSpPr txBox="1"/>
            <p:nvPr/>
          </p:nvSpPr>
          <p:spPr>
            <a:xfrm>
              <a:off x="6262832" y="4819163"/>
              <a:ext cx="1510231" cy="4119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Tomcat</a:t>
              </a:r>
              <a:r>
                <a:rPr lang="ko-KR" altLang="en-US" sz="1200" dirty="0"/>
                <a:t> </a:t>
              </a:r>
              <a:r>
                <a:rPr lang="en-US" altLang="ko-KR" sz="1200" dirty="0"/>
                <a:t>Server</a:t>
              </a:r>
              <a:endParaRPr lang="ko-KR" altLang="en-US" sz="1200" dirty="0">
                <a:latin typeface="맑은 고딕" panose="020B0503020000020004" pitchFamily="50" charset="-127"/>
              </a:endParaRPr>
            </a:p>
          </p:txBody>
        </p:sp>
        <p:sp>
          <p:nvSpPr>
            <p:cNvPr id="129" name="타원 128">
              <a:extLst>
                <a:ext uri="{FF2B5EF4-FFF2-40B4-BE49-F238E27FC236}">
                  <a16:creationId xmlns:a16="http://schemas.microsoft.com/office/drawing/2014/main" xmlns="" id="{ECBF204A-A1DF-4A11-A6EC-544F27D0AD61}"/>
                </a:ext>
              </a:extLst>
            </p:cNvPr>
            <p:cNvSpPr/>
            <p:nvPr/>
          </p:nvSpPr>
          <p:spPr>
            <a:xfrm>
              <a:off x="8195261" y="2777330"/>
              <a:ext cx="1654545" cy="1735392"/>
            </a:xfrm>
            <a:prstGeom prst="ellipse">
              <a:avLst/>
            </a:prstGeom>
            <a:solidFill>
              <a:srgbClr val="7030A0">
                <a:alpha val="20000"/>
              </a:srgbClr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grpSp>
          <p:nvGrpSpPr>
            <p:cNvPr id="130" name="그룹 129">
              <a:extLst>
                <a:ext uri="{FF2B5EF4-FFF2-40B4-BE49-F238E27FC236}">
                  <a16:creationId xmlns:a16="http://schemas.microsoft.com/office/drawing/2014/main" xmlns="" id="{1C28835B-F633-4FF9-819D-5D1856F43C48}"/>
                </a:ext>
              </a:extLst>
            </p:cNvPr>
            <p:cNvGrpSpPr/>
            <p:nvPr/>
          </p:nvGrpSpPr>
          <p:grpSpPr>
            <a:xfrm>
              <a:off x="1381754" y="976813"/>
              <a:ext cx="6812362" cy="5228375"/>
              <a:chOff x="492749" y="1092661"/>
              <a:chExt cx="6812362" cy="5228375"/>
            </a:xfrm>
          </p:grpSpPr>
          <p:sp>
            <p:nvSpPr>
              <p:cNvPr id="135" name="사각형: 둥근 모서리 134">
                <a:extLst>
                  <a:ext uri="{FF2B5EF4-FFF2-40B4-BE49-F238E27FC236}">
                    <a16:creationId xmlns:a16="http://schemas.microsoft.com/office/drawing/2014/main" xmlns="" id="{E6D4C74A-2FB4-4E19-8E9C-C89144B5D97B}"/>
                  </a:ext>
                </a:extLst>
              </p:cNvPr>
              <p:cNvSpPr/>
              <p:nvPr/>
            </p:nvSpPr>
            <p:spPr>
              <a:xfrm>
                <a:off x="492749" y="1092661"/>
                <a:ext cx="6812362" cy="5228375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/>
              </a:p>
            </p:txBody>
          </p:sp>
          <p:pic>
            <p:nvPicPr>
              <p:cNvPr id="136" name="그래픽 135" descr="용지 단색으로 채워진">
                <a:extLst>
                  <a:ext uri="{FF2B5EF4-FFF2-40B4-BE49-F238E27FC236}">
                    <a16:creationId xmlns:a16="http://schemas.microsoft.com/office/drawing/2014/main" xmlns="" id="{0BB9A672-8FE9-4099-977B-0D7C1263062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7"/>
                  </a:ext>
                </a:extLst>
              </a:blip>
              <a:stretch>
                <a:fillRect/>
              </a:stretch>
            </p:blipFill>
            <p:spPr>
              <a:xfrm>
                <a:off x="1877215" y="2039071"/>
                <a:ext cx="914400" cy="914400"/>
              </a:xfrm>
              <a:prstGeom prst="rect">
                <a:avLst/>
              </a:prstGeom>
            </p:spPr>
          </p:pic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xmlns="" id="{2F6D988B-A0EF-454B-819E-11CA59A8D53A}"/>
                  </a:ext>
                </a:extLst>
              </p:cNvPr>
              <p:cNvSpPr txBox="1"/>
              <p:nvPr/>
            </p:nvSpPr>
            <p:spPr>
              <a:xfrm flipH="1">
                <a:off x="562475" y="1474195"/>
                <a:ext cx="1880620" cy="4119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/>
                  <a:t>Servlet(Controller)</a:t>
                </a:r>
                <a:endParaRPr lang="ko-KR" altLang="en-US" sz="1200" dirty="0"/>
              </a:p>
            </p:txBody>
          </p: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xmlns="" id="{078ACF14-7F7E-4ABE-A1C9-F04D2953C72A}"/>
                  </a:ext>
                </a:extLst>
              </p:cNvPr>
              <p:cNvSpPr txBox="1"/>
              <p:nvPr/>
            </p:nvSpPr>
            <p:spPr>
              <a:xfrm>
                <a:off x="1909516" y="2865927"/>
                <a:ext cx="916726" cy="4119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/>
                  <a:t>Service</a:t>
                </a:r>
                <a:endParaRPr lang="ko-KR" altLang="en-US" sz="1200" dirty="0"/>
              </a:p>
            </p:txBody>
          </p:sp>
          <p:pic>
            <p:nvPicPr>
              <p:cNvPr id="139" name="그래픽 138" descr="용지 단색으로 채워진">
                <a:extLst>
                  <a:ext uri="{FF2B5EF4-FFF2-40B4-BE49-F238E27FC236}">
                    <a16:creationId xmlns:a16="http://schemas.microsoft.com/office/drawing/2014/main" xmlns="" id="{EA798541-4F53-4DF0-8864-3249BD18DA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7"/>
                  </a:ext>
                </a:extLst>
              </a:blip>
              <a:stretch>
                <a:fillRect/>
              </a:stretch>
            </p:blipFill>
            <p:spPr>
              <a:xfrm>
                <a:off x="3426195" y="3049667"/>
                <a:ext cx="914400" cy="914400"/>
              </a:xfrm>
              <a:prstGeom prst="rect">
                <a:avLst/>
              </a:prstGeom>
            </p:spPr>
          </p:pic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xmlns="" id="{D2761D2A-F5D6-4695-8592-2C13886EF77F}"/>
                  </a:ext>
                </a:extLst>
              </p:cNvPr>
              <p:cNvSpPr txBox="1"/>
              <p:nvPr/>
            </p:nvSpPr>
            <p:spPr>
              <a:xfrm>
                <a:off x="3598659" y="3916795"/>
                <a:ext cx="741934" cy="4119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/>
                  <a:t>DAO</a:t>
                </a:r>
                <a:endParaRPr lang="ko-KR" altLang="en-US" sz="1200" dirty="0"/>
              </a:p>
            </p:txBody>
          </p:sp>
          <p:pic>
            <p:nvPicPr>
              <p:cNvPr id="141" name="그래픽 140" descr="용지 단색으로 채워진">
                <a:extLst>
                  <a:ext uri="{FF2B5EF4-FFF2-40B4-BE49-F238E27FC236}">
                    <a16:creationId xmlns:a16="http://schemas.microsoft.com/office/drawing/2014/main" xmlns="" id="{F7E3ED22-B677-450D-B73D-479D8E8529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7"/>
                  </a:ext>
                </a:extLst>
              </a:blip>
              <a:stretch>
                <a:fillRect/>
              </a:stretch>
            </p:blipFill>
            <p:spPr>
              <a:xfrm>
                <a:off x="4986038" y="3989544"/>
                <a:ext cx="914400" cy="914400"/>
              </a:xfrm>
              <a:prstGeom prst="rect">
                <a:avLst/>
              </a:prstGeom>
            </p:spPr>
          </p:pic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xmlns="" id="{7C3C7D73-A842-48E2-BCAE-DD19E2BA5F3C}"/>
                  </a:ext>
                </a:extLst>
              </p:cNvPr>
              <p:cNvSpPr txBox="1"/>
              <p:nvPr/>
            </p:nvSpPr>
            <p:spPr>
              <a:xfrm>
                <a:off x="4997592" y="4815748"/>
                <a:ext cx="992351" cy="4119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/>
                  <a:t>Mapper</a:t>
                </a:r>
                <a:endParaRPr lang="ko-KR" altLang="en-US" sz="1200" dirty="0"/>
              </a:p>
            </p:txBody>
          </p:sp>
          <p:cxnSp>
            <p:nvCxnSpPr>
              <p:cNvPr id="143" name="직선 화살표 연결선 142">
                <a:extLst>
                  <a:ext uri="{FF2B5EF4-FFF2-40B4-BE49-F238E27FC236}">
                    <a16:creationId xmlns:a16="http://schemas.microsoft.com/office/drawing/2014/main" xmlns="" id="{1B4B95BB-E4F9-439F-9470-17DE44B92F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69185" y="1832591"/>
                <a:ext cx="673981" cy="56874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직선 화살표 연결선 143">
                <a:extLst>
                  <a:ext uri="{FF2B5EF4-FFF2-40B4-BE49-F238E27FC236}">
                    <a16:creationId xmlns:a16="http://schemas.microsoft.com/office/drawing/2014/main" xmlns="" id="{BD0453B6-2CC2-40B3-8FF8-A3EF0A0DFF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7065" y="2897974"/>
                <a:ext cx="673981" cy="56874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직선 화살표 연결선 144">
                <a:extLst>
                  <a:ext uri="{FF2B5EF4-FFF2-40B4-BE49-F238E27FC236}">
                    <a16:creationId xmlns:a16="http://schemas.microsoft.com/office/drawing/2014/main" xmlns="" id="{66943B1D-7323-42FC-94E1-D3E72D9C8A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40369" y="4013815"/>
                <a:ext cx="673981" cy="56874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xmlns="" id="{C944A553-7AB7-48D7-A68B-1F501614988A}"/>
                  </a:ext>
                </a:extLst>
              </p:cNvPr>
              <p:cNvSpPr txBox="1"/>
              <p:nvPr/>
            </p:nvSpPr>
            <p:spPr>
              <a:xfrm flipH="1">
                <a:off x="6477000" y="5511781"/>
                <a:ext cx="648050" cy="4119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/>
                  <a:t>DB</a:t>
                </a:r>
                <a:endParaRPr lang="ko-KR" altLang="en-US" sz="1200" dirty="0"/>
              </a:p>
            </p:txBody>
          </p:sp>
          <p:cxnSp>
            <p:nvCxnSpPr>
              <p:cNvPr id="147" name="직선 화살표 연결선 146">
                <a:extLst>
                  <a:ext uri="{FF2B5EF4-FFF2-40B4-BE49-F238E27FC236}">
                    <a16:creationId xmlns:a16="http://schemas.microsoft.com/office/drawing/2014/main" xmlns="" id="{50FFC40F-BD4C-4D5D-B22C-12F197DAE3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26331" y="5127705"/>
                <a:ext cx="673981" cy="56874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xmlns="" id="{EEBDA5BB-069E-401F-987E-59E7D3BD593E}"/>
                </a:ext>
              </a:extLst>
            </p:cNvPr>
            <p:cNvSpPr txBox="1"/>
            <p:nvPr/>
          </p:nvSpPr>
          <p:spPr>
            <a:xfrm>
              <a:off x="3289904" y="1386894"/>
              <a:ext cx="2617420" cy="4119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요청</a:t>
              </a:r>
              <a:r>
                <a:rPr lang="en-US" altLang="ko-KR" sz="1200" dirty="0"/>
                <a:t>, </a:t>
              </a:r>
              <a:r>
                <a:rPr lang="ko-KR" altLang="en-US" sz="1200" dirty="0"/>
                <a:t>응답을 처리하는 역할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xmlns="" id="{7A5B371F-83AA-4F1D-BDFC-673FE111BE30}"/>
                </a:ext>
              </a:extLst>
            </p:cNvPr>
            <p:cNvSpPr txBox="1"/>
            <p:nvPr/>
          </p:nvSpPr>
          <p:spPr>
            <a:xfrm>
              <a:off x="3606071" y="2176077"/>
              <a:ext cx="3577309" cy="6866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DAO</a:t>
              </a:r>
              <a:r>
                <a:rPr lang="ko-KR" altLang="en-US" sz="1200" dirty="0"/>
                <a:t>로 부터 받은 데이터를 가공하거나</a:t>
              </a:r>
              <a:endParaRPr lang="en-US" altLang="ko-KR" sz="1200" dirty="0"/>
            </a:p>
            <a:p>
              <a:r>
                <a:rPr lang="ko-KR" altLang="en-US" sz="1200" dirty="0"/>
                <a:t>로직을 처리하는 역할</a:t>
              </a:r>
              <a:endParaRPr lang="en-US" altLang="ko-KR" sz="1200" dirty="0"/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xmlns="" id="{362EA78B-8733-4BB5-BB6A-75CE54AB3D35}"/>
                </a:ext>
              </a:extLst>
            </p:cNvPr>
            <p:cNvSpPr txBox="1"/>
            <p:nvPr/>
          </p:nvSpPr>
          <p:spPr>
            <a:xfrm>
              <a:off x="5160268" y="3052776"/>
              <a:ext cx="2619881" cy="6866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DB</a:t>
              </a:r>
              <a:r>
                <a:rPr lang="ko-KR" altLang="en-US" sz="1200" dirty="0"/>
                <a:t>에 접근하여 데이터를 </a:t>
              </a:r>
              <a:endParaRPr lang="en-US" altLang="ko-KR" sz="1200" dirty="0"/>
            </a:p>
            <a:p>
              <a:r>
                <a:rPr lang="ko-KR" altLang="en-US" sz="1200" dirty="0"/>
                <a:t>조회</a:t>
              </a:r>
              <a:r>
                <a:rPr lang="en-US" altLang="ko-KR" sz="1200" dirty="0"/>
                <a:t>, </a:t>
              </a:r>
              <a:r>
                <a:rPr lang="ko-KR" altLang="en-US" sz="1200" dirty="0"/>
                <a:t>조작하는 역할</a:t>
              </a:r>
              <a:endParaRPr lang="en-US" altLang="ko-KR" sz="1200" dirty="0"/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xmlns="" id="{6642E4C9-C3A7-484B-8FFC-E73A51AC6529}"/>
                </a:ext>
              </a:extLst>
            </p:cNvPr>
            <p:cNvSpPr txBox="1"/>
            <p:nvPr/>
          </p:nvSpPr>
          <p:spPr>
            <a:xfrm>
              <a:off x="2809170" y="5049136"/>
              <a:ext cx="3690072" cy="6866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실제 </a:t>
              </a:r>
              <a:r>
                <a:rPr lang="en-US" altLang="ko-KR" sz="1200" dirty="0"/>
                <a:t>DB</a:t>
              </a:r>
              <a:r>
                <a:rPr lang="ko-KR" altLang="en-US" sz="1200" dirty="0"/>
                <a:t>에서 어떻게 데이터를 조회</a:t>
              </a:r>
              <a:r>
                <a:rPr lang="en-US" altLang="ko-KR" sz="1200" dirty="0"/>
                <a:t>, </a:t>
              </a:r>
              <a:r>
                <a:rPr lang="ko-KR" altLang="en-US" sz="1200" dirty="0"/>
                <a:t>조작할지에 대한 코드</a:t>
              </a:r>
              <a:r>
                <a:rPr lang="en-US" altLang="ko-KR" sz="1200" dirty="0"/>
                <a:t>(SQL)</a:t>
              </a:r>
              <a:r>
                <a:rPr lang="ko-KR" altLang="en-US" sz="1200" dirty="0"/>
                <a:t>를 정의</a:t>
              </a:r>
              <a:endParaRPr lang="en-US" altLang="ko-KR" sz="1200" dirty="0"/>
            </a:p>
          </p:txBody>
        </p:sp>
      </p:grp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xmlns="" id="{5067C87E-420D-4BAB-AD58-50D99FFF632C}"/>
              </a:ext>
            </a:extLst>
          </p:cNvPr>
          <p:cNvSpPr/>
          <p:nvPr/>
        </p:nvSpPr>
        <p:spPr>
          <a:xfrm>
            <a:off x="3773259" y="3016071"/>
            <a:ext cx="3770910" cy="3209733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700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xmlns="" id="{2DC97536-148D-497D-B785-5FBEF9092098}"/>
              </a:ext>
            </a:extLst>
          </p:cNvPr>
          <p:cNvGrpSpPr/>
          <p:nvPr/>
        </p:nvGrpSpPr>
        <p:grpSpPr>
          <a:xfrm>
            <a:off x="135166" y="133295"/>
            <a:ext cx="11771700" cy="685481"/>
            <a:chOff x="135166" y="133295"/>
            <a:chExt cx="11718025" cy="685481"/>
          </a:xfrm>
        </p:grpSpPr>
        <p:sp>
          <p:nvSpPr>
            <p:cNvPr id="5" name="제목 1">
              <a:extLst>
                <a:ext uri="{FF2B5EF4-FFF2-40B4-BE49-F238E27FC236}">
                  <a16:creationId xmlns:a16="http://schemas.microsoft.com/office/drawing/2014/main" xmlns="" id="{25A5DB54-9069-4AD1-A72E-4BDB68826E31}"/>
                </a:ext>
              </a:extLst>
            </p:cNvPr>
            <p:cNvSpPr txBox="1">
              <a:spLocks/>
            </p:cNvSpPr>
            <p:nvPr/>
          </p:nvSpPr>
          <p:spPr>
            <a:xfrm>
              <a:off x="135166" y="133295"/>
              <a:ext cx="1283494" cy="68548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ko-KR" altLang="en-US" sz="4000" dirty="0">
                  <a:latin typeface="맑은 고딕"/>
                  <a:ea typeface="맑은 고딕"/>
                </a:rPr>
                <a:t>준비</a:t>
              </a: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xmlns="" id="{C1E53E15-27DD-433A-B6C9-36AF223C1C04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>
              <a:off x="1418660" y="476036"/>
              <a:ext cx="10434531" cy="0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18D97E9-CF2A-43A6-9C64-55C3D892A71D}"/>
              </a:ext>
            </a:extLst>
          </p:cNvPr>
          <p:cNvSpPr txBox="1"/>
          <p:nvPr/>
        </p:nvSpPr>
        <p:spPr>
          <a:xfrm>
            <a:off x="349026" y="1109380"/>
            <a:ext cx="2925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UserService.java</a:t>
            </a:r>
            <a:r>
              <a:rPr lang="ko-KR" altLang="en-US" dirty="0"/>
              <a:t> 생성하기</a:t>
            </a:r>
            <a:endParaRPr lang="en-US" altLang="ko-KR" dirty="0"/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xmlns="" id="{00D166F0-3D0F-48EC-B0A0-587FD2E76B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1662" y="1769316"/>
            <a:ext cx="8448675" cy="3981450"/>
          </a:xfrm>
          <a:prstGeom prst="rect">
            <a:avLst/>
          </a:prstGeom>
        </p:spPr>
      </p:pic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xmlns="" id="{A894D8B3-8B75-4BAF-9B6D-24F6AD75EA4F}"/>
              </a:ext>
            </a:extLst>
          </p:cNvPr>
          <p:cNvSpPr/>
          <p:nvPr/>
        </p:nvSpPr>
        <p:spPr>
          <a:xfrm>
            <a:off x="4239077" y="4280254"/>
            <a:ext cx="660182" cy="50350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xmlns="" id="{CF664E64-9996-444F-A5AD-DF0C3F9CBC9C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4569168" y="3205213"/>
            <a:ext cx="1850883" cy="107504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D6E7110A-A6C9-4277-892D-0454060553F3}"/>
              </a:ext>
            </a:extLst>
          </p:cNvPr>
          <p:cNvSpPr txBox="1"/>
          <p:nvPr/>
        </p:nvSpPr>
        <p:spPr>
          <a:xfrm>
            <a:off x="6420051" y="3020547"/>
            <a:ext cx="3010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SQL </a:t>
            </a:r>
            <a:r>
              <a:rPr lang="ko-KR" altLang="en-US" dirty="0"/>
              <a:t>쿼리에서 사용할 </a:t>
            </a:r>
            <a:r>
              <a:rPr lang="ko-KR" altLang="en-US" dirty="0" err="1"/>
              <a:t>변수명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38148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xmlns="" id="{2DC97536-148D-497D-B785-5FBEF9092098}"/>
              </a:ext>
            </a:extLst>
          </p:cNvPr>
          <p:cNvGrpSpPr/>
          <p:nvPr/>
        </p:nvGrpSpPr>
        <p:grpSpPr>
          <a:xfrm>
            <a:off x="135166" y="133295"/>
            <a:ext cx="11771700" cy="685481"/>
            <a:chOff x="135166" y="133295"/>
            <a:chExt cx="11718025" cy="685481"/>
          </a:xfrm>
        </p:grpSpPr>
        <p:sp>
          <p:nvSpPr>
            <p:cNvPr id="5" name="제목 1">
              <a:extLst>
                <a:ext uri="{FF2B5EF4-FFF2-40B4-BE49-F238E27FC236}">
                  <a16:creationId xmlns:a16="http://schemas.microsoft.com/office/drawing/2014/main" xmlns="" id="{25A5DB54-9069-4AD1-A72E-4BDB68826E31}"/>
                </a:ext>
              </a:extLst>
            </p:cNvPr>
            <p:cNvSpPr txBox="1">
              <a:spLocks/>
            </p:cNvSpPr>
            <p:nvPr/>
          </p:nvSpPr>
          <p:spPr>
            <a:xfrm>
              <a:off x="135166" y="133295"/>
              <a:ext cx="1283494" cy="68548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ko-KR" altLang="en-US" sz="4000" dirty="0">
                  <a:latin typeface="맑은 고딕"/>
                  <a:ea typeface="맑은 고딕"/>
                </a:rPr>
                <a:t>준비</a:t>
              </a: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xmlns="" id="{C1E53E15-27DD-433A-B6C9-36AF223C1C04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>
              <a:off x="1418660" y="476036"/>
              <a:ext cx="10434531" cy="0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18D97E9-CF2A-43A6-9C64-55C3D892A71D}"/>
              </a:ext>
            </a:extLst>
          </p:cNvPr>
          <p:cNvSpPr txBox="1"/>
          <p:nvPr/>
        </p:nvSpPr>
        <p:spPr>
          <a:xfrm>
            <a:off x="349026" y="1109380"/>
            <a:ext cx="2925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UserService.java</a:t>
            </a:r>
            <a:r>
              <a:rPr lang="ko-KR" altLang="en-US" dirty="0"/>
              <a:t> 생성하기</a:t>
            </a:r>
            <a:endParaRPr lang="en-US" altLang="ko-KR" dirty="0"/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xmlns="" id="{00D166F0-3D0F-48EC-B0A0-587FD2E76B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1662" y="1769316"/>
            <a:ext cx="8448675" cy="3981450"/>
          </a:xfrm>
          <a:prstGeom prst="rect">
            <a:avLst/>
          </a:prstGeom>
        </p:spPr>
      </p:pic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xmlns="" id="{4D2CEACE-FCA6-400A-ADAB-7518A8887ADE}"/>
              </a:ext>
            </a:extLst>
          </p:cNvPr>
          <p:cNvSpPr/>
          <p:nvPr/>
        </p:nvSpPr>
        <p:spPr>
          <a:xfrm>
            <a:off x="2296691" y="2771991"/>
            <a:ext cx="802644" cy="36933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xmlns="" id="{A5ADA429-9DDD-46F0-AC53-A15E05426A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4915" y="1190829"/>
            <a:ext cx="4889805" cy="1250716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xmlns="" id="{BFCFDE5E-FA31-480B-84C2-2242C2CFC9B8}"/>
              </a:ext>
            </a:extLst>
          </p:cNvPr>
          <p:cNvCxnSpPr>
            <a:cxnSpLocks/>
            <a:stCxn id="15" idx="0"/>
            <a:endCxn id="16" idx="1"/>
          </p:cNvCxnSpPr>
          <p:nvPr/>
        </p:nvCxnSpPr>
        <p:spPr>
          <a:xfrm flipV="1">
            <a:off x="2698013" y="1816187"/>
            <a:ext cx="1136902" cy="95580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그림 20" descr="텍스트, 실내, 스크린샷이(가) 표시된 사진&#10;&#10;자동 생성된 설명">
            <a:extLst>
              <a:ext uri="{FF2B5EF4-FFF2-40B4-BE49-F238E27FC236}">
                <a16:creationId xmlns:a16="http://schemas.microsoft.com/office/drawing/2014/main" xmlns="" id="{7219FA64-EAED-4C1E-8FF0-9C19CD4BCF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5555" y="2956657"/>
            <a:ext cx="5342572" cy="206546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xmlns="" id="{25BFBEA8-ADAC-41F8-8DF0-A650D331D943}"/>
              </a:ext>
            </a:extLst>
          </p:cNvPr>
          <p:cNvCxnSpPr>
            <a:cxnSpLocks/>
            <a:stCxn id="17" idx="3"/>
            <a:endCxn id="21" idx="1"/>
          </p:cNvCxnSpPr>
          <p:nvPr/>
        </p:nvCxnSpPr>
        <p:spPr>
          <a:xfrm>
            <a:off x="3686475" y="3390729"/>
            <a:ext cx="1659080" cy="59865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xmlns="" id="{DFE1FF09-A9CF-485C-AFE7-CBA93DFB04AC}"/>
              </a:ext>
            </a:extLst>
          </p:cNvPr>
          <p:cNvSpPr/>
          <p:nvPr/>
        </p:nvSpPr>
        <p:spPr>
          <a:xfrm>
            <a:off x="2698012" y="3206063"/>
            <a:ext cx="988463" cy="36933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9076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xmlns="" id="{2DC97536-148D-497D-B785-5FBEF9092098}"/>
              </a:ext>
            </a:extLst>
          </p:cNvPr>
          <p:cNvGrpSpPr/>
          <p:nvPr/>
        </p:nvGrpSpPr>
        <p:grpSpPr>
          <a:xfrm>
            <a:off x="135166" y="133295"/>
            <a:ext cx="11771700" cy="685481"/>
            <a:chOff x="135166" y="133295"/>
            <a:chExt cx="11718025" cy="685481"/>
          </a:xfrm>
        </p:grpSpPr>
        <p:sp>
          <p:nvSpPr>
            <p:cNvPr id="5" name="제목 1">
              <a:extLst>
                <a:ext uri="{FF2B5EF4-FFF2-40B4-BE49-F238E27FC236}">
                  <a16:creationId xmlns:a16="http://schemas.microsoft.com/office/drawing/2014/main" xmlns="" id="{25A5DB54-9069-4AD1-A72E-4BDB68826E31}"/>
                </a:ext>
              </a:extLst>
            </p:cNvPr>
            <p:cNvSpPr txBox="1">
              <a:spLocks/>
            </p:cNvSpPr>
            <p:nvPr/>
          </p:nvSpPr>
          <p:spPr>
            <a:xfrm>
              <a:off x="135166" y="133295"/>
              <a:ext cx="1283494" cy="68548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ko-KR" altLang="en-US" sz="4000" dirty="0">
                  <a:latin typeface="맑은 고딕"/>
                  <a:ea typeface="맑은 고딕"/>
                </a:rPr>
                <a:t>준비</a:t>
              </a: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xmlns="" id="{C1E53E15-27DD-433A-B6C9-36AF223C1C04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>
              <a:off x="1418660" y="476036"/>
              <a:ext cx="10434531" cy="0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18D97E9-CF2A-43A6-9C64-55C3D892A71D}"/>
              </a:ext>
            </a:extLst>
          </p:cNvPr>
          <p:cNvSpPr txBox="1"/>
          <p:nvPr/>
        </p:nvSpPr>
        <p:spPr>
          <a:xfrm>
            <a:off x="349026" y="1109380"/>
            <a:ext cx="2975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UserMapper.java </a:t>
            </a:r>
            <a:r>
              <a:rPr lang="ko-KR" altLang="en-US" dirty="0"/>
              <a:t>생성하기</a:t>
            </a:r>
            <a:endParaRPr lang="en-US" altLang="ko-KR" dirty="0"/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xmlns="" id="{12C62B6F-FEAF-42D0-A003-86D4613DC0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7872" y="2053529"/>
            <a:ext cx="8763000" cy="1952625"/>
          </a:xfrm>
          <a:prstGeom prst="rect">
            <a:avLst/>
          </a:prstGeom>
        </p:spPr>
      </p:pic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xmlns="" id="{24141E53-5047-435C-8ADB-8CDAEA20A2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3699" y="3784774"/>
            <a:ext cx="6063403" cy="233081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xmlns="" id="{379FBCC0-CFEC-4839-871B-DE03BD6D4782}"/>
              </a:ext>
            </a:extLst>
          </p:cNvPr>
          <p:cNvSpPr/>
          <p:nvPr/>
        </p:nvSpPr>
        <p:spPr>
          <a:xfrm>
            <a:off x="1996390" y="3144474"/>
            <a:ext cx="977816" cy="20752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xmlns="" id="{E682ADB3-8C9B-41AF-BFB5-30F2C4A27E2D}"/>
              </a:ext>
            </a:extLst>
          </p:cNvPr>
          <p:cNvCxnSpPr>
            <a:cxnSpLocks/>
            <a:stCxn id="11" idx="3"/>
            <a:endCxn id="8" idx="1"/>
          </p:cNvCxnSpPr>
          <p:nvPr/>
        </p:nvCxnSpPr>
        <p:spPr>
          <a:xfrm>
            <a:off x="2974206" y="3248236"/>
            <a:ext cx="2349493" cy="170194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98474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xmlns="" id="{2DC97536-148D-497D-B785-5FBEF9092098}"/>
              </a:ext>
            </a:extLst>
          </p:cNvPr>
          <p:cNvGrpSpPr/>
          <p:nvPr/>
        </p:nvGrpSpPr>
        <p:grpSpPr>
          <a:xfrm>
            <a:off x="135166" y="133295"/>
            <a:ext cx="11771700" cy="685481"/>
            <a:chOff x="135166" y="133295"/>
            <a:chExt cx="11718025" cy="685481"/>
          </a:xfrm>
        </p:grpSpPr>
        <p:sp>
          <p:nvSpPr>
            <p:cNvPr id="5" name="제목 1">
              <a:extLst>
                <a:ext uri="{FF2B5EF4-FFF2-40B4-BE49-F238E27FC236}">
                  <a16:creationId xmlns:a16="http://schemas.microsoft.com/office/drawing/2014/main" xmlns="" id="{25A5DB54-9069-4AD1-A72E-4BDB68826E31}"/>
                </a:ext>
              </a:extLst>
            </p:cNvPr>
            <p:cNvSpPr txBox="1">
              <a:spLocks/>
            </p:cNvSpPr>
            <p:nvPr/>
          </p:nvSpPr>
          <p:spPr>
            <a:xfrm>
              <a:off x="135166" y="133295"/>
              <a:ext cx="1283494" cy="68548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ko-KR" altLang="en-US" sz="4000" dirty="0">
                  <a:latin typeface="맑은 고딕"/>
                  <a:ea typeface="맑은 고딕"/>
                </a:rPr>
                <a:t>준비</a:t>
              </a: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xmlns="" id="{C1E53E15-27DD-433A-B6C9-36AF223C1C04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>
              <a:off x="1418660" y="476036"/>
              <a:ext cx="10434531" cy="0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18D97E9-CF2A-43A6-9C64-55C3D892A71D}"/>
              </a:ext>
            </a:extLst>
          </p:cNvPr>
          <p:cNvSpPr txBox="1"/>
          <p:nvPr/>
        </p:nvSpPr>
        <p:spPr>
          <a:xfrm>
            <a:off x="349026" y="1109380"/>
            <a:ext cx="44967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3. UserMapper.xml </a:t>
            </a:r>
            <a:r>
              <a:rPr lang="ko-KR" altLang="en-US" dirty="0"/>
              <a:t>생성하기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이름과 나이로 회원을 조회하는 쿼리 작성</a:t>
            </a:r>
            <a:endParaRPr lang="en-US" altLang="ko-KR" dirty="0"/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xmlns="" id="{F1F1B1FE-2019-4AE3-86B3-68529BFD6A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3137" y="1895475"/>
            <a:ext cx="7705725" cy="3067050"/>
          </a:xfrm>
          <a:prstGeom prst="rect">
            <a:avLst/>
          </a:prstGeom>
        </p:spPr>
      </p:pic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xmlns="" id="{90E105B8-97FF-465C-BCA2-D07CAE5B8787}"/>
              </a:ext>
            </a:extLst>
          </p:cNvPr>
          <p:cNvSpPr/>
          <p:nvPr/>
        </p:nvSpPr>
        <p:spPr>
          <a:xfrm>
            <a:off x="4356862" y="2595834"/>
            <a:ext cx="3795736" cy="17624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xmlns="" id="{A5FF080F-E691-439D-81FE-3E2861EB41C7}"/>
              </a:ext>
            </a:extLst>
          </p:cNvPr>
          <p:cNvSpPr/>
          <p:nvPr/>
        </p:nvSpPr>
        <p:spPr>
          <a:xfrm>
            <a:off x="4356861" y="3939763"/>
            <a:ext cx="1119913" cy="63223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xmlns="" id="{74A129D1-ED34-4309-A493-D7E697F4508A}"/>
              </a:ext>
            </a:extLst>
          </p:cNvPr>
          <p:cNvCxnSpPr>
            <a:cxnSpLocks/>
            <a:stCxn id="68" idx="3"/>
            <a:endCxn id="71" idx="1"/>
          </p:cNvCxnSpPr>
          <p:nvPr/>
        </p:nvCxnSpPr>
        <p:spPr>
          <a:xfrm flipV="1">
            <a:off x="5476774" y="4085925"/>
            <a:ext cx="943277" cy="16995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xmlns="" id="{1BC01441-7CD3-4A21-B21C-CFF4B987E6E0}"/>
              </a:ext>
            </a:extLst>
          </p:cNvPr>
          <p:cNvSpPr txBox="1"/>
          <p:nvPr/>
        </p:nvSpPr>
        <p:spPr>
          <a:xfrm>
            <a:off x="6420051" y="3901259"/>
            <a:ext cx="2632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Service</a:t>
            </a:r>
            <a:r>
              <a:rPr lang="ko-KR" altLang="en-US" dirty="0"/>
              <a:t>에서 지정한 이름</a:t>
            </a:r>
          </a:p>
        </p:txBody>
      </p:sp>
    </p:spTree>
    <p:extLst>
      <p:ext uri="{BB962C8B-B14F-4D97-AF65-F5344CB8AC3E}">
        <p14:creationId xmlns:p14="http://schemas.microsoft.com/office/powerpoint/2010/main" val="3869911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xmlns="" id="{977A84CF-DEF3-4599-85FA-2C50E3F917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4956" y="1948219"/>
            <a:ext cx="5962087" cy="4594410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xmlns="" id="{2DC97536-148D-497D-B785-5FBEF9092098}"/>
              </a:ext>
            </a:extLst>
          </p:cNvPr>
          <p:cNvGrpSpPr/>
          <p:nvPr/>
        </p:nvGrpSpPr>
        <p:grpSpPr>
          <a:xfrm>
            <a:off x="135166" y="133295"/>
            <a:ext cx="11771700" cy="685481"/>
            <a:chOff x="135166" y="133295"/>
            <a:chExt cx="11718025" cy="685481"/>
          </a:xfrm>
        </p:grpSpPr>
        <p:sp>
          <p:nvSpPr>
            <p:cNvPr id="5" name="제목 1">
              <a:extLst>
                <a:ext uri="{FF2B5EF4-FFF2-40B4-BE49-F238E27FC236}">
                  <a16:creationId xmlns:a16="http://schemas.microsoft.com/office/drawing/2014/main" xmlns="" id="{25A5DB54-9069-4AD1-A72E-4BDB68826E31}"/>
                </a:ext>
              </a:extLst>
            </p:cNvPr>
            <p:cNvSpPr txBox="1">
              <a:spLocks/>
            </p:cNvSpPr>
            <p:nvPr/>
          </p:nvSpPr>
          <p:spPr>
            <a:xfrm>
              <a:off x="135166" y="133295"/>
              <a:ext cx="1283494" cy="68548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ko-KR" altLang="en-US" sz="4000" dirty="0">
                  <a:latin typeface="맑은 고딕"/>
                  <a:ea typeface="맑은 고딕"/>
                </a:rPr>
                <a:t>준비</a:t>
              </a: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xmlns="" id="{C1E53E15-27DD-433A-B6C9-36AF223C1C04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>
              <a:off x="1418660" y="476036"/>
              <a:ext cx="10434531" cy="0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18D97E9-CF2A-43A6-9C64-55C3D892A71D}"/>
              </a:ext>
            </a:extLst>
          </p:cNvPr>
          <p:cNvSpPr txBox="1"/>
          <p:nvPr/>
        </p:nvSpPr>
        <p:spPr>
          <a:xfrm>
            <a:off x="349026" y="1109380"/>
            <a:ext cx="40371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4. </a:t>
            </a:r>
            <a:r>
              <a:rPr lang="en-US" altLang="ko-KR" dirty="0" err="1"/>
              <a:t>Member.jsp</a:t>
            </a:r>
            <a:r>
              <a:rPr lang="en-US" altLang="ko-KR" dirty="0"/>
              <a:t> </a:t>
            </a:r>
            <a:r>
              <a:rPr lang="ko-KR" altLang="en-US" dirty="0"/>
              <a:t>생성하기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검색된 회원 정보를 보여줄 </a:t>
            </a:r>
            <a:r>
              <a:rPr lang="en-US" altLang="ko-KR" dirty="0"/>
              <a:t>View </a:t>
            </a:r>
            <a:r>
              <a:rPr lang="ko-KR" altLang="en-US" dirty="0"/>
              <a:t>작성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506768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1470</TotalTime>
  <Words>518</Words>
  <Application>Microsoft Office PowerPoint</Application>
  <PresentationFormat>와이드스크린</PresentationFormat>
  <Paragraphs>133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25</vt:i4>
      </vt:variant>
    </vt:vector>
  </HeadingPairs>
  <TitlesOfParts>
    <vt:vector size="31" baseType="lpstr">
      <vt:lpstr>맑은 고딕</vt:lpstr>
      <vt:lpstr>Arial</vt:lpstr>
      <vt:lpstr>Calibri</vt:lpstr>
      <vt:lpstr>Calibri Light</vt:lpstr>
      <vt:lpstr>Office 테마</vt:lpstr>
      <vt:lpstr>Office Theme</vt:lpstr>
      <vt:lpstr>5. 페이지 요청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>dohyun</cp:lastModifiedBy>
  <cp:revision>236</cp:revision>
  <dcterms:created xsi:type="dcterms:W3CDTF">2021-07-31T08:47:23Z</dcterms:created>
  <dcterms:modified xsi:type="dcterms:W3CDTF">2022-05-26T08:11:43Z</dcterms:modified>
</cp:coreProperties>
</file>