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0" r:id="rId4"/>
    <p:sldId id="272" r:id="rId5"/>
    <p:sldId id="271" r:id="rId6"/>
    <p:sldId id="274" r:id="rId7"/>
    <p:sldId id="275" r:id="rId8"/>
    <p:sldId id="276" r:id="rId9"/>
    <p:sldId id="279" r:id="rId10"/>
    <p:sldId id="278" r:id="rId11"/>
    <p:sldId id="280" r:id="rId12"/>
    <p:sldId id="283" r:id="rId13"/>
    <p:sldId id="285" r:id="rId14"/>
    <p:sldId id="286" r:id="rId15"/>
    <p:sldId id="287" r:id="rId16"/>
    <p:sldId id="292" r:id="rId17"/>
    <p:sldId id="281" r:id="rId18"/>
    <p:sldId id="282" r:id="rId19"/>
    <p:sldId id="288" r:id="rId20"/>
    <p:sldId id="289" r:id="rId21"/>
    <p:sldId id="290" r:id="rId22"/>
    <p:sldId id="294" r:id="rId23"/>
    <p:sldId id="295" r:id="rId24"/>
    <p:sldId id="296" r:id="rId25"/>
    <p:sldId id="291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7EBFF"/>
    <a:srgbClr val="EBCCFF"/>
    <a:srgbClr val="DFB5FF"/>
    <a:srgbClr val="02E31C"/>
    <a:srgbClr val="00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BD642-8DBA-4730-BB89-D79F98A22B0B}" v="240" dt="2021-08-18T05:07:51.846"/>
    <p1510:client id="{60F5DBF5-3321-4182-A3FE-D729FBA9C03B}" v="742" dt="2021-08-04T14:59:16.779"/>
    <p1510:client id="{B2819064-2DAF-4D10-9223-BF4A68255F0D}" v="1753" dt="2021-08-05T12:00:32.186"/>
    <p1510:client id="{C50EDE4B-0B96-4DBF-A3AD-82A29632A272}" v="20" dt="2021-08-07T10:22:39.120"/>
    <p1510:client id="{C8DD020E-80D0-481D-9C27-D20480692196}" v="2023" dt="2021-08-07T09:57:58.082"/>
    <p1510:client id="{E476F6DC-28BE-4B4E-BD6B-0ACD5E5C1DAB}" v="29" dt="2021-08-04T08:12:18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LiveId" clId="{60F5DBF5-3321-4182-A3FE-D729FBA9C03B}"/>
    <pc:docChg chg="undo redo custSel addSld delSld modSld">
      <pc:chgData name="신 도현" userId="2ed1ef2876d933b1" providerId="LiveId" clId="{60F5DBF5-3321-4182-A3FE-D729FBA9C03B}" dt="2021-08-04T14:59:24.067" v="11216" actId="478"/>
      <pc:docMkLst>
        <pc:docMk/>
      </pc:docMkLst>
      <pc:sldChg chg="del">
        <pc:chgData name="신 도현" userId="2ed1ef2876d933b1" providerId="LiveId" clId="{60F5DBF5-3321-4182-A3FE-D729FBA9C03B}" dt="2021-08-02T12:28:45.334" v="2" actId="47"/>
        <pc:sldMkLst>
          <pc:docMk/>
          <pc:sldMk cId="3009517058" sldId="256"/>
        </pc:sldMkLst>
      </pc:sldChg>
      <pc:sldChg chg="modSp add mod setBg">
        <pc:chgData name="신 도현" userId="2ed1ef2876d933b1" providerId="LiveId" clId="{60F5DBF5-3321-4182-A3FE-D729FBA9C03B}" dt="2021-08-02T12:28:52.119" v="17" actId="20577"/>
        <pc:sldMkLst>
          <pc:docMk/>
          <pc:sldMk cId="203884491" sldId="257"/>
        </pc:sldMkLst>
        <pc:spChg chg="mod">
          <ac:chgData name="신 도현" userId="2ed1ef2876d933b1" providerId="LiveId" clId="{60F5DBF5-3321-4182-A3FE-D729FBA9C03B}" dt="2021-08-02T12:28:52.119" v="17" actId="20577"/>
          <ac:spMkLst>
            <pc:docMk/>
            <pc:sldMk cId="203884491" sldId="257"/>
            <ac:spMk id="2" creationId="{A19AEEFD-FB99-4036-9370-E465237F022F}"/>
          </ac:spMkLst>
        </pc:spChg>
      </pc:sldChg>
      <pc:sldChg chg="addSp delSp modSp add mod">
        <pc:chgData name="신 도현" userId="2ed1ef2876d933b1" providerId="LiveId" clId="{60F5DBF5-3321-4182-A3FE-D729FBA9C03B}" dt="2021-08-02T13:59:20.565" v="431" actId="14100"/>
        <pc:sldMkLst>
          <pc:docMk/>
          <pc:sldMk cId="851075139" sldId="268"/>
        </pc:sldMkLst>
        <pc:spChg chg="del">
          <ac:chgData name="신 도현" userId="2ed1ef2876d933b1" providerId="LiveId" clId="{60F5DBF5-3321-4182-A3FE-D729FBA9C03B}" dt="2021-08-02T12:29:08.414" v="31" actId="478"/>
          <ac:spMkLst>
            <pc:docMk/>
            <pc:sldMk cId="851075139" sldId="268"/>
            <ac:spMk id="2" creationId="{6415C99B-45EB-4FCF-BC8F-5A7A6655B9BB}"/>
          </ac:spMkLst>
        </pc:spChg>
        <pc:spChg chg="mod">
          <ac:chgData name="신 도현" userId="2ed1ef2876d933b1" providerId="LiveId" clId="{60F5DBF5-3321-4182-A3FE-D729FBA9C03B}" dt="2021-08-02T13:57:36.922" v="428" actId="14100"/>
          <ac:spMkLst>
            <pc:docMk/>
            <pc:sldMk cId="851075139" sldId="268"/>
            <ac:spMk id="5" creationId="{25A5DB54-9069-4AD1-A72E-4BDB68826E31}"/>
          </ac:spMkLst>
        </pc:spChg>
        <pc:spChg chg="add del mod">
          <ac:chgData name="신 도현" userId="2ed1ef2876d933b1" providerId="LiveId" clId="{60F5DBF5-3321-4182-A3FE-D729FBA9C03B}" dt="2021-08-02T13:49:41.656" v="51" actId="478"/>
          <ac:spMkLst>
            <pc:docMk/>
            <pc:sldMk cId="851075139" sldId="268"/>
            <ac:spMk id="8" creationId="{57D69F7A-C963-4976-982E-F48C0D508EFD}"/>
          </ac:spMkLst>
        </pc:spChg>
        <pc:spChg chg="add mod">
          <ac:chgData name="신 도현" userId="2ed1ef2876d933b1" providerId="LiveId" clId="{60F5DBF5-3321-4182-A3FE-D729FBA9C03B}" dt="2021-08-02T13:50:24.544" v="68" actId="1076"/>
          <ac:spMkLst>
            <pc:docMk/>
            <pc:sldMk cId="851075139" sldId="268"/>
            <ac:spMk id="9" creationId="{9D3504CC-60CC-4802-BD9C-9ADC4AD66E41}"/>
          </ac:spMkLst>
        </pc:spChg>
        <pc:spChg chg="del mod">
          <ac:chgData name="신 도현" userId="2ed1ef2876d933b1" providerId="LiveId" clId="{60F5DBF5-3321-4182-A3FE-D729FBA9C03B}" dt="2021-08-02T13:49:09.443" v="40" actId="478"/>
          <ac:spMkLst>
            <pc:docMk/>
            <pc:sldMk cId="851075139" sldId="268"/>
            <ac:spMk id="11" creationId="{3C0DA592-F7FF-4FCF-8F91-F173C99A1EB9}"/>
          </ac:spMkLst>
        </pc:spChg>
        <pc:spChg chg="add del mod">
          <ac:chgData name="신 도현" userId="2ed1ef2876d933b1" providerId="LiveId" clId="{60F5DBF5-3321-4182-A3FE-D729FBA9C03B}" dt="2021-08-02T13:50:50.626" v="79" actId="478"/>
          <ac:spMkLst>
            <pc:docMk/>
            <pc:sldMk cId="851075139" sldId="268"/>
            <ac:spMk id="12" creationId="{27FD2D22-29F4-4FE6-9EF5-D3C042BA65E4}"/>
          </ac:spMkLst>
        </pc:spChg>
        <pc:spChg chg="add del mod">
          <ac:chgData name="신 도현" userId="2ed1ef2876d933b1" providerId="LiveId" clId="{60F5DBF5-3321-4182-A3FE-D729FBA9C03B}" dt="2021-08-02T13:49:31.330" v="48" actId="478"/>
          <ac:spMkLst>
            <pc:docMk/>
            <pc:sldMk cId="851075139" sldId="268"/>
            <ac:spMk id="13" creationId="{AD549DCE-AF0C-40E1-B66D-7B2C349EFEC5}"/>
          </ac:spMkLst>
        </pc:spChg>
        <pc:spChg chg="add mod">
          <ac:chgData name="신 도현" userId="2ed1ef2876d933b1" providerId="LiveId" clId="{60F5DBF5-3321-4182-A3FE-D729FBA9C03B}" dt="2021-08-02T13:50:34.906" v="74" actId="1035"/>
          <ac:spMkLst>
            <pc:docMk/>
            <pc:sldMk cId="851075139" sldId="268"/>
            <ac:spMk id="14" creationId="{F403F36E-9CE1-406C-9D1A-1E4E21B0C27E}"/>
          </ac:spMkLst>
        </pc:spChg>
        <pc:spChg chg="add mod">
          <ac:chgData name="신 도현" userId="2ed1ef2876d933b1" providerId="LiveId" clId="{60F5DBF5-3321-4182-A3FE-D729FBA9C03B}" dt="2021-08-02T13:50:41.373" v="77" actId="1035"/>
          <ac:spMkLst>
            <pc:docMk/>
            <pc:sldMk cId="851075139" sldId="268"/>
            <ac:spMk id="15" creationId="{65D0D5AF-C569-4681-B690-734E1F559CCE}"/>
          </ac:spMkLst>
        </pc:spChg>
        <pc:spChg chg="add mod">
          <ac:chgData name="신 도현" userId="2ed1ef2876d933b1" providerId="LiveId" clId="{60F5DBF5-3321-4182-A3FE-D729FBA9C03B}" dt="2021-08-02T13:57:25.872" v="423" actId="1076"/>
          <ac:spMkLst>
            <pc:docMk/>
            <pc:sldMk cId="851075139" sldId="268"/>
            <ac:spMk id="16" creationId="{F19C4747-D59E-43FA-84D3-E8C13ABAD6F8}"/>
          </ac:spMkLst>
        </pc:spChg>
        <pc:spChg chg="add mod">
          <ac:chgData name="신 도현" userId="2ed1ef2876d933b1" providerId="LiveId" clId="{60F5DBF5-3321-4182-A3FE-D729FBA9C03B}" dt="2021-08-02T13:59:20.565" v="431" actId="14100"/>
          <ac:spMkLst>
            <pc:docMk/>
            <pc:sldMk cId="851075139" sldId="268"/>
            <ac:spMk id="18" creationId="{528D0D2C-5482-4EF3-AAA8-21EFD0195D66}"/>
          </ac:spMkLst>
        </pc:spChg>
        <pc:picChg chg="del">
          <ac:chgData name="신 도현" userId="2ed1ef2876d933b1" providerId="LiveId" clId="{60F5DBF5-3321-4182-A3FE-D729FBA9C03B}" dt="2021-08-02T12:29:08.773" v="32" actId="478"/>
          <ac:picMkLst>
            <pc:docMk/>
            <pc:sldMk cId="851075139" sldId="268"/>
            <ac:picMk id="4" creationId="{74E28AE1-6CFB-4EF4-B2DB-1FED3ABF7A05}"/>
          </ac:picMkLst>
        </pc:picChg>
        <pc:picChg chg="add mod">
          <ac:chgData name="신 도현" userId="2ed1ef2876d933b1" providerId="LiveId" clId="{60F5DBF5-3321-4182-A3FE-D729FBA9C03B}" dt="2021-08-02T13:49:11.083" v="41" actId="1076"/>
          <ac:picMkLst>
            <pc:docMk/>
            <pc:sldMk cId="851075139" sldId="268"/>
            <ac:picMk id="7" creationId="{A4CEDD23-0F00-4F46-B8F3-DE40BB541A23}"/>
          </ac:picMkLst>
        </pc:picChg>
        <pc:cxnChg chg="mod">
          <ac:chgData name="신 도현" userId="2ed1ef2876d933b1" providerId="LiveId" clId="{60F5DBF5-3321-4182-A3FE-D729FBA9C03B}" dt="2021-08-02T13:57:36.922" v="428" actId="14100"/>
          <ac:cxnSpMkLst>
            <pc:docMk/>
            <pc:sldMk cId="851075139" sldId="268"/>
            <ac:cxnSpMk id="6" creationId="{C1E53E15-27DD-433A-B6C9-36AF223C1C04}"/>
          </ac:cxnSpMkLst>
        </pc:cxnChg>
      </pc:sldChg>
      <pc:sldChg chg="addSp delSp modSp add del mod">
        <pc:chgData name="신 도현" userId="2ed1ef2876d933b1" providerId="LiveId" clId="{60F5DBF5-3321-4182-A3FE-D729FBA9C03B}" dt="2021-08-02T14:17:15.347" v="1066" actId="47"/>
        <pc:sldMkLst>
          <pc:docMk/>
          <pc:sldMk cId="1904502543" sldId="269"/>
        </pc:sldMkLst>
        <pc:spChg chg="add mod">
          <ac:chgData name="신 도현" userId="2ed1ef2876d933b1" providerId="LiveId" clId="{60F5DBF5-3321-4182-A3FE-D729FBA9C03B}" dt="2021-08-02T14:07:43.262" v="456"/>
          <ac:spMkLst>
            <pc:docMk/>
            <pc:sldMk cId="1904502543" sldId="269"/>
            <ac:spMk id="3" creationId="{2C117849-A04A-40AE-8567-8B92B26B37EA}"/>
          </ac:spMkLst>
        </pc:spChg>
        <pc:spChg chg="add del mod">
          <ac:chgData name="신 도현" userId="2ed1ef2876d933b1" providerId="LiveId" clId="{60F5DBF5-3321-4182-A3FE-D729FBA9C03B}" dt="2021-08-02T14:17:14.248" v="1065" actId="478"/>
          <ac:spMkLst>
            <pc:docMk/>
            <pc:sldMk cId="1904502543" sldId="269"/>
            <ac:spMk id="4" creationId="{316884B3-4EBC-486F-8095-CA13988F0368}"/>
          </ac:spMkLst>
        </pc:spChg>
        <pc:spChg chg="mod">
          <ac:chgData name="신 도현" userId="2ed1ef2876d933b1" providerId="LiveId" clId="{60F5DBF5-3321-4182-A3FE-D729FBA9C03B}" dt="2021-08-02T14:16:11.900" v="1007"/>
          <ac:spMkLst>
            <pc:docMk/>
            <pc:sldMk cId="1904502543" sldId="269"/>
            <ac:spMk id="5" creationId="{25A5DB54-9069-4AD1-A72E-4BDB68826E31}"/>
          </ac:spMkLst>
        </pc:spChg>
        <pc:spChg chg="del">
          <ac:chgData name="신 도현" userId="2ed1ef2876d933b1" providerId="LiveId" clId="{60F5DBF5-3321-4182-A3FE-D729FBA9C03B}" dt="2021-08-02T14:15:50.513" v="997" actId="478"/>
          <ac:spMkLst>
            <pc:docMk/>
            <pc:sldMk cId="1904502543" sldId="269"/>
            <ac:spMk id="9" creationId="{9D3504CC-60CC-4802-BD9C-9ADC4AD66E41}"/>
          </ac:spMkLst>
        </pc:spChg>
        <pc:spChg chg="del">
          <ac:chgData name="신 도현" userId="2ed1ef2876d933b1" providerId="LiveId" clId="{60F5DBF5-3321-4182-A3FE-D729FBA9C03B}" dt="2021-08-02T13:50:55.699" v="81" actId="478"/>
          <ac:spMkLst>
            <pc:docMk/>
            <pc:sldMk cId="1904502543" sldId="269"/>
            <ac:spMk id="12" creationId="{27FD2D22-29F4-4FE6-9EF5-D3C042BA65E4}"/>
          </ac:spMkLst>
        </pc:spChg>
        <pc:spChg chg="del">
          <ac:chgData name="신 도현" userId="2ed1ef2876d933b1" providerId="LiveId" clId="{60F5DBF5-3321-4182-A3FE-D729FBA9C03B}" dt="2021-08-02T14:15:50.124" v="996" actId="478"/>
          <ac:spMkLst>
            <pc:docMk/>
            <pc:sldMk cId="1904502543" sldId="269"/>
            <ac:spMk id="14" creationId="{F403F36E-9CE1-406C-9D1A-1E4E21B0C27E}"/>
          </ac:spMkLst>
        </pc:spChg>
        <pc:spChg chg="del">
          <ac:chgData name="신 도현" userId="2ed1ef2876d933b1" providerId="LiveId" clId="{60F5DBF5-3321-4182-A3FE-D729FBA9C03B}" dt="2021-08-02T14:15:49.735" v="995" actId="478"/>
          <ac:spMkLst>
            <pc:docMk/>
            <pc:sldMk cId="1904502543" sldId="269"/>
            <ac:spMk id="15" creationId="{65D0D5AF-C569-4681-B690-734E1F559CCE}"/>
          </ac:spMkLst>
        </pc:spChg>
        <pc:picChg chg="del">
          <ac:chgData name="신 도현" userId="2ed1ef2876d933b1" providerId="LiveId" clId="{60F5DBF5-3321-4182-A3FE-D729FBA9C03B}" dt="2021-08-02T13:50:53.786" v="80" actId="478"/>
          <ac:picMkLst>
            <pc:docMk/>
            <pc:sldMk cId="1904502543" sldId="269"/>
            <ac:picMk id="7" creationId="{A4CEDD23-0F00-4F46-B8F3-DE40BB541A23}"/>
          </ac:picMkLst>
        </pc:picChg>
        <pc:cxnChg chg="mod">
          <ac:chgData name="신 도현" userId="2ed1ef2876d933b1" providerId="LiveId" clId="{60F5DBF5-3321-4182-A3FE-D729FBA9C03B}" dt="2021-08-02T14:07:20.585" v="451" actId="14100"/>
          <ac:cxnSpMkLst>
            <pc:docMk/>
            <pc:sldMk cId="1904502543" sldId="269"/>
            <ac:cxnSpMk id="6" creationId="{C1E53E15-27DD-433A-B6C9-36AF223C1C04}"/>
          </ac:cxnSpMkLst>
        </pc:cxnChg>
      </pc:sldChg>
      <pc:sldChg chg="addSp modSp add mod">
        <pc:chgData name="신 도현" userId="2ed1ef2876d933b1" providerId="LiveId" clId="{60F5DBF5-3321-4182-A3FE-D729FBA9C03B}" dt="2021-08-02T14:28:11.648" v="1917" actId="114"/>
        <pc:sldMkLst>
          <pc:docMk/>
          <pc:sldMk cId="4233446426" sldId="270"/>
        </pc:sldMkLst>
        <pc:spChg chg="mod">
          <ac:chgData name="신 도현" userId="2ed1ef2876d933b1" providerId="LiveId" clId="{60F5DBF5-3321-4182-A3FE-D729FBA9C03B}" dt="2021-08-02T14:26:32.453" v="1870" actId="1076"/>
          <ac:spMkLst>
            <pc:docMk/>
            <pc:sldMk cId="4233446426" sldId="270"/>
            <ac:spMk id="4" creationId="{316884B3-4EBC-486F-8095-CA13988F0368}"/>
          </ac:spMkLst>
        </pc:spChg>
        <pc:spChg chg="add mod">
          <ac:chgData name="신 도현" userId="2ed1ef2876d933b1" providerId="LiveId" clId="{60F5DBF5-3321-4182-A3FE-D729FBA9C03B}" dt="2021-08-02T14:28:11.648" v="1917" actId="114"/>
          <ac:spMkLst>
            <pc:docMk/>
            <pc:sldMk cId="4233446426" sldId="270"/>
            <ac:spMk id="7" creationId="{9C82BCCB-4675-4BB4-A895-CE65C67207A1}"/>
          </ac:spMkLst>
        </pc:spChg>
      </pc:sldChg>
      <pc:sldChg chg="addSp delSp modSp add mod">
        <pc:chgData name="신 도현" userId="2ed1ef2876d933b1" providerId="LiveId" clId="{60F5DBF5-3321-4182-A3FE-D729FBA9C03B}" dt="2021-08-02T14:42:25.493" v="2114" actId="1076"/>
        <pc:sldMkLst>
          <pc:docMk/>
          <pc:sldMk cId="4171810423" sldId="271"/>
        </pc:sldMkLst>
        <pc:spChg chg="add del mod">
          <ac:chgData name="신 도현" userId="2ed1ef2876d933b1" providerId="LiveId" clId="{60F5DBF5-3321-4182-A3FE-D729FBA9C03B}" dt="2021-08-02T14:36:16.299" v="2072" actId="478"/>
          <ac:spMkLst>
            <pc:docMk/>
            <pc:sldMk cId="4171810423" sldId="271"/>
            <ac:spMk id="2" creationId="{622B8352-73AA-44CA-BA88-F6CFB8B152BD}"/>
          </ac:spMkLst>
        </pc:spChg>
        <pc:spChg chg="del">
          <ac:chgData name="신 도현" userId="2ed1ef2876d933b1" providerId="LiveId" clId="{60F5DBF5-3321-4182-A3FE-D729FBA9C03B}" dt="2021-08-02T14:27:03.296" v="1899" actId="478"/>
          <ac:spMkLst>
            <pc:docMk/>
            <pc:sldMk cId="4171810423" sldId="271"/>
            <ac:spMk id="4" creationId="{316884B3-4EBC-486F-8095-CA13988F0368}"/>
          </ac:spMkLst>
        </pc:spChg>
        <pc:spChg chg="mod">
          <ac:chgData name="신 도현" userId="2ed1ef2876d933b1" providerId="LiveId" clId="{60F5DBF5-3321-4182-A3FE-D729FBA9C03B}" dt="2021-08-02T14:27:00.958" v="1898" actId="20577"/>
          <ac:spMkLst>
            <pc:docMk/>
            <pc:sldMk cId="4171810423" sldId="271"/>
            <ac:spMk id="5" creationId="{25A5DB54-9069-4AD1-A72E-4BDB68826E31}"/>
          </ac:spMkLst>
        </pc:spChg>
        <pc:spChg chg="del">
          <ac:chgData name="신 도현" userId="2ed1ef2876d933b1" providerId="LiveId" clId="{60F5DBF5-3321-4182-A3FE-D729FBA9C03B}" dt="2021-08-02T14:27:04.270" v="1900" actId="478"/>
          <ac:spMkLst>
            <pc:docMk/>
            <pc:sldMk cId="4171810423" sldId="271"/>
            <ac:spMk id="7" creationId="{9C82BCCB-4675-4BB4-A895-CE65C67207A1}"/>
          </ac:spMkLst>
        </pc:spChg>
        <pc:graphicFrameChg chg="add mod modGraphic">
          <ac:chgData name="신 도현" userId="2ed1ef2876d933b1" providerId="LiveId" clId="{60F5DBF5-3321-4182-A3FE-D729FBA9C03B}" dt="2021-08-02T14:42:25.493" v="2114" actId="1076"/>
          <ac:graphicFrameMkLst>
            <pc:docMk/>
            <pc:sldMk cId="4171810423" sldId="271"/>
            <ac:graphicFrameMk id="8" creationId="{5584F9D6-C7AD-47B7-A849-D4D9FC8B165A}"/>
          </ac:graphicFrameMkLst>
        </pc:graphicFrameChg>
      </pc:sldChg>
      <pc:sldChg chg="addSp modSp add mod">
        <pc:chgData name="신 도현" userId="2ed1ef2876d933b1" providerId="LiveId" clId="{60F5DBF5-3321-4182-A3FE-D729FBA9C03B}" dt="2021-08-02T14:39:23.972" v="2113" actId="692"/>
        <pc:sldMkLst>
          <pc:docMk/>
          <pc:sldMk cId="2054144145" sldId="272"/>
        </pc:sldMkLst>
        <pc:spChg chg="add mod">
          <ac:chgData name="신 도현" userId="2ed1ef2876d933b1" providerId="LiveId" clId="{60F5DBF5-3321-4182-A3FE-D729FBA9C03B}" dt="2021-08-02T14:39:15.992" v="2112" actId="207"/>
          <ac:spMkLst>
            <pc:docMk/>
            <pc:sldMk cId="2054144145" sldId="272"/>
            <ac:spMk id="9" creationId="{AB832683-8182-4914-B66F-8DF7DFA7E298}"/>
          </ac:spMkLst>
        </pc:spChg>
        <pc:picChg chg="add mod">
          <ac:chgData name="신 도현" userId="2ed1ef2876d933b1" providerId="LiveId" clId="{60F5DBF5-3321-4182-A3FE-D729FBA9C03B}" dt="2021-08-02T14:39:23.972" v="2113" actId="692"/>
          <ac:picMkLst>
            <pc:docMk/>
            <pc:sldMk cId="2054144145" sldId="272"/>
            <ac:picMk id="8" creationId="{1ADFE29F-27D4-4900-A06B-A0C7B15ED12D}"/>
          </ac:picMkLst>
        </pc:picChg>
      </pc:sldChg>
      <pc:sldChg chg="addSp delSp modSp add del mod">
        <pc:chgData name="신 도현" userId="2ed1ef2876d933b1" providerId="LiveId" clId="{60F5DBF5-3321-4182-A3FE-D729FBA9C03B}" dt="2021-08-03T12:30:52.170" v="2658" actId="47"/>
        <pc:sldMkLst>
          <pc:docMk/>
          <pc:sldMk cId="3191984880" sldId="273"/>
        </pc:sldMkLst>
        <pc:spChg chg="add del mod">
          <ac:chgData name="신 도현" userId="2ed1ef2876d933b1" providerId="LiveId" clId="{60F5DBF5-3321-4182-A3FE-D729FBA9C03B}" dt="2021-08-03T12:22:26.895" v="2128" actId="478"/>
          <ac:spMkLst>
            <pc:docMk/>
            <pc:sldMk cId="3191984880" sldId="273"/>
            <ac:spMk id="2" creationId="{291DD7E0-F178-4DE0-A36C-4433B754B814}"/>
          </ac:spMkLst>
        </pc:spChg>
        <pc:spChg chg="mod">
          <ac:chgData name="신 도현" userId="2ed1ef2876d933b1" providerId="LiveId" clId="{60F5DBF5-3321-4182-A3FE-D729FBA9C03B}" dt="2021-08-02T14:42:43.021" v="2123" actId="14100"/>
          <ac:spMkLst>
            <pc:docMk/>
            <pc:sldMk cId="3191984880" sldId="273"/>
            <ac:spMk id="5" creationId="{25A5DB54-9069-4AD1-A72E-4BDB68826E31}"/>
          </ac:spMkLst>
        </pc:spChg>
        <pc:spChg chg="add mod">
          <ac:chgData name="신 도현" userId="2ed1ef2876d933b1" providerId="LiveId" clId="{60F5DBF5-3321-4182-A3FE-D729FBA9C03B}" dt="2021-08-03T12:28:21.444" v="2415" actId="113"/>
          <ac:spMkLst>
            <pc:docMk/>
            <pc:sldMk cId="3191984880" sldId="273"/>
            <ac:spMk id="8" creationId="{260B2BA9-2749-43C7-A9AB-7440730DAAEE}"/>
          </ac:spMkLst>
        </pc:spChg>
        <pc:spChg chg="add mod">
          <ac:chgData name="신 도현" userId="2ed1ef2876d933b1" providerId="LiveId" clId="{60F5DBF5-3321-4182-A3FE-D729FBA9C03B}" dt="2021-08-03T12:23:28.790" v="2143" actId="14100"/>
          <ac:spMkLst>
            <pc:docMk/>
            <pc:sldMk cId="3191984880" sldId="273"/>
            <ac:spMk id="9" creationId="{9F2D0085-9FF8-49F5-B4B1-5C5AC3C2ECA4}"/>
          </ac:spMkLst>
        </pc:spChg>
        <pc:spChg chg="add mod">
          <ac:chgData name="신 도현" userId="2ed1ef2876d933b1" providerId="LiveId" clId="{60F5DBF5-3321-4182-A3FE-D729FBA9C03B}" dt="2021-08-03T12:23:25.943" v="2142" actId="14100"/>
          <ac:spMkLst>
            <pc:docMk/>
            <pc:sldMk cId="3191984880" sldId="273"/>
            <ac:spMk id="11" creationId="{B07F3487-32C5-420F-A27E-9D3D7AB8B59C}"/>
          </ac:spMkLst>
        </pc:spChg>
        <pc:graphicFrameChg chg="del">
          <ac:chgData name="신 도현" userId="2ed1ef2876d933b1" providerId="LiveId" clId="{60F5DBF5-3321-4182-A3FE-D729FBA9C03B}" dt="2021-08-02T14:42:39.209" v="2121" actId="478"/>
          <ac:graphicFrameMkLst>
            <pc:docMk/>
            <pc:sldMk cId="3191984880" sldId="273"/>
            <ac:graphicFrameMk id="8" creationId="{5584F9D6-C7AD-47B7-A849-D4D9FC8B165A}"/>
          </ac:graphicFrameMkLst>
        </pc:graphicFrameChg>
        <pc:picChg chg="add mod">
          <ac:chgData name="신 도현" userId="2ed1ef2876d933b1" providerId="LiveId" clId="{60F5DBF5-3321-4182-A3FE-D729FBA9C03B}" dt="2021-08-03T12:22:51.080" v="2136" actId="1076"/>
          <ac:picMkLst>
            <pc:docMk/>
            <pc:sldMk cId="3191984880" sldId="273"/>
            <ac:picMk id="7" creationId="{8F563857-AA0F-40A2-AA57-BDC972759FE8}"/>
          </ac:picMkLst>
        </pc:picChg>
        <pc:cxnChg chg="mod">
          <ac:chgData name="신 도현" userId="2ed1ef2876d933b1" providerId="LiveId" clId="{60F5DBF5-3321-4182-A3FE-D729FBA9C03B}" dt="2021-08-02T14:42:43.021" v="2123" actId="14100"/>
          <ac:cxnSpMkLst>
            <pc:docMk/>
            <pc:sldMk cId="3191984880" sldId="273"/>
            <ac:cxnSpMk id="6" creationId="{C1E53E15-27DD-433A-B6C9-36AF223C1C04}"/>
          </ac:cxnSpMkLst>
        </pc:cxnChg>
      </pc:sldChg>
      <pc:sldChg chg="add del">
        <pc:chgData name="신 도현" userId="2ed1ef2876d933b1" providerId="LiveId" clId="{60F5DBF5-3321-4182-A3FE-D729FBA9C03B}" dt="2021-08-02T14:38:18.761" v="2079"/>
        <pc:sldMkLst>
          <pc:docMk/>
          <pc:sldMk cId="3563729453" sldId="273"/>
        </pc:sldMkLst>
      </pc:sldChg>
      <pc:sldChg chg="addSp modSp add mod">
        <pc:chgData name="신 도현" userId="2ed1ef2876d933b1" providerId="LiveId" clId="{60F5DBF5-3321-4182-A3FE-D729FBA9C03B}" dt="2021-08-03T12:32:48.479" v="2751" actId="1076"/>
        <pc:sldMkLst>
          <pc:docMk/>
          <pc:sldMk cId="4231332499" sldId="274"/>
        </pc:sldMkLst>
        <pc:spChg chg="add mod">
          <ac:chgData name="신 도현" userId="2ed1ef2876d933b1" providerId="LiveId" clId="{60F5DBF5-3321-4182-A3FE-D729FBA9C03B}" dt="2021-08-03T12:32:48.479" v="2751" actId="1076"/>
          <ac:spMkLst>
            <pc:docMk/>
            <pc:sldMk cId="4231332499" sldId="274"/>
            <ac:spMk id="12" creationId="{A4AEF4EC-C58F-42F6-A29A-EA9A7886D335}"/>
          </ac:spMkLst>
        </pc:spChg>
      </pc:sldChg>
      <pc:sldChg chg="addSp delSp modSp add mod">
        <pc:chgData name="신 도현" userId="2ed1ef2876d933b1" providerId="LiveId" clId="{60F5DBF5-3321-4182-A3FE-D729FBA9C03B}" dt="2021-08-03T12:49:48.995" v="3021" actId="207"/>
        <pc:sldMkLst>
          <pc:docMk/>
          <pc:sldMk cId="1030064505" sldId="275"/>
        </pc:sldMkLst>
        <pc:spChg chg="del">
          <ac:chgData name="신 도현" userId="2ed1ef2876d933b1" providerId="LiveId" clId="{60F5DBF5-3321-4182-A3FE-D729FBA9C03B}" dt="2021-08-03T12:32:55.348" v="2752" actId="478"/>
          <ac:spMkLst>
            <pc:docMk/>
            <pc:sldMk cId="1030064505" sldId="275"/>
            <ac:spMk id="3" creationId="{2C117849-A04A-40AE-8567-8B92B26B37EA}"/>
          </ac:spMkLst>
        </pc:spChg>
        <pc:spChg chg="mod">
          <ac:chgData name="신 도현" userId="2ed1ef2876d933b1" providerId="LiveId" clId="{60F5DBF5-3321-4182-A3FE-D729FBA9C03B}" dt="2021-08-03T12:32:17.464" v="2705" actId="14100"/>
          <ac:spMkLst>
            <pc:docMk/>
            <pc:sldMk cId="1030064505" sldId="275"/>
            <ac:spMk id="5" creationId="{25A5DB54-9069-4AD1-A72E-4BDB68826E31}"/>
          </ac:spMkLst>
        </pc:spChg>
        <pc:spChg chg="del">
          <ac:chgData name="신 도현" userId="2ed1ef2876d933b1" providerId="LiveId" clId="{60F5DBF5-3321-4182-A3FE-D729FBA9C03B}" dt="2021-08-03T12:32:55.348" v="2752" actId="478"/>
          <ac:spMkLst>
            <pc:docMk/>
            <pc:sldMk cId="1030064505" sldId="275"/>
            <ac:spMk id="8" creationId="{260B2BA9-2749-43C7-A9AB-7440730DAAEE}"/>
          </ac:spMkLst>
        </pc:spChg>
        <pc:spChg chg="del">
          <ac:chgData name="신 도현" userId="2ed1ef2876d933b1" providerId="LiveId" clId="{60F5DBF5-3321-4182-A3FE-D729FBA9C03B}" dt="2021-08-03T12:32:55.348" v="2752" actId="478"/>
          <ac:spMkLst>
            <pc:docMk/>
            <pc:sldMk cId="1030064505" sldId="275"/>
            <ac:spMk id="9" creationId="{9F2D0085-9FF8-49F5-B4B1-5C5AC3C2ECA4}"/>
          </ac:spMkLst>
        </pc:spChg>
        <pc:spChg chg="del">
          <ac:chgData name="신 도현" userId="2ed1ef2876d933b1" providerId="LiveId" clId="{60F5DBF5-3321-4182-A3FE-D729FBA9C03B}" dt="2021-08-03T12:32:55.348" v="2752" actId="478"/>
          <ac:spMkLst>
            <pc:docMk/>
            <pc:sldMk cId="1030064505" sldId="275"/>
            <ac:spMk id="11" creationId="{B07F3487-32C5-420F-A27E-9D3D7AB8B59C}"/>
          </ac:spMkLst>
        </pc:spChg>
        <pc:spChg chg="del">
          <ac:chgData name="신 도현" userId="2ed1ef2876d933b1" providerId="LiveId" clId="{60F5DBF5-3321-4182-A3FE-D729FBA9C03B}" dt="2021-08-03T12:32:55.348" v="2752" actId="478"/>
          <ac:spMkLst>
            <pc:docMk/>
            <pc:sldMk cId="1030064505" sldId="275"/>
            <ac:spMk id="12" creationId="{A4AEF4EC-C58F-42F6-A29A-EA9A7886D335}"/>
          </ac:spMkLst>
        </pc:spChg>
        <pc:spChg chg="add del mod">
          <ac:chgData name="신 도현" userId="2ed1ef2876d933b1" providerId="LiveId" clId="{60F5DBF5-3321-4182-A3FE-D729FBA9C03B}" dt="2021-08-03T12:45:38.768" v="2788" actId="478"/>
          <ac:spMkLst>
            <pc:docMk/>
            <pc:sldMk cId="1030064505" sldId="275"/>
            <ac:spMk id="13" creationId="{0C254657-4C07-4AB3-A5FF-01756D2EBE58}"/>
          </ac:spMkLst>
        </pc:spChg>
        <pc:spChg chg="add mod">
          <ac:chgData name="신 도현" userId="2ed1ef2876d933b1" providerId="LiveId" clId="{60F5DBF5-3321-4182-A3FE-D729FBA9C03B}" dt="2021-08-03T12:45:55.847" v="2795" actId="1076"/>
          <ac:spMkLst>
            <pc:docMk/>
            <pc:sldMk cId="1030064505" sldId="275"/>
            <ac:spMk id="14" creationId="{DF400455-77E8-4526-8349-116EA73B1535}"/>
          </ac:spMkLst>
        </pc:spChg>
        <pc:spChg chg="add mod">
          <ac:chgData name="신 도현" userId="2ed1ef2876d933b1" providerId="LiveId" clId="{60F5DBF5-3321-4182-A3FE-D729FBA9C03B}" dt="2021-08-03T12:49:48.995" v="3021" actId="207"/>
          <ac:spMkLst>
            <pc:docMk/>
            <pc:sldMk cId="1030064505" sldId="275"/>
            <ac:spMk id="16" creationId="{5CA22018-6178-40FB-B798-FF63952AD2AF}"/>
          </ac:spMkLst>
        </pc:spChg>
        <pc:graphicFrameChg chg="add mod modGraphic">
          <ac:chgData name="신 도현" userId="2ed1ef2876d933b1" providerId="LiveId" clId="{60F5DBF5-3321-4182-A3FE-D729FBA9C03B}" dt="2021-08-03T12:46:00.808" v="2796" actId="1076"/>
          <ac:graphicFrameMkLst>
            <pc:docMk/>
            <pc:sldMk cId="1030064505" sldId="275"/>
            <ac:graphicFrameMk id="15" creationId="{6AEE715C-E409-4EF2-A6A4-95B136682A57}"/>
          </ac:graphicFrameMkLst>
        </pc:graphicFrameChg>
        <pc:picChg chg="del">
          <ac:chgData name="신 도현" userId="2ed1ef2876d933b1" providerId="LiveId" clId="{60F5DBF5-3321-4182-A3FE-D729FBA9C03B}" dt="2021-08-03T12:32:55.348" v="2752" actId="478"/>
          <ac:picMkLst>
            <pc:docMk/>
            <pc:sldMk cId="1030064505" sldId="275"/>
            <ac:picMk id="7" creationId="{8F563857-AA0F-40A2-AA57-BDC972759FE8}"/>
          </ac:picMkLst>
        </pc:picChg>
        <pc:cxnChg chg="mod">
          <ac:chgData name="신 도현" userId="2ed1ef2876d933b1" providerId="LiveId" clId="{60F5DBF5-3321-4182-A3FE-D729FBA9C03B}" dt="2021-08-03T12:32:17.464" v="2705" actId="14100"/>
          <ac:cxnSpMkLst>
            <pc:docMk/>
            <pc:sldMk cId="1030064505" sldId="275"/>
            <ac:cxnSpMk id="6" creationId="{C1E53E15-27DD-433A-B6C9-36AF223C1C04}"/>
          </ac:cxnSpMkLst>
        </pc:cxnChg>
      </pc:sldChg>
      <pc:sldChg chg="addSp delSp modSp add mod">
        <pc:chgData name="신 도현" userId="2ed1ef2876d933b1" providerId="LiveId" clId="{60F5DBF5-3321-4182-A3FE-D729FBA9C03B}" dt="2021-08-03T16:24:41.176" v="9838" actId="20577"/>
        <pc:sldMkLst>
          <pc:docMk/>
          <pc:sldMk cId="990405131" sldId="276"/>
        </pc:sldMkLst>
        <pc:spChg chg="add mod">
          <ac:chgData name="신 도현" userId="2ed1ef2876d933b1" providerId="LiveId" clId="{60F5DBF5-3321-4182-A3FE-D729FBA9C03B}" dt="2021-08-03T13:41:52.285" v="5728" actId="1076"/>
          <ac:spMkLst>
            <pc:docMk/>
            <pc:sldMk cId="990405131" sldId="276"/>
            <ac:spMk id="2" creationId="{5CB64E9D-DE16-48EA-819A-427E747BD022}"/>
          </ac:spMkLst>
        </pc:spChg>
        <pc:spChg chg="add mod">
          <ac:chgData name="신 도현" userId="2ed1ef2876d933b1" providerId="LiveId" clId="{60F5DBF5-3321-4182-A3FE-D729FBA9C03B}" dt="2021-08-03T13:34:40.716" v="5011" actId="20577"/>
          <ac:spMkLst>
            <pc:docMk/>
            <pc:sldMk cId="990405131" sldId="276"/>
            <ac:spMk id="9" creationId="{72CA45FB-A0BF-42D3-A53C-E0149AA8E4C8}"/>
          </ac:spMkLst>
        </pc:spChg>
        <pc:spChg chg="add mod">
          <ac:chgData name="신 도현" userId="2ed1ef2876d933b1" providerId="LiveId" clId="{60F5DBF5-3321-4182-A3FE-D729FBA9C03B}" dt="2021-08-03T16:24:41.176" v="9838" actId="20577"/>
          <ac:spMkLst>
            <pc:docMk/>
            <pc:sldMk cId="990405131" sldId="276"/>
            <ac:spMk id="11" creationId="{660E6809-9D07-47E7-9257-40E54AB9C140}"/>
          </ac:spMkLst>
        </pc:spChg>
        <pc:spChg chg="add del">
          <ac:chgData name="신 도현" userId="2ed1ef2876d933b1" providerId="LiveId" clId="{60F5DBF5-3321-4182-A3FE-D729FBA9C03B}" dt="2021-08-03T14:06:40.182" v="6328" actId="22"/>
          <ac:spMkLst>
            <pc:docMk/>
            <pc:sldMk cId="990405131" sldId="276"/>
            <ac:spMk id="12" creationId="{D1322B9F-17B3-48E0-B756-C328C825739F}"/>
          </ac:spMkLst>
        </pc:spChg>
        <pc:spChg chg="del">
          <ac:chgData name="신 도현" userId="2ed1ef2876d933b1" providerId="LiveId" clId="{60F5DBF5-3321-4182-A3FE-D729FBA9C03B}" dt="2021-08-03T12:48:53.576" v="2936" actId="478"/>
          <ac:spMkLst>
            <pc:docMk/>
            <pc:sldMk cId="990405131" sldId="276"/>
            <ac:spMk id="14" creationId="{DF400455-77E8-4526-8349-116EA73B1535}"/>
          </ac:spMkLst>
        </pc:spChg>
        <pc:spChg chg="del">
          <ac:chgData name="신 도현" userId="2ed1ef2876d933b1" providerId="LiveId" clId="{60F5DBF5-3321-4182-A3FE-D729FBA9C03B}" dt="2021-08-03T12:48:53.576" v="2936" actId="478"/>
          <ac:spMkLst>
            <pc:docMk/>
            <pc:sldMk cId="990405131" sldId="276"/>
            <ac:spMk id="16" creationId="{5CA22018-6178-40FB-B798-FF63952AD2AF}"/>
          </ac:spMkLst>
        </pc:spChg>
        <pc:graphicFrameChg chg="del">
          <ac:chgData name="신 도현" userId="2ed1ef2876d933b1" providerId="LiveId" clId="{60F5DBF5-3321-4182-A3FE-D729FBA9C03B}" dt="2021-08-03T12:48:53.576" v="2936" actId="478"/>
          <ac:graphicFrameMkLst>
            <pc:docMk/>
            <pc:sldMk cId="990405131" sldId="276"/>
            <ac:graphicFrameMk id="15" creationId="{6AEE715C-E409-4EF2-A6A4-95B136682A57}"/>
          </ac:graphicFrameMkLst>
        </pc:graphicFrameChg>
      </pc:sldChg>
      <pc:sldChg chg="addSp delSp modSp add mod">
        <pc:chgData name="신 도현" userId="2ed1ef2876d933b1" providerId="LiveId" clId="{60F5DBF5-3321-4182-A3FE-D729FBA9C03B}" dt="2021-08-03T14:25:04.936" v="8416" actId="114"/>
        <pc:sldMkLst>
          <pc:docMk/>
          <pc:sldMk cId="2527909115" sldId="277"/>
        </pc:sldMkLst>
        <pc:spChg chg="del">
          <ac:chgData name="신 도현" userId="2ed1ef2876d933b1" providerId="LiveId" clId="{60F5DBF5-3321-4182-A3FE-D729FBA9C03B}" dt="2021-08-03T14:07:04.352" v="6367" actId="478"/>
          <ac:spMkLst>
            <pc:docMk/>
            <pc:sldMk cId="2527909115" sldId="277"/>
            <ac:spMk id="2" creationId="{5CB64E9D-DE16-48EA-819A-427E747BD022}"/>
          </ac:spMkLst>
        </pc:spChg>
        <pc:spChg chg="mod">
          <ac:chgData name="신 도현" userId="2ed1ef2876d933b1" providerId="LiveId" clId="{60F5DBF5-3321-4182-A3FE-D729FBA9C03B}" dt="2021-08-03T14:07:02.190" v="6366" actId="14100"/>
          <ac:spMkLst>
            <pc:docMk/>
            <pc:sldMk cId="2527909115" sldId="277"/>
            <ac:spMk id="5" creationId="{25A5DB54-9069-4AD1-A72E-4BDB68826E31}"/>
          </ac:spMkLst>
        </pc:spChg>
        <pc:spChg chg="add del mod">
          <ac:chgData name="신 도현" userId="2ed1ef2876d933b1" providerId="LiveId" clId="{60F5DBF5-3321-4182-A3FE-D729FBA9C03B}" dt="2021-08-03T14:17:08.997" v="8090" actId="478"/>
          <ac:spMkLst>
            <pc:docMk/>
            <pc:sldMk cId="2527909115" sldId="277"/>
            <ac:spMk id="7" creationId="{E1DCF06F-7CDF-4EC3-846A-4BF8733829F7}"/>
          </ac:spMkLst>
        </pc:spChg>
        <pc:spChg chg="del">
          <ac:chgData name="신 도현" userId="2ed1ef2876d933b1" providerId="LiveId" clId="{60F5DBF5-3321-4182-A3FE-D729FBA9C03B}" dt="2021-08-03T14:07:04.352" v="6367" actId="478"/>
          <ac:spMkLst>
            <pc:docMk/>
            <pc:sldMk cId="2527909115" sldId="277"/>
            <ac:spMk id="9" creationId="{72CA45FB-A0BF-42D3-A53C-E0149AA8E4C8}"/>
          </ac:spMkLst>
        </pc:spChg>
        <pc:spChg chg="del">
          <ac:chgData name="신 도현" userId="2ed1ef2876d933b1" providerId="LiveId" clId="{60F5DBF5-3321-4182-A3FE-D729FBA9C03B}" dt="2021-08-03T14:07:04.352" v="6367" actId="478"/>
          <ac:spMkLst>
            <pc:docMk/>
            <pc:sldMk cId="2527909115" sldId="277"/>
            <ac:spMk id="11" creationId="{660E6809-9D07-47E7-9257-40E54AB9C140}"/>
          </ac:spMkLst>
        </pc:spChg>
        <pc:spChg chg="add mod">
          <ac:chgData name="신 도현" userId="2ed1ef2876d933b1" providerId="LiveId" clId="{60F5DBF5-3321-4182-A3FE-D729FBA9C03B}" dt="2021-08-03T14:25:04.936" v="8416" actId="114"/>
          <ac:spMkLst>
            <pc:docMk/>
            <pc:sldMk cId="2527909115" sldId="277"/>
            <ac:spMk id="17" creationId="{CF2BB3C3-82BE-4F26-95BA-9823A1A0078E}"/>
          </ac:spMkLst>
        </pc:spChg>
        <pc:graphicFrameChg chg="add del mod modGraphic">
          <ac:chgData name="신 도현" userId="2ed1ef2876d933b1" providerId="LiveId" clId="{60F5DBF5-3321-4182-A3FE-D729FBA9C03B}" dt="2021-08-03T14:19:38.032" v="8139" actId="1076"/>
          <ac:graphicFrameMkLst>
            <pc:docMk/>
            <pc:sldMk cId="2527909115" sldId="277"/>
            <ac:graphicFrameMk id="8" creationId="{5F238D60-2DF1-4FCD-A0EE-4E917A943845}"/>
          </ac:graphicFrameMkLst>
        </pc:graphicFrameChg>
        <pc:graphicFrameChg chg="add del mod">
          <ac:chgData name="신 도현" userId="2ed1ef2876d933b1" providerId="LiveId" clId="{60F5DBF5-3321-4182-A3FE-D729FBA9C03B}" dt="2021-08-03T14:10:23.422" v="7001" actId="478"/>
          <ac:graphicFrameMkLst>
            <pc:docMk/>
            <pc:sldMk cId="2527909115" sldId="277"/>
            <ac:graphicFrameMk id="12" creationId="{4C579E80-908D-4BCC-A559-57E20E992752}"/>
          </ac:graphicFrameMkLst>
        </pc:graphicFrameChg>
        <pc:graphicFrameChg chg="add mod modGraphic">
          <ac:chgData name="신 도현" userId="2ed1ef2876d933b1" providerId="LiveId" clId="{60F5DBF5-3321-4182-A3FE-D729FBA9C03B}" dt="2021-08-03T14:21:16.200" v="8221"/>
          <ac:graphicFrameMkLst>
            <pc:docMk/>
            <pc:sldMk cId="2527909115" sldId="277"/>
            <ac:graphicFrameMk id="13" creationId="{2EE5591D-C213-4E3C-9CB6-AE74DCC039A9}"/>
          </ac:graphicFrameMkLst>
        </pc:graphicFrameChg>
        <pc:graphicFrameChg chg="add mod modGraphic">
          <ac:chgData name="신 도현" userId="2ed1ef2876d933b1" providerId="LiveId" clId="{60F5DBF5-3321-4182-A3FE-D729FBA9C03B}" dt="2021-08-03T14:19:38.032" v="8139" actId="1076"/>
          <ac:graphicFrameMkLst>
            <pc:docMk/>
            <pc:sldMk cId="2527909115" sldId="277"/>
            <ac:graphicFrameMk id="14" creationId="{CB838905-39B1-492E-B745-D73D78DEF579}"/>
          </ac:graphicFrameMkLst>
        </pc:graphicFrameChg>
        <pc:graphicFrameChg chg="add mod modGraphic">
          <ac:chgData name="신 도현" userId="2ed1ef2876d933b1" providerId="LiveId" clId="{60F5DBF5-3321-4182-A3FE-D729FBA9C03B}" dt="2021-08-03T14:19:38.032" v="8139" actId="1076"/>
          <ac:graphicFrameMkLst>
            <pc:docMk/>
            <pc:sldMk cId="2527909115" sldId="277"/>
            <ac:graphicFrameMk id="15" creationId="{C588D1ED-8869-4B62-BB5B-63FC8E46296E}"/>
          </ac:graphicFrameMkLst>
        </pc:graphicFrameChg>
        <pc:graphicFrameChg chg="add mod modGraphic">
          <ac:chgData name="신 도현" userId="2ed1ef2876d933b1" providerId="LiveId" clId="{60F5DBF5-3321-4182-A3FE-D729FBA9C03B}" dt="2021-08-03T14:19:38.032" v="8139" actId="1076"/>
          <ac:graphicFrameMkLst>
            <pc:docMk/>
            <pc:sldMk cId="2527909115" sldId="277"/>
            <ac:graphicFrameMk id="16" creationId="{993CC641-C1D0-4998-B804-A935A1970FB5}"/>
          </ac:graphicFrameMkLst>
        </pc:graphicFrameChg>
        <pc:cxnChg chg="mod">
          <ac:chgData name="신 도현" userId="2ed1ef2876d933b1" providerId="LiveId" clId="{60F5DBF5-3321-4182-A3FE-D729FBA9C03B}" dt="2021-08-03T14:07:02.190" v="6366" actId="14100"/>
          <ac:cxnSpMkLst>
            <pc:docMk/>
            <pc:sldMk cId="2527909115" sldId="277"/>
            <ac:cxnSpMk id="6" creationId="{C1E53E15-27DD-433A-B6C9-36AF223C1C04}"/>
          </ac:cxnSpMkLst>
        </pc:cxnChg>
      </pc:sldChg>
      <pc:sldChg chg="addSp delSp modSp add mod">
        <pc:chgData name="신 도현" userId="2ed1ef2876d933b1" providerId="LiveId" clId="{60F5DBF5-3321-4182-A3FE-D729FBA9C03B}" dt="2021-08-04T13:56:08.631" v="11165" actId="20577"/>
        <pc:sldMkLst>
          <pc:docMk/>
          <pc:sldMk cId="1201728195" sldId="278"/>
        </pc:sldMkLst>
        <pc:spChg chg="add del mod">
          <ac:chgData name="신 도현" userId="2ed1ef2876d933b1" providerId="LiveId" clId="{60F5DBF5-3321-4182-A3FE-D729FBA9C03B}" dt="2021-08-04T13:42:45.985" v="10136" actId="21"/>
          <ac:spMkLst>
            <pc:docMk/>
            <pc:sldMk cId="1201728195" sldId="278"/>
            <ac:spMk id="4" creationId="{1F571060-F8B0-455B-9753-0B5EED4B2C39}"/>
          </ac:spMkLst>
        </pc:spChg>
        <pc:spChg chg="mod">
          <ac:chgData name="신 도현" userId="2ed1ef2876d933b1" providerId="LiveId" clId="{60F5DBF5-3321-4182-A3FE-D729FBA9C03B}" dt="2021-08-03T14:25:29.906" v="8442" actId="14100"/>
          <ac:spMkLst>
            <pc:docMk/>
            <pc:sldMk cId="1201728195" sldId="278"/>
            <ac:spMk id="5" creationId="{25A5DB54-9069-4AD1-A72E-4BDB68826E31}"/>
          </ac:spMkLst>
        </pc:spChg>
        <pc:spChg chg="add del mod">
          <ac:chgData name="신 도현" userId="2ed1ef2876d933b1" providerId="LiveId" clId="{60F5DBF5-3321-4182-A3FE-D729FBA9C03B}" dt="2021-08-04T13:45:45.355" v="10214"/>
          <ac:spMkLst>
            <pc:docMk/>
            <pc:sldMk cId="1201728195" sldId="278"/>
            <ac:spMk id="7" creationId="{F6DBD284-4DD5-4625-823A-ECD48F3B56E4}"/>
          </ac:spMkLst>
        </pc:spChg>
        <pc:spChg chg="add mod">
          <ac:chgData name="신 도현" userId="2ed1ef2876d933b1" providerId="LiveId" clId="{60F5DBF5-3321-4182-A3FE-D729FBA9C03B}" dt="2021-08-04T13:56:08.631" v="11165" actId="20577"/>
          <ac:spMkLst>
            <pc:docMk/>
            <pc:sldMk cId="1201728195" sldId="278"/>
            <ac:spMk id="9" creationId="{AD379148-3BD1-4DF1-B93F-CF42D88ED8D4}"/>
          </ac:spMkLst>
        </pc:spChg>
        <pc:spChg chg="del">
          <ac:chgData name="신 도현" userId="2ed1ef2876d933b1" providerId="LiveId" clId="{60F5DBF5-3321-4182-A3FE-D729FBA9C03B}" dt="2021-08-03T14:25:18.702" v="8418" actId="478"/>
          <ac:spMkLst>
            <pc:docMk/>
            <pc:sldMk cId="1201728195" sldId="278"/>
            <ac:spMk id="17" creationId="{CF2BB3C3-82BE-4F26-95BA-9823A1A0078E}"/>
          </ac:spMkLst>
        </pc:spChg>
        <pc:graphicFrameChg chg="del">
          <ac:chgData name="신 도현" userId="2ed1ef2876d933b1" providerId="LiveId" clId="{60F5DBF5-3321-4182-A3FE-D729FBA9C03B}" dt="2021-08-03T14:25:18.702" v="8418" actId="478"/>
          <ac:graphicFrameMkLst>
            <pc:docMk/>
            <pc:sldMk cId="1201728195" sldId="278"/>
            <ac:graphicFrameMk id="8" creationId="{5F238D60-2DF1-4FCD-A0EE-4E917A943845}"/>
          </ac:graphicFrameMkLst>
        </pc:graphicFrameChg>
        <pc:graphicFrameChg chg="del">
          <ac:chgData name="신 도현" userId="2ed1ef2876d933b1" providerId="LiveId" clId="{60F5DBF5-3321-4182-A3FE-D729FBA9C03B}" dt="2021-08-03T14:25:18.702" v="8418" actId="478"/>
          <ac:graphicFrameMkLst>
            <pc:docMk/>
            <pc:sldMk cId="1201728195" sldId="278"/>
            <ac:graphicFrameMk id="13" creationId="{2EE5591D-C213-4E3C-9CB6-AE74DCC039A9}"/>
          </ac:graphicFrameMkLst>
        </pc:graphicFrameChg>
        <pc:graphicFrameChg chg="del">
          <ac:chgData name="신 도현" userId="2ed1ef2876d933b1" providerId="LiveId" clId="{60F5DBF5-3321-4182-A3FE-D729FBA9C03B}" dt="2021-08-03T14:25:18.702" v="8418" actId="478"/>
          <ac:graphicFrameMkLst>
            <pc:docMk/>
            <pc:sldMk cId="1201728195" sldId="278"/>
            <ac:graphicFrameMk id="14" creationId="{CB838905-39B1-492E-B745-D73D78DEF579}"/>
          </ac:graphicFrameMkLst>
        </pc:graphicFrameChg>
        <pc:graphicFrameChg chg="del">
          <ac:chgData name="신 도현" userId="2ed1ef2876d933b1" providerId="LiveId" clId="{60F5DBF5-3321-4182-A3FE-D729FBA9C03B}" dt="2021-08-03T14:25:18.702" v="8418" actId="478"/>
          <ac:graphicFrameMkLst>
            <pc:docMk/>
            <pc:sldMk cId="1201728195" sldId="278"/>
            <ac:graphicFrameMk id="15" creationId="{C588D1ED-8869-4B62-BB5B-63FC8E46296E}"/>
          </ac:graphicFrameMkLst>
        </pc:graphicFrameChg>
        <pc:graphicFrameChg chg="del">
          <ac:chgData name="신 도현" userId="2ed1ef2876d933b1" providerId="LiveId" clId="{60F5DBF5-3321-4182-A3FE-D729FBA9C03B}" dt="2021-08-03T14:25:18.702" v="8418" actId="478"/>
          <ac:graphicFrameMkLst>
            <pc:docMk/>
            <pc:sldMk cId="1201728195" sldId="278"/>
            <ac:graphicFrameMk id="16" creationId="{993CC641-C1D0-4998-B804-A935A1970FB5}"/>
          </ac:graphicFrameMkLst>
        </pc:graphicFrameChg>
        <pc:cxnChg chg="mod">
          <ac:chgData name="신 도현" userId="2ed1ef2876d933b1" providerId="LiveId" clId="{60F5DBF5-3321-4182-A3FE-D729FBA9C03B}" dt="2021-08-03T14:25:29.906" v="8442" actId="14100"/>
          <ac:cxnSpMkLst>
            <pc:docMk/>
            <pc:sldMk cId="1201728195" sldId="278"/>
            <ac:cxnSpMk id="6" creationId="{C1E53E15-27DD-433A-B6C9-36AF223C1C04}"/>
          </ac:cxnSpMkLst>
        </pc:cxnChg>
      </pc:sldChg>
      <pc:sldChg chg="new del">
        <pc:chgData name="신 도현" userId="2ed1ef2876d933b1" providerId="LiveId" clId="{60F5DBF5-3321-4182-A3FE-D729FBA9C03B}" dt="2021-08-03T14:11:25.519" v="7217" actId="47"/>
        <pc:sldMkLst>
          <pc:docMk/>
          <pc:sldMk cId="4157862488" sldId="278"/>
        </pc:sldMkLst>
      </pc:sldChg>
      <pc:sldChg chg="add del">
        <pc:chgData name="신 도현" userId="2ed1ef2876d933b1" providerId="LiveId" clId="{60F5DBF5-3321-4182-A3FE-D729FBA9C03B}" dt="2021-08-03T14:25:48.246" v="8444" actId="47"/>
        <pc:sldMkLst>
          <pc:docMk/>
          <pc:sldMk cId="696642349" sldId="279"/>
        </pc:sldMkLst>
      </pc:sldChg>
      <pc:sldChg chg="addSp delSp modSp add mod">
        <pc:chgData name="신 도현" userId="2ed1ef2876d933b1" providerId="LiveId" clId="{60F5DBF5-3321-4182-A3FE-D729FBA9C03B}" dt="2021-08-03T16:35:01.240" v="10017" actId="20577"/>
        <pc:sldMkLst>
          <pc:docMk/>
          <pc:sldMk cId="1518951233" sldId="279"/>
        </pc:sldMkLst>
        <pc:spChg chg="del">
          <ac:chgData name="신 도현" userId="2ed1ef2876d933b1" providerId="LiveId" clId="{60F5DBF5-3321-4182-A3FE-D729FBA9C03B}" dt="2021-08-03T14:26:13.220" v="8447" actId="478"/>
          <ac:spMkLst>
            <pc:docMk/>
            <pc:sldMk cId="1518951233" sldId="279"/>
            <ac:spMk id="2" creationId="{5CB64E9D-DE16-48EA-819A-427E747BD022}"/>
          </ac:spMkLst>
        </pc:spChg>
        <pc:spChg chg="mod">
          <ac:chgData name="신 도현" userId="2ed1ef2876d933b1" providerId="LiveId" clId="{60F5DBF5-3321-4182-A3FE-D729FBA9C03B}" dt="2021-08-03T14:26:30.633" v="8470" actId="14100"/>
          <ac:spMkLst>
            <pc:docMk/>
            <pc:sldMk cId="1518951233" sldId="279"/>
            <ac:spMk id="5" creationId="{25A5DB54-9069-4AD1-A72E-4BDB68826E31}"/>
          </ac:spMkLst>
        </pc:spChg>
        <pc:spChg chg="add del mod">
          <ac:chgData name="신 도현" userId="2ed1ef2876d933b1" providerId="LiveId" clId="{60F5DBF5-3321-4182-A3FE-D729FBA9C03B}" dt="2021-08-03T15:42:38.022" v="8836" actId="478"/>
          <ac:spMkLst>
            <pc:docMk/>
            <pc:sldMk cId="1518951233" sldId="279"/>
            <ac:spMk id="7" creationId="{1A4B1E9A-8814-4361-BCCD-4E23611F0715}"/>
          </ac:spMkLst>
        </pc:spChg>
        <pc:spChg chg="add del mod">
          <ac:chgData name="신 도현" userId="2ed1ef2876d933b1" providerId="LiveId" clId="{60F5DBF5-3321-4182-A3FE-D729FBA9C03B}" dt="2021-08-03T15:46:37.885" v="9041" actId="478"/>
          <ac:spMkLst>
            <pc:docMk/>
            <pc:sldMk cId="1518951233" sldId="279"/>
            <ac:spMk id="8" creationId="{E359B8F0-28E9-44FF-8BF2-8CB07E8042B2}"/>
          </ac:spMkLst>
        </pc:spChg>
        <pc:spChg chg="del">
          <ac:chgData name="신 도현" userId="2ed1ef2876d933b1" providerId="LiveId" clId="{60F5DBF5-3321-4182-A3FE-D729FBA9C03B}" dt="2021-08-03T14:26:12.728" v="8446" actId="478"/>
          <ac:spMkLst>
            <pc:docMk/>
            <pc:sldMk cId="1518951233" sldId="279"/>
            <ac:spMk id="9" creationId="{72CA45FB-A0BF-42D3-A53C-E0149AA8E4C8}"/>
          </ac:spMkLst>
        </pc:spChg>
        <pc:spChg chg="del mod">
          <ac:chgData name="신 도현" userId="2ed1ef2876d933b1" providerId="LiveId" clId="{60F5DBF5-3321-4182-A3FE-D729FBA9C03B}" dt="2021-08-03T15:36:04.460" v="8543" actId="478"/>
          <ac:spMkLst>
            <pc:docMk/>
            <pc:sldMk cId="1518951233" sldId="279"/>
            <ac:spMk id="11" creationId="{660E6809-9D07-47E7-9257-40E54AB9C140}"/>
          </ac:spMkLst>
        </pc:spChg>
        <pc:spChg chg="add del mod">
          <ac:chgData name="신 도현" userId="2ed1ef2876d933b1" providerId="LiveId" clId="{60F5DBF5-3321-4182-A3FE-D729FBA9C03B}" dt="2021-08-03T15:46:36.186" v="9040" actId="478"/>
          <ac:spMkLst>
            <pc:docMk/>
            <pc:sldMk cId="1518951233" sldId="279"/>
            <ac:spMk id="12" creationId="{1052FC6D-34BC-4B27-849E-8A8976884B0F}"/>
          </ac:spMkLst>
        </pc:spChg>
        <pc:graphicFrameChg chg="add mod modGraphic">
          <ac:chgData name="신 도현" userId="2ed1ef2876d933b1" providerId="LiveId" clId="{60F5DBF5-3321-4182-A3FE-D729FBA9C03B}" dt="2021-08-03T16:35:01.240" v="10017" actId="20577"/>
          <ac:graphicFrameMkLst>
            <pc:docMk/>
            <pc:sldMk cId="1518951233" sldId="279"/>
            <ac:graphicFrameMk id="4" creationId="{B69902F6-95B3-4F70-A55F-0907AD881263}"/>
          </ac:graphicFrameMkLst>
        </pc:graphicFrameChg>
        <pc:cxnChg chg="mod">
          <ac:chgData name="신 도현" userId="2ed1ef2876d933b1" providerId="LiveId" clId="{60F5DBF5-3321-4182-A3FE-D729FBA9C03B}" dt="2021-08-03T14:26:30.633" v="8470" actId="14100"/>
          <ac:cxnSpMkLst>
            <pc:docMk/>
            <pc:sldMk cId="1518951233" sldId="279"/>
            <ac:cxnSpMk id="6" creationId="{C1E53E15-27DD-433A-B6C9-36AF223C1C04}"/>
          </ac:cxnSpMkLst>
        </pc:cxnChg>
      </pc:sldChg>
      <pc:sldChg chg="add del">
        <pc:chgData name="신 도현" userId="2ed1ef2876d933b1" providerId="LiveId" clId="{60F5DBF5-3321-4182-A3FE-D729FBA9C03B}" dt="2021-08-03T15:39:44.039" v="8714"/>
        <pc:sldMkLst>
          <pc:docMk/>
          <pc:sldMk cId="758100472" sldId="280"/>
        </pc:sldMkLst>
      </pc:sldChg>
      <pc:sldChg chg="addSp delSp modSp mod">
        <pc:chgData name="신 도현" userId="2ed1ef2876d933b1" providerId="LiveId" clId="{60F5DBF5-3321-4182-A3FE-D729FBA9C03B}" dt="2021-08-04T14:58:57.008" v="11179" actId="1076"/>
        <pc:sldMkLst>
          <pc:docMk/>
          <pc:sldMk cId="2188341498" sldId="280"/>
        </pc:sldMkLst>
        <pc:spChg chg="add del mod">
          <ac:chgData name="신 도현" userId="2ed1ef2876d933b1" providerId="LiveId" clId="{60F5DBF5-3321-4182-A3FE-D729FBA9C03B}" dt="2021-08-04T13:43:09.153" v="10143" actId="478"/>
          <ac:spMkLst>
            <pc:docMk/>
            <pc:sldMk cId="2188341498" sldId="280"/>
            <ac:spMk id="2" creationId="{354A3FC2-3823-4E9C-BE65-3E0C5A84CBBE}"/>
          </ac:spMkLst>
        </pc:spChg>
        <pc:spChg chg="add del mod">
          <ac:chgData name="신 도현" userId="2ed1ef2876d933b1" providerId="LiveId" clId="{60F5DBF5-3321-4182-A3FE-D729FBA9C03B}" dt="2021-08-04T14:58:48.752" v="11174" actId="478"/>
          <ac:spMkLst>
            <pc:docMk/>
            <pc:sldMk cId="2188341498" sldId="280"/>
            <ac:spMk id="3" creationId="{2AFADEAD-6504-4CA7-8903-E833141E00DE}"/>
          </ac:spMkLst>
        </pc:spChg>
        <pc:spChg chg="add mod">
          <ac:chgData name="신 도현" userId="2ed1ef2876d933b1" providerId="LiveId" clId="{60F5DBF5-3321-4182-A3FE-D729FBA9C03B}" dt="2021-08-04T13:42:50.116" v="10138" actId="1076"/>
          <ac:spMkLst>
            <pc:docMk/>
            <pc:sldMk cId="2188341498" sldId="280"/>
            <ac:spMk id="7" creationId="{8755841C-CAFF-4554-B4F1-B142F6643BEE}"/>
          </ac:spMkLst>
        </pc:spChg>
        <pc:picChg chg="add mod">
          <ac:chgData name="신 도현" userId="2ed1ef2876d933b1" providerId="LiveId" clId="{60F5DBF5-3321-4182-A3FE-D729FBA9C03B}" dt="2021-08-04T14:58:57.008" v="11179" actId="1076"/>
          <ac:picMkLst>
            <pc:docMk/>
            <pc:sldMk cId="2188341498" sldId="280"/>
            <ac:picMk id="8" creationId="{26D3FBDD-237D-469E-9AF3-1D5FA0E8E8C8}"/>
          </ac:picMkLst>
        </pc:picChg>
      </pc:sldChg>
      <pc:sldChg chg="delSp modSp add mod">
        <pc:chgData name="신 도현" userId="2ed1ef2876d933b1" providerId="LiveId" clId="{60F5DBF5-3321-4182-A3FE-D729FBA9C03B}" dt="2021-08-04T14:59:24.067" v="11216" actId="478"/>
        <pc:sldMkLst>
          <pc:docMk/>
          <pc:sldMk cId="2869449804" sldId="281"/>
        </pc:sldMkLst>
        <pc:spChg chg="mod">
          <ac:chgData name="신 도현" userId="2ed1ef2876d933b1" providerId="LiveId" clId="{60F5DBF5-3321-4182-A3FE-D729FBA9C03B}" dt="2021-08-04T14:59:20.949" v="11214" actId="14100"/>
          <ac:spMkLst>
            <pc:docMk/>
            <pc:sldMk cId="2869449804" sldId="281"/>
            <ac:spMk id="5" creationId="{25A5DB54-9069-4AD1-A72E-4BDB68826E31}"/>
          </ac:spMkLst>
        </pc:spChg>
        <pc:spChg chg="del">
          <ac:chgData name="신 도현" userId="2ed1ef2876d933b1" providerId="LiveId" clId="{60F5DBF5-3321-4182-A3FE-D729FBA9C03B}" dt="2021-08-04T14:59:22.840" v="11215" actId="478"/>
          <ac:spMkLst>
            <pc:docMk/>
            <pc:sldMk cId="2869449804" sldId="281"/>
            <ac:spMk id="7" creationId="{8755841C-CAFF-4554-B4F1-B142F6643BEE}"/>
          </ac:spMkLst>
        </pc:spChg>
        <pc:picChg chg="del">
          <ac:chgData name="신 도현" userId="2ed1ef2876d933b1" providerId="LiveId" clId="{60F5DBF5-3321-4182-A3FE-D729FBA9C03B}" dt="2021-08-04T14:59:24.067" v="11216" actId="478"/>
          <ac:picMkLst>
            <pc:docMk/>
            <pc:sldMk cId="2869449804" sldId="281"/>
            <ac:picMk id="8" creationId="{26D3FBDD-237D-469E-9AF3-1D5FA0E8E8C8}"/>
          </ac:picMkLst>
        </pc:picChg>
        <pc:cxnChg chg="mod">
          <ac:chgData name="신 도현" userId="2ed1ef2876d933b1" providerId="LiveId" clId="{60F5DBF5-3321-4182-A3FE-D729FBA9C03B}" dt="2021-08-04T14:59:20.949" v="11214" actId="14100"/>
          <ac:cxnSpMkLst>
            <pc:docMk/>
            <pc:sldMk cId="2869449804" sldId="281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Windows Live" clId="Web-{289BD642-8DBA-4730-BB89-D79F98A22B0B}"/>
    <pc:docChg chg="modSld">
      <pc:chgData name="신 도현" userId="2ed1ef2876d933b1" providerId="Windows Live" clId="Web-{289BD642-8DBA-4730-BB89-D79F98A22B0B}" dt="2021-08-18T05:07:47.267" v="227"/>
      <pc:docMkLst>
        <pc:docMk/>
      </pc:docMkLst>
      <pc:sldChg chg="modSp">
        <pc:chgData name="신 도현" userId="2ed1ef2876d933b1" providerId="Windows Live" clId="Web-{289BD642-8DBA-4730-BB89-D79F98A22B0B}" dt="2021-08-18T04:43:49.027" v="62" actId="20577"/>
        <pc:sldMkLst>
          <pc:docMk/>
          <pc:sldMk cId="4233446426" sldId="270"/>
        </pc:sldMkLst>
        <pc:spChg chg="mod">
          <ac:chgData name="신 도현" userId="2ed1ef2876d933b1" providerId="Windows Live" clId="Web-{289BD642-8DBA-4730-BB89-D79F98A22B0B}" dt="2021-08-18T04:43:49.027" v="62" actId="20577"/>
          <ac:spMkLst>
            <pc:docMk/>
            <pc:sldMk cId="4233446426" sldId="270"/>
            <ac:spMk id="7" creationId="{9C82BCCB-4675-4BB4-A895-CE65C67207A1}"/>
          </ac:spMkLst>
        </pc:spChg>
      </pc:sldChg>
      <pc:sldChg chg="modSp">
        <pc:chgData name="신 도현" userId="2ed1ef2876d933b1" providerId="Windows Live" clId="Web-{289BD642-8DBA-4730-BB89-D79F98A22B0B}" dt="2021-08-18T04:18:47.849" v="61"/>
        <pc:sldMkLst>
          <pc:docMk/>
          <pc:sldMk cId="4171810423" sldId="271"/>
        </pc:sldMkLst>
        <pc:graphicFrameChg chg="mod modGraphic">
          <ac:chgData name="신 도현" userId="2ed1ef2876d933b1" providerId="Windows Live" clId="Web-{289BD642-8DBA-4730-BB89-D79F98A22B0B}" dt="2021-08-18T04:18:47.849" v="61"/>
          <ac:graphicFrameMkLst>
            <pc:docMk/>
            <pc:sldMk cId="4171810423" sldId="271"/>
            <ac:graphicFrameMk id="8" creationId="{5584F9D6-C7AD-47B7-A849-D4D9FC8B165A}"/>
          </ac:graphicFrameMkLst>
        </pc:graphicFrameChg>
      </pc:sldChg>
      <pc:sldChg chg="modSp">
        <pc:chgData name="신 도현" userId="2ed1ef2876d933b1" providerId="Windows Live" clId="Web-{289BD642-8DBA-4730-BB89-D79F98A22B0B}" dt="2021-08-18T05:07:47.267" v="227"/>
        <pc:sldMkLst>
          <pc:docMk/>
          <pc:sldMk cId="1518951233" sldId="279"/>
        </pc:sldMkLst>
        <pc:graphicFrameChg chg="mod modGraphic">
          <ac:chgData name="신 도현" userId="2ed1ef2876d933b1" providerId="Windows Live" clId="Web-{289BD642-8DBA-4730-BB89-D79F98A22B0B}" dt="2021-08-18T05:07:47.267" v="227"/>
          <ac:graphicFrameMkLst>
            <pc:docMk/>
            <pc:sldMk cId="1518951233" sldId="279"/>
            <ac:graphicFrameMk id="4" creationId="{B69902F6-95B3-4F70-A55F-0907AD881263}"/>
          </ac:graphicFrameMkLst>
        </pc:graphicFrameChg>
      </pc:sldChg>
    </pc:docChg>
  </pc:docChgLst>
  <pc:docChgLst>
    <pc:chgData name="신 도현" userId="2ed1ef2876d933b1" providerId="Windows Live" clId="Web-{C8DD020E-80D0-481D-9C27-D20480692196}"/>
    <pc:docChg chg="addSld delSld modSld">
      <pc:chgData name="신 도현" userId="2ed1ef2876d933b1" providerId="Windows Live" clId="Web-{C8DD020E-80D0-481D-9C27-D20480692196}" dt="2021-08-07T09:57:58.082" v="1494" actId="14100"/>
      <pc:docMkLst>
        <pc:docMk/>
      </pc:docMkLst>
      <pc:sldChg chg="del">
        <pc:chgData name="신 도현" userId="2ed1ef2876d933b1" providerId="Windows Live" clId="Web-{C8DD020E-80D0-481D-9C27-D20480692196}" dt="2021-08-07T09:27:02.491" v="1025"/>
        <pc:sldMkLst>
          <pc:docMk/>
          <pc:sldMk cId="2527909115" sldId="277"/>
        </pc:sldMkLst>
      </pc:sldChg>
      <pc:sldChg chg="addSp delSp modSp add replId">
        <pc:chgData name="신 도현" userId="2ed1ef2876d933b1" providerId="Windows Live" clId="Web-{C8DD020E-80D0-481D-9C27-D20480692196}" dt="2021-08-07T09:51:29.199" v="1310"/>
        <pc:sldMkLst>
          <pc:docMk/>
          <pc:sldMk cId="2389087898" sldId="291"/>
        </pc:sldMkLst>
        <pc:spChg chg="add mod">
          <ac:chgData name="신 도현" userId="2ed1ef2876d933b1" providerId="Windows Live" clId="Web-{C8DD020E-80D0-481D-9C27-D20480692196}" dt="2021-08-07T09:05:21.653" v="1011" actId="1076"/>
          <ac:spMkLst>
            <pc:docMk/>
            <pc:sldMk cId="2389087898" sldId="291"/>
            <ac:spMk id="2" creationId="{B609388F-F7AE-4F3B-AC47-BB796DD171C2}"/>
          </ac:spMkLst>
        </pc:spChg>
        <pc:spChg chg="del">
          <ac:chgData name="신 도현" userId="2ed1ef2876d933b1" providerId="Windows Live" clId="Web-{C8DD020E-80D0-481D-9C27-D20480692196}" dt="2021-08-07T07:31:45.520" v="23"/>
          <ac:spMkLst>
            <pc:docMk/>
            <pc:sldMk cId="2389087898" sldId="291"/>
            <ac:spMk id="4" creationId="{5D13190C-CF2A-4C49-9442-48816B6F61DE}"/>
          </ac:spMkLst>
        </pc:spChg>
        <pc:spChg chg="mod">
          <ac:chgData name="신 도현" userId="2ed1ef2876d933b1" providerId="Windows Live" clId="Web-{C8DD020E-80D0-481D-9C27-D20480692196}" dt="2021-08-07T07:31:36.270" v="10" actId="14100"/>
          <ac:spMkLst>
            <pc:docMk/>
            <pc:sldMk cId="2389087898" sldId="291"/>
            <ac:spMk id="5" creationId="{25A5DB54-9069-4AD1-A72E-4BDB68826E31}"/>
          </ac:spMkLst>
        </pc:spChg>
        <pc:spChg chg="add mod">
          <ac:chgData name="신 도현" userId="2ed1ef2876d933b1" providerId="Windows Live" clId="Web-{C8DD020E-80D0-481D-9C27-D20480692196}" dt="2021-08-07T09:05:29.575" v="1013" actId="14100"/>
          <ac:spMkLst>
            <pc:docMk/>
            <pc:sldMk cId="2389087898" sldId="291"/>
            <ac:spMk id="7" creationId="{CB9E086D-9FAF-4A6F-A7B1-2643C69DCA69}"/>
          </ac:spMkLst>
        </pc:spChg>
        <pc:spChg chg="add mod">
          <ac:chgData name="신 도현" userId="2ed1ef2876d933b1" providerId="Windows Live" clId="Web-{C8DD020E-80D0-481D-9C27-D20480692196}" dt="2021-08-07T08:51:39.645" v="443" actId="1076"/>
          <ac:spMkLst>
            <pc:docMk/>
            <pc:sldMk cId="2389087898" sldId="291"/>
            <ac:spMk id="8" creationId="{67F6D20B-32FD-4E39-A9FE-FFC8FFBEFD33}"/>
          </ac:spMkLst>
        </pc:spChg>
        <pc:spChg chg="add mod">
          <ac:chgData name="신 도현" userId="2ed1ef2876d933b1" providerId="Windows Live" clId="Web-{C8DD020E-80D0-481D-9C27-D20480692196}" dt="2021-08-07T09:05:46.216" v="1017" actId="1076"/>
          <ac:spMkLst>
            <pc:docMk/>
            <pc:sldMk cId="2389087898" sldId="291"/>
            <ac:spMk id="9" creationId="{2698C47B-44E1-49D5-8C71-97D9569410E9}"/>
          </ac:spMkLst>
        </pc:spChg>
        <pc:spChg chg="del">
          <ac:chgData name="신 도현" userId="2ed1ef2876d933b1" providerId="Windows Live" clId="Web-{C8DD020E-80D0-481D-9C27-D20480692196}" dt="2021-08-07T07:31:45.520" v="21"/>
          <ac:spMkLst>
            <pc:docMk/>
            <pc:sldMk cId="2389087898" sldId="291"/>
            <ac:spMk id="15" creationId="{57DAD0A7-64F7-40EB-B907-890E88FC27B2}"/>
          </ac:spMkLst>
        </pc:spChg>
        <pc:spChg chg="del">
          <ac:chgData name="신 도현" userId="2ed1ef2876d933b1" providerId="Windows Live" clId="Web-{C8DD020E-80D0-481D-9C27-D20480692196}" dt="2021-08-07T07:31:45.520" v="19"/>
          <ac:spMkLst>
            <pc:docMk/>
            <pc:sldMk cId="2389087898" sldId="291"/>
            <ac:spMk id="17" creationId="{39F058D7-EB65-4717-B6E6-9BE08196DD67}"/>
          </ac:spMkLst>
        </pc:spChg>
        <pc:spChg chg="del">
          <ac:chgData name="신 도현" userId="2ed1ef2876d933b1" providerId="Windows Live" clId="Web-{C8DD020E-80D0-481D-9C27-D20480692196}" dt="2021-08-07T07:31:45.520" v="18"/>
          <ac:spMkLst>
            <pc:docMk/>
            <pc:sldMk cId="2389087898" sldId="291"/>
            <ac:spMk id="18" creationId="{080784C8-BF79-4AC5-9977-F8C7C32E2647}"/>
          </ac:spMkLst>
        </pc:spChg>
        <pc:spChg chg="del">
          <ac:chgData name="신 도현" userId="2ed1ef2876d933b1" providerId="Windows Live" clId="Web-{C8DD020E-80D0-481D-9C27-D20480692196}" dt="2021-08-07T07:31:45.520" v="17"/>
          <ac:spMkLst>
            <pc:docMk/>
            <pc:sldMk cId="2389087898" sldId="291"/>
            <ac:spMk id="19" creationId="{07BCF231-DF5E-44AF-8097-99E40B0B2FDF}"/>
          </ac:spMkLst>
        </pc:spChg>
        <pc:spChg chg="del">
          <ac:chgData name="신 도현" userId="2ed1ef2876d933b1" providerId="Windows Live" clId="Web-{C8DD020E-80D0-481D-9C27-D20480692196}" dt="2021-08-07T07:31:45.520" v="16"/>
          <ac:spMkLst>
            <pc:docMk/>
            <pc:sldMk cId="2389087898" sldId="291"/>
            <ac:spMk id="20" creationId="{3A26D745-D809-4E47-A6F4-2260EA21BAA1}"/>
          </ac:spMkLst>
        </pc:spChg>
        <pc:spChg chg="add del mod">
          <ac:chgData name="신 도현" userId="2ed1ef2876d933b1" providerId="Windows Live" clId="Web-{C8DD020E-80D0-481D-9C27-D20480692196}" dt="2021-08-07T08:50:07.659" v="426"/>
          <ac:spMkLst>
            <pc:docMk/>
            <pc:sldMk cId="2389087898" sldId="291"/>
            <ac:spMk id="23" creationId="{94A8CA2A-2F8A-4AB3-89B2-84FCC4ACADAB}"/>
          </ac:spMkLst>
        </pc:spChg>
        <pc:grpChg chg="mod">
          <ac:chgData name="신 도현" userId="2ed1ef2876d933b1" providerId="Windows Live" clId="Web-{C8DD020E-80D0-481D-9C27-D20480692196}" dt="2021-08-07T08:49:43.799" v="419" actId="1076"/>
          <ac:grpSpMkLst>
            <pc:docMk/>
            <pc:sldMk cId="2389087898" sldId="291"/>
            <ac:grpSpMk id="10" creationId="{2DC97536-148D-497D-B785-5FBEF9092098}"/>
          </ac:grpSpMkLst>
        </pc:grpChg>
        <pc:picChg chg="del">
          <ac:chgData name="신 도현" userId="2ed1ef2876d933b1" providerId="Windows Live" clId="Web-{C8DD020E-80D0-481D-9C27-D20480692196}" dt="2021-08-07T07:31:38.629" v="11"/>
          <ac:picMkLst>
            <pc:docMk/>
            <pc:sldMk cId="2389087898" sldId="291"/>
            <ac:picMk id="2" creationId="{D1481C6F-DD49-499D-A3BE-41417BBFDFE2}"/>
          </ac:picMkLst>
        </pc:picChg>
        <pc:picChg chg="del">
          <ac:chgData name="신 도현" userId="2ed1ef2876d933b1" providerId="Windows Live" clId="Web-{C8DD020E-80D0-481D-9C27-D20480692196}" dt="2021-08-07T07:31:45.520" v="24"/>
          <ac:picMkLst>
            <pc:docMk/>
            <pc:sldMk cId="2389087898" sldId="291"/>
            <ac:picMk id="3" creationId="{7A6FB181-EDF9-4BEC-8F89-06B6011C223F}"/>
          </ac:picMkLst>
        </pc:picChg>
        <pc:picChg chg="del">
          <ac:chgData name="신 도현" userId="2ed1ef2876d933b1" providerId="Windows Live" clId="Web-{C8DD020E-80D0-481D-9C27-D20480692196}" dt="2021-08-07T07:31:45.520" v="14"/>
          <ac:picMkLst>
            <pc:docMk/>
            <pc:sldMk cId="2389087898" sldId="291"/>
            <ac:picMk id="8" creationId="{CBE0A815-219F-4E72-A598-A5FDF0D37329}"/>
          </ac:picMkLst>
        </pc:picChg>
        <pc:inkChg chg="add del">
          <ac:chgData name="신 도현" userId="2ed1ef2876d933b1" providerId="Windows Live" clId="Web-{C8DD020E-80D0-481D-9C27-D20480692196}" dt="2021-08-07T07:32:12.598" v="30"/>
          <ac:inkMkLst>
            <pc:docMk/>
            <pc:sldMk cId="2389087898" sldId="291"/>
            <ac:inkMk id="7" creationId="{FFE05403-A789-43C6-96B4-4179E499EE50}"/>
          </ac:inkMkLst>
        </pc:inkChg>
        <pc:inkChg chg="add del">
          <ac:chgData name="신 도현" userId="2ed1ef2876d933b1" providerId="Windows Live" clId="Web-{C8DD020E-80D0-481D-9C27-D20480692196}" dt="2021-08-07T07:32:10.223" v="29"/>
          <ac:inkMkLst>
            <pc:docMk/>
            <pc:sldMk cId="2389087898" sldId="291"/>
            <ac:inkMk id="9" creationId="{44B0217B-75D8-4569-B3C5-7A611FC99CD9}"/>
          </ac:inkMkLst>
        </pc:inkChg>
        <pc:inkChg chg="add del">
          <ac:chgData name="신 도현" userId="2ed1ef2876d933b1" providerId="Windows Live" clId="Web-{C8DD020E-80D0-481D-9C27-D20480692196}" dt="2021-08-07T07:32:07.989" v="28"/>
          <ac:inkMkLst>
            <pc:docMk/>
            <pc:sldMk cId="2389087898" sldId="291"/>
            <ac:inkMk id="11" creationId="{E54DA8B3-779D-4F63-A1A3-02C203626657}"/>
          </ac:inkMkLst>
        </pc:inkChg>
        <pc:inkChg chg="add del">
          <ac:chgData name="신 도현" userId="2ed1ef2876d933b1" providerId="Windows Live" clId="Web-{C8DD020E-80D0-481D-9C27-D20480692196}" dt="2021-08-07T07:32:15.130" v="32"/>
          <ac:inkMkLst>
            <pc:docMk/>
            <pc:sldMk cId="2389087898" sldId="291"/>
            <ac:inkMk id="12" creationId="{0F5D14FF-97BC-4EFC-B75E-3FF59B73F7F0}"/>
          </ac:inkMkLst>
        </pc:inkChg>
        <pc:inkChg chg="add del">
          <ac:chgData name="신 도현" userId="2ed1ef2876d933b1" providerId="Windows Live" clId="Web-{C8DD020E-80D0-481D-9C27-D20480692196}" dt="2021-08-07T07:32:18.989" v="34"/>
          <ac:inkMkLst>
            <pc:docMk/>
            <pc:sldMk cId="2389087898" sldId="291"/>
            <ac:inkMk id="14" creationId="{50F5F080-7265-45F1-A5B4-034769F4F98A}"/>
          </ac:inkMkLst>
        </pc:inkChg>
        <pc:inkChg chg="add del">
          <ac:chgData name="신 도현" userId="2ed1ef2876d933b1" providerId="Windows Live" clId="Web-{C8DD020E-80D0-481D-9C27-D20480692196}" dt="2021-08-07T07:32:22.958" v="36"/>
          <ac:inkMkLst>
            <pc:docMk/>
            <pc:sldMk cId="2389087898" sldId="291"/>
            <ac:inkMk id="22" creationId="{FFB26DD6-CD5C-453D-B26F-82FF9506A700}"/>
          </ac:inkMkLst>
        </pc:inkChg>
        <pc:cxnChg chg="add del mod">
          <ac:chgData name="신 도현" userId="2ed1ef2876d933b1" providerId="Windows Live" clId="Web-{C8DD020E-80D0-481D-9C27-D20480692196}" dt="2021-08-07T09:51:29.199" v="1310"/>
          <ac:cxnSpMkLst>
            <pc:docMk/>
            <pc:sldMk cId="2389087898" sldId="291"/>
            <ac:cxnSpMk id="3" creationId="{1F06DD11-7974-41F9-AB11-10BF5B078399}"/>
          </ac:cxnSpMkLst>
        </pc:cxnChg>
        <pc:cxnChg chg="mod">
          <ac:chgData name="신 도현" userId="2ed1ef2876d933b1" providerId="Windows Live" clId="Web-{C8DD020E-80D0-481D-9C27-D20480692196}" dt="2021-08-07T07:31:36.270" v="10" actId="14100"/>
          <ac:cxnSpMkLst>
            <pc:docMk/>
            <pc:sldMk cId="2389087898" sldId="291"/>
            <ac:cxnSpMk id="6" creationId="{C1E53E15-27DD-433A-B6C9-36AF223C1C04}"/>
          </ac:cxnSpMkLst>
        </pc:cxnChg>
        <pc:cxnChg chg="del">
          <ac:chgData name="신 도현" userId="2ed1ef2876d933b1" providerId="Windows Live" clId="Web-{C8DD020E-80D0-481D-9C27-D20480692196}" dt="2021-08-07T07:31:45.520" v="22"/>
          <ac:cxnSpMkLst>
            <pc:docMk/>
            <pc:sldMk cId="2389087898" sldId="291"/>
            <ac:cxnSpMk id="13" creationId="{ECBC29C3-7006-4405-9EA7-E200CFE6018F}"/>
          </ac:cxnSpMkLst>
        </pc:cxnChg>
        <pc:cxnChg chg="del">
          <ac:chgData name="신 도현" userId="2ed1ef2876d933b1" providerId="Windows Live" clId="Web-{C8DD020E-80D0-481D-9C27-D20480692196}" dt="2021-08-07T07:31:45.520" v="20"/>
          <ac:cxnSpMkLst>
            <pc:docMk/>
            <pc:sldMk cId="2389087898" sldId="291"/>
            <ac:cxnSpMk id="16" creationId="{C441B994-638A-41CC-B23F-61D892F90851}"/>
          </ac:cxnSpMkLst>
        </pc:cxnChg>
        <pc:cxnChg chg="del">
          <ac:chgData name="신 도현" userId="2ed1ef2876d933b1" providerId="Windows Live" clId="Web-{C8DD020E-80D0-481D-9C27-D20480692196}" dt="2021-08-07T07:31:45.520" v="15"/>
          <ac:cxnSpMkLst>
            <pc:docMk/>
            <pc:sldMk cId="2389087898" sldId="291"/>
            <ac:cxnSpMk id="21" creationId="{B5AF6A6F-0963-47D2-9302-0DD8A47E05AD}"/>
          </ac:cxnSpMkLst>
        </pc:cxnChg>
      </pc:sldChg>
      <pc:sldChg chg="add del replId">
        <pc:chgData name="신 도현" userId="2ed1ef2876d933b1" providerId="Windows Live" clId="Web-{C8DD020E-80D0-481D-9C27-D20480692196}" dt="2021-08-07T07:34:49.883" v="53"/>
        <pc:sldMkLst>
          <pc:docMk/>
          <pc:sldMk cId="519074198" sldId="292"/>
        </pc:sldMkLst>
      </pc:sldChg>
      <pc:sldChg chg="addSp delSp modSp add del replId">
        <pc:chgData name="신 도현" userId="2ed1ef2876d933b1" providerId="Windows Live" clId="Web-{C8DD020E-80D0-481D-9C27-D20480692196}" dt="2021-08-07T07:42:56.571" v="108" actId="14100"/>
        <pc:sldMkLst>
          <pc:docMk/>
          <pc:sldMk cId="1200189191" sldId="292"/>
        </pc:sldMkLst>
        <pc:spChg chg="del">
          <ac:chgData name="신 도현" userId="2ed1ef2876d933b1" providerId="Windows Live" clId="Web-{C8DD020E-80D0-481D-9C27-D20480692196}" dt="2021-08-07T07:36:15.448" v="61"/>
          <ac:spMkLst>
            <pc:docMk/>
            <pc:sldMk cId="1200189191" sldId="292"/>
            <ac:spMk id="4" creationId="{E4AC9E0A-37EF-4BD7-8478-A4DA504D078D}"/>
          </ac:spMkLst>
        </pc:spChg>
        <pc:spChg chg="add mod">
          <ac:chgData name="신 도현" userId="2ed1ef2876d933b1" providerId="Windows Live" clId="Web-{C8DD020E-80D0-481D-9C27-D20480692196}" dt="2021-08-07T07:41:14.006" v="76" actId="14100"/>
          <ac:spMkLst>
            <pc:docMk/>
            <pc:sldMk cId="1200189191" sldId="292"/>
            <ac:spMk id="7" creationId="{E7384ECA-B4A8-4FA0-819F-69EE4F9E3EBB}"/>
          </ac:spMkLst>
        </pc:spChg>
        <pc:spChg chg="add mod">
          <ac:chgData name="신 도현" userId="2ed1ef2876d933b1" providerId="Windows Live" clId="Web-{C8DD020E-80D0-481D-9C27-D20480692196}" dt="2021-08-07T07:41:17.491" v="78" actId="1076"/>
          <ac:spMkLst>
            <pc:docMk/>
            <pc:sldMk cId="1200189191" sldId="292"/>
            <ac:spMk id="11" creationId="{510BC550-CF6A-48FC-8BC7-44AD14BD66A8}"/>
          </ac:spMkLst>
        </pc:spChg>
        <pc:spChg chg="del">
          <ac:chgData name="신 도현" userId="2ed1ef2876d933b1" providerId="Windows Live" clId="Web-{C8DD020E-80D0-481D-9C27-D20480692196}" dt="2021-08-07T07:36:14.620" v="60"/>
          <ac:spMkLst>
            <pc:docMk/>
            <pc:sldMk cId="1200189191" sldId="292"/>
            <ac:spMk id="13" creationId="{353296A0-021D-41D5-8BAC-7F668D5ED690}"/>
          </ac:spMkLst>
        </pc:spChg>
        <pc:picChg chg="add mod">
          <ac:chgData name="신 도현" userId="2ed1ef2876d933b1" providerId="Windows Live" clId="Web-{C8DD020E-80D0-481D-9C27-D20480692196}" dt="2021-08-07T07:36:33.214" v="70" actId="1076"/>
          <ac:picMkLst>
            <pc:docMk/>
            <pc:sldMk cId="1200189191" sldId="292"/>
            <ac:picMk id="2" creationId="{B04B3277-D9F5-4154-ABEB-5CC7D1C79E10}"/>
          </ac:picMkLst>
        </pc:picChg>
        <pc:picChg chg="add del">
          <ac:chgData name="신 도현" userId="2ed1ef2876d933b1" providerId="Windows Live" clId="Web-{C8DD020E-80D0-481D-9C27-D20480692196}" dt="2021-08-07T07:36:12.120" v="59"/>
          <ac:picMkLst>
            <pc:docMk/>
            <pc:sldMk cId="1200189191" sldId="292"/>
            <ac:picMk id="3" creationId="{14FE1A65-4039-4D6F-BEE8-ECD8570941DE}"/>
          </ac:picMkLst>
        </pc:picChg>
        <pc:picChg chg="add del mod">
          <ac:chgData name="신 도현" userId="2ed1ef2876d933b1" providerId="Windows Live" clId="Web-{C8DD020E-80D0-481D-9C27-D20480692196}" dt="2021-08-07T07:42:37.024" v="99"/>
          <ac:picMkLst>
            <pc:docMk/>
            <pc:sldMk cId="1200189191" sldId="292"/>
            <ac:picMk id="15" creationId="{94743FC4-DA1C-485B-BC2E-8FCD287BAEDB}"/>
          </ac:picMkLst>
        </pc:picChg>
        <pc:picChg chg="add mod">
          <ac:chgData name="신 도현" userId="2ed1ef2876d933b1" providerId="Windows Live" clId="Web-{C8DD020E-80D0-481D-9C27-D20480692196}" dt="2021-08-07T07:42:45.211" v="105" actId="1076"/>
          <ac:picMkLst>
            <pc:docMk/>
            <pc:sldMk cId="1200189191" sldId="292"/>
            <ac:picMk id="16" creationId="{B2087345-CA03-49F6-B123-51B5BAD26DDB}"/>
          </ac:picMkLst>
        </pc:picChg>
        <pc:cxnChg chg="add mod">
          <ac:chgData name="신 도현" userId="2ed1ef2876d933b1" providerId="Windows Live" clId="Web-{C8DD020E-80D0-481D-9C27-D20480692196}" dt="2021-08-07T07:42:56.571" v="108" actId="14100"/>
          <ac:cxnSpMkLst>
            <pc:docMk/>
            <pc:sldMk cId="1200189191" sldId="292"/>
            <ac:cxnSpMk id="8" creationId="{6CD4F801-9390-4A3D-8349-FBCD60EA003B}"/>
          </ac:cxnSpMkLst>
        </pc:cxnChg>
        <pc:cxnChg chg="add mod">
          <ac:chgData name="신 도현" userId="2ed1ef2876d933b1" providerId="Windows Live" clId="Web-{C8DD020E-80D0-481D-9C27-D20480692196}" dt="2021-08-07T07:42:48.039" v="106" actId="14100"/>
          <ac:cxnSpMkLst>
            <pc:docMk/>
            <pc:sldMk cId="1200189191" sldId="292"/>
            <ac:cxnSpMk id="14" creationId="{95512E8F-2089-4F8E-8127-322CA42C2B56}"/>
          </ac:cxnSpMkLst>
        </pc:cxnChg>
      </pc:sldChg>
      <pc:sldChg chg="add del replId">
        <pc:chgData name="신 도현" userId="2ed1ef2876d933b1" providerId="Windows Live" clId="Web-{C8DD020E-80D0-481D-9C27-D20480692196}" dt="2021-08-07T07:46:16.029" v="112"/>
        <pc:sldMkLst>
          <pc:docMk/>
          <pc:sldMk cId="2130289874" sldId="293"/>
        </pc:sldMkLst>
      </pc:sldChg>
      <pc:sldChg chg="addSp delSp modSp add replId">
        <pc:chgData name="신 도현" userId="2ed1ef2876d933b1" providerId="Windows Live" clId="Web-{C8DD020E-80D0-481D-9C27-D20480692196}" dt="2021-08-07T07:55:20.541" v="206"/>
        <pc:sldMkLst>
          <pc:docMk/>
          <pc:sldMk cId="221651514" sldId="294"/>
        </pc:sldMkLst>
        <pc:spChg chg="mod">
          <ac:chgData name="신 도현" userId="2ed1ef2876d933b1" providerId="Windows Live" clId="Web-{C8DD020E-80D0-481D-9C27-D20480692196}" dt="2021-08-07T07:47:57.844" v="129" actId="14100"/>
          <ac:spMkLst>
            <pc:docMk/>
            <pc:sldMk cId="221651514" sldId="294"/>
            <ac:spMk id="4" creationId="{5D13190C-CF2A-4C49-9442-48816B6F61DE}"/>
          </ac:spMkLst>
        </pc:spChg>
        <pc:spChg chg="mod">
          <ac:chgData name="신 도현" userId="2ed1ef2876d933b1" providerId="Windows Live" clId="Web-{C8DD020E-80D0-481D-9C27-D20480692196}" dt="2021-08-07T07:50:09.972" v="158" actId="1076"/>
          <ac:spMkLst>
            <pc:docMk/>
            <pc:sldMk cId="221651514" sldId="294"/>
            <ac:spMk id="15" creationId="{57DAD0A7-64F7-40EB-B907-890E88FC27B2}"/>
          </ac:spMkLst>
        </pc:spChg>
        <pc:spChg chg="mod">
          <ac:chgData name="신 도현" userId="2ed1ef2876d933b1" providerId="Windows Live" clId="Web-{C8DD020E-80D0-481D-9C27-D20480692196}" dt="2021-08-07T07:49:44.409" v="152" actId="1076"/>
          <ac:spMkLst>
            <pc:docMk/>
            <pc:sldMk cId="221651514" sldId="294"/>
            <ac:spMk id="17" creationId="{39F058D7-EB65-4717-B6E6-9BE08196DD67}"/>
          </ac:spMkLst>
        </pc:spChg>
        <pc:spChg chg="mod">
          <ac:chgData name="신 도현" userId="2ed1ef2876d933b1" providerId="Windows Live" clId="Web-{C8DD020E-80D0-481D-9C27-D20480692196}" dt="2021-08-07T07:47:42.797" v="126" actId="14100"/>
          <ac:spMkLst>
            <pc:docMk/>
            <pc:sldMk cId="221651514" sldId="294"/>
            <ac:spMk id="19" creationId="{07BCF231-DF5E-44AF-8097-99E40B0B2FDF}"/>
          </ac:spMkLst>
        </pc:spChg>
        <pc:spChg chg="mod">
          <ac:chgData name="신 도현" userId="2ed1ef2876d933b1" providerId="Windows Live" clId="Web-{C8DD020E-80D0-481D-9C27-D20480692196}" dt="2021-08-07T07:48:38.315" v="140"/>
          <ac:spMkLst>
            <pc:docMk/>
            <pc:sldMk cId="221651514" sldId="294"/>
            <ac:spMk id="20" creationId="{3A26D745-D809-4E47-A6F4-2260EA21BAA1}"/>
          </ac:spMkLst>
        </pc:spChg>
        <pc:spChg chg="add mod">
          <ac:chgData name="신 도현" userId="2ed1ef2876d933b1" providerId="Windows Live" clId="Web-{C8DD020E-80D0-481D-9C27-D20480692196}" dt="2021-08-07T07:49:15.846" v="146" actId="1076"/>
          <ac:spMkLst>
            <pc:docMk/>
            <pc:sldMk cId="221651514" sldId="294"/>
            <ac:spMk id="22" creationId="{FB248BF1-D432-4D89-8462-57B0D3B5035B}"/>
          </ac:spMkLst>
        </pc:spChg>
        <pc:picChg chg="del">
          <ac:chgData name="신 도현" userId="2ed1ef2876d933b1" providerId="Windows Live" clId="Web-{C8DD020E-80D0-481D-9C27-D20480692196}" dt="2021-08-07T07:46:07.529" v="111"/>
          <ac:picMkLst>
            <pc:docMk/>
            <pc:sldMk cId="221651514" sldId="294"/>
            <ac:picMk id="2" creationId="{D1481C6F-DD49-499D-A3BE-41417BBFDFE2}"/>
          </ac:picMkLst>
        </pc:picChg>
        <pc:picChg chg="del">
          <ac:chgData name="신 도현" userId="2ed1ef2876d933b1" providerId="Windows Live" clId="Web-{C8DD020E-80D0-481D-9C27-D20480692196}" dt="2021-08-07T07:48:14.094" v="130"/>
          <ac:picMkLst>
            <pc:docMk/>
            <pc:sldMk cId="221651514" sldId="294"/>
            <ac:picMk id="3" creationId="{7A6FB181-EDF9-4BEC-8F89-06B6011C223F}"/>
          </ac:picMkLst>
        </pc:picChg>
        <pc:picChg chg="add mod ord">
          <ac:chgData name="신 도현" userId="2ed1ef2876d933b1" providerId="Windows Live" clId="Web-{C8DD020E-80D0-481D-9C27-D20480692196}" dt="2021-08-07T07:47:23.031" v="119" actId="1076"/>
          <ac:picMkLst>
            <pc:docMk/>
            <pc:sldMk cId="221651514" sldId="294"/>
            <ac:picMk id="7" creationId="{54AE58E8-21C2-4975-8ECD-2CE0BEAF7E01}"/>
          </ac:picMkLst>
        </pc:picChg>
        <pc:picChg chg="del">
          <ac:chgData name="신 도현" userId="2ed1ef2876d933b1" providerId="Windows Live" clId="Web-{C8DD020E-80D0-481D-9C27-D20480692196}" dt="2021-08-07T07:50:01.284" v="155"/>
          <ac:picMkLst>
            <pc:docMk/>
            <pc:sldMk cId="221651514" sldId="294"/>
            <ac:picMk id="8" creationId="{CBE0A815-219F-4E72-A598-A5FDF0D37329}"/>
          </ac:picMkLst>
        </pc:picChg>
        <pc:picChg chg="add mod ord">
          <ac:chgData name="신 도현" userId="2ed1ef2876d933b1" providerId="Windows Live" clId="Web-{C8DD020E-80D0-481D-9C27-D20480692196}" dt="2021-08-07T07:55:20.541" v="206"/>
          <ac:picMkLst>
            <pc:docMk/>
            <pc:sldMk cId="221651514" sldId="294"/>
            <ac:picMk id="9" creationId="{7754A300-93C1-4D53-A1B6-522D7CB108B4}"/>
          </ac:picMkLst>
        </pc:picChg>
        <pc:picChg chg="add mod">
          <ac:chgData name="신 도현" userId="2ed1ef2876d933b1" providerId="Windows Live" clId="Web-{C8DD020E-80D0-481D-9C27-D20480692196}" dt="2021-08-07T07:50:06.534" v="157" actId="14100"/>
          <ac:picMkLst>
            <pc:docMk/>
            <pc:sldMk cId="221651514" sldId="294"/>
            <ac:picMk id="11" creationId="{E1589250-ECC7-436C-AE61-65B5E1D78099}"/>
          </ac:picMkLst>
        </pc:picChg>
        <pc:cxnChg chg="mod">
          <ac:chgData name="신 도현" userId="2ed1ef2876d933b1" providerId="Windows Live" clId="Web-{C8DD020E-80D0-481D-9C27-D20480692196}" dt="2021-08-07T07:49:38.080" v="150" actId="14100"/>
          <ac:cxnSpMkLst>
            <pc:docMk/>
            <pc:sldMk cId="221651514" sldId="294"/>
            <ac:cxnSpMk id="13" creationId="{ECBC29C3-7006-4405-9EA7-E200CFE6018F}"/>
          </ac:cxnSpMkLst>
        </pc:cxnChg>
        <pc:cxnChg chg="mod">
          <ac:chgData name="신 도현" userId="2ed1ef2876d933b1" providerId="Windows Live" clId="Web-{C8DD020E-80D0-481D-9C27-D20480692196}" dt="2021-08-07T07:49:17.205" v="147" actId="14100"/>
          <ac:cxnSpMkLst>
            <pc:docMk/>
            <pc:sldMk cId="221651514" sldId="294"/>
            <ac:cxnSpMk id="21" creationId="{B5AF6A6F-0963-47D2-9302-0DD8A47E05AD}"/>
          </ac:cxnSpMkLst>
        </pc:cxnChg>
      </pc:sldChg>
      <pc:sldChg chg="addSp delSp modSp add replId">
        <pc:chgData name="신 도현" userId="2ed1ef2876d933b1" providerId="Windows Live" clId="Web-{C8DD020E-80D0-481D-9C27-D20480692196}" dt="2021-08-07T07:53:34.445" v="197"/>
        <pc:sldMkLst>
          <pc:docMk/>
          <pc:sldMk cId="1489584425" sldId="295"/>
        </pc:sldMkLst>
        <pc:spChg chg="mod">
          <ac:chgData name="신 도현" userId="2ed1ef2876d933b1" providerId="Windows Live" clId="Web-{C8DD020E-80D0-481D-9C27-D20480692196}" dt="2021-08-07T07:52:09.193" v="168" actId="14100"/>
          <ac:spMkLst>
            <pc:docMk/>
            <pc:sldMk cId="1489584425" sldId="295"/>
            <ac:spMk id="4" creationId="{5D13190C-CF2A-4C49-9442-48816B6F61DE}"/>
          </ac:spMkLst>
        </pc:spChg>
        <pc:spChg chg="mod">
          <ac:chgData name="신 도현" userId="2ed1ef2876d933b1" providerId="Windows Live" clId="Web-{C8DD020E-80D0-481D-9C27-D20480692196}" dt="2021-08-07T07:52:50.397" v="180" actId="1076"/>
          <ac:spMkLst>
            <pc:docMk/>
            <pc:sldMk cId="1489584425" sldId="295"/>
            <ac:spMk id="17" creationId="{39F058D7-EB65-4717-B6E6-9BE08196DD67}"/>
          </ac:spMkLst>
        </pc:spChg>
        <pc:spChg chg="del">
          <ac:chgData name="신 도현" userId="2ed1ef2876d933b1" providerId="Windows Live" clId="Web-{C8DD020E-80D0-481D-9C27-D20480692196}" dt="2021-08-07T07:52:03.849" v="166"/>
          <ac:spMkLst>
            <pc:docMk/>
            <pc:sldMk cId="1489584425" sldId="295"/>
            <ac:spMk id="18" creationId="{080784C8-BF79-4AC5-9977-F8C7C32E2647}"/>
          </ac:spMkLst>
        </pc:spChg>
        <pc:spChg chg="del">
          <ac:chgData name="신 도현" userId="2ed1ef2876d933b1" providerId="Windows Live" clId="Web-{C8DD020E-80D0-481D-9C27-D20480692196}" dt="2021-08-07T07:52:12.131" v="169"/>
          <ac:spMkLst>
            <pc:docMk/>
            <pc:sldMk cId="1489584425" sldId="295"/>
            <ac:spMk id="19" creationId="{07BCF231-DF5E-44AF-8097-99E40B0B2FDF}"/>
          </ac:spMkLst>
        </pc:spChg>
        <pc:spChg chg="del">
          <ac:chgData name="신 도현" userId="2ed1ef2876d933b1" providerId="Windows Live" clId="Web-{C8DD020E-80D0-481D-9C27-D20480692196}" dt="2021-08-07T07:52:52.132" v="181"/>
          <ac:spMkLst>
            <pc:docMk/>
            <pc:sldMk cId="1489584425" sldId="295"/>
            <ac:spMk id="22" creationId="{FB248BF1-D432-4D89-8462-57B0D3B5035B}"/>
          </ac:spMkLst>
        </pc:spChg>
        <pc:picChg chg="add mod ord">
          <ac:chgData name="신 도현" userId="2ed1ef2876d933b1" providerId="Windows Live" clId="Web-{C8DD020E-80D0-481D-9C27-D20480692196}" dt="2021-08-07T07:53:32.320" v="196"/>
          <ac:picMkLst>
            <pc:docMk/>
            <pc:sldMk cId="1489584425" sldId="295"/>
            <ac:picMk id="2" creationId="{FC70BB2E-C3FD-4871-9402-9A14A3607660}"/>
          </ac:picMkLst>
        </pc:picChg>
        <pc:picChg chg="add mod ord">
          <ac:chgData name="신 도현" userId="2ed1ef2876d933b1" providerId="Windows Live" clId="Web-{C8DD020E-80D0-481D-9C27-D20480692196}" dt="2021-08-07T07:53:34.445" v="197"/>
          <ac:picMkLst>
            <pc:docMk/>
            <pc:sldMk cId="1489584425" sldId="295"/>
            <ac:picMk id="3" creationId="{E8078FA7-8E98-444D-A95D-7A8ABAE2EB1A}"/>
          </ac:picMkLst>
        </pc:picChg>
        <pc:picChg chg="del">
          <ac:chgData name="신 도현" userId="2ed1ef2876d933b1" providerId="Windows Live" clId="Web-{C8DD020E-80D0-481D-9C27-D20480692196}" dt="2021-08-07T07:51:49.537" v="160"/>
          <ac:picMkLst>
            <pc:docMk/>
            <pc:sldMk cId="1489584425" sldId="295"/>
            <ac:picMk id="7" creationId="{54AE58E8-21C2-4975-8ECD-2CE0BEAF7E01}"/>
          </ac:picMkLst>
        </pc:picChg>
        <pc:picChg chg="add mod">
          <ac:chgData name="신 도현" userId="2ed1ef2876d933b1" providerId="Windows Live" clId="Web-{C8DD020E-80D0-481D-9C27-D20480692196}" dt="2021-08-07T07:53:18.132" v="191" actId="14100"/>
          <ac:picMkLst>
            <pc:docMk/>
            <pc:sldMk cId="1489584425" sldId="295"/>
            <ac:picMk id="8" creationId="{D4E89A58-A91D-4765-9F15-CD0E02661BF4}"/>
          </ac:picMkLst>
        </pc:picChg>
        <pc:picChg chg="del">
          <ac:chgData name="신 도현" userId="2ed1ef2876d933b1" providerId="Windows Live" clId="Web-{C8DD020E-80D0-481D-9C27-D20480692196}" dt="2021-08-07T07:52:38.428" v="175"/>
          <ac:picMkLst>
            <pc:docMk/>
            <pc:sldMk cId="1489584425" sldId="295"/>
            <ac:picMk id="9" creationId="{7754A300-93C1-4D53-A1B6-522D7CB108B4}"/>
          </ac:picMkLst>
        </pc:picChg>
        <pc:picChg chg="del">
          <ac:chgData name="신 도현" userId="2ed1ef2876d933b1" providerId="Windows Live" clId="Web-{C8DD020E-80D0-481D-9C27-D20480692196}" dt="2021-08-07T07:53:14.164" v="189"/>
          <ac:picMkLst>
            <pc:docMk/>
            <pc:sldMk cId="1489584425" sldId="295"/>
            <ac:picMk id="11" creationId="{E1589250-ECC7-436C-AE61-65B5E1D78099}"/>
          </ac:picMkLst>
        </pc:picChg>
        <pc:cxnChg chg="mod">
          <ac:chgData name="신 도현" userId="2ed1ef2876d933b1" providerId="Windows Live" clId="Web-{C8DD020E-80D0-481D-9C27-D20480692196}" dt="2021-08-07T07:52:14.350" v="170" actId="14100"/>
          <ac:cxnSpMkLst>
            <pc:docMk/>
            <pc:sldMk cId="1489584425" sldId="295"/>
            <ac:cxnSpMk id="13" creationId="{ECBC29C3-7006-4405-9EA7-E200CFE6018F}"/>
          </ac:cxnSpMkLst>
        </pc:cxnChg>
        <pc:cxnChg chg="del">
          <ac:chgData name="신 도현" userId="2ed1ef2876d933b1" providerId="Windows Live" clId="Web-{C8DD020E-80D0-481D-9C27-D20480692196}" dt="2021-08-07T07:52:15.272" v="171"/>
          <ac:cxnSpMkLst>
            <pc:docMk/>
            <pc:sldMk cId="1489584425" sldId="295"/>
            <ac:cxnSpMk id="21" creationId="{B5AF6A6F-0963-47D2-9302-0DD8A47E05AD}"/>
          </ac:cxnSpMkLst>
        </pc:cxnChg>
      </pc:sldChg>
      <pc:sldChg chg="addSp delSp modSp add replId">
        <pc:chgData name="신 도현" userId="2ed1ef2876d933b1" providerId="Windows Live" clId="Web-{C8DD020E-80D0-481D-9C27-D20480692196}" dt="2021-08-07T07:56:43.340" v="235" actId="1076"/>
        <pc:sldMkLst>
          <pc:docMk/>
          <pc:sldMk cId="1067842466" sldId="296"/>
        </pc:sldMkLst>
        <pc:spChg chg="mod">
          <ac:chgData name="신 도현" userId="2ed1ef2876d933b1" providerId="Windows Live" clId="Web-{C8DD020E-80D0-481D-9C27-D20480692196}" dt="2021-08-07T07:54:43.291" v="204" actId="14100"/>
          <ac:spMkLst>
            <pc:docMk/>
            <pc:sldMk cId="1067842466" sldId="296"/>
            <ac:spMk id="4" creationId="{5D13190C-CF2A-4C49-9442-48816B6F61DE}"/>
          </ac:spMkLst>
        </pc:spChg>
        <pc:spChg chg="add mod">
          <ac:chgData name="신 도현" userId="2ed1ef2876d933b1" providerId="Windows Live" clId="Web-{C8DD020E-80D0-481D-9C27-D20480692196}" dt="2021-08-07T07:56:32.231" v="231" actId="1076"/>
          <ac:spMkLst>
            <pc:docMk/>
            <pc:sldMk cId="1067842466" sldId="296"/>
            <ac:spMk id="12" creationId="{EC0D1240-1CDD-44AB-8624-6555C1C33AB9}"/>
          </ac:spMkLst>
        </pc:spChg>
        <pc:spChg chg="add mod">
          <ac:chgData name="신 도현" userId="2ed1ef2876d933b1" providerId="Windows Live" clId="Web-{C8DD020E-80D0-481D-9C27-D20480692196}" dt="2021-08-07T07:56:37.231" v="233" actId="14100"/>
          <ac:spMkLst>
            <pc:docMk/>
            <pc:sldMk cId="1067842466" sldId="296"/>
            <ac:spMk id="14" creationId="{42BA74DD-5F64-4CFB-9E02-47E1BC912E6A}"/>
          </ac:spMkLst>
        </pc:spChg>
        <pc:spChg chg="mod">
          <ac:chgData name="신 도현" userId="2ed1ef2876d933b1" providerId="Windows Live" clId="Web-{C8DD020E-80D0-481D-9C27-D20480692196}" dt="2021-08-07T07:56:12.339" v="225" actId="1076"/>
          <ac:spMkLst>
            <pc:docMk/>
            <pc:sldMk cId="1067842466" sldId="296"/>
            <ac:spMk id="15" creationId="{57DAD0A7-64F7-40EB-B907-890E88FC27B2}"/>
          </ac:spMkLst>
        </pc:spChg>
        <pc:spChg chg="mod">
          <ac:chgData name="신 도현" userId="2ed1ef2876d933b1" providerId="Windows Live" clId="Web-{C8DD020E-80D0-481D-9C27-D20480692196}" dt="2021-08-07T07:55:49.776" v="218" actId="14100"/>
          <ac:spMkLst>
            <pc:docMk/>
            <pc:sldMk cId="1067842466" sldId="296"/>
            <ac:spMk id="20" creationId="{3A26D745-D809-4E47-A6F4-2260EA21BAA1}"/>
          </ac:spMkLst>
        </pc:spChg>
        <pc:spChg chg="add mod">
          <ac:chgData name="신 도현" userId="2ed1ef2876d933b1" providerId="Windows Live" clId="Web-{C8DD020E-80D0-481D-9C27-D20480692196}" dt="2021-08-07T07:56:43.340" v="235" actId="1076"/>
          <ac:spMkLst>
            <pc:docMk/>
            <pc:sldMk cId="1067842466" sldId="296"/>
            <ac:spMk id="24" creationId="{7CBED2F0-8AE5-452B-8A98-4CAC0AC90988}"/>
          </ac:spMkLst>
        </pc:spChg>
        <pc:picChg chg="del">
          <ac:chgData name="신 도현" userId="2ed1ef2876d933b1" providerId="Windows Live" clId="Web-{C8DD020E-80D0-481D-9C27-D20480692196}" dt="2021-08-07T07:53:25.554" v="193"/>
          <ac:picMkLst>
            <pc:docMk/>
            <pc:sldMk cId="1067842466" sldId="296"/>
            <ac:picMk id="2" creationId="{FC70BB2E-C3FD-4871-9402-9A14A3607660}"/>
          </ac:picMkLst>
        </pc:picChg>
        <pc:picChg chg="del">
          <ac:chgData name="신 도현" userId="2ed1ef2876d933b1" providerId="Windows Live" clId="Web-{C8DD020E-80D0-481D-9C27-D20480692196}" dt="2021-08-07T07:53:27.429" v="195"/>
          <ac:picMkLst>
            <pc:docMk/>
            <pc:sldMk cId="1067842466" sldId="296"/>
            <ac:picMk id="3" creationId="{E8078FA7-8E98-444D-A95D-7A8ABAE2EB1A}"/>
          </ac:picMkLst>
        </pc:picChg>
        <pc:picChg chg="add mod ord">
          <ac:chgData name="신 도현" userId="2ed1ef2876d933b1" providerId="Windows Live" clId="Web-{C8DD020E-80D0-481D-9C27-D20480692196}" dt="2021-08-07T07:55:27.838" v="207"/>
          <ac:picMkLst>
            <pc:docMk/>
            <pc:sldMk cId="1067842466" sldId="296"/>
            <ac:picMk id="7" creationId="{F0282FFD-2F8B-4ABC-8991-9A6F7FC908C9}"/>
          </ac:picMkLst>
        </pc:picChg>
        <pc:picChg chg="del">
          <ac:chgData name="신 도현" userId="2ed1ef2876d933b1" providerId="Windows Live" clId="Web-{C8DD020E-80D0-481D-9C27-D20480692196}" dt="2021-08-07T07:53:26.679" v="194"/>
          <ac:picMkLst>
            <pc:docMk/>
            <pc:sldMk cId="1067842466" sldId="296"/>
            <ac:picMk id="8" creationId="{D4E89A58-A91D-4765-9F15-CD0E02661BF4}"/>
          </ac:picMkLst>
        </pc:picChg>
        <pc:picChg chg="add mod ord">
          <ac:chgData name="신 도현" userId="2ed1ef2876d933b1" providerId="Windows Live" clId="Web-{C8DD020E-80D0-481D-9C27-D20480692196}" dt="2021-08-07T07:55:45.729" v="216" actId="1076"/>
          <ac:picMkLst>
            <pc:docMk/>
            <pc:sldMk cId="1067842466" sldId="296"/>
            <ac:picMk id="9" creationId="{B0B474D9-7E6E-4B33-985C-AF6C832F45B5}"/>
          </ac:picMkLst>
        </pc:picChg>
        <pc:picChg chg="add mod">
          <ac:chgData name="신 도현" userId="2ed1ef2876d933b1" providerId="Windows Live" clId="Web-{C8DD020E-80D0-481D-9C27-D20480692196}" dt="2021-08-07T07:56:13.793" v="226" actId="1076"/>
          <ac:picMkLst>
            <pc:docMk/>
            <pc:sldMk cId="1067842466" sldId="296"/>
            <ac:picMk id="11" creationId="{F4FFCDB0-BFF1-4985-B502-EE975CEB7547}"/>
          </ac:picMkLst>
        </pc:picChg>
        <pc:cxnChg chg="mod">
          <ac:chgData name="신 도현" userId="2ed1ef2876d933b1" providerId="Windows Live" clId="Web-{C8DD020E-80D0-481D-9C27-D20480692196}" dt="2021-08-07T07:54:46.916" v="205" actId="14100"/>
          <ac:cxnSpMkLst>
            <pc:docMk/>
            <pc:sldMk cId="1067842466" sldId="296"/>
            <ac:cxnSpMk id="13" creationId="{ECBC29C3-7006-4405-9EA7-E200CFE6018F}"/>
          </ac:cxnSpMkLst>
        </pc:cxnChg>
        <pc:cxnChg chg="add mod">
          <ac:chgData name="신 도현" userId="2ed1ef2876d933b1" providerId="Windows Live" clId="Web-{C8DD020E-80D0-481D-9C27-D20480692196}" dt="2021-08-07T07:56:38.715" v="234" actId="14100"/>
          <ac:cxnSpMkLst>
            <pc:docMk/>
            <pc:sldMk cId="1067842466" sldId="296"/>
            <ac:cxnSpMk id="22" creationId="{9E703323-AC6B-40DF-9D5C-14E4C6200C65}"/>
          </ac:cxnSpMkLst>
        </pc:cxnChg>
      </pc:sldChg>
      <pc:sldChg chg="addSp delSp modSp add replId">
        <pc:chgData name="신 도현" userId="2ed1ef2876d933b1" providerId="Windows Live" clId="Web-{C8DD020E-80D0-481D-9C27-D20480692196}" dt="2021-08-07T09:06:29.358" v="1023" actId="1076"/>
        <pc:sldMkLst>
          <pc:docMk/>
          <pc:sldMk cId="884416769" sldId="297"/>
        </pc:sldMkLst>
        <pc:spChg chg="del">
          <ac:chgData name="신 도현" userId="2ed1ef2876d933b1" providerId="Windows Live" clId="Web-{C8DD020E-80D0-481D-9C27-D20480692196}" dt="2021-08-07T08:51:47.161" v="446"/>
          <ac:spMkLst>
            <pc:docMk/>
            <pc:sldMk cId="884416769" sldId="297"/>
            <ac:spMk id="2" creationId="{B609388F-F7AE-4F3B-AC47-BB796DD171C2}"/>
          </ac:spMkLst>
        </pc:spChg>
        <pc:spChg chg="add del mod">
          <ac:chgData name="신 도현" userId="2ed1ef2876d933b1" providerId="Windows Live" clId="Web-{C8DD020E-80D0-481D-9C27-D20480692196}" dt="2021-08-07T09:02:13.025" v="931"/>
          <ac:spMkLst>
            <pc:docMk/>
            <pc:sldMk cId="884416769" sldId="297"/>
            <ac:spMk id="3" creationId="{56075E69-9807-40DB-BE9D-D61E6C78475C}"/>
          </ac:spMkLst>
        </pc:spChg>
        <pc:spChg chg="del">
          <ac:chgData name="신 도현" userId="2ed1ef2876d933b1" providerId="Windows Live" clId="Web-{C8DD020E-80D0-481D-9C27-D20480692196}" dt="2021-08-07T08:51:46.083" v="445"/>
          <ac:spMkLst>
            <pc:docMk/>
            <pc:sldMk cId="884416769" sldId="297"/>
            <ac:spMk id="7" creationId="{CB9E086D-9FAF-4A6F-A7B1-2643C69DCA69}"/>
          </ac:spMkLst>
        </pc:spChg>
        <pc:spChg chg="del">
          <ac:chgData name="신 도현" userId="2ed1ef2876d933b1" providerId="Windows Live" clId="Web-{C8DD020E-80D0-481D-9C27-D20480692196}" dt="2021-08-07T08:51:44.911" v="444"/>
          <ac:spMkLst>
            <pc:docMk/>
            <pc:sldMk cId="884416769" sldId="297"/>
            <ac:spMk id="8" creationId="{67F6D20B-32FD-4E39-A9FE-FFC8FFBEFD33}"/>
          </ac:spMkLst>
        </pc:spChg>
        <pc:spChg chg="add mod">
          <ac:chgData name="신 도현" userId="2ed1ef2876d933b1" providerId="Windows Live" clId="Web-{C8DD020E-80D0-481D-9C27-D20480692196}" dt="2021-08-07T09:06:29.358" v="1023" actId="1076"/>
          <ac:spMkLst>
            <pc:docMk/>
            <pc:sldMk cId="884416769" sldId="297"/>
            <ac:spMk id="11" creationId="{17B34E0E-A9D0-4ED3-A312-5C03C01DDA7E}"/>
          </ac:spMkLst>
        </pc:spChg>
        <pc:spChg chg="add mod">
          <ac:chgData name="신 도현" userId="2ed1ef2876d933b1" providerId="Windows Live" clId="Web-{C8DD020E-80D0-481D-9C27-D20480692196}" dt="2021-08-07T09:06:22.764" v="1022" actId="1076"/>
          <ac:spMkLst>
            <pc:docMk/>
            <pc:sldMk cId="884416769" sldId="297"/>
            <ac:spMk id="13" creationId="{FA39E26D-E717-47EF-93F8-67A67C37B547}"/>
          </ac:spMkLst>
        </pc:spChg>
        <pc:spChg chg="add mod">
          <ac:chgData name="신 도현" userId="2ed1ef2876d933b1" providerId="Windows Live" clId="Web-{C8DD020E-80D0-481D-9C27-D20480692196}" dt="2021-08-07T09:03:08.932" v="956" actId="1076"/>
          <ac:spMkLst>
            <pc:docMk/>
            <pc:sldMk cId="884416769" sldId="297"/>
            <ac:spMk id="14" creationId="{69CA91DC-CEA6-4797-AD9E-1A8E60253091}"/>
          </ac:spMkLst>
        </pc:spChg>
        <pc:spChg chg="add mod">
          <ac:chgData name="신 도현" userId="2ed1ef2876d933b1" providerId="Windows Live" clId="Web-{C8DD020E-80D0-481D-9C27-D20480692196}" dt="2021-08-07T09:03:22.245" v="959" actId="14100"/>
          <ac:spMkLst>
            <pc:docMk/>
            <pc:sldMk cId="884416769" sldId="297"/>
            <ac:spMk id="15" creationId="{A5724F74-E8B1-436B-8014-C6C7FC61ACE2}"/>
          </ac:spMkLst>
        </pc:spChg>
        <pc:spChg chg="del mod">
          <ac:chgData name="신 도현" userId="2ed1ef2876d933b1" providerId="Windows Live" clId="Web-{C8DD020E-80D0-481D-9C27-D20480692196}" dt="2021-08-07T09:03:48.745" v="962"/>
          <ac:spMkLst>
            <pc:docMk/>
            <pc:sldMk cId="884416769" sldId="297"/>
            <ac:spMk id="23" creationId="{94A8CA2A-2F8A-4AB3-89B2-84FCC4ACADAB}"/>
          </ac:spMkLst>
        </pc:spChg>
        <pc:graphicFrameChg chg="add mod modGraphic">
          <ac:chgData name="신 도현" userId="2ed1ef2876d933b1" providerId="Windows Live" clId="Web-{C8DD020E-80D0-481D-9C27-D20480692196}" dt="2021-08-07T09:06:16.311" v="1021"/>
          <ac:graphicFrameMkLst>
            <pc:docMk/>
            <pc:sldMk cId="884416769" sldId="297"/>
            <ac:graphicFrameMk id="4" creationId="{FACC6D2B-872F-4D7B-921F-74011D94C1E6}"/>
          </ac:graphicFrameMkLst>
        </pc:graphicFrameChg>
        <pc:picChg chg="add mod">
          <ac:chgData name="신 도현" userId="2ed1ef2876d933b1" providerId="Windows Live" clId="Web-{C8DD020E-80D0-481D-9C27-D20480692196}" dt="2021-08-07T09:02:53.244" v="940" actId="14100"/>
          <ac:picMkLst>
            <pc:docMk/>
            <pc:sldMk cId="884416769" sldId="297"/>
            <ac:picMk id="12" creationId="{B73E37B3-3BBA-4056-8187-EFB2B0928FEE}"/>
          </ac:picMkLst>
        </pc:picChg>
      </pc:sldChg>
      <pc:sldChg chg="modSp add replId">
        <pc:chgData name="신 도현" userId="2ed1ef2876d933b1" providerId="Windows Live" clId="Web-{C8DD020E-80D0-481D-9C27-D20480692196}" dt="2021-08-07T09:27:12.678" v="1032" actId="20577"/>
        <pc:sldMkLst>
          <pc:docMk/>
          <pc:sldMk cId="68501500" sldId="298"/>
        </pc:sldMkLst>
        <pc:spChg chg="mod">
          <ac:chgData name="신 도현" userId="2ed1ef2876d933b1" providerId="Windows Live" clId="Web-{C8DD020E-80D0-481D-9C27-D20480692196}" dt="2021-08-07T09:27:12.678" v="1032" actId="20577"/>
          <ac:spMkLst>
            <pc:docMk/>
            <pc:sldMk cId="68501500" sldId="298"/>
            <ac:spMk id="5" creationId="{25A5DB54-9069-4AD1-A72E-4BDB68826E31}"/>
          </ac:spMkLst>
        </pc:spChg>
      </pc:sldChg>
      <pc:sldChg chg="addSp delSp modSp add replId">
        <pc:chgData name="신 도현" userId="2ed1ef2876d933b1" providerId="Windows Live" clId="Web-{C8DD020E-80D0-481D-9C27-D20480692196}" dt="2021-08-07T09:31:05.933" v="1084"/>
        <pc:sldMkLst>
          <pc:docMk/>
          <pc:sldMk cId="3055156636" sldId="299"/>
        </pc:sldMkLst>
        <pc:spChg chg="add mod">
          <ac:chgData name="신 도현" userId="2ed1ef2876d933b1" providerId="Windows Live" clId="Web-{C8DD020E-80D0-481D-9C27-D20480692196}" dt="2021-08-07T09:30:53.214" v="1082" actId="1076"/>
          <ac:spMkLst>
            <pc:docMk/>
            <pc:sldMk cId="3055156636" sldId="299"/>
            <ac:spMk id="3" creationId="{03009765-DC52-41E8-BEE8-6113E5D13F21}"/>
          </ac:spMkLst>
        </pc:spChg>
        <pc:spChg chg="mod">
          <ac:chgData name="신 도현" userId="2ed1ef2876d933b1" providerId="Windows Live" clId="Web-{C8DD020E-80D0-481D-9C27-D20480692196}" dt="2021-08-07T09:30:08.853" v="1052" actId="14100"/>
          <ac:spMkLst>
            <pc:docMk/>
            <pc:sldMk cId="3055156636" sldId="299"/>
            <ac:spMk id="5" creationId="{25A5DB54-9069-4AD1-A72E-4BDB68826E31}"/>
          </ac:spMkLst>
        </pc:spChg>
        <pc:spChg chg="del">
          <ac:chgData name="신 도현" userId="2ed1ef2876d933b1" providerId="Windows Live" clId="Web-{C8DD020E-80D0-481D-9C27-D20480692196}" dt="2021-08-07T09:29:45.369" v="1034"/>
          <ac:spMkLst>
            <pc:docMk/>
            <pc:sldMk cId="3055156636" sldId="299"/>
            <ac:spMk id="17" creationId="{CF2BB3C3-82BE-4F26-95BA-9823A1A0078E}"/>
          </ac:spMkLst>
        </pc:spChg>
        <pc:graphicFrameChg chg="del">
          <ac:chgData name="신 도현" userId="2ed1ef2876d933b1" providerId="Windows Live" clId="Web-{C8DD020E-80D0-481D-9C27-D20480692196}" dt="2021-08-07T09:29:45.384" v="1039"/>
          <ac:graphicFrameMkLst>
            <pc:docMk/>
            <pc:sldMk cId="3055156636" sldId="299"/>
            <ac:graphicFrameMk id="8" creationId="{5F238D60-2DF1-4FCD-A0EE-4E917A943845}"/>
          </ac:graphicFrameMkLst>
        </pc:graphicFrameChg>
        <pc:graphicFrameChg chg="del">
          <ac:chgData name="신 도현" userId="2ed1ef2876d933b1" providerId="Windows Live" clId="Web-{C8DD020E-80D0-481D-9C27-D20480692196}" dt="2021-08-07T09:29:45.384" v="1038"/>
          <ac:graphicFrameMkLst>
            <pc:docMk/>
            <pc:sldMk cId="3055156636" sldId="299"/>
            <ac:graphicFrameMk id="13" creationId="{2EE5591D-C213-4E3C-9CB6-AE74DCC039A9}"/>
          </ac:graphicFrameMkLst>
        </pc:graphicFrameChg>
        <pc:graphicFrameChg chg="del">
          <ac:chgData name="신 도현" userId="2ed1ef2876d933b1" providerId="Windows Live" clId="Web-{C8DD020E-80D0-481D-9C27-D20480692196}" dt="2021-08-07T09:29:45.384" v="1037"/>
          <ac:graphicFrameMkLst>
            <pc:docMk/>
            <pc:sldMk cId="3055156636" sldId="299"/>
            <ac:graphicFrameMk id="14" creationId="{CB838905-39B1-492E-B745-D73D78DEF579}"/>
          </ac:graphicFrameMkLst>
        </pc:graphicFrameChg>
        <pc:graphicFrameChg chg="del">
          <ac:chgData name="신 도현" userId="2ed1ef2876d933b1" providerId="Windows Live" clId="Web-{C8DD020E-80D0-481D-9C27-D20480692196}" dt="2021-08-07T09:29:45.384" v="1036"/>
          <ac:graphicFrameMkLst>
            <pc:docMk/>
            <pc:sldMk cId="3055156636" sldId="299"/>
            <ac:graphicFrameMk id="15" creationId="{C588D1ED-8869-4B62-BB5B-63FC8E46296E}"/>
          </ac:graphicFrameMkLst>
        </pc:graphicFrameChg>
        <pc:graphicFrameChg chg="del">
          <ac:chgData name="신 도현" userId="2ed1ef2876d933b1" providerId="Windows Live" clId="Web-{C8DD020E-80D0-481D-9C27-D20480692196}" dt="2021-08-07T09:29:45.384" v="1035"/>
          <ac:graphicFrameMkLst>
            <pc:docMk/>
            <pc:sldMk cId="3055156636" sldId="299"/>
            <ac:graphicFrameMk id="16" creationId="{993CC641-C1D0-4998-B804-A935A1970FB5}"/>
          </ac:graphicFrameMkLst>
        </pc:graphicFrameChg>
        <pc:picChg chg="add mod">
          <ac:chgData name="신 도현" userId="2ed1ef2876d933b1" providerId="Windows Live" clId="Web-{C8DD020E-80D0-481D-9C27-D20480692196}" dt="2021-08-07T09:30:29.994" v="1063" actId="1076"/>
          <ac:picMkLst>
            <pc:docMk/>
            <pc:sldMk cId="3055156636" sldId="299"/>
            <ac:picMk id="2" creationId="{029A8E8A-EC88-4A70-BD19-9C10343D5C22}"/>
          </ac:picMkLst>
        </pc:picChg>
        <pc:picChg chg="add del">
          <ac:chgData name="신 도현" userId="2ed1ef2876d933b1" providerId="Windows Live" clId="Web-{C8DD020E-80D0-481D-9C27-D20480692196}" dt="2021-08-07T09:31:05.933" v="1084"/>
          <ac:picMkLst>
            <pc:docMk/>
            <pc:sldMk cId="3055156636" sldId="299"/>
            <ac:picMk id="18" creationId="{DE7A93C7-1622-498D-B998-04763C941161}"/>
          </ac:picMkLst>
        </pc:picChg>
        <pc:cxnChg chg="mod">
          <ac:chgData name="신 도현" userId="2ed1ef2876d933b1" providerId="Windows Live" clId="Web-{C8DD020E-80D0-481D-9C27-D20480692196}" dt="2021-08-07T09:30:08.853" v="1052" actId="14100"/>
          <ac:cxnSpMkLst>
            <pc:docMk/>
            <pc:sldMk cId="3055156636" sldId="299"/>
            <ac:cxnSpMk id="6" creationId="{C1E53E15-27DD-433A-B6C9-36AF223C1C04}"/>
          </ac:cxnSpMkLst>
        </pc:cxnChg>
      </pc:sldChg>
      <pc:sldChg chg="addSp delSp modSp add replId">
        <pc:chgData name="신 도현" userId="2ed1ef2876d933b1" providerId="Windows Live" clId="Web-{C8DD020E-80D0-481D-9C27-D20480692196}" dt="2021-08-07T09:36:21.799" v="1133"/>
        <pc:sldMkLst>
          <pc:docMk/>
          <pc:sldMk cId="2467003878" sldId="300"/>
        </pc:sldMkLst>
        <pc:spChg chg="del">
          <ac:chgData name="신 도현" userId="2ed1ef2876d933b1" providerId="Windows Live" clId="Web-{C8DD020E-80D0-481D-9C27-D20480692196}" dt="2021-08-07T09:36:21.799" v="1133"/>
          <ac:spMkLst>
            <pc:docMk/>
            <pc:sldMk cId="2467003878" sldId="300"/>
            <ac:spMk id="3" creationId="{03009765-DC52-41E8-BEE8-6113E5D13F21}"/>
          </ac:spMkLst>
        </pc:spChg>
        <pc:spChg chg="add mod">
          <ac:chgData name="신 도현" userId="2ed1ef2876d933b1" providerId="Windows Live" clId="Web-{C8DD020E-80D0-481D-9C27-D20480692196}" dt="2021-08-07T09:35:37.578" v="1110" actId="1076"/>
          <ac:spMkLst>
            <pc:docMk/>
            <pc:sldMk cId="2467003878" sldId="300"/>
            <ac:spMk id="7" creationId="{CAB3A490-E611-4E35-8F59-7996BAC83B40}"/>
          </ac:spMkLst>
        </pc:spChg>
        <pc:spChg chg="add mod">
          <ac:chgData name="신 도현" userId="2ed1ef2876d933b1" providerId="Windows Live" clId="Web-{C8DD020E-80D0-481D-9C27-D20480692196}" dt="2021-08-07T09:36:13.282" v="1129" actId="20577"/>
          <ac:spMkLst>
            <pc:docMk/>
            <pc:sldMk cId="2467003878" sldId="300"/>
            <ac:spMk id="9" creationId="{E3D0C324-DE64-40D9-9D3D-87063C77196D}"/>
          </ac:spMkLst>
        </pc:spChg>
        <pc:picChg chg="del">
          <ac:chgData name="신 도현" userId="2ed1ef2876d933b1" providerId="Windows Live" clId="Web-{C8DD020E-80D0-481D-9C27-D20480692196}" dt="2021-08-07T09:35:01.734" v="1086"/>
          <ac:picMkLst>
            <pc:docMk/>
            <pc:sldMk cId="2467003878" sldId="300"/>
            <ac:picMk id="2" creationId="{029A8E8A-EC88-4A70-BD19-9C10343D5C22}"/>
          </ac:picMkLst>
        </pc:picChg>
        <pc:picChg chg="add mod">
          <ac:chgData name="신 도현" userId="2ed1ef2876d933b1" providerId="Windows Live" clId="Web-{C8DD020E-80D0-481D-9C27-D20480692196}" dt="2021-08-07T09:35:16.390" v="1095" actId="1076"/>
          <ac:picMkLst>
            <pc:docMk/>
            <pc:sldMk cId="2467003878" sldId="300"/>
            <ac:picMk id="4" creationId="{C945DD97-00C3-4489-AEBA-EB3AF55287D3}"/>
          </ac:picMkLst>
        </pc:picChg>
      </pc:sldChg>
      <pc:sldChg chg="addSp delSp modSp add replId">
        <pc:chgData name="신 도현" userId="2ed1ef2876d933b1" providerId="Windows Live" clId="Web-{C8DD020E-80D0-481D-9C27-D20480692196}" dt="2021-08-07T09:55:38.783" v="1443" actId="1076"/>
        <pc:sldMkLst>
          <pc:docMk/>
          <pc:sldMk cId="3365235898" sldId="301"/>
        </pc:sldMkLst>
        <pc:spChg chg="del">
          <ac:chgData name="신 도현" userId="2ed1ef2876d933b1" providerId="Windows Live" clId="Web-{C8DD020E-80D0-481D-9C27-D20480692196}" dt="2021-08-07T09:36:23.939" v="1134"/>
          <ac:spMkLst>
            <pc:docMk/>
            <pc:sldMk cId="3365235898" sldId="301"/>
            <ac:spMk id="3" creationId="{03009765-DC52-41E8-BEE8-6113E5D13F21}"/>
          </ac:spMkLst>
        </pc:spChg>
        <pc:spChg chg="del">
          <ac:chgData name="신 도현" userId="2ed1ef2876d933b1" providerId="Windows Live" clId="Web-{C8DD020E-80D0-481D-9C27-D20480692196}" dt="2021-08-07T09:36:20.549" v="1132"/>
          <ac:spMkLst>
            <pc:docMk/>
            <pc:sldMk cId="3365235898" sldId="301"/>
            <ac:spMk id="7" creationId="{CAB3A490-E611-4E35-8F59-7996BAC83B40}"/>
          </ac:spMkLst>
        </pc:spChg>
        <pc:spChg chg="add mod">
          <ac:chgData name="신 도현" userId="2ed1ef2876d933b1" providerId="Windows Live" clId="Web-{C8DD020E-80D0-481D-9C27-D20480692196}" dt="2021-08-07T09:42:02.039" v="1182" actId="1076"/>
          <ac:spMkLst>
            <pc:docMk/>
            <pc:sldMk cId="3365235898" sldId="301"/>
            <ac:spMk id="8" creationId="{B64FACE0-BAAD-416F-8B50-7E83A9716BA9}"/>
          </ac:spMkLst>
        </pc:spChg>
        <pc:spChg chg="del">
          <ac:chgData name="신 도현" userId="2ed1ef2876d933b1" providerId="Windows Live" clId="Web-{C8DD020E-80D0-481D-9C27-D20480692196}" dt="2021-08-07T09:40:46.131" v="1137"/>
          <ac:spMkLst>
            <pc:docMk/>
            <pc:sldMk cId="3365235898" sldId="301"/>
            <ac:spMk id="9" creationId="{E3D0C324-DE64-40D9-9D3D-87063C77196D}"/>
          </ac:spMkLst>
        </pc:spChg>
        <pc:spChg chg="add mod">
          <ac:chgData name="신 도현" userId="2ed1ef2876d933b1" providerId="Windows Live" clId="Web-{C8DD020E-80D0-481D-9C27-D20480692196}" dt="2021-08-07T09:55:38.783" v="1443" actId="1076"/>
          <ac:spMkLst>
            <pc:docMk/>
            <pc:sldMk cId="3365235898" sldId="301"/>
            <ac:spMk id="11" creationId="{F7695C74-7DF9-457B-8F02-5D8ABB0F1BFC}"/>
          </ac:spMkLst>
        </pc:spChg>
        <pc:picChg chg="add mod">
          <ac:chgData name="신 도현" userId="2ed1ef2876d933b1" providerId="Windows Live" clId="Web-{C8DD020E-80D0-481D-9C27-D20480692196}" dt="2021-08-07T09:41:58.539" v="1181"/>
          <ac:picMkLst>
            <pc:docMk/>
            <pc:sldMk cId="3365235898" sldId="301"/>
            <ac:picMk id="2" creationId="{C5277C48-6E9B-43B1-A308-5C81968B0CDB}"/>
          </ac:picMkLst>
        </pc:picChg>
        <pc:picChg chg="del">
          <ac:chgData name="신 도현" userId="2ed1ef2876d933b1" providerId="Windows Live" clId="Web-{C8DD020E-80D0-481D-9C27-D20480692196}" dt="2021-08-07T09:36:19.627" v="1131"/>
          <ac:picMkLst>
            <pc:docMk/>
            <pc:sldMk cId="3365235898" sldId="301"/>
            <ac:picMk id="4" creationId="{C945DD97-00C3-4489-AEBA-EB3AF55287D3}"/>
          </ac:picMkLst>
        </pc:picChg>
      </pc:sldChg>
      <pc:sldChg chg="addSp modSp add replId">
        <pc:chgData name="신 도현" userId="2ed1ef2876d933b1" providerId="Windows Live" clId="Web-{C8DD020E-80D0-481D-9C27-D20480692196}" dt="2021-08-07T09:57:58.082" v="1494" actId="14100"/>
        <pc:sldMkLst>
          <pc:docMk/>
          <pc:sldMk cId="3386879787" sldId="302"/>
        </pc:sldMkLst>
        <pc:spChg chg="add mod">
          <ac:chgData name="신 도현" userId="2ed1ef2876d933b1" providerId="Windows Live" clId="Web-{C8DD020E-80D0-481D-9C27-D20480692196}" dt="2021-08-07T09:43:32.401" v="1200" actId="14100"/>
          <ac:spMkLst>
            <pc:docMk/>
            <pc:sldMk cId="3386879787" sldId="302"/>
            <ac:spMk id="4" creationId="{1A6F7461-76B7-48D1-80E3-41D90327125C}"/>
          </ac:spMkLst>
        </pc:spChg>
        <pc:spChg chg="add mod">
          <ac:chgData name="신 도현" userId="2ed1ef2876d933b1" providerId="Windows Live" clId="Web-{C8DD020E-80D0-481D-9C27-D20480692196}" dt="2021-08-07T09:44:58.451" v="1286" actId="1076"/>
          <ac:spMkLst>
            <pc:docMk/>
            <pc:sldMk cId="3386879787" sldId="302"/>
            <ac:spMk id="11" creationId="{05DC4B20-744C-47AF-B1AF-F7EC4A4508DF}"/>
          </ac:spMkLst>
        </pc:spChg>
        <pc:spChg chg="add mod">
          <ac:chgData name="신 도현" userId="2ed1ef2876d933b1" providerId="Windows Live" clId="Web-{C8DD020E-80D0-481D-9C27-D20480692196}" dt="2021-08-07T09:57:58.082" v="1494" actId="14100"/>
          <ac:spMkLst>
            <pc:docMk/>
            <pc:sldMk cId="3386879787" sldId="302"/>
            <ac:spMk id="12" creationId="{6C5ADE4A-6795-4DB6-BE6A-C004DE26248D}"/>
          </ac:spMkLst>
        </pc:spChg>
        <pc:picChg chg="add mod">
          <ac:chgData name="신 도현" userId="2ed1ef2876d933b1" providerId="Windows Live" clId="Web-{C8DD020E-80D0-481D-9C27-D20480692196}" dt="2021-08-07T09:43:27.432" v="1197" actId="1076"/>
          <ac:picMkLst>
            <pc:docMk/>
            <pc:sldMk cId="3386879787" sldId="302"/>
            <ac:picMk id="3" creationId="{1795920C-D76A-4444-9D00-3D575841E0A7}"/>
          </ac:picMkLst>
        </pc:picChg>
      </pc:sldChg>
      <pc:sldChg chg="addSp delSp modSp add replId">
        <pc:chgData name="신 도현" userId="2ed1ef2876d933b1" providerId="Windows Live" clId="Web-{C8DD020E-80D0-481D-9C27-D20480692196}" dt="2021-08-07T09:52:42.544" v="1360" actId="1076"/>
        <pc:sldMkLst>
          <pc:docMk/>
          <pc:sldMk cId="1587076274" sldId="303"/>
        </pc:sldMkLst>
        <pc:spChg chg="del">
          <ac:chgData name="신 도현" userId="2ed1ef2876d933b1" providerId="Windows Live" clId="Web-{C8DD020E-80D0-481D-9C27-D20480692196}" dt="2021-08-07T09:45:11.733" v="1289"/>
          <ac:spMkLst>
            <pc:docMk/>
            <pc:sldMk cId="1587076274" sldId="303"/>
            <ac:spMk id="4" creationId="{1A6F7461-76B7-48D1-80E3-41D90327125C}"/>
          </ac:spMkLst>
        </pc:spChg>
        <pc:spChg chg="mod">
          <ac:chgData name="신 도현" userId="2ed1ef2876d933b1" providerId="Windows Live" clId="Web-{C8DD020E-80D0-481D-9C27-D20480692196}" dt="2021-08-07T09:45:19.701" v="1298" actId="14100"/>
          <ac:spMkLst>
            <pc:docMk/>
            <pc:sldMk cId="1587076274" sldId="303"/>
            <ac:spMk id="5" creationId="{25A5DB54-9069-4AD1-A72E-4BDB68826E31}"/>
          </ac:spMkLst>
        </pc:spChg>
        <pc:spChg chg="del">
          <ac:chgData name="신 도현" userId="2ed1ef2876d933b1" providerId="Windows Live" clId="Web-{C8DD020E-80D0-481D-9C27-D20480692196}" dt="2021-08-07T09:45:11.733" v="1291"/>
          <ac:spMkLst>
            <pc:docMk/>
            <pc:sldMk cId="1587076274" sldId="303"/>
            <ac:spMk id="8" creationId="{B64FACE0-BAAD-416F-8B50-7E83A9716BA9}"/>
          </ac:spMkLst>
        </pc:spChg>
        <pc:spChg chg="add mod">
          <ac:chgData name="신 도현" userId="2ed1ef2876d933b1" providerId="Windows Live" clId="Web-{C8DD020E-80D0-481D-9C27-D20480692196}" dt="2021-08-07T09:52:42.544" v="1360" actId="1076"/>
          <ac:spMkLst>
            <pc:docMk/>
            <pc:sldMk cId="1587076274" sldId="303"/>
            <ac:spMk id="9" creationId="{EE47016D-4387-45FD-BAEE-A7D572D31586}"/>
          </ac:spMkLst>
        </pc:spChg>
        <pc:spChg chg="del">
          <ac:chgData name="신 도현" userId="2ed1ef2876d933b1" providerId="Windows Live" clId="Web-{C8DD020E-80D0-481D-9C27-D20480692196}" dt="2021-08-07T09:45:11.733" v="1288"/>
          <ac:spMkLst>
            <pc:docMk/>
            <pc:sldMk cId="1587076274" sldId="303"/>
            <ac:spMk id="11" creationId="{05DC4B20-744C-47AF-B1AF-F7EC4A4508DF}"/>
          </ac:spMkLst>
        </pc:spChg>
        <pc:picChg chg="del">
          <ac:chgData name="신 도현" userId="2ed1ef2876d933b1" providerId="Windows Live" clId="Web-{C8DD020E-80D0-481D-9C27-D20480692196}" dt="2021-08-07T09:45:11.733" v="1292"/>
          <ac:picMkLst>
            <pc:docMk/>
            <pc:sldMk cId="1587076274" sldId="303"/>
            <ac:picMk id="2" creationId="{C5277C48-6E9B-43B1-A308-5C81968B0CDB}"/>
          </ac:picMkLst>
        </pc:picChg>
        <pc:picChg chg="del">
          <ac:chgData name="신 도현" userId="2ed1ef2876d933b1" providerId="Windows Live" clId="Web-{C8DD020E-80D0-481D-9C27-D20480692196}" dt="2021-08-07T09:45:11.733" v="1290"/>
          <ac:picMkLst>
            <pc:docMk/>
            <pc:sldMk cId="1587076274" sldId="303"/>
            <ac:picMk id="3" creationId="{1795920C-D76A-4444-9D00-3D575841E0A7}"/>
          </ac:picMkLst>
        </pc:picChg>
        <pc:picChg chg="add mod">
          <ac:chgData name="신 도현" userId="2ed1ef2876d933b1" providerId="Windows Live" clId="Web-{C8DD020E-80D0-481D-9C27-D20480692196}" dt="2021-08-07T09:50:25.272" v="1304" actId="1076"/>
          <ac:picMkLst>
            <pc:docMk/>
            <pc:sldMk cId="1587076274" sldId="303"/>
            <ac:picMk id="7" creationId="{F7A61619-9147-4287-A05B-0FA4F2049E8A}"/>
          </ac:picMkLst>
        </pc:picChg>
        <pc:cxnChg chg="mod">
          <ac:chgData name="신 도현" userId="2ed1ef2876d933b1" providerId="Windows Live" clId="Web-{C8DD020E-80D0-481D-9C27-D20480692196}" dt="2021-08-07T09:45:19.701" v="1298" actId="14100"/>
          <ac:cxnSpMkLst>
            <pc:docMk/>
            <pc:sldMk cId="1587076274" sldId="303"/>
            <ac:cxnSpMk id="6" creationId="{C1E53E15-27DD-433A-B6C9-36AF223C1C04}"/>
          </ac:cxnSpMkLst>
        </pc:cxnChg>
      </pc:sldChg>
      <pc:sldChg chg="addSp delSp modSp add replId">
        <pc:chgData name="신 도현" userId="2ed1ef2876d933b1" providerId="Windows Live" clId="Web-{C8DD020E-80D0-481D-9C27-D20480692196}" dt="2021-08-07T09:53:42.045" v="1376" actId="14100"/>
        <pc:sldMkLst>
          <pc:docMk/>
          <pc:sldMk cId="2001471062" sldId="304"/>
        </pc:sldMkLst>
        <pc:spChg chg="add mod">
          <ac:chgData name="신 도현" userId="2ed1ef2876d933b1" providerId="Windows Live" clId="Web-{C8DD020E-80D0-481D-9C27-D20480692196}" dt="2021-08-07T09:53:35.545" v="1373" actId="14100"/>
          <ac:spMkLst>
            <pc:docMk/>
            <pc:sldMk cId="2001471062" sldId="304"/>
            <ac:spMk id="3" creationId="{69434B8A-FC8D-4EED-991D-BE0FC66269FC}"/>
          </ac:spMkLst>
        </pc:spChg>
        <pc:spChg chg="del">
          <ac:chgData name="신 도현" userId="2ed1ef2876d933b1" providerId="Windows Live" clId="Web-{C8DD020E-80D0-481D-9C27-D20480692196}" dt="2021-08-07T09:52:49.372" v="1363"/>
          <ac:spMkLst>
            <pc:docMk/>
            <pc:sldMk cId="2001471062" sldId="304"/>
            <ac:spMk id="9" creationId="{EE47016D-4387-45FD-BAEE-A7D572D31586}"/>
          </ac:spMkLst>
        </pc:spChg>
        <pc:spChg chg="add mod">
          <ac:chgData name="신 도현" userId="2ed1ef2876d933b1" providerId="Windows Live" clId="Web-{C8DD020E-80D0-481D-9C27-D20480692196}" dt="2021-08-07T09:53:42.045" v="1376" actId="14100"/>
          <ac:spMkLst>
            <pc:docMk/>
            <pc:sldMk cId="2001471062" sldId="304"/>
            <ac:spMk id="11" creationId="{4B165039-9202-439A-8B7A-5F3CD2F2B3A3}"/>
          </ac:spMkLst>
        </pc:spChg>
        <pc:picChg chg="add mod">
          <ac:chgData name="신 도현" userId="2ed1ef2876d933b1" providerId="Windows Live" clId="Web-{C8DD020E-80D0-481D-9C27-D20480692196}" dt="2021-08-07T09:53:21.670" v="1369" actId="1076"/>
          <ac:picMkLst>
            <pc:docMk/>
            <pc:sldMk cId="2001471062" sldId="304"/>
            <ac:picMk id="2" creationId="{CF37556F-0A16-44B4-AC18-07118B8ECDB9}"/>
          </ac:picMkLst>
        </pc:picChg>
        <pc:picChg chg="del">
          <ac:chgData name="신 도현" userId="2ed1ef2876d933b1" providerId="Windows Live" clId="Web-{C8DD020E-80D0-481D-9C27-D20480692196}" dt="2021-08-07T09:52:48.372" v="1362"/>
          <ac:picMkLst>
            <pc:docMk/>
            <pc:sldMk cId="2001471062" sldId="304"/>
            <ac:picMk id="7" creationId="{F7A61619-9147-4287-A05B-0FA4F2049E8A}"/>
          </ac:picMkLst>
        </pc:picChg>
      </pc:sldChg>
      <pc:sldChg chg="delSp add del replId">
        <pc:chgData name="신 도현" userId="2ed1ef2876d933b1" providerId="Windows Live" clId="Web-{C8DD020E-80D0-481D-9C27-D20480692196}" dt="2021-08-07T09:54:24.938" v="1386"/>
        <pc:sldMkLst>
          <pc:docMk/>
          <pc:sldMk cId="3083551476" sldId="305"/>
        </pc:sldMkLst>
        <pc:spChg chg="del">
          <ac:chgData name="신 도현" userId="2ed1ef2876d933b1" providerId="Windows Live" clId="Web-{C8DD020E-80D0-481D-9C27-D20480692196}" dt="2021-08-07T09:54:20.500" v="1384"/>
          <ac:spMkLst>
            <pc:docMk/>
            <pc:sldMk cId="3083551476" sldId="305"/>
            <ac:spMk id="3" creationId="{69434B8A-FC8D-4EED-991D-BE0FC66269FC}"/>
          </ac:spMkLst>
        </pc:spChg>
        <pc:spChg chg="del">
          <ac:chgData name="신 도현" userId="2ed1ef2876d933b1" providerId="Windows Live" clId="Web-{C8DD020E-80D0-481D-9C27-D20480692196}" dt="2021-08-07T09:54:22.266" v="1385"/>
          <ac:spMkLst>
            <pc:docMk/>
            <pc:sldMk cId="3083551476" sldId="305"/>
            <ac:spMk id="11" creationId="{4B165039-9202-439A-8B7A-5F3CD2F2B3A3}"/>
          </ac:spMkLst>
        </pc:spChg>
        <pc:picChg chg="del">
          <ac:chgData name="신 도현" userId="2ed1ef2876d933b1" providerId="Windows Live" clId="Web-{C8DD020E-80D0-481D-9C27-D20480692196}" dt="2021-08-07T09:54:19.454" v="1383"/>
          <ac:picMkLst>
            <pc:docMk/>
            <pc:sldMk cId="3083551476" sldId="305"/>
            <ac:picMk id="2" creationId="{CF37556F-0A16-44B4-AC18-07118B8ECDB9}"/>
          </ac:picMkLst>
        </pc:picChg>
      </pc:sldChg>
      <pc:sldChg chg="delSp add del replId">
        <pc:chgData name="신 도현" userId="2ed1ef2876d933b1" providerId="Windows Live" clId="Web-{C8DD020E-80D0-481D-9C27-D20480692196}" dt="2021-08-07T09:54:05.297" v="1381"/>
        <pc:sldMkLst>
          <pc:docMk/>
          <pc:sldMk cId="3501860801" sldId="305"/>
        </pc:sldMkLst>
        <pc:spChg chg="del">
          <ac:chgData name="신 도현" userId="2ed1ef2876d933b1" providerId="Windows Live" clId="Web-{C8DD020E-80D0-481D-9C27-D20480692196}" dt="2021-08-07T09:53:54.264" v="1379"/>
          <ac:spMkLst>
            <pc:docMk/>
            <pc:sldMk cId="3501860801" sldId="305"/>
            <ac:spMk id="3" creationId="{69434B8A-FC8D-4EED-991D-BE0FC66269FC}"/>
          </ac:spMkLst>
        </pc:spChg>
        <pc:spChg chg="del">
          <ac:chgData name="신 도현" userId="2ed1ef2876d933b1" providerId="Windows Live" clId="Web-{C8DD020E-80D0-481D-9C27-D20480692196}" dt="2021-08-07T09:53:54.998" v="1380"/>
          <ac:spMkLst>
            <pc:docMk/>
            <pc:sldMk cId="3501860801" sldId="305"/>
            <ac:spMk id="11" creationId="{4B165039-9202-439A-8B7A-5F3CD2F2B3A3}"/>
          </ac:spMkLst>
        </pc:spChg>
        <pc:picChg chg="del">
          <ac:chgData name="신 도현" userId="2ed1ef2876d933b1" providerId="Windows Live" clId="Web-{C8DD020E-80D0-481D-9C27-D20480692196}" dt="2021-08-07T09:53:53.420" v="1378"/>
          <ac:picMkLst>
            <pc:docMk/>
            <pc:sldMk cId="3501860801" sldId="305"/>
            <ac:picMk id="2" creationId="{CF37556F-0A16-44B4-AC18-07118B8ECDB9}"/>
          </ac:picMkLst>
        </pc:picChg>
      </pc:sldChg>
    </pc:docChg>
  </pc:docChgLst>
  <pc:docChgLst>
    <pc:chgData name="신 도현" userId="2ed1ef2876d933b1" providerId="Windows Live" clId="Web-{B2819064-2DAF-4D10-9223-BF4A68255F0D}"/>
    <pc:docChg chg="addSld delSld modSld sldOrd">
      <pc:chgData name="신 도현" userId="2ed1ef2876d933b1" providerId="Windows Live" clId="Web-{B2819064-2DAF-4D10-9223-BF4A68255F0D}" dt="2021-08-05T12:00:32.186" v="1159"/>
      <pc:docMkLst>
        <pc:docMk/>
      </pc:docMkLst>
      <pc:sldChg chg="addSp modSp">
        <pc:chgData name="신 도현" userId="2ed1ef2876d933b1" providerId="Windows Live" clId="Web-{B2819064-2DAF-4D10-9223-BF4A68255F0D}" dt="2021-08-05T08:50:38.318" v="121" actId="1076"/>
        <pc:sldMkLst>
          <pc:docMk/>
          <pc:sldMk cId="1201728195" sldId="278"/>
        </pc:sldMkLst>
        <pc:spChg chg="mod">
          <ac:chgData name="신 도현" userId="2ed1ef2876d933b1" providerId="Windows Live" clId="Web-{B2819064-2DAF-4D10-9223-BF4A68255F0D}" dt="2021-08-05T08:49:36.051" v="0" actId="1076"/>
          <ac:spMkLst>
            <pc:docMk/>
            <pc:sldMk cId="1201728195" sldId="278"/>
            <ac:spMk id="9" creationId="{AD379148-3BD1-4DF1-B93F-CF42D88ED8D4}"/>
          </ac:spMkLst>
        </pc:spChg>
        <pc:spChg chg="add mod">
          <ac:chgData name="신 도현" userId="2ed1ef2876d933b1" providerId="Windows Live" clId="Web-{B2819064-2DAF-4D10-9223-BF4A68255F0D}" dt="2021-08-05T08:50:38.318" v="121" actId="1076"/>
          <ac:spMkLst>
            <pc:docMk/>
            <pc:sldMk cId="1201728195" sldId="278"/>
            <ac:spMk id="11" creationId="{8D027633-0598-46D4-A191-B45D0EE1CCCE}"/>
          </ac:spMkLst>
        </pc:spChg>
      </pc:sldChg>
      <pc:sldChg chg="addSp delSp modSp">
        <pc:chgData name="신 도현" userId="2ed1ef2876d933b1" providerId="Windows Live" clId="Web-{B2819064-2DAF-4D10-9223-BF4A68255F0D}" dt="2021-08-05T11:11:50.326" v="1026" actId="20577"/>
        <pc:sldMkLst>
          <pc:docMk/>
          <pc:sldMk cId="2869449804" sldId="281"/>
        </pc:sldMkLst>
        <pc:spChg chg="add mod">
          <ac:chgData name="신 도현" userId="2ed1ef2876d933b1" providerId="Windows Live" clId="Web-{B2819064-2DAF-4D10-9223-BF4A68255F0D}" dt="2021-08-05T09:56:28.018" v="295" actId="1076"/>
          <ac:spMkLst>
            <pc:docMk/>
            <pc:sldMk cId="2869449804" sldId="281"/>
            <ac:spMk id="4" creationId="{11DE5CE2-6BE7-49B6-B6DD-6110782C6AC1}"/>
          </ac:spMkLst>
        </pc:spChg>
        <pc:spChg chg="mod">
          <ac:chgData name="신 도현" userId="2ed1ef2876d933b1" providerId="Windows Live" clId="Web-{B2819064-2DAF-4D10-9223-BF4A68255F0D}" dt="2021-08-05T11:11:50.326" v="1026" actId="20577"/>
          <ac:spMkLst>
            <pc:docMk/>
            <pc:sldMk cId="2869449804" sldId="281"/>
            <ac:spMk id="5" creationId="{25A5DB54-9069-4AD1-A72E-4BDB68826E31}"/>
          </ac:spMkLst>
        </pc:spChg>
        <pc:spChg chg="add del mod">
          <ac:chgData name="신 도현" userId="2ed1ef2876d933b1" providerId="Windows Live" clId="Web-{B2819064-2DAF-4D10-9223-BF4A68255F0D}" dt="2021-08-05T09:55:50.502" v="273"/>
          <ac:spMkLst>
            <pc:docMk/>
            <pc:sldMk cId="2869449804" sldId="281"/>
            <ac:spMk id="7" creationId="{8A296E49-157C-466D-91D8-B6282870C0B8}"/>
          </ac:spMkLst>
        </pc:spChg>
        <pc:spChg chg="add mod">
          <ac:chgData name="신 도현" userId="2ed1ef2876d933b1" providerId="Windows Live" clId="Web-{B2819064-2DAF-4D10-9223-BF4A68255F0D}" dt="2021-08-05T09:55:59.549" v="276" actId="1076"/>
          <ac:spMkLst>
            <pc:docMk/>
            <pc:sldMk cId="2869449804" sldId="281"/>
            <ac:spMk id="8" creationId="{DDF50244-2ECA-48E7-9C27-F9D78F7D2CDD}"/>
          </ac:spMkLst>
        </pc:spChg>
        <pc:spChg chg="add del mod">
          <ac:chgData name="신 도현" userId="2ed1ef2876d933b1" providerId="Windows Live" clId="Web-{B2819064-2DAF-4D10-9223-BF4A68255F0D}" dt="2021-08-05T09:56:18.143" v="282"/>
          <ac:spMkLst>
            <pc:docMk/>
            <pc:sldMk cId="2869449804" sldId="281"/>
            <ac:spMk id="9" creationId="{515BC47B-FDAC-4361-90B3-089BC9AE15A0}"/>
          </ac:spMkLst>
        </pc:spChg>
        <pc:spChg chg="add mod">
          <ac:chgData name="신 도현" userId="2ed1ef2876d933b1" providerId="Windows Live" clId="Web-{B2819064-2DAF-4D10-9223-BF4A68255F0D}" dt="2021-08-05T09:58:10.146" v="341" actId="1076"/>
          <ac:spMkLst>
            <pc:docMk/>
            <pc:sldMk cId="2869449804" sldId="281"/>
            <ac:spMk id="13" creationId="{5433CCC2-9536-431B-BA98-3D697C6A78A2}"/>
          </ac:spMkLst>
        </pc:spChg>
        <pc:spChg chg="add mod">
          <ac:chgData name="신 도현" userId="2ed1ef2876d933b1" providerId="Windows Live" clId="Web-{B2819064-2DAF-4D10-9223-BF4A68255F0D}" dt="2021-08-05T09:58:25.615" v="346" actId="14100"/>
          <ac:spMkLst>
            <pc:docMk/>
            <pc:sldMk cId="2869449804" sldId="281"/>
            <ac:spMk id="16" creationId="{18EE22A5-FBED-42D8-AD9F-36FA80361430}"/>
          </ac:spMkLst>
        </pc:spChg>
        <pc:spChg chg="add mod">
          <ac:chgData name="신 도현" userId="2ed1ef2876d933b1" providerId="Windows Live" clId="Web-{B2819064-2DAF-4D10-9223-BF4A68255F0D}" dt="2021-08-05T09:58:30.052" v="349" actId="14100"/>
          <ac:spMkLst>
            <pc:docMk/>
            <pc:sldMk cId="2869449804" sldId="281"/>
            <ac:spMk id="17" creationId="{4B4049C1-10EF-4C21-A61E-6EA608EBF6A6}"/>
          </ac:spMkLst>
        </pc:spChg>
        <pc:picChg chg="add del mod">
          <ac:chgData name="신 도현" userId="2ed1ef2876d933b1" providerId="Windows Live" clId="Web-{B2819064-2DAF-4D10-9223-BF4A68255F0D}" dt="2021-08-05T09:54:55.329" v="225"/>
          <ac:picMkLst>
            <pc:docMk/>
            <pc:sldMk cId="2869449804" sldId="281"/>
            <ac:picMk id="2" creationId="{9F23E1AF-A9C6-4AA5-B622-B12BFF55EF0A}"/>
          </ac:picMkLst>
        </pc:picChg>
        <pc:picChg chg="add mod">
          <ac:chgData name="신 도현" userId="2ed1ef2876d933b1" providerId="Windows Live" clId="Web-{B2819064-2DAF-4D10-9223-BF4A68255F0D}" dt="2021-08-05T09:57:47.848" v="327" actId="1076"/>
          <ac:picMkLst>
            <pc:docMk/>
            <pc:sldMk cId="2869449804" sldId="281"/>
            <ac:picMk id="3" creationId="{2B90764C-7FFC-4848-9390-9D2C619F3534}"/>
          </ac:picMkLst>
        </pc:picChg>
        <pc:picChg chg="add mod">
          <ac:chgData name="신 도현" userId="2ed1ef2876d933b1" providerId="Windows Live" clId="Web-{B2819064-2DAF-4D10-9223-BF4A68255F0D}" dt="2021-08-05T09:57:45.161" v="324" actId="1076"/>
          <ac:picMkLst>
            <pc:docMk/>
            <pc:sldMk cId="2869449804" sldId="281"/>
            <ac:picMk id="12" creationId="{669D23B3-2C77-4789-A335-D133952FD60E}"/>
          </ac:picMkLst>
        </pc:picChg>
        <pc:picChg chg="add mod">
          <ac:chgData name="신 도현" userId="2ed1ef2876d933b1" providerId="Windows Live" clId="Web-{B2819064-2DAF-4D10-9223-BF4A68255F0D}" dt="2021-08-05T09:57:56.833" v="333" actId="1076"/>
          <ac:picMkLst>
            <pc:docMk/>
            <pc:sldMk cId="2869449804" sldId="281"/>
            <ac:picMk id="14" creationId="{078250D8-B29D-4FB4-A6E2-5B2BF8001380}"/>
          </ac:picMkLst>
        </pc:picChg>
        <pc:cxnChg chg="add mod">
          <ac:chgData name="신 도현" userId="2ed1ef2876d933b1" providerId="Windows Live" clId="Web-{B2819064-2DAF-4D10-9223-BF4A68255F0D}" dt="2021-08-05T09:58:52.022" v="353" actId="14100"/>
          <ac:cxnSpMkLst>
            <pc:docMk/>
            <pc:sldMk cId="2869449804" sldId="281"/>
            <ac:cxnSpMk id="18" creationId="{E497953E-79DD-45AD-8B11-01AB2FE996FD}"/>
          </ac:cxnSpMkLst>
        </pc:cxnChg>
      </pc:sldChg>
      <pc:sldChg chg="delSp modSp add replId">
        <pc:chgData name="신 도현" userId="2ed1ef2876d933b1" providerId="Windows Live" clId="Web-{B2819064-2DAF-4D10-9223-BF4A68255F0D}" dt="2021-08-05T11:11:52.842" v="1029" actId="20577"/>
        <pc:sldMkLst>
          <pc:docMk/>
          <pc:sldMk cId="1583478095" sldId="282"/>
        </pc:sldMkLst>
        <pc:spChg chg="del">
          <ac:chgData name="신 도현" userId="2ed1ef2876d933b1" providerId="Windows Live" clId="Web-{B2819064-2DAF-4D10-9223-BF4A68255F0D}" dt="2021-08-05T09:59:05.225" v="355"/>
          <ac:spMkLst>
            <pc:docMk/>
            <pc:sldMk cId="1583478095" sldId="282"/>
            <ac:spMk id="4" creationId="{11DE5CE2-6BE7-49B6-B6DD-6110782C6AC1}"/>
          </ac:spMkLst>
        </pc:spChg>
        <pc:spChg chg="mod">
          <ac:chgData name="신 도현" userId="2ed1ef2876d933b1" providerId="Windows Live" clId="Web-{B2819064-2DAF-4D10-9223-BF4A68255F0D}" dt="2021-08-05T11:11:52.842" v="1029" actId="20577"/>
          <ac:spMkLst>
            <pc:docMk/>
            <pc:sldMk cId="1583478095" sldId="282"/>
            <ac:spMk id="5" creationId="{25A5DB54-9069-4AD1-A72E-4BDB68826E31}"/>
          </ac:spMkLst>
        </pc:spChg>
        <pc:picChg chg="del">
          <ac:chgData name="신 도현" userId="2ed1ef2876d933b1" providerId="Windows Live" clId="Web-{B2819064-2DAF-4D10-9223-BF4A68255F0D}" dt="2021-08-05T09:58:16.036" v="342"/>
          <ac:picMkLst>
            <pc:docMk/>
            <pc:sldMk cId="1583478095" sldId="282"/>
            <ac:picMk id="3" creationId="{2B90764C-7FFC-4848-9390-9D2C619F3534}"/>
          </ac:picMkLst>
        </pc:picChg>
      </pc:sldChg>
      <pc:sldChg chg="addSp delSp modSp add ord replId">
        <pc:chgData name="신 도현" userId="2ed1ef2876d933b1" providerId="Windows Live" clId="Web-{B2819064-2DAF-4D10-9223-BF4A68255F0D}" dt="2021-08-05T10:05:05.545" v="519"/>
        <pc:sldMkLst>
          <pc:docMk/>
          <pc:sldMk cId="4083598952" sldId="283"/>
        </pc:sldMkLst>
        <pc:spChg chg="del">
          <ac:chgData name="신 도현" userId="2ed1ef2876d933b1" providerId="Windows Live" clId="Web-{B2819064-2DAF-4D10-9223-BF4A68255F0D}" dt="2021-08-05T09:59:12.803" v="356"/>
          <ac:spMkLst>
            <pc:docMk/>
            <pc:sldMk cId="4083598952" sldId="283"/>
            <ac:spMk id="4" creationId="{11DE5CE2-6BE7-49B6-B6DD-6110782C6AC1}"/>
          </ac:spMkLst>
        </pc:spChg>
        <pc:spChg chg="del">
          <ac:chgData name="신 도현" userId="2ed1ef2876d933b1" providerId="Windows Live" clId="Web-{B2819064-2DAF-4D10-9223-BF4A68255F0D}" dt="2021-08-05T09:59:15.460" v="358"/>
          <ac:spMkLst>
            <pc:docMk/>
            <pc:sldMk cId="4083598952" sldId="283"/>
            <ac:spMk id="7" creationId="{8A296E49-157C-466D-91D8-B6282870C0B8}"/>
          </ac:spMkLst>
        </pc:spChg>
        <pc:spChg chg="del">
          <ac:chgData name="신 도현" userId="2ed1ef2876d933b1" providerId="Windows Live" clId="Web-{B2819064-2DAF-4D10-9223-BF4A68255F0D}" dt="2021-08-05T09:59:16.225" v="359"/>
          <ac:spMkLst>
            <pc:docMk/>
            <pc:sldMk cId="4083598952" sldId="283"/>
            <ac:spMk id="9" creationId="{515BC47B-FDAC-4361-90B3-089BC9AE15A0}"/>
          </ac:spMkLst>
        </pc:spChg>
        <pc:spChg chg="add del mod">
          <ac:chgData name="신 도현" userId="2ed1ef2876d933b1" providerId="Windows Live" clId="Web-{B2819064-2DAF-4D10-9223-BF4A68255F0D}" dt="2021-08-05T10:02:28.042" v="505" actId="1076"/>
          <ac:spMkLst>
            <pc:docMk/>
            <pc:sldMk cId="4083598952" sldId="283"/>
            <ac:spMk id="12" creationId="{917C72B4-CD1A-450C-A4E4-BC7AFAE36E6A}"/>
          </ac:spMkLst>
        </pc:spChg>
        <pc:spChg chg="add del mod">
          <ac:chgData name="신 도현" userId="2ed1ef2876d933b1" providerId="Windows Live" clId="Web-{B2819064-2DAF-4D10-9223-BF4A68255F0D}" dt="2021-08-05T10:04:58.670" v="517"/>
          <ac:spMkLst>
            <pc:docMk/>
            <pc:sldMk cId="4083598952" sldId="283"/>
            <ac:spMk id="14" creationId="{2E9A8708-38D4-424C-884B-07BCA4DD950A}"/>
          </ac:spMkLst>
        </pc:spChg>
        <pc:picChg chg="del">
          <ac:chgData name="신 도현" userId="2ed1ef2876d933b1" providerId="Windows Live" clId="Web-{B2819064-2DAF-4D10-9223-BF4A68255F0D}" dt="2021-08-05T09:59:14.491" v="357"/>
          <ac:picMkLst>
            <pc:docMk/>
            <pc:sldMk cId="4083598952" sldId="283"/>
            <ac:picMk id="2" creationId="{9F23E1AF-A9C6-4AA5-B622-B12BFF55EF0A}"/>
          </ac:picMkLst>
        </pc:picChg>
        <pc:picChg chg="add mod">
          <ac:chgData name="신 도현" userId="2ed1ef2876d933b1" providerId="Windows Live" clId="Web-{B2819064-2DAF-4D10-9223-BF4A68255F0D}" dt="2021-08-05T10:04:57.436" v="516" actId="1076"/>
          <ac:picMkLst>
            <pc:docMk/>
            <pc:sldMk cId="4083598952" sldId="283"/>
            <ac:picMk id="3" creationId="{B3038985-4D96-4D25-B96B-319662AC69C9}"/>
          </ac:picMkLst>
        </pc:picChg>
        <pc:picChg chg="add del mod">
          <ac:chgData name="신 도현" userId="2ed1ef2876d933b1" providerId="Windows Live" clId="Web-{B2819064-2DAF-4D10-9223-BF4A68255F0D}" dt="2021-08-05T10:00:17.492" v="381"/>
          <ac:picMkLst>
            <pc:docMk/>
            <pc:sldMk cId="4083598952" sldId="283"/>
            <ac:picMk id="8" creationId="{5AEA699C-97D5-401A-A6D9-847E9D64F232}"/>
          </ac:picMkLst>
        </pc:picChg>
        <pc:picChg chg="add mod">
          <ac:chgData name="신 도현" userId="2ed1ef2876d933b1" providerId="Windows Live" clId="Web-{B2819064-2DAF-4D10-9223-BF4A68255F0D}" dt="2021-08-05T10:05:05.545" v="519"/>
          <ac:picMkLst>
            <pc:docMk/>
            <pc:sldMk cId="4083598952" sldId="283"/>
            <ac:picMk id="15" creationId="{4239D705-2EBC-4E0C-8ED9-BCB5CE030F68}"/>
          </ac:picMkLst>
        </pc:picChg>
      </pc:sldChg>
      <pc:sldChg chg="addSp delSp modSp add del replId">
        <pc:chgData name="신 도현" userId="2ed1ef2876d933b1" providerId="Windows Live" clId="Web-{B2819064-2DAF-4D10-9223-BF4A68255F0D}" dt="2021-08-05T10:18:40.297" v="728"/>
        <pc:sldMkLst>
          <pc:docMk/>
          <pc:sldMk cId="3255604163" sldId="284"/>
        </pc:sldMkLst>
        <pc:spChg chg="add mod">
          <ac:chgData name="신 도현" userId="2ed1ef2876d933b1" providerId="Windows Live" clId="Web-{B2819064-2DAF-4D10-9223-BF4A68255F0D}" dt="2021-08-05T10:14:05.557" v="607" actId="14100"/>
          <ac:spMkLst>
            <pc:docMk/>
            <pc:sldMk cId="3255604163" sldId="284"/>
            <ac:spMk id="4" creationId="{BAA1A03B-C58D-4BE0-8CA3-68963AADD792}"/>
          </ac:spMkLst>
        </pc:spChg>
        <pc:spChg chg="add mod">
          <ac:chgData name="신 도현" userId="2ed1ef2876d933b1" providerId="Windows Live" clId="Web-{B2819064-2DAF-4D10-9223-BF4A68255F0D}" dt="2021-08-05T10:16:47.060" v="690" actId="14100"/>
          <ac:spMkLst>
            <pc:docMk/>
            <pc:sldMk cId="3255604163" sldId="284"/>
            <ac:spMk id="7" creationId="{74CAEFA7-9E57-4D6E-AEF9-37C4B3858BD2}"/>
          </ac:spMkLst>
        </pc:spChg>
        <pc:spChg chg="add mod">
          <ac:chgData name="신 도현" userId="2ed1ef2876d933b1" providerId="Windows Live" clId="Web-{B2819064-2DAF-4D10-9223-BF4A68255F0D}" dt="2021-08-05T10:14:25.964" v="614" actId="14100"/>
          <ac:spMkLst>
            <pc:docMk/>
            <pc:sldMk cId="3255604163" sldId="284"/>
            <ac:spMk id="11" creationId="{0603B5D7-C830-4019-BA6B-B28B572A8A2F}"/>
          </ac:spMkLst>
        </pc:spChg>
        <pc:spChg chg="mod">
          <ac:chgData name="신 도현" userId="2ed1ef2876d933b1" providerId="Windows Live" clId="Web-{B2819064-2DAF-4D10-9223-BF4A68255F0D}" dt="2021-08-05T10:06:40.547" v="594" actId="1076"/>
          <ac:spMkLst>
            <pc:docMk/>
            <pc:sldMk cId="3255604163" sldId="284"/>
            <ac:spMk id="12" creationId="{917C72B4-CD1A-450C-A4E4-BC7AFAE36E6A}"/>
          </ac:spMkLst>
        </pc:spChg>
        <pc:spChg chg="add mod">
          <ac:chgData name="신 도현" userId="2ed1ef2876d933b1" providerId="Windows Live" clId="Web-{B2819064-2DAF-4D10-9223-BF4A68255F0D}" dt="2021-08-05T10:18:07.453" v="717" actId="20577"/>
          <ac:spMkLst>
            <pc:docMk/>
            <pc:sldMk cId="3255604163" sldId="284"/>
            <ac:spMk id="14" creationId="{CC804AA2-7236-4B25-AA79-07DD171497BA}"/>
          </ac:spMkLst>
        </pc:spChg>
        <pc:spChg chg="add mod">
          <ac:chgData name="신 도현" userId="2ed1ef2876d933b1" providerId="Windows Live" clId="Web-{B2819064-2DAF-4D10-9223-BF4A68255F0D}" dt="2021-08-05T10:17:09.717" v="697" actId="14100"/>
          <ac:spMkLst>
            <pc:docMk/>
            <pc:sldMk cId="3255604163" sldId="284"/>
            <ac:spMk id="16" creationId="{016349A1-148B-4C98-A0C4-CBAE7FBC0F6A}"/>
          </ac:spMkLst>
        </pc:spChg>
        <pc:spChg chg="add mod">
          <ac:chgData name="신 도현" userId="2ed1ef2876d933b1" providerId="Windows Live" clId="Web-{B2819064-2DAF-4D10-9223-BF4A68255F0D}" dt="2021-08-05T10:17:31.639" v="705"/>
          <ac:spMkLst>
            <pc:docMk/>
            <pc:sldMk cId="3255604163" sldId="284"/>
            <ac:spMk id="17" creationId="{64FA3CD0-6E32-473E-BA37-D00CFD474D93}"/>
          </ac:spMkLst>
        </pc:spChg>
        <pc:spChg chg="add mod">
          <ac:chgData name="신 도현" userId="2ed1ef2876d933b1" providerId="Windows Live" clId="Web-{B2819064-2DAF-4D10-9223-BF4A68255F0D}" dt="2021-08-05T10:17:40.202" v="706"/>
          <ac:spMkLst>
            <pc:docMk/>
            <pc:sldMk cId="3255604163" sldId="284"/>
            <ac:spMk id="18" creationId="{3BE41BFF-9A1E-4FF1-9333-A93B9FF0DDE7}"/>
          </ac:spMkLst>
        </pc:spChg>
        <pc:spChg chg="add mod">
          <ac:chgData name="신 도현" userId="2ed1ef2876d933b1" providerId="Windows Live" clId="Web-{B2819064-2DAF-4D10-9223-BF4A68255F0D}" dt="2021-08-05T10:18:17.906" v="721" actId="20577"/>
          <ac:spMkLst>
            <pc:docMk/>
            <pc:sldMk cId="3255604163" sldId="284"/>
            <ac:spMk id="19" creationId="{D12EC10D-1BD5-4312-85DA-568B00A1BE9C}"/>
          </ac:spMkLst>
        </pc:spChg>
        <pc:spChg chg="add mod">
          <ac:chgData name="신 도현" userId="2ed1ef2876d933b1" providerId="Windows Live" clId="Web-{B2819064-2DAF-4D10-9223-BF4A68255F0D}" dt="2021-08-05T10:18:33.531" v="726" actId="20577"/>
          <ac:spMkLst>
            <pc:docMk/>
            <pc:sldMk cId="3255604163" sldId="284"/>
            <ac:spMk id="20" creationId="{69D82075-938E-4320-814A-84079CF3E923}"/>
          </ac:spMkLst>
        </pc:spChg>
        <pc:picChg chg="add mod">
          <ac:chgData name="신 도현" userId="2ed1ef2876d933b1" providerId="Windows Live" clId="Web-{B2819064-2DAF-4D10-9223-BF4A68255F0D}" dt="2021-08-05T10:13:54.057" v="604" actId="1076"/>
          <ac:picMkLst>
            <pc:docMk/>
            <pc:sldMk cId="3255604163" sldId="284"/>
            <ac:picMk id="2" creationId="{D7C3E18A-4BB8-429B-AD00-CAB8D310B471}"/>
          </ac:picMkLst>
        </pc:picChg>
        <pc:picChg chg="del">
          <ac:chgData name="신 도현" userId="2ed1ef2876d933b1" providerId="Windows Live" clId="Web-{B2819064-2DAF-4D10-9223-BF4A68255F0D}" dt="2021-08-05T10:06:43.782" v="595"/>
          <ac:picMkLst>
            <pc:docMk/>
            <pc:sldMk cId="3255604163" sldId="284"/>
            <ac:picMk id="3" creationId="{B3038985-4D96-4D25-B96B-319662AC69C9}"/>
          </ac:picMkLst>
        </pc:picChg>
        <pc:picChg chg="del">
          <ac:chgData name="신 도현" userId="2ed1ef2876d933b1" providerId="Windows Live" clId="Web-{B2819064-2DAF-4D10-9223-BF4A68255F0D}" dt="2021-08-05T10:06:45.438" v="596"/>
          <ac:picMkLst>
            <pc:docMk/>
            <pc:sldMk cId="3255604163" sldId="284"/>
            <ac:picMk id="15" creationId="{4239D705-2EBC-4E0C-8ED9-BCB5CE030F68}"/>
          </ac:picMkLst>
        </pc:picChg>
        <pc:cxnChg chg="add mod">
          <ac:chgData name="신 도현" userId="2ed1ef2876d933b1" providerId="Windows Live" clId="Web-{B2819064-2DAF-4D10-9223-BF4A68255F0D}" dt="2021-08-05T10:15:57.481" v="677" actId="14100"/>
          <ac:cxnSpMkLst>
            <pc:docMk/>
            <pc:sldMk cId="3255604163" sldId="284"/>
            <ac:cxnSpMk id="8" creationId="{27286380-8B02-4B4E-B19E-81764307F17C}"/>
          </ac:cxnSpMkLst>
        </pc:cxnChg>
      </pc:sldChg>
      <pc:sldChg chg="delSp add replId">
        <pc:chgData name="신 도현" userId="2ed1ef2876d933b1" providerId="Windows Live" clId="Web-{B2819064-2DAF-4D10-9223-BF4A68255F0D}" dt="2021-08-05T10:18:54.876" v="735"/>
        <pc:sldMkLst>
          <pc:docMk/>
          <pc:sldMk cId="3234705637" sldId="285"/>
        </pc:sldMkLst>
        <pc:spChg chg="del">
          <ac:chgData name="신 도현" userId="2ed1ef2876d933b1" providerId="Windows Live" clId="Web-{B2819064-2DAF-4D10-9223-BF4A68255F0D}" dt="2021-08-05T10:18:46.016" v="730"/>
          <ac:spMkLst>
            <pc:docMk/>
            <pc:sldMk cId="3234705637" sldId="285"/>
            <ac:spMk id="14" creationId="{CC804AA2-7236-4B25-AA79-07DD171497BA}"/>
          </ac:spMkLst>
        </pc:spChg>
        <pc:spChg chg="del">
          <ac:chgData name="신 도현" userId="2ed1ef2876d933b1" providerId="Windows Live" clId="Web-{B2819064-2DAF-4D10-9223-BF4A68255F0D}" dt="2021-08-05T10:18:46.438" v="731"/>
          <ac:spMkLst>
            <pc:docMk/>
            <pc:sldMk cId="3234705637" sldId="285"/>
            <ac:spMk id="16" creationId="{016349A1-148B-4C98-A0C4-CBAE7FBC0F6A}"/>
          </ac:spMkLst>
        </pc:spChg>
        <pc:spChg chg="del">
          <ac:chgData name="신 도현" userId="2ed1ef2876d933b1" providerId="Windows Live" clId="Web-{B2819064-2DAF-4D10-9223-BF4A68255F0D}" dt="2021-08-05T10:18:48.094" v="733"/>
          <ac:spMkLst>
            <pc:docMk/>
            <pc:sldMk cId="3234705637" sldId="285"/>
            <ac:spMk id="17" creationId="{64FA3CD0-6E32-473E-BA37-D00CFD474D93}"/>
          </ac:spMkLst>
        </pc:spChg>
        <pc:spChg chg="del">
          <ac:chgData name="신 도현" userId="2ed1ef2876d933b1" providerId="Windows Live" clId="Web-{B2819064-2DAF-4D10-9223-BF4A68255F0D}" dt="2021-08-05T10:18:48.657" v="734"/>
          <ac:spMkLst>
            <pc:docMk/>
            <pc:sldMk cId="3234705637" sldId="285"/>
            <ac:spMk id="18" creationId="{3BE41BFF-9A1E-4FF1-9333-A93B9FF0DDE7}"/>
          </ac:spMkLst>
        </pc:spChg>
        <pc:spChg chg="del">
          <ac:chgData name="신 도현" userId="2ed1ef2876d933b1" providerId="Windows Live" clId="Web-{B2819064-2DAF-4D10-9223-BF4A68255F0D}" dt="2021-08-05T10:18:47.282" v="732"/>
          <ac:spMkLst>
            <pc:docMk/>
            <pc:sldMk cId="3234705637" sldId="285"/>
            <ac:spMk id="19" creationId="{D12EC10D-1BD5-4312-85DA-568B00A1BE9C}"/>
          </ac:spMkLst>
        </pc:spChg>
        <pc:spChg chg="del">
          <ac:chgData name="신 도현" userId="2ed1ef2876d933b1" providerId="Windows Live" clId="Web-{B2819064-2DAF-4D10-9223-BF4A68255F0D}" dt="2021-08-05T10:18:54.876" v="735"/>
          <ac:spMkLst>
            <pc:docMk/>
            <pc:sldMk cId="3234705637" sldId="285"/>
            <ac:spMk id="20" creationId="{69D82075-938E-4320-814A-84079CF3E923}"/>
          </ac:spMkLst>
        </pc:spChg>
      </pc:sldChg>
      <pc:sldChg chg="addSp delSp modSp add replId">
        <pc:chgData name="신 도현" userId="2ed1ef2876d933b1" providerId="Windows Live" clId="Web-{B2819064-2DAF-4D10-9223-BF4A68255F0D}" dt="2021-08-05T10:20:46.862" v="803" actId="1076"/>
        <pc:sldMkLst>
          <pc:docMk/>
          <pc:sldMk cId="3269428131" sldId="286"/>
        </pc:sldMkLst>
        <pc:spChg chg="add mod">
          <ac:chgData name="신 도현" userId="2ed1ef2876d933b1" providerId="Windows Live" clId="Web-{B2819064-2DAF-4D10-9223-BF4A68255F0D}" dt="2021-08-05T10:20:46.862" v="803" actId="1076"/>
          <ac:spMkLst>
            <pc:docMk/>
            <pc:sldMk cId="3269428131" sldId="286"/>
            <ac:spMk id="3" creationId="{DBFD3DAE-CCD8-4B08-B6A6-27A2FEADE7AF}"/>
          </ac:spMkLst>
        </pc:spChg>
        <pc:spChg chg="del">
          <ac:chgData name="신 도현" userId="2ed1ef2876d933b1" providerId="Windows Live" clId="Web-{B2819064-2DAF-4D10-9223-BF4A68255F0D}" dt="2021-08-05T10:18:59.032" v="736"/>
          <ac:spMkLst>
            <pc:docMk/>
            <pc:sldMk cId="3269428131" sldId="286"/>
            <ac:spMk id="7" creationId="{74CAEFA7-9E57-4D6E-AEF9-37C4B3858BD2}"/>
          </ac:spMkLst>
        </pc:spChg>
        <pc:spChg chg="del">
          <ac:chgData name="신 도현" userId="2ed1ef2876d933b1" providerId="Windows Live" clId="Web-{B2819064-2DAF-4D10-9223-BF4A68255F0D}" dt="2021-08-05T10:19:00.688" v="738"/>
          <ac:spMkLst>
            <pc:docMk/>
            <pc:sldMk cId="3269428131" sldId="286"/>
            <ac:spMk id="11" creationId="{0603B5D7-C830-4019-BA6B-B28B572A8A2F}"/>
          </ac:spMkLst>
        </pc:spChg>
        <pc:cxnChg chg="del">
          <ac:chgData name="신 도현" userId="2ed1ef2876d933b1" providerId="Windows Live" clId="Web-{B2819064-2DAF-4D10-9223-BF4A68255F0D}" dt="2021-08-05T10:19:00.001" v="737"/>
          <ac:cxnSpMkLst>
            <pc:docMk/>
            <pc:sldMk cId="3269428131" sldId="286"/>
            <ac:cxnSpMk id="8" creationId="{27286380-8B02-4B4E-B19E-81764307F17C}"/>
          </ac:cxnSpMkLst>
        </pc:cxnChg>
      </pc:sldChg>
      <pc:sldChg chg="addSp delSp modSp add replId">
        <pc:chgData name="신 도현" userId="2ed1ef2876d933b1" providerId="Windows Live" clId="Web-{B2819064-2DAF-4D10-9223-BF4A68255F0D}" dt="2021-08-05T11:56:15.353" v="1089" actId="14100"/>
        <pc:sldMkLst>
          <pc:docMk/>
          <pc:sldMk cId="2809604280" sldId="287"/>
        </pc:sldMkLst>
        <pc:spChg chg="add del">
          <ac:chgData name="신 도현" userId="2ed1ef2876d933b1" providerId="Windows Live" clId="Web-{B2819064-2DAF-4D10-9223-BF4A68255F0D}" dt="2021-08-05T10:56:15.690" v="823"/>
          <ac:spMkLst>
            <pc:docMk/>
            <pc:sldMk cId="2809604280" sldId="287"/>
            <ac:spMk id="3" creationId="{093CCE38-D671-43AB-ACF4-A846A1A678FD}"/>
          </ac:spMkLst>
        </pc:spChg>
        <pc:spChg chg="del">
          <ac:chgData name="신 도현" userId="2ed1ef2876d933b1" providerId="Windows Live" clId="Web-{B2819064-2DAF-4D10-9223-BF4A68255F0D}" dt="2021-08-05T10:21:03.378" v="809"/>
          <ac:spMkLst>
            <pc:docMk/>
            <pc:sldMk cId="2809604280" sldId="287"/>
            <ac:spMk id="3" creationId="{DBFD3DAE-CCD8-4B08-B6A6-27A2FEADE7AF}"/>
          </ac:spMkLst>
        </pc:spChg>
        <pc:spChg chg="del">
          <ac:chgData name="신 도현" userId="2ed1ef2876d933b1" providerId="Windows Live" clId="Web-{B2819064-2DAF-4D10-9223-BF4A68255F0D}" dt="2021-08-05T10:21:01.956" v="808"/>
          <ac:spMkLst>
            <pc:docMk/>
            <pc:sldMk cId="2809604280" sldId="287"/>
            <ac:spMk id="4" creationId="{BAA1A03B-C58D-4BE0-8CA3-68963AADD792}"/>
          </ac:spMkLst>
        </pc:spChg>
        <pc:spChg chg="add mod">
          <ac:chgData name="신 도현" userId="2ed1ef2876d933b1" providerId="Windows Live" clId="Web-{B2819064-2DAF-4D10-9223-BF4A68255F0D}" dt="2021-08-05T11:56:07.743" v="1086" actId="1076"/>
          <ac:spMkLst>
            <pc:docMk/>
            <pc:sldMk cId="2809604280" sldId="287"/>
            <ac:spMk id="4" creationId="{E4AC9E0A-37EF-4BD7-8478-A4DA504D078D}"/>
          </ac:spMkLst>
        </pc:spChg>
        <pc:spChg chg="del">
          <ac:chgData name="신 도현" userId="2ed1ef2876d933b1" providerId="Windows Live" clId="Web-{B2819064-2DAF-4D10-9223-BF4A68255F0D}" dt="2021-08-05T10:20:59.097" v="805"/>
          <ac:spMkLst>
            <pc:docMk/>
            <pc:sldMk cId="2809604280" sldId="287"/>
            <ac:spMk id="12" creationId="{917C72B4-CD1A-450C-A4E4-BC7AFAE36E6A}"/>
          </ac:spMkLst>
        </pc:spChg>
        <pc:spChg chg="add mod">
          <ac:chgData name="신 도현" userId="2ed1ef2876d933b1" providerId="Windows Live" clId="Web-{B2819064-2DAF-4D10-9223-BF4A68255F0D}" dt="2021-08-05T11:56:15.353" v="1089" actId="14100"/>
          <ac:spMkLst>
            <pc:docMk/>
            <pc:sldMk cId="2809604280" sldId="287"/>
            <ac:spMk id="13" creationId="{353296A0-021D-41D5-8BAC-7F668D5ED690}"/>
          </ac:spMkLst>
        </pc:spChg>
        <pc:spChg chg="del">
          <ac:chgData name="신 도현" userId="2ed1ef2876d933b1" providerId="Windows Live" clId="Web-{B2819064-2DAF-4D10-9223-BF4A68255F0D}" dt="2021-08-05T10:21:01.253" v="807"/>
          <ac:spMkLst>
            <pc:docMk/>
            <pc:sldMk cId="2809604280" sldId="287"/>
            <ac:spMk id="14" creationId="{CC804AA2-7236-4B25-AA79-07DD171497BA}"/>
          </ac:spMkLst>
        </pc:spChg>
        <pc:spChg chg="del">
          <ac:chgData name="신 도현" userId="2ed1ef2876d933b1" providerId="Windows Live" clId="Web-{B2819064-2DAF-4D10-9223-BF4A68255F0D}" dt="2021-08-05T10:21:03.378" v="814"/>
          <ac:spMkLst>
            <pc:docMk/>
            <pc:sldMk cId="2809604280" sldId="287"/>
            <ac:spMk id="16" creationId="{016349A1-148B-4C98-A0C4-CBAE7FBC0F6A}"/>
          </ac:spMkLst>
        </pc:spChg>
        <pc:spChg chg="del">
          <ac:chgData name="신 도현" userId="2ed1ef2876d933b1" providerId="Windows Live" clId="Web-{B2819064-2DAF-4D10-9223-BF4A68255F0D}" dt="2021-08-05T10:21:03.378" v="813"/>
          <ac:spMkLst>
            <pc:docMk/>
            <pc:sldMk cId="2809604280" sldId="287"/>
            <ac:spMk id="17" creationId="{64FA3CD0-6E32-473E-BA37-D00CFD474D93}"/>
          </ac:spMkLst>
        </pc:spChg>
        <pc:spChg chg="del">
          <ac:chgData name="신 도현" userId="2ed1ef2876d933b1" providerId="Windows Live" clId="Web-{B2819064-2DAF-4D10-9223-BF4A68255F0D}" dt="2021-08-05T10:21:03.378" v="812"/>
          <ac:spMkLst>
            <pc:docMk/>
            <pc:sldMk cId="2809604280" sldId="287"/>
            <ac:spMk id="18" creationId="{3BE41BFF-9A1E-4FF1-9333-A93B9FF0DDE7}"/>
          </ac:spMkLst>
        </pc:spChg>
        <pc:spChg chg="del">
          <ac:chgData name="신 도현" userId="2ed1ef2876d933b1" providerId="Windows Live" clId="Web-{B2819064-2DAF-4D10-9223-BF4A68255F0D}" dt="2021-08-05T10:21:03.378" v="811"/>
          <ac:spMkLst>
            <pc:docMk/>
            <pc:sldMk cId="2809604280" sldId="287"/>
            <ac:spMk id="19" creationId="{D12EC10D-1BD5-4312-85DA-568B00A1BE9C}"/>
          </ac:spMkLst>
        </pc:spChg>
        <pc:spChg chg="del">
          <ac:chgData name="신 도현" userId="2ed1ef2876d933b1" providerId="Windows Live" clId="Web-{B2819064-2DAF-4D10-9223-BF4A68255F0D}" dt="2021-08-05T10:21:03.378" v="810"/>
          <ac:spMkLst>
            <pc:docMk/>
            <pc:sldMk cId="2809604280" sldId="287"/>
            <ac:spMk id="20" creationId="{69D82075-938E-4320-814A-84079CF3E923}"/>
          </ac:spMkLst>
        </pc:spChg>
        <pc:picChg chg="add del mod">
          <ac:chgData name="신 도현" userId="2ed1ef2876d933b1" providerId="Windows Live" clId="Web-{B2819064-2DAF-4D10-9223-BF4A68255F0D}" dt="2021-08-05T11:55:14.242" v="1071"/>
          <ac:picMkLst>
            <pc:docMk/>
            <pc:sldMk cId="2809604280" sldId="287"/>
            <ac:picMk id="2" creationId="{A742A5B8-DC3F-45A2-AAE6-0313852A596C}"/>
          </ac:picMkLst>
        </pc:picChg>
        <pc:picChg chg="del">
          <ac:chgData name="신 도현" userId="2ed1ef2876d933b1" providerId="Windows Live" clId="Web-{B2819064-2DAF-4D10-9223-BF4A68255F0D}" dt="2021-08-05T10:20:59.738" v="806"/>
          <ac:picMkLst>
            <pc:docMk/>
            <pc:sldMk cId="2809604280" sldId="287"/>
            <ac:picMk id="2" creationId="{D7C3E18A-4BB8-429B-AD00-CAB8D310B471}"/>
          </ac:picMkLst>
        </pc:picChg>
        <pc:picChg chg="add mod ord">
          <ac:chgData name="신 도현" userId="2ed1ef2876d933b1" providerId="Windows Live" clId="Web-{B2819064-2DAF-4D10-9223-BF4A68255F0D}" dt="2021-08-05T11:55:41.399" v="1082" actId="1076"/>
          <ac:picMkLst>
            <pc:docMk/>
            <pc:sldMk cId="2809604280" sldId="287"/>
            <ac:picMk id="3" creationId="{14FE1A65-4039-4D6F-BEE8-ECD8570941DE}"/>
          </ac:picMkLst>
        </pc:picChg>
        <pc:picChg chg="add del mod">
          <ac:chgData name="신 도현" userId="2ed1ef2876d933b1" providerId="Windows Live" clId="Web-{B2819064-2DAF-4D10-9223-BF4A68255F0D}" dt="2021-08-05T11:56:02.134" v="1083"/>
          <ac:picMkLst>
            <pc:docMk/>
            <pc:sldMk cId="2809604280" sldId="287"/>
            <ac:picMk id="9" creationId="{045F16E5-6DC3-49EF-822D-25A497067AAE}"/>
          </ac:picMkLst>
        </pc:picChg>
        <pc:cxnChg chg="add del mod">
          <ac:chgData name="신 도현" userId="2ed1ef2876d933b1" providerId="Windows Live" clId="Web-{B2819064-2DAF-4D10-9223-BF4A68255F0D}" dt="2021-08-05T11:56:04.977" v="1084"/>
          <ac:cxnSpMkLst>
            <pc:docMk/>
            <pc:sldMk cId="2809604280" sldId="287"/>
            <ac:cxnSpMk id="12" creationId="{480FA4CE-353F-4712-B97B-FD5FBDCC3D69}"/>
          </ac:cxnSpMkLst>
        </pc:cxnChg>
      </pc:sldChg>
      <pc:sldChg chg="addSp delSp modSp add replId">
        <pc:chgData name="신 도현" userId="2ed1ef2876d933b1" providerId="Windows Live" clId="Web-{B2819064-2DAF-4D10-9223-BF4A68255F0D}" dt="2021-08-05T11:11:59.904" v="1033" actId="20577"/>
        <pc:sldMkLst>
          <pc:docMk/>
          <pc:sldMk cId="428637188" sldId="288"/>
        </pc:sldMkLst>
        <pc:spChg chg="add mod">
          <ac:chgData name="신 도현" userId="2ed1ef2876d933b1" providerId="Windows Live" clId="Web-{B2819064-2DAF-4D10-9223-BF4A68255F0D}" dt="2021-08-05T11:09:31.385" v="978" actId="14100"/>
          <ac:spMkLst>
            <pc:docMk/>
            <pc:sldMk cId="428637188" sldId="288"/>
            <ac:spMk id="4" creationId="{5D13190C-CF2A-4C49-9442-48816B6F61DE}"/>
          </ac:spMkLst>
        </pc:spChg>
        <pc:spChg chg="mod">
          <ac:chgData name="신 도현" userId="2ed1ef2876d933b1" providerId="Windows Live" clId="Web-{B2819064-2DAF-4D10-9223-BF4A68255F0D}" dt="2021-08-05T11:11:59.904" v="1033" actId="20577"/>
          <ac:spMkLst>
            <pc:docMk/>
            <pc:sldMk cId="428637188" sldId="288"/>
            <ac:spMk id="5" creationId="{25A5DB54-9069-4AD1-A72E-4BDB68826E31}"/>
          </ac:spMkLst>
        </pc:spChg>
        <pc:spChg chg="del">
          <ac:chgData name="신 도현" userId="2ed1ef2876d933b1" providerId="Windows Live" clId="Web-{B2819064-2DAF-4D10-9223-BF4A68255F0D}" dt="2021-08-05T11:09:00.916" v="965"/>
          <ac:spMkLst>
            <pc:docMk/>
            <pc:sldMk cId="428637188" sldId="288"/>
            <ac:spMk id="7" creationId="{8A296E49-157C-466D-91D8-B6282870C0B8}"/>
          </ac:spMkLst>
        </pc:spChg>
        <pc:spChg chg="del">
          <ac:chgData name="신 도현" userId="2ed1ef2876d933b1" providerId="Windows Live" clId="Web-{B2819064-2DAF-4D10-9223-BF4A68255F0D}" dt="2021-08-05T11:09:01.603" v="966"/>
          <ac:spMkLst>
            <pc:docMk/>
            <pc:sldMk cId="428637188" sldId="288"/>
            <ac:spMk id="9" creationId="{515BC47B-FDAC-4361-90B3-089BC9AE15A0}"/>
          </ac:spMkLst>
        </pc:spChg>
        <pc:spChg chg="add mod">
          <ac:chgData name="신 도현" userId="2ed1ef2876d933b1" providerId="Windows Live" clId="Web-{B2819064-2DAF-4D10-9223-BF4A68255F0D}" dt="2021-08-05T11:11:00.247" v="1005" actId="14100"/>
          <ac:spMkLst>
            <pc:docMk/>
            <pc:sldMk cId="428637188" sldId="288"/>
            <ac:spMk id="15" creationId="{57DAD0A7-64F7-40EB-B907-890E88FC27B2}"/>
          </ac:spMkLst>
        </pc:spChg>
        <pc:spChg chg="add mod">
          <ac:chgData name="신 도현" userId="2ed1ef2876d933b1" providerId="Windows Live" clId="Web-{B2819064-2DAF-4D10-9223-BF4A68255F0D}" dt="2021-08-05T11:11:35.654" v="1023" actId="20577"/>
          <ac:spMkLst>
            <pc:docMk/>
            <pc:sldMk cId="428637188" sldId="288"/>
            <ac:spMk id="17" creationId="{39F058D7-EB65-4717-B6E6-9BE08196DD67}"/>
          </ac:spMkLst>
        </pc:spChg>
        <pc:picChg chg="del">
          <ac:chgData name="신 도현" userId="2ed1ef2876d933b1" providerId="Windows Live" clId="Web-{B2819064-2DAF-4D10-9223-BF4A68255F0D}" dt="2021-08-05T11:08:59.822" v="964"/>
          <ac:picMkLst>
            <pc:docMk/>
            <pc:sldMk cId="428637188" sldId="288"/>
            <ac:picMk id="2" creationId="{9F23E1AF-A9C6-4AA5-B622-B12BFF55EF0A}"/>
          </ac:picMkLst>
        </pc:picChg>
        <pc:picChg chg="add mod">
          <ac:chgData name="신 도현" userId="2ed1ef2876d933b1" providerId="Windows Live" clId="Web-{B2819064-2DAF-4D10-9223-BF4A68255F0D}" dt="2021-08-05T11:10:56.450" v="1004"/>
          <ac:picMkLst>
            <pc:docMk/>
            <pc:sldMk cId="428637188" sldId="288"/>
            <ac:picMk id="3" creationId="{05D1AB7A-7557-4227-9F0E-17277623F8E2}"/>
          </ac:picMkLst>
        </pc:picChg>
        <pc:picChg chg="add mod">
          <ac:chgData name="신 도현" userId="2ed1ef2876d933b1" providerId="Windows Live" clId="Web-{B2819064-2DAF-4D10-9223-BF4A68255F0D}" dt="2021-08-05T11:10:05.292" v="986" actId="1076"/>
          <ac:picMkLst>
            <pc:docMk/>
            <pc:sldMk cId="428637188" sldId="288"/>
            <ac:picMk id="8" creationId="{1027B348-41EA-4F55-B3C1-7D10F7B29A5D}"/>
          </ac:picMkLst>
        </pc:picChg>
        <pc:picChg chg="add mod">
          <ac:chgData name="신 도현" userId="2ed1ef2876d933b1" providerId="Windows Live" clId="Web-{B2819064-2DAF-4D10-9223-BF4A68255F0D}" dt="2021-08-05T11:10:54.403" v="1003"/>
          <ac:picMkLst>
            <pc:docMk/>
            <pc:sldMk cId="428637188" sldId="288"/>
            <ac:picMk id="14" creationId="{1C3281EA-555F-4E5A-B5CE-A85CBCF9AEE9}"/>
          </ac:picMkLst>
        </pc:picChg>
        <pc:cxnChg chg="add mod">
          <ac:chgData name="신 도현" userId="2ed1ef2876d933b1" providerId="Windows Live" clId="Web-{B2819064-2DAF-4D10-9223-BF4A68255F0D}" dt="2021-08-05T11:10:15.418" v="989" actId="14100"/>
          <ac:cxnSpMkLst>
            <pc:docMk/>
            <pc:sldMk cId="428637188" sldId="288"/>
            <ac:cxnSpMk id="13" creationId="{ECBC29C3-7006-4405-9EA7-E200CFE6018F}"/>
          </ac:cxnSpMkLst>
        </pc:cxnChg>
        <pc:cxnChg chg="add mod">
          <ac:chgData name="신 도현" userId="2ed1ef2876d933b1" providerId="Windows Live" clId="Web-{B2819064-2DAF-4D10-9223-BF4A68255F0D}" dt="2021-08-05T11:11:07.903" v="1008" actId="14100"/>
          <ac:cxnSpMkLst>
            <pc:docMk/>
            <pc:sldMk cId="428637188" sldId="288"/>
            <ac:cxnSpMk id="16" creationId="{C441B994-638A-41CC-B23F-61D892F90851}"/>
          </ac:cxnSpMkLst>
        </pc:cxnChg>
      </pc:sldChg>
      <pc:sldChg chg="addSp delSp modSp add replId">
        <pc:chgData name="신 도현" userId="2ed1ef2876d933b1" providerId="Windows Live" clId="Web-{B2819064-2DAF-4D10-9223-BF4A68255F0D}" dt="2021-08-05T11:14:17.033" v="1069" actId="1076"/>
        <pc:sldMkLst>
          <pc:docMk/>
          <pc:sldMk cId="593450990" sldId="289"/>
        </pc:sldMkLst>
        <pc:spChg chg="add del mod">
          <ac:chgData name="신 도현" userId="2ed1ef2876d933b1" providerId="Windows Live" clId="Web-{B2819064-2DAF-4D10-9223-BF4A68255F0D}" dt="2021-08-05T11:12:46.515" v="1040"/>
          <ac:spMkLst>
            <pc:docMk/>
            <pc:sldMk cId="593450990" sldId="289"/>
            <ac:spMk id="2" creationId="{BEE7EFCD-9428-47E3-882A-5DA72654E49F}"/>
          </ac:spMkLst>
        </pc:spChg>
        <pc:spChg chg="mod">
          <ac:chgData name="신 도현" userId="2ed1ef2876d933b1" providerId="Windows Live" clId="Web-{B2819064-2DAF-4D10-9223-BF4A68255F0D}" dt="2021-08-05T11:13:04.796" v="1048" actId="14100"/>
          <ac:spMkLst>
            <pc:docMk/>
            <pc:sldMk cId="593450990" sldId="289"/>
            <ac:spMk id="4" creationId="{5D13190C-CF2A-4C49-9442-48816B6F61DE}"/>
          </ac:spMkLst>
        </pc:spChg>
        <pc:spChg chg="mod">
          <ac:chgData name="신 도현" userId="2ed1ef2876d933b1" providerId="Windows Live" clId="Web-{B2819064-2DAF-4D10-9223-BF4A68255F0D}" dt="2021-08-05T11:12:05.217" v="1035" actId="20577"/>
          <ac:spMkLst>
            <pc:docMk/>
            <pc:sldMk cId="593450990" sldId="289"/>
            <ac:spMk id="5" creationId="{25A5DB54-9069-4AD1-A72E-4BDB68826E31}"/>
          </ac:spMkLst>
        </pc:spChg>
        <pc:picChg chg="del">
          <ac:chgData name="신 도현" userId="2ed1ef2876d933b1" providerId="Windows Live" clId="Web-{B2819064-2DAF-4D10-9223-BF4A68255F0D}" dt="2021-08-05T11:12:42.812" v="1036"/>
          <ac:picMkLst>
            <pc:docMk/>
            <pc:sldMk cId="593450990" sldId="289"/>
            <ac:picMk id="3" creationId="{05D1AB7A-7557-4227-9F0E-17277623F8E2}"/>
          </ac:picMkLst>
        </pc:picChg>
        <pc:picChg chg="add mod ord">
          <ac:chgData name="신 도현" userId="2ed1ef2876d933b1" providerId="Windows Live" clId="Web-{B2819064-2DAF-4D10-9223-BF4A68255F0D}" dt="2021-08-05T11:12:59.499" v="1046"/>
          <ac:picMkLst>
            <pc:docMk/>
            <pc:sldMk cId="593450990" sldId="289"/>
            <ac:picMk id="7" creationId="{4DE67541-9AD1-4226-B0FF-312F071214D7}"/>
          </ac:picMkLst>
        </pc:picChg>
        <pc:picChg chg="del">
          <ac:chgData name="신 도현" userId="2ed1ef2876d933b1" providerId="Windows Live" clId="Web-{B2819064-2DAF-4D10-9223-BF4A68255F0D}" dt="2021-08-05T11:13:28.750" v="1049"/>
          <ac:picMkLst>
            <pc:docMk/>
            <pc:sldMk cId="593450990" sldId="289"/>
            <ac:picMk id="8" creationId="{1027B348-41EA-4F55-B3C1-7D10F7B29A5D}"/>
          </ac:picMkLst>
        </pc:picChg>
        <pc:picChg chg="add mod ord">
          <ac:chgData name="신 도현" userId="2ed1ef2876d933b1" providerId="Windows Live" clId="Web-{B2819064-2DAF-4D10-9223-BF4A68255F0D}" dt="2021-08-05T11:13:57.360" v="1062"/>
          <ac:picMkLst>
            <pc:docMk/>
            <pc:sldMk cId="593450990" sldId="289"/>
            <ac:picMk id="9" creationId="{FD698AC6-F532-4B39-B3B2-AA27A36D036D}"/>
          </ac:picMkLst>
        </pc:picChg>
        <pc:picChg chg="add mod">
          <ac:chgData name="신 도현" userId="2ed1ef2876d933b1" providerId="Windows Live" clId="Web-{B2819064-2DAF-4D10-9223-BF4A68255F0D}" dt="2021-08-05T11:14:17.033" v="1069" actId="1076"/>
          <ac:picMkLst>
            <pc:docMk/>
            <pc:sldMk cId="593450990" sldId="289"/>
            <ac:picMk id="11" creationId="{8E19FD33-B3BF-473D-8E20-F33F57564C78}"/>
          </ac:picMkLst>
        </pc:picChg>
        <pc:picChg chg="del">
          <ac:chgData name="신 도현" userId="2ed1ef2876d933b1" providerId="Windows Live" clId="Web-{B2819064-2DAF-4D10-9223-BF4A68255F0D}" dt="2021-08-05T11:14:15.736" v="1068"/>
          <ac:picMkLst>
            <pc:docMk/>
            <pc:sldMk cId="593450990" sldId="289"/>
            <ac:picMk id="14" creationId="{1C3281EA-555F-4E5A-B5CE-A85CBCF9AEE9}"/>
          </ac:picMkLst>
        </pc:picChg>
        <pc:cxnChg chg="mod">
          <ac:chgData name="신 도현" userId="2ed1ef2876d933b1" providerId="Windows Live" clId="Web-{B2819064-2DAF-4D10-9223-BF4A68255F0D}" dt="2021-08-05T11:14:00.438" v="1063" actId="14100"/>
          <ac:cxnSpMkLst>
            <pc:docMk/>
            <pc:sldMk cId="593450990" sldId="289"/>
            <ac:cxnSpMk id="13" creationId="{ECBC29C3-7006-4405-9EA7-E200CFE6018F}"/>
          </ac:cxnSpMkLst>
        </pc:cxnChg>
      </pc:sldChg>
      <pc:sldChg chg="add del replId">
        <pc:chgData name="신 도현" userId="2ed1ef2876d933b1" providerId="Windows Live" clId="Web-{B2819064-2DAF-4D10-9223-BF4A68255F0D}" dt="2021-08-05T11:09:05.838" v="968"/>
        <pc:sldMkLst>
          <pc:docMk/>
          <pc:sldMk cId="2005275772" sldId="289"/>
        </pc:sldMkLst>
      </pc:sldChg>
      <pc:sldChg chg="addSp delSp modSp add replId">
        <pc:chgData name="신 도현" userId="2ed1ef2876d933b1" providerId="Windows Live" clId="Web-{B2819064-2DAF-4D10-9223-BF4A68255F0D}" dt="2021-08-05T11:59:55.389" v="1157" actId="1076"/>
        <pc:sldMkLst>
          <pc:docMk/>
          <pc:sldMk cId="592095008" sldId="290"/>
        </pc:sldMkLst>
        <pc:spChg chg="mod">
          <ac:chgData name="신 도현" userId="2ed1ef2876d933b1" providerId="Windows Live" clId="Web-{B2819064-2DAF-4D10-9223-BF4A68255F0D}" dt="2021-08-05T11:59:04.528" v="1139" actId="1076"/>
          <ac:spMkLst>
            <pc:docMk/>
            <pc:sldMk cId="592095008" sldId="290"/>
            <ac:spMk id="4" creationId="{5D13190C-CF2A-4C49-9442-48816B6F61DE}"/>
          </ac:spMkLst>
        </pc:spChg>
        <pc:spChg chg="mod">
          <ac:chgData name="신 도현" userId="2ed1ef2876d933b1" providerId="Windows Live" clId="Web-{B2819064-2DAF-4D10-9223-BF4A68255F0D}" dt="2021-08-05T11:59:20.950" v="1146" actId="1076"/>
          <ac:spMkLst>
            <pc:docMk/>
            <pc:sldMk cId="592095008" sldId="290"/>
            <ac:spMk id="17" creationId="{39F058D7-EB65-4717-B6E6-9BE08196DD67}"/>
          </ac:spMkLst>
        </pc:spChg>
        <pc:spChg chg="add mod">
          <ac:chgData name="신 도현" userId="2ed1ef2876d933b1" providerId="Windows Live" clId="Web-{B2819064-2DAF-4D10-9223-BF4A68255F0D}" dt="2021-08-05T11:58:57.216" v="1136"/>
          <ac:spMkLst>
            <pc:docMk/>
            <pc:sldMk cId="592095008" sldId="290"/>
            <ac:spMk id="18" creationId="{080784C8-BF79-4AC5-9977-F8C7C32E2647}"/>
          </ac:spMkLst>
        </pc:spChg>
        <pc:spChg chg="add mod">
          <ac:chgData name="신 도현" userId="2ed1ef2876d933b1" providerId="Windows Live" clId="Web-{B2819064-2DAF-4D10-9223-BF4A68255F0D}" dt="2021-08-05T11:59:02.872" v="1138" actId="1076"/>
          <ac:spMkLst>
            <pc:docMk/>
            <pc:sldMk cId="592095008" sldId="290"/>
            <ac:spMk id="19" creationId="{07BCF231-DF5E-44AF-8097-99E40B0B2FDF}"/>
          </ac:spMkLst>
        </pc:spChg>
        <pc:spChg chg="add mod">
          <ac:chgData name="신 도현" userId="2ed1ef2876d933b1" providerId="Windows Live" clId="Web-{B2819064-2DAF-4D10-9223-BF4A68255F0D}" dt="2021-08-05T11:59:14.857" v="1142" actId="14100"/>
          <ac:spMkLst>
            <pc:docMk/>
            <pc:sldMk cId="592095008" sldId="290"/>
            <ac:spMk id="20" creationId="{3A26D745-D809-4E47-A6F4-2260EA21BAA1}"/>
          </ac:spMkLst>
        </pc:spChg>
        <pc:picChg chg="add mod ord">
          <ac:chgData name="신 도현" userId="2ed1ef2876d933b1" providerId="Windows Live" clId="Web-{B2819064-2DAF-4D10-9223-BF4A68255F0D}" dt="2021-08-05T11:57:34.573" v="1100"/>
          <ac:picMkLst>
            <pc:docMk/>
            <pc:sldMk cId="592095008" sldId="290"/>
            <ac:picMk id="2" creationId="{D1481C6F-DD49-499D-A3BE-41417BBFDFE2}"/>
          </ac:picMkLst>
        </pc:picChg>
        <pc:picChg chg="add mod ord">
          <ac:chgData name="신 도현" userId="2ed1ef2876d933b1" providerId="Windows Live" clId="Web-{B2819064-2DAF-4D10-9223-BF4A68255F0D}" dt="2021-08-05T11:58:03.996" v="1112" actId="1076"/>
          <ac:picMkLst>
            <pc:docMk/>
            <pc:sldMk cId="592095008" sldId="290"/>
            <ac:picMk id="3" creationId="{7A6FB181-EDF9-4BEC-8F89-06B6011C223F}"/>
          </ac:picMkLst>
        </pc:picChg>
        <pc:picChg chg="del">
          <ac:chgData name="신 도현" userId="2ed1ef2876d933b1" providerId="Windows Live" clId="Web-{B2819064-2DAF-4D10-9223-BF4A68255F0D}" dt="2021-08-05T11:57:14.041" v="1090"/>
          <ac:picMkLst>
            <pc:docMk/>
            <pc:sldMk cId="592095008" sldId="290"/>
            <ac:picMk id="7" creationId="{4DE67541-9AD1-4226-B0FF-312F071214D7}"/>
          </ac:picMkLst>
        </pc:picChg>
        <pc:picChg chg="add mod">
          <ac:chgData name="신 도현" userId="2ed1ef2876d933b1" providerId="Windows Live" clId="Web-{B2819064-2DAF-4D10-9223-BF4A68255F0D}" dt="2021-08-05T11:59:55.389" v="1157" actId="1076"/>
          <ac:picMkLst>
            <pc:docMk/>
            <pc:sldMk cId="592095008" sldId="290"/>
            <ac:picMk id="8" creationId="{CBE0A815-219F-4E72-A598-A5FDF0D37329}"/>
          </ac:picMkLst>
        </pc:picChg>
        <pc:picChg chg="del">
          <ac:chgData name="신 도현" userId="2ed1ef2876d933b1" providerId="Windows Live" clId="Web-{B2819064-2DAF-4D10-9223-BF4A68255F0D}" dt="2021-08-05T11:57:46.198" v="1102"/>
          <ac:picMkLst>
            <pc:docMk/>
            <pc:sldMk cId="592095008" sldId="290"/>
            <ac:picMk id="9" creationId="{FD698AC6-F532-4B39-B3B2-AA27A36D036D}"/>
          </ac:picMkLst>
        </pc:picChg>
        <pc:picChg chg="del">
          <ac:chgData name="신 도현" userId="2ed1ef2876d933b1" providerId="Windows Live" clId="Web-{B2819064-2DAF-4D10-9223-BF4A68255F0D}" dt="2021-08-05T11:59:50.029" v="1154"/>
          <ac:picMkLst>
            <pc:docMk/>
            <pc:sldMk cId="592095008" sldId="290"/>
            <ac:picMk id="11" creationId="{8E19FD33-B3BF-473D-8E20-F33F57564C78}"/>
          </ac:picMkLst>
        </pc:picChg>
        <pc:cxnChg chg="mod">
          <ac:chgData name="신 도현" userId="2ed1ef2876d933b1" providerId="Windows Live" clId="Web-{B2819064-2DAF-4D10-9223-BF4A68255F0D}" dt="2021-08-05T11:58:43.043" v="1132" actId="14100"/>
          <ac:cxnSpMkLst>
            <pc:docMk/>
            <pc:sldMk cId="592095008" sldId="290"/>
            <ac:cxnSpMk id="13" creationId="{ECBC29C3-7006-4405-9EA7-E200CFE6018F}"/>
          </ac:cxnSpMkLst>
        </pc:cxnChg>
        <pc:cxnChg chg="mod">
          <ac:chgData name="신 도현" userId="2ed1ef2876d933b1" providerId="Windows Live" clId="Web-{B2819064-2DAF-4D10-9223-BF4A68255F0D}" dt="2021-08-05T11:59:36.748" v="1150" actId="14100"/>
          <ac:cxnSpMkLst>
            <pc:docMk/>
            <pc:sldMk cId="592095008" sldId="290"/>
            <ac:cxnSpMk id="16" creationId="{C441B994-638A-41CC-B23F-61D892F90851}"/>
          </ac:cxnSpMkLst>
        </pc:cxnChg>
        <pc:cxnChg chg="add mod">
          <ac:chgData name="신 도현" userId="2ed1ef2876d933b1" providerId="Windows Live" clId="Web-{B2819064-2DAF-4D10-9223-BF4A68255F0D}" dt="2021-08-05T11:59:30.591" v="1149"/>
          <ac:cxnSpMkLst>
            <pc:docMk/>
            <pc:sldMk cId="592095008" sldId="290"/>
            <ac:cxnSpMk id="21" creationId="{B5AF6A6F-0963-47D2-9302-0DD8A47E05AD}"/>
          </ac:cxnSpMkLst>
        </pc:cxnChg>
      </pc:sldChg>
      <pc:sldChg chg="add del replId">
        <pc:chgData name="신 도현" userId="2ed1ef2876d933b1" providerId="Windows Live" clId="Web-{B2819064-2DAF-4D10-9223-BF4A68255F0D}" dt="2021-08-05T12:00:32.186" v="1159"/>
        <pc:sldMkLst>
          <pc:docMk/>
          <pc:sldMk cId="3533500145" sldId="291"/>
        </pc:sldMkLst>
      </pc:sldChg>
    </pc:docChg>
  </pc:docChgLst>
  <pc:docChgLst>
    <pc:chgData name="신 도현" userId="2ed1ef2876d933b1" providerId="Windows Live" clId="Web-{C50EDE4B-0B96-4DBF-A3AD-82A29632A272}"/>
    <pc:docChg chg="addSld delSld modSld">
      <pc:chgData name="신 도현" userId="2ed1ef2876d933b1" providerId="Windows Live" clId="Web-{C50EDE4B-0B96-4DBF-A3AD-82A29632A272}" dt="2021-08-07T10:22:39.120" v="17"/>
      <pc:docMkLst>
        <pc:docMk/>
      </pc:docMkLst>
      <pc:sldChg chg="addSp delSp modSp add del replId">
        <pc:chgData name="신 도현" userId="2ed1ef2876d933b1" providerId="Windows Live" clId="Web-{C50EDE4B-0B96-4DBF-A3AD-82A29632A272}" dt="2021-08-07T10:22:39.120" v="17"/>
        <pc:sldMkLst>
          <pc:docMk/>
          <pc:sldMk cId="1964576078" sldId="305"/>
        </pc:sldMkLst>
        <pc:spChg chg="del">
          <ac:chgData name="신 도현" userId="2ed1ef2876d933b1" providerId="Windows Live" clId="Web-{C50EDE4B-0B96-4DBF-A3AD-82A29632A272}" dt="2021-08-07T10:21:42.834" v="14"/>
          <ac:spMkLst>
            <pc:docMk/>
            <pc:sldMk cId="1964576078" sldId="305"/>
            <ac:spMk id="3" creationId="{69434B8A-FC8D-4EED-991D-BE0FC66269FC}"/>
          </ac:spMkLst>
        </pc:spChg>
        <pc:spChg chg="mod">
          <ac:chgData name="신 도현" userId="2ed1ef2876d933b1" providerId="Windows Live" clId="Web-{C50EDE4B-0B96-4DBF-A3AD-82A29632A272}" dt="2021-08-07T10:21:39.990" v="11" actId="14100"/>
          <ac:spMkLst>
            <pc:docMk/>
            <pc:sldMk cId="1964576078" sldId="305"/>
            <ac:spMk id="5" creationId="{25A5DB54-9069-4AD1-A72E-4BDB68826E31}"/>
          </ac:spMkLst>
        </pc:spChg>
        <pc:spChg chg="add mod">
          <ac:chgData name="신 도현" userId="2ed1ef2876d933b1" providerId="Windows Live" clId="Web-{C50EDE4B-0B96-4DBF-A3AD-82A29632A272}" dt="2021-08-07T10:21:46.693" v="16" actId="1076"/>
          <ac:spMkLst>
            <pc:docMk/>
            <pc:sldMk cId="1964576078" sldId="305"/>
            <ac:spMk id="8" creationId="{A08F9667-6F19-4DF5-9C8A-D3A402CFA1DE}"/>
          </ac:spMkLst>
        </pc:spChg>
        <pc:spChg chg="del">
          <ac:chgData name="신 도현" userId="2ed1ef2876d933b1" providerId="Windows Live" clId="Web-{C50EDE4B-0B96-4DBF-A3AD-82A29632A272}" dt="2021-08-07T10:21:41.850" v="13"/>
          <ac:spMkLst>
            <pc:docMk/>
            <pc:sldMk cId="1964576078" sldId="305"/>
            <ac:spMk id="11" creationId="{4B165039-9202-439A-8B7A-5F3CD2F2B3A3}"/>
          </ac:spMkLst>
        </pc:spChg>
        <pc:picChg chg="del">
          <ac:chgData name="신 도현" userId="2ed1ef2876d933b1" providerId="Windows Live" clId="Web-{C50EDE4B-0B96-4DBF-A3AD-82A29632A272}" dt="2021-08-07T10:21:40.959" v="12"/>
          <ac:picMkLst>
            <pc:docMk/>
            <pc:sldMk cId="1964576078" sldId="305"/>
            <ac:picMk id="2" creationId="{CF37556F-0A16-44B4-AC18-07118B8ECDB9}"/>
          </ac:picMkLst>
        </pc:picChg>
        <pc:cxnChg chg="mod">
          <ac:chgData name="신 도현" userId="2ed1ef2876d933b1" providerId="Windows Live" clId="Web-{C50EDE4B-0B96-4DBF-A3AD-82A29632A272}" dt="2021-08-07T10:21:39.990" v="11" actId="14100"/>
          <ac:cxnSpMkLst>
            <pc:docMk/>
            <pc:sldMk cId="1964576078" sldId="305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Windows Live" clId="Web-{E476F6DC-28BE-4B4E-BD6B-0ACD5E5C1DAB}"/>
    <pc:docChg chg="addSld modSld">
      <pc:chgData name="신 도현" userId="2ed1ef2876d933b1" providerId="Windows Live" clId="Web-{E476F6DC-28BE-4B4E-BD6B-0ACD5E5C1DAB}" dt="2021-08-04T08:12:18.126" v="24"/>
      <pc:docMkLst>
        <pc:docMk/>
      </pc:docMkLst>
      <pc:sldChg chg="addSp modSp">
        <pc:chgData name="신 도현" userId="2ed1ef2876d933b1" providerId="Windows Live" clId="Web-{E476F6DC-28BE-4B4E-BD6B-0ACD5E5C1DAB}" dt="2021-08-04T08:12:09.001" v="19" actId="20577"/>
        <pc:sldMkLst>
          <pc:docMk/>
          <pc:sldMk cId="1201728195" sldId="278"/>
        </pc:sldMkLst>
        <pc:spChg chg="add mod">
          <ac:chgData name="신 도현" userId="2ed1ef2876d933b1" providerId="Windows Live" clId="Web-{E476F6DC-28BE-4B4E-BD6B-0ACD5E5C1DAB}" dt="2021-08-04T08:11:53.719" v="13" actId="14100"/>
          <ac:spMkLst>
            <pc:docMk/>
            <pc:sldMk cId="1201728195" sldId="278"/>
            <ac:spMk id="3" creationId="{1DF0BEA3-D829-4281-90E1-B25A348AD394}"/>
          </ac:spMkLst>
        </pc:spChg>
        <pc:spChg chg="mod">
          <ac:chgData name="신 도현" userId="2ed1ef2876d933b1" providerId="Windows Live" clId="Web-{E476F6DC-28BE-4B4E-BD6B-0ACD5E5C1DAB}" dt="2021-08-04T08:12:09.001" v="19" actId="20577"/>
          <ac:spMkLst>
            <pc:docMk/>
            <pc:sldMk cId="1201728195" sldId="278"/>
            <ac:spMk id="5" creationId="{25A5DB54-9069-4AD1-A72E-4BDB68826E31}"/>
          </ac:spMkLst>
        </pc:spChg>
        <pc:spChg chg="add mod">
          <ac:chgData name="신 도현" userId="2ed1ef2876d933b1" providerId="Windows Live" clId="Web-{E476F6DC-28BE-4B4E-BD6B-0ACD5E5C1DAB}" dt="2021-08-04T08:11:59.360" v="16" actId="14100"/>
          <ac:spMkLst>
            <pc:docMk/>
            <pc:sldMk cId="1201728195" sldId="278"/>
            <ac:spMk id="8" creationId="{76594F65-780B-496E-BAE0-43FE9817BFF1}"/>
          </ac:spMkLst>
        </pc:spChg>
        <pc:picChg chg="add mod">
          <ac:chgData name="신 도현" userId="2ed1ef2876d933b1" providerId="Windows Live" clId="Web-{E476F6DC-28BE-4B4E-BD6B-0ACD5E5C1DAB}" dt="2021-08-04T08:11:38.969" v="10" actId="1076"/>
          <ac:picMkLst>
            <pc:docMk/>
            <pc:sldMk cId="1201728195" sldId="278"/>
            <ac:picMk id="2" creationId="{5DF93CB8-6634-4EC1-A521-6615A26E84D2}"/>
          </ac:picMkLst>
        </pc:picChg>
        <pc:cxnChg chg="mod">
          <ac:chgData name="신 도현" userId="2ed1ef2876d933b1" providerId="Windows Live" clId="Web-{E476F6DC-28BE-4B4E-BD6B-0ACD5E5C1DAB}" dt="2021-08-04T08:11:17.515" v="6" actId="14100"/>
          <ac:cxnSpMkLst>
            <pc:docMk/>
            <pc:sldMk cId="1201728195" sldId="278"/>
            <ac:cxnSpMk id="6" creationId="{C1E53E15-27DD-433A-B6C9-36AF223C1C04}"/>
          </ac:cxnSpMkLst>
        </pc:cxnChg>
      </pc:sldChg>
      <pc:sldChg chg="delSp modSp add replId">
        <pc:chgData name="신 도현" userId="2ed1ef2876d933b1" providerId="Windows Live" clId="Web-{E476F6DC-28BE-4B4E-BD6B-0ACD5E5C1DAB}" dt="2021-08-04T08:12:18.126" v="24"/>
        <pc:sldMkLst>
          <pc:docMk/>
          <pc:sldMk cId="2188341498" sldId="280"/>
        </pc:sldMkLst>
        <pc:spChg chg="del">
          <ac:chgData name="신 도현" userId="2ed1ef2876d933b1" providerId="Windows Live" clId="Web-{E476F6DC-28BE-4B4E-BD6B-0ACD5E5C1DAB}" dt="2021-08-04T08:12:17.454" v="23"/>
          <ac:spMkLst>
            <pc:docMk/>
            <pc:sldMk cId="2188341498" sldId="280"/>
            <ac:spMk id="3" creationId="{1DF0BEA3-D829-4281-90E1-B25A348AD394}"/>
          </ac:spMkLst>
        </pc:spChg>
        <pc:spChg chg="mod">
          <ac:chgData name="신 도현" userId="2ed1ef2876d933b1" providerId="Windows Live" clId="Web-{E476F6DC-28BE-4B4E-BD6B-0ACD5E5C1DAB}" dt="2021-08-04T08:12:13.657" v="21" actId="20577"/>
          <ac:spMkLst>
            <pc:docMk/>
            <pc:sldMk cId="2188341498" sldId="280"/>
            <ac:spMk id="5" creationId="{25A5DB54-9069-4AD1-A72E-4BDB68826E31}"/>
          </ac:spMkLst>
        </pc:spChg>
        <pc:spChg chg="del">
          <ac:chgData name="신 도현" userId="2ed1ef2876d933b1" providerId="Windows Live" clId="Web-{E476F6DC-28BE-4B4E-BD6B-0ACD5E5C1DAB}" dt="2021-08-04T08:12:18.126" v="24"/>
          <ac:spMkLst>
            <pc:docMk/>
            <pc:sldMk cId="2188341498" sldId="280"/>
            <ac:spMk id="8" creationId="{76594F65-780B-496E-BAE0-43FE9817BFF1}"/>
          </ac:spMkLst>
        </pc:spChg>
        <pc:picChg chg="del">
          <ac:chgData name="신 도현" userId="2ed1ef2876d933b1" providerId="Windows Live" clId="Web-{E476F6DC-28BE-4B4E-BD6B-0ACD5E5C1DAB}" dt="2021-08-04T08:12:14.329" v="22"/>
          <ac:picMkLst>
            <pc:docMk/>
            <pc:sldMk cId="2188341498" sldId="280"/>
            <ac:picMk id="2" creationId="{5DF93CB8-6634-4EC1-A521-6615A26E84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22419-68C4-4EBC-8890-A06C3358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C4BB4-5EDC-4297-B55F-B1425229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62D24-0609-401D-9A04-FF4BCD7E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F646-9BB5-4401-B767-4006322B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D3697-0EB0-4B71-9D72-DD575F3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F5C4-3DCD-4C78-974D-F9696A2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34133-993C-4410-B0FA-7FDACADA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C1A0F-3DBA-4542-8252-DA9EDA42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F5A4D-2540-45BC-B9A1-AC9FCAC7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140E1-1F79-4DB3-8CA2-7737D6D8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4D14F5-F628-4353-8E73-B21ABE4C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D12C6-AA4E-43F2-B5D2-83080E15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E1C93-AC1E-4052-95E6-78CB7273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72D2D-3DAB-4082-BF20-0AEA07BB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64C6-7593-4897-BF69-8957997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0965-5DB9-4EE8-98B6-8A83CB6B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399-CE87-442D-882C-75759154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6A384-0A65-401F-805D-7378E8B8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BD83-2EEA-4358-A27A-AB5D4876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91475-82E8-4C33-BC78-DD8B63DD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6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E7C4A-DF8B-45A4-9AEA-677EA4F6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35FE7-9FE6-4246-B4CC-DD22A984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C7302-B2E9-42C2-85CF-0E30687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06967-1E4B-4384-B239-5AB75DC8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D56AE-0BBF-4AC9-A17F-4EACA351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07B1-F32A-41C7-8946-DA5A82D0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75ED-C172-4211-BDCE-142DD0A48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897F1-A398-452C-B45E-40F11A73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D6010-AC25-413D-BF9C-4161C9F1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D807D-FEDB-4AEC-AAA1-E47E3D5B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334C3-F326-45E0-AC25-26AB7F55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7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5181-D6E4-440E-BD16-E952A905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12D7D-9C47-4DB2-A224-8C328CA5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F461B-B0E7-48A4-9F19-DA87FCA23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D26F5-FD36-4BD9-910B-11DC54640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F2E989-9D7C-4DA3-B072-F9D672C3A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9CA5F-709D-4D88-8D15-8CC9295E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AC4A6-5817-4902-938E-F44049AC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C6BBC-6D1A-40D9-9D5C-D9B501D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6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6CAF-48E9-4A2C-97B9-EFF402C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FE468-CE5A-4426-83E9-60DE49F9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DE221-DBDD-460A-AAE9-EEF961D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055A9-9A78-43BB-B786-8E4BF58A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7DF6CA-FE2C-4056-BD32-563E9749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B7505-D4A5-4C55-A28A-7AAAD61E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8B71CA-EC78-4A1B-8456-AD55C2BE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C137-2B86-4692-A1F2-AACEB5E2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9EBF5-A134-4114-8F2A-C84DA5F6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334E8-59BD-4B9F-BA7F-25CFA57B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AC782-D98A-45F0-9305-8559E3DA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48215-02AC-4262-8DC9-AD66A5C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8D159-EABB-4364-8D4B-229425E2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A2FA-7379-4A71-B52C-90E7851C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534A1-D0AE-4088-96E0-3E434278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CDD54-E54E-413E-80EC-490989070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C9F8F-C60A-45D1-A338-D2F034C4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F6F5C-4738-4458-95AF-229FEDB6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8A6E1-75B6-4B0D-BDA9-F80176FA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6FF25-827A-442F-98D2-F6BC0FA3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39953-E954-4AB3-95A9-6772E02A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48E96-9654-41E3-898E-E0753F69B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B73C-FE07-4BB1-BDA0-31D4720DA71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308BE-D7C5-49D4-84B0-E221BCB01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2385D-61C1-4211-8C73-AC152E3B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CDF7-7CB5-4837-AA99-100663861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EEFD-FB99-4036-9370-E465237F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36" y="2726534"/>
            <a:ext cx="10422727" cy="10861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6. REST API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388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146189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Ajax</a:t>
              </a:r>
              <a:endParaRPr lang="ko-KR" altLang="en-US" sz="4000" dirty="0" err="1"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597054" y="476036"/>
              <a:ext cx="1025613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F93CB8-6634-4EC1-A521-6615A26E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1416563"/>
            <a:ext cx="10314353" cy="31651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DF0BEA3-D829-4281-90E1-B25A348AD394}"/>
              </a:ext>
            </a:extLst>
          </p:cNvPr>
          <p:cNvSpPr/>
          <p:nvPr/>
        </p:nvSpPr>
        <p:spPr>
          <a:xfrm>
            <a:off x="1024701" y="2871070"/>
            <a:ext cx="7501130" cy="23282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94F65-780B-496E-BAE0-43FE9817BFF1}"/>
              </a:ext>
            </a:extLst>
          </p:cNvPr>
          <p:cNvSpPr/>
          <p:nvPr/>
        </p:nvSpPr>
        <p:spPr>
          <a:xfrm>
            <a:off x="1024701" y="3134839"/>
            <a:ext cx="2528592" cy="22305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9148-3BD1-4DF1-B93F-CF42D88ED8D4}"/>
              </a:ext>
            </a:extLst>
          </p:cNvPr>
          <p:cNvSpPr txBox="1"/>
          <p:nvPr/>
        </p:nvSpPr>
        <p:spPr>
          <a:xfrm>
            <a:off x="2676677" y="4810001"/>
            <a:ext cx="74302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비동기라는 것은 동시에 일어나지 않음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현재 진행과는 별개로 진행함을 의미한다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endParaRPr lang="en-US" altLang="ko-KR" sz="1400" i="1" dirty="0"/>
          </a:p>
          <a:p>
            <a:r>
              <a:rPr lang="ko-KR" altLang="en-US" sz="1400" dirty="0"/>
              <a:t>즉 클라이언트가 서버에 어떠한 요청을 보낸 상황에서 </a:t>
            </a:r>
            <a:endParaRPr lang="en-US" altLang="ko-KR" sz="1400" dirty="0"/>
          </a:p>
          <a:p>
            <a:r>
              <a:rPr lang="ko-KR" altLang="en-US" sz="1400" b="1" dirty="0"/>
              <a:t>비동기적</a:t>
            </a:r>
            <a:r>
              <a:rPr lang="ko-KR" altLang="en-US" sz="1400" dirty="0"/>
              <a:t>이라는 것은 클라이언트가 </a:t>
            </a:r>
            <a:r>
              <a:rPr lang="ko-KR" altLang="en-US" sz="1400" i="1" dirty="0"/>
              <a:t>서버의 응답을 기다리지 않고 일을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반대로 </a:t>
            </a:r>
            <a:r>
              <a:rPr lang="ko-KR" altLang="en-US" sz="1400" b="1" dirty="0"/>
              <a:t>동기적</a:t>
            </a:r>
            <a:r>
              <a:rPr lang="ko-KR" altLang="en-US" sz="1400" dirty="0"/>
              <a:t>이라면 서버의 응답이 올때까지 클라이언트는 자신의 일을 진행하지 않는다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27633-0598-46D4-A191-B45D0EE1CCCE}"/>
              </a:ext>
            </a:extLst>
          </p:cNvPr>
          <p:cNvSpPr txBox="1"/>
          <p:nvPr/>
        </p:nvSpPr>
        <p:spPr>
          <a:xfrm>
            <a:off x="2812748" y="6306786"/>
            <a:ext cx="641072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 err="1">
                <a:ea typeface="맑은 고딕"/>
              </a:rPr>
              <a:t>Ajax는</a:t>
            </a:r>
            <a:r>
              <a:rPr lang="ko-KR" altLang="en-US" sz="1400" dirty="0">
                <a:ea typeface="맑은 고딕"/>
              </a:rPr>
              <a:t> 클라이언트에서 서버에 요청 시 비동기적으로 처리하기 위해 사용된다.</a:t>
            </a:r>
          </a:p>
        </p:txBody>
      </p:sp>
    </p:spTree>
    <p:extLst>
      <p:ext uri="{BB962C8B-B14F-4D97-AF65-F5344CB8AC3E}">
        <p14:creationId xmlns:p14="http://schemas.microsoft.com/office/powerpoint/2010/main" val="12017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146189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Ajax</a:t>
              </a:r>
              <a:endParaRPr lang="ko-KR" dirty="0" err="1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597054" y="476036"/>
              <a:ext cx="1025613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55841C-CAFF-4554-B4F1-B142F6643BEE}"/>
              </a:ext>
            </a:extLst>
          </p:cNvPr>
          <p:cNvSpPr txBox="1"/>
          <p:nvPr/>
        </p:nvSpPr>
        <p:spPr>
          <a:xfrm>
            <a:off x="4177717" y="914400"/>
            <a:ext cx="335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jQuery</a:t>
            </a:r>
            <a:r>
              <a:rPr lang="ko-KR" altLang="en-US" sz="1400" i="1" dirty="0"/>
              <a:t>를 통해 </a:t>
            </a:r>
            <a:r>
              <a:rPr lang="en-US" altLang="ko-KR" sz="1400" i="1" dirty="0"/>
              <a:t>Ajax</a:t>
            </a:r>
            <a:r>
              <a:rPr lang="ko-KR" altLang="en-US" sz="1400" i="1" dirty="0"/>
              <a:t>를 사용할 수 있다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D3FBDD-237D-469E-9AF3-1D5FA0E8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34" y="1719743"/>
            <a:ext cx="8701132" cy="38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REST API </a:t>
              </a:r>
              <a:r>
                <a:rPr lang="ko-KR" altLang="en-US" sz="4000" dirty="0">
                  <a:latin typeface="맑은 고딕"/>
                  <a:ea typeface="맑은 고딕"/>
                </a:rPr>
                <a:t>작성하기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3038985-4D96-4D25-B96B-319662AC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58" y="1539760"/>
            <a:ext cx="7097485" cy="3152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7C72B4-CD1A-450C-A4E4-BC7AFAE36E6A}"/>
              </a:ext>
            </a:extLst>
          </p:cNvPr>
          <p:cNvSpPr txBox="1"/>
          <p:nvPr/>
        </p:nvSpPr>
        <p:spPr>
          <a:xfrm>
            <a:off x="3173186" y="932541"/>
            <a:ext cx="5700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ApiController.java 파일을 생성하고 다음과 같이 작성</a:t>
            </a:r>
            <a:endParaRPr lang="ko-KR" altLang="en-US" dirty="0">
              <a:ea typeface="맑은 고딕"/>
            </a:endParaRP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239D705-2EBC-4E0C-8ED9-BCB5CE03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85" y="4123311"/>
            <a:ext cx="6262914" cy="2122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359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REST API </a:t>
              </a:r>
              <a:r>
                <a:rPr lang="ko-KR" altLang="en-US" sz="4000" dirty="0">
                  <a:latin typeface="맑은 고딕"/>
                  <a:ea typeface="맑은 고딕"/>
                </a:rPr>
                <a:t>작성하기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17C72B4-CD1A-450C-A4E4-BC7AFAE36E6A}"/>
              </a:ext>
            </a:extLst>
          </p:cNvPr>
          <p:cNvSpPr txBox="1"/>
          <p:nvPr/>
        </p:nvSpPr>
        <p:spPr>
          <a:xfrm>
            <a:off x="2420257" y="986970"/>
            <a:ext cx="7206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* 우선 다양한 방법으로 REST API를 작성하고 호출되</a:t>
            </a:r>
            <a:r>
              <a:rPr lang="ko-KR" altLang="en-US" sz="1400">
                <a:ea typeface="맑은 고딕"/>
              </a:rPr>
              <a:t>는지 확인하자. (응답 처리는 나중에)</a:t>
            </a:r>
            <a:endParaRPr lang="ko-KR" altLang="en-US" sz="1400" dirty="0">
              <a:ea typeface="맑은 고딕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C3E18A-4BB8-429B-AD00-CAB8D310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85" y="1861457"/>
            <a:ext cx="9401627" cy="40422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A1A03B-C58D-4BE0-8CA3-68963AADD792}"/>
              </a:ext>
            </a:extLst>
          </p:cNvPr>
          <p:cNvSpPr/>
          <p:nvPr/>
        </p:nvSpPr>
        <p:spPr>
          <a:xfrm>
            <a:off x="1399343" y="3098916"/>
            <a:ext cx="9395188" cy="265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03B5D7-C830-4019-BA6B-B28B572A8A2F}"/>
              </a:ext>
            </a:extLst>
          </p:cNvPr>
          <p:cNvSpPr/>
          <p:nvPr/>
        </p:nvSpPr>
        <p:spPr>
          <a:xfrm>
            <a:off x="3757913" y="4831556"/>
            <a:ext cx="2564402" cy="363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AEFA7-9E57-4D6E-AEF9-37C4B3858BD2}"/>
              </a:ext>
            </a:extLst>
          </p:cNvPr>
          <p:cNvSpPr txBox="1"/>
          <p:nvPr/>
        </p:nvSpPr>
        <p:spPr>
          <a:xfrm>
            <a:off x="7146472" y="4089400"/>
            <a:ext cx="3532414" cy="615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ea typeface="맑은 고딕"/>
              </a:rPr>
              <a:t>@PathVariable</a:t>
            </a:r>
            <a:endParaRPr lang="ko-KR" sz="2000"/>
          </a:p>
          <a:p>
            <a:r>
              <a:rPr lang="ko-KR" altLang="en-US" sz="1400">
                <a:ea typeface="맑은 고딕"/>
              </a:rPr>
              <a:t>URI로 부터 데이터(</a:t>
            </a:r>
            <a:r>
              <a:rPr lang="ko-KR" sz="1400">
                <a:ea typeface="+mn-lt"/>
                <a:cs typeface="+mn-lt"/>
              </a:rPr>
              <a:t>placeholder</a:t>
            </a:r>
            <a:r>
              <a:rPr lang="ko-KR" altLang="en-US" sz="1400">
                <a:ea typeface="맑은 고딕"/>
              </a:rPr>
              <a:t>)를 얻</a:t>
            </a:r>
            <a:r>
              <a:rPr lang="ko-KR" altLang="en-US" sz="1400" dirty="0">
                <a:ea typeface="맑은 고딕"/>
              </a:rPr>
              <a:t>는다.</a:t>
            </a:r>
            <a:endParaRPr lang="ko-KR" sz="140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286380-8B02-4B4E-B19E-81764307F17C}"/>
              </a:ext>
            </a:extLst>
          </p:cNvPr>
          <p:cNvCxnSpPr>
            <a:cxnSpLocks/>
          </p:cNvCxnSpPr>
          <p:nvPr/>
        </p:nvCxnSpPr>
        <p:spPr>
          <a:xfrm flipH="1">
            <a:off x="6327741" y="4554423"/>
            <a:ext cx="766705" cy="450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0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REST API </a:t>
              </a:r>
              <a:r>
                <a:rPr lang="ko-KR" altLang="en-US" sz="4000" dirty="0">
                  <a:latin typeface="맑은 고딕"/>
                  <a:ea typeface="맑은 고딕"/>
                </a:rPr>
                <a:t>작성하기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17C72B4-CD1A-450C-A4E4-BC7AFAE36E6A}"/>
              </a:ext>
            </a:extLst>
          </p:cNvPr>
          <p:cNvSpPr txBox="1"/>
          <p:nvPr/>
        </p:nvSpPr>
        <p:spPr>
          <a:xfrm>
            <a:off x="2420257" y="986970"/>
            <a:ext cx="7206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* 우선 다양한 방법으로 REST API를 작성하고 호출되</a:t>
            </a:r>
            <a:r>
              <a:rPr lang="ko-KR" altLang="en-US" sz="1400">
                <a:ea typeface="맑은 고딕"/>
              </a:rPr>
              <a:t>는지 확인하자. (응답 처리는 나중에)</a:t>
            </a:r>
            <a:endParaRPr lang="ko-KR" altLang="en-US" sz="1400" dirty="0">
              <a:ea typeface="맑은 고딕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C3E18A-4BB8-429B-AD00-CAB8D310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85" y="1861457"/>
            <a:ext cx="9401627" cy="40422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A1A03B-C58D-4BE0-8CA3-68963AADD792}"/>
              </a:ext>
            </a:extLst>
          </p:cNvPr>
          <p:cNvSpPr/>
          <p:nvPr/>
        </p:nvSpPr>
        <p:spPr>
          <a:xfrm>
            <a:off x="1399343" y="3098916"/>
            <a:ext cx="9395188" cy="265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6349A1-148B-4C98-A0C4-CBAE7FBC0F6A}"/>
              </a:ext>
            </a:extLst>
          </p:cNvPr>
          <p:cNvSpPr/>
          <p:nvPr/>
        </p:nvSpPr>
        <p:spPr>
          <a:xfrm>
            <a:off x="3875841" y="4514056"/>
            <a:ext cx="496116" cy="3724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3CD0-6E32-473E-BA37-D00CFD474D93}"/>
              </a:ext>
            </a:extLst>
          </p:cNvPr>
          <p:cNvSpPr/>
          <p:nvPr/>
        </p:nvSpPr>
        <p:spPr>
          <a:xfrm>
            <a:off x="5708269" y="4740841"/>
            <a:ext cx="496116" cy="3724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E41BFF-9A1E-4FF1-9333-A93B9FF0DDE7}"/>
              </a:ext>
            </a:extLst>
          </p:cNvPr>
          <p:cNvSpPr/>
          <p:nvPr/>
        </p:nvSpPr>
        <p:spPr>
          <a:xfrm>
            <a:off x="6751482" y="4822483"/>
            <a:ext cx="496116" cy="372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04AA2-7236-4B25-AA79-07DD171497BA}"/>
              </a:ext>
            </a:extLst>
          </p:cNvPr>
          <p:cNvSpPr txBox="1"/>
          <p:nvPr/>
        </p:nvSpPr>
        <p:spPr>
          <a:xfrm>
            <a:off x="3944257" y="4171042"/>
            <a:ext cx="357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00B050"/>
                </a:solidFill>
                <a:ea typeface="맑은 고딕"/>
              </a:rPr>
              <a:t>A</a:t>
            </a:r>
            <a:endParaRPr lang="ko-KR" altLang="en-US" b="1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EC10D-1BD5-4312-85DA-568B00A1BE9C}"/>
              </a:ext>
            </a:extLst>
          </p:cNvPr>
          <p:cNvSpPr txBox="1"/>
          <p:nvPr/>
        </p:nvSpPr>
        <p:spPr>
          <a:xfrm>
            <a:off x="5776685" y="4425041"/>
            <a:ext cx="357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0070C0"/>
                </a:solidFill>
                <a:ea typeface="맑은 고딕"/>
              </a:rPr>
              <a:t>B</a:t>
            </a:r>
            <a:endParaRPr lang="ko-KR" altLang="en-US" b="1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82075-938E-4320-814A-84079CF3E923}"/>
              </a:ext>
            </a:extLst>
          </p:cNvPr>
          <p:cNvSpPr txBox="1"/>
          <p:nvPr/>
        </p:nvSpPr>
        <p:spPr>
          <a:xfrm>
            <a:off x="7200898" y="4633683"/>
            <a:ext cx="357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C000"/>
                </a:solidFill>
                <a:ea typeface="맑은 고딕"/>
              </a:rPr>
              <a:t>C</a:t>
            </a:r>
            <a:endParaRPr lang="ko-KR" altLang="en-US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D3DAE-CCD8-4B08-B6A6-27A2FEADE7AF}"/>
              </a:ext>
            </a:extLst>
          </p:cNvPr>
          <p:cNvSpPr txBox="1"/>
          <p:nvPr/>
        </p:nvSpPr>
        <p:spPr>
          <a:xfrm>
            <a:off x="3000829" y="6021615"/>
            <a:ext cx="541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"URI에서 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와 같은 값(</a:t>
            </a:r>
            <a:r>
              <a:rPr lang="ko-KR" altLang="en-US" b="1" dirty="0">
                <a:solidFill>
                  <a:srgbClr val="00B050"/>
                </a:solidFill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)을 찾아서 </a:t>
            </a:r>
            <a:r>
              <a:rPr lang="ko-KR" altLang="en-US" b="1" dirty="0">
                <a:solidFill>
                  <a:srgbClr val="FFC000"/>
                </a:solidFill>
                <a:ea typeface="맑은 고딕"/>
              </a:rPr>
              <a:t>C</a:t>
            </a:r>
            <a:r>
              <a:rPr lang="ko-KR" altLang="en-US" dirty="0">
                <a:ea typeface="맑은 고딕"/>
              </a:rPr>
              <a:t>에 담는다."</a:t>
            </a:r>
          </a:p>
        </p:txBody>
      </p:sp>
    </p:spTree>
    <p:extLst>
      <p:ext uri="{BB962C8B-B14F-4D97-AF65-F5344CB8AC3E}">
        <p14:creationId xmlns:p14="http://schemas.microsoft.com/office/powerpoint/2010/main" val="326942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14FE1A65-4039-4D6F-BEE8-ECD85709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14" y="2233660"/>
            <a:ext cx="9492344" cy="22546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REST API </a:t>
              </a:r>
              <a:r>
                <a:rPr lang="ko-KR" altLang="en-US" sz="4000" dirty="0">
                  <a:latin typeface="맑은 고딕"/>
                  <a:ea typeface="맑은 고딕"/>
                </a:rPr>
                <a:t>작성하기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C9E0A-37EF-4BD7-8478-A4DA504D078D}"/>
              </a:ext>
            </a:extLst>
          </p:cNvPr>
          <p:cNvSpPr/>
          <p:nvPr/>
        </p:nvSpPr>
        <p:spPr>
          <a:xfrm>
            <a:off x="3685343" y="3652274"/>
            <a:ext cx="2782116" cy="3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296A0-021D-41D5-8BAC-7F668D5ED690}"/>
              </a:ext>
            </a:extLst>
          </p:cNvPr>
          <p:cNvSpPr txBox="1"/>
          <p:nvPr/>
        </p:nvSpPr>
        <p:spPr>
          <a:xfrm>
            <a:off x="4542971" y="3291113"/>
            <a:ext cx="38226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GET 방식의 파라미터 데이터를 </a:t>
            </a:r>
            <a:r>
              <a:rPr lang="ko-KR" altLang="en-US" sz="1600" dirty="0">
                <a:ea typeface="맑은 고딕"/>
              </a:rPr>
              <a:t>받는다.</a:t>
            </a:r>
          </a:p>
        </p:txBody>
      </p:sp>
    </p:spTree>
    <p:extLst>
      <p:ext uri="{BB962C8B-B14F-4D97-AF65-F5344CB8AC3E}">
        <p14:creationId xmlns:p14="http://schemas.microsoft.com/office/powerpoint/2010/main" val="280960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REST API </a:t>
              </a:r>
              <a:r>
                <a:rPr lang="ko-KR" altLang="en-US" sz="4000" dirty="0">
                  <a:latin typeface="맑은 고딕"/>
                  <a:ea typeface="맑은 고딕"/>
                </a:rPr>
                <a:t>작성하기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4B3277-D9F5-4154-ABEB-5CC7D1C7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5" y="2070806"/>
            <a:ext cx="11442700" cy="33332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384ECA-B4A8-4FA0-819F-69EE4F9E3EBB}"/>
              </a:ext>
            </a:extLst>
          </p:cNvPr>
          <p:cNvSpPr/>
          <p:nvPr/>
        </p:nvSpPr>
        <p:spPr>
          <a:xfrm>
            <a:off x="5717343" y="2309703"/>
            <a:ext cx="1403259" cy="3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BC550-CF6A-48FC-8BC7-44AD14BD66A8}"/>
              </a:ext>
            </a:extLst>
          </p:cNvPr>
          <p:cNvSpPr/>
          <p:nvPr/>
        </p:nvSpPr>
        <p:spPr>
          <a:xfrm>
            <a:off x="2932414" y="4568488"/>
            <a:ext cx="1403259" cy="3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D4F801-9390-4A3D-8349-FBCD60EA003B}"/>
              </a:ext>
            </a:extLst>
          </p:cNvPr>
          <p:cNvCxnSpPr>
            <a:cxnSpLocks/>
          </p:cNvCxnSpPr>
          <p:nvPr/>
        </p:nvCxnSpPr>
        <p:spPr>
          <a:xfrm>
            <a:off x="7094447" y="2604065"/>
            <a:ext cx="530509" cy="2564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512E8F-2089-4F8E-8127-322CA42C2B56}"/>
              </a:ext>
            </a:extLst>
          </p:cNvPr>
          <p:cNvCxnSpPr>
            <a:cxnSpLocks/>
          </p:cNvCxnSpPr>
          <p:nvPr/>
        </p:nvCxnSpPr>
        <p:spPr>
          <a:xfrm>
            <a:off x="4354874" y="4726778"/>
            <a:ext cx="2045438" cy="641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2087345-CA03-49F6-B123-51B5BAD2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72" y="5236431"/>
            <a:ext cx="5482771" cy="1192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1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>
                  <a:latin typeface="맑은 고딕"/>
                  <a:ea typeface="맑은 고딕"/>
                </a:rPr>
                <a:t>REST API 요청</a:t>
              </a:r>
              <a:r>
                <a:rPr lang="ko-KR" altLang="en-US" sz="4000">
                  <a:latin typeface="맑은 고딕"/>
                  <a:ea typeface="맑은 고딕"/>
                </a:rPr>
                <a:t>하기</a:t>
              </a:r>
              <a:endParaRPr lang="ko-KR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B90764C-7FFC-4848-9390-9D2C619F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434892"/>
            <a:ext cx="10009414" cy="854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E5CE2-6BE7-49B6-B6DD-6110782C6AC1}"/>
              </a:ext>
            </a:extLst>
          </p:cNvPr>
          <p:cNvSpPr txBox="1"/>
          <p:nvPr/>
        </p:nvSpPr>
        <p:spPr>
          <a:xfrm>
            <a:off x="3218543" y="1558469"/>
            <a:ext cx="5618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우선, Ajax를 사용하기 위해 jQuery 설치가 필요하다.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0244-2ECA-48E7-9C27-F9D78F7D2CDD}"/>
              </a:ext>
            </a:extLst>
          </p:cNvPr>
          <p:cNvSpPr txBox="1"/>
          <p:nvPr/>
        </p:nvSpPr>
        <p:spPr>
          <a:xfrm>
            <a:off x="3073400" y="986970"/>
            <a:ext cx="6054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* Main.jsp에 REST API를 </a:t>
            </a:r>
            <a:r>
              <a:rPr lang="ko-KR" altLang="en-US">
                <a:ea typeface="맑은 고딕"/>
              </a:rPr>
              <a:t>호출하기 위한 코드를 작성한다.</a:t>
            </a:r>
            <a:endParaRPr lang="ko-KR" altLang="en-US" dirty="0">
              <a:ea typeface="맑은 고딕"/>
            </a:endParaRP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69D23B3-2C77-4789-A335-D133952F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9" y="3804126"/>
            <a:ext cx="6326414" cy="2170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33CCC2-9536-431B-BA98-3D697C6A78A2}"/>
              </a:ext>
            </a:extLst>
          </p:cNvPr>
          <p:cNvSpPr txBox="1"/>
          <p:nvPr/>
        </p:nvSpPr>
        <p:spPr>
          <a:xfrm>
            <a:off x="1168399" y="6085111"/>
            <a:ext cx="2942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</a:rPr>
              <a:t>인터넷에 'jQuery CDN' 을 검색</a:t>
            </a:r>
          </a:p>
        </p:txBody>
      </p: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78250D8-B29D-4FB4-A6E2-5B2BF8001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57" y="4131723"/>
            <a:ext cx="8031841" cy="24408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EE22A5-FBED-42D8-AD9F-36FA80361430}"/>
              </a:ext>
            </a:extLst>
          </p:cNvPr>
          <p:cNvSpPr/>
          <p:nvPr/>
        </p:nvSpPr>
        <p:spPr>
          <a:xfrm>
            <a:off x="2769129" y="5657060"/>
            <a:ext cx="922475" cy="290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049C1-10EF-4C21-A61E-6EA608EBF6A6}"/>
              </a:ext>
            </a:extLst>
          </p:cNvPr>
          <p:cNvSpPr/>
          <p:nvPr/>
        </p:nvSpPr>
        <p:spPr>
          <a:xfrm>
            <a:off x="4583414" y="4895059"/>
            <a:ext cx="4569189" cy="7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97953E-79DD-45AD-8B11-01AB2FE996FD}"/>
              </a:ext>
            </a:extLst>
          </p:cNvPr>
          <p:cNvCxnSpPr>
            <a:cxnSpLocks/>
          </p:cNvCxnSpPr>
          <p:nvPr/>
        </p:nvCxnSpPr>
        <p:spPr>
          <a:xfrm flipH="1" flipV="1">
            <a:off x="6400312" y="3136520"/>
            <a:ext cx="367563" cy="1771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4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맑은 고딕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23E1AF-A9C6-4AA5-B622-B12BFF55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42" y="1564559"/>
            <a:ext cx="5890985" cy="4908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296E49-157C-466D-91D8-B6282870C0B8}"/>
              </a:ext>
            </a:extLst>
          </p:cNvPr>
          <p:cNvSpPr/>
          <p:nvPr/>
        </p:nvSpPr>
        <p:spPr>
          <a:xfrm>
            <a:off x="3313415" y="1611204"/>
            <a:ext cx="4723403" cy="3039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BC47B-FDAC-4361-90B3-089BC9AE15A0}"/>
              </a:ext>
            </a:extLst>
          </p:cNvPr>
          <p:cNvSpPr/>
          <p:nvPr/>
        </p:nvSpPr>
        <p:spPr>
          <a:xfrm>
            <a:off x="3313414" y="6237630"/>
            <a:ext cx="5666831" cy="290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7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맑은 고딕"/>
                  <a:ea typeface="맑은 고딕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5D1AB7A-7557-4227-9F0E-17277623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843614"/>
            <a:ext cx="5328557" cy="3769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299557" y="2572773"/>
            <a:ext cx="2455547" cy="299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027B348-41EA-4F55-B3C1-7D10F7B2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30" y="5313165"/>
            <a:ext cx="8757557" cy="104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>
            <a:off x="2740161" y="2885280"/>
            <a:ext cx="829866" cy="2482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4">
            <a:extLst>
              <a:ext uri="{FF2B5EF4-FFF2-40B4-BE49-F238E27FC236}">
                <a16:creationId xmlns:a16="http://schemas.microsoft.com/office/drawing/2014/main" id="{1C3281EA-555F-4E5A-B5CE-A85CBCF9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115" y="3375288"/>
            <a:ext cx="4747985" cy="470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547757" y="30008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548017" y="3825948"/>
            <a:ext cx="993151" cy="2098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3445328" y="5014685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63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62089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REST?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756061" y="476036"/>
              <a:ext cx="1009713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CEDD23-0F00-4F46-B8F3-DE40BB54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703122"/>
            <a:ext cx="9134475" cy="2838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3504CC-60CC-4802-BD9C-9ADC4AD66E41}"/>
              </a:ext>
            </a:extLst>
          </p:cNvPr>
          <p:cNvSpPr/>
          <p:nvPr/>
        </p:nvSpPr>
        <p:spPr>
          <a:xfrm>
            <a:off x="1528760" y="2707721"/>
            <a:ext cx="2363729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3F36E-9CE1-406C-9D1A-1E4E21B0C27E}"/>
              </a:ext>
            </a:extLst>
          </p:cNvPr>
          <p:cNvSpPr/>
          <p:nvPr/>
        </p:nvSpPr>
        <p:spPr>
          <a:xfrm>
            <a:off x="1528760" y="3157978"/>
            <a:ext cx="9134475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D0D5AF-C569-4681-B690-734E1F559CCE}"/>
              </a:ext>
            </a:extLst>
          </p:cNvPr>
          <p:cNvSpPr/>
          <p:nvPr/>
        </p:nvSpPr>
        <p:spPr>
          <a:xfrm>
            <a:off x="1528760" y="3438332"/>
            <a:ext cx="925191" cy="224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C4747-D59E-43FA-84D3-E8C13ABAD6F8}"/>
              </a:ext>
            </a:extLst>
          </p:cNvPr>
          <p:cNvSpPr txBox="1"/>
          <p:nvPr/>
        </p:nvSpPr>
        <p:spPr>
          <a:xfrm>
            <a:off x="732188" y="5122846"/>
            <a:ext cx="1072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/>
              <a:t>즉</a:t>
            </a:r>
            <a:r>
              <a:rPr lang="en-US" altLang="ko-KR" b="1" i="1" dirty="0"/>
              <a:t>, REST</a:t>
            </a:r>
            <a:r>
              <a:rPr lang="ko-KR" altLang="en-US" b="1" i="1" dirty="0"/>
              <a:t>란 데이터 또는 리소스 같은 </a:t>
            </a:r>
            <a:r>
              <a:rPr lang="en-US" altLang="ko-KR" b="1" i="1" dirty="0"/>
              <a:t>‘</a:t>
            </a:r>
            <a:r>
              <a:rPr lang="ko-KR" altLang="en-US" b="1" i="1" dirty="0"/>
              <a:t>자원</a:t>
            </a:r>
            <a:r>
              <a:rPr lang="en-US" altLang="ko-KR" b="1" i="1" dirty="0"/>
              <a:t>’</a:t>
            </a:r>
            <a:r>
              <a:rPr lang="ko-KR" altLang="en-US" b="1" i="1" dirty="0"/>
              <a:t>을 정의하고 이에 주소를 부여하는 네트워크 아키텍처이다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D0D2C-5482-4EF3-AAA8-21EFD0195D66}"/>
              </a:ext>
            </a:extLst>
          </p:cNvPr>
          <p:cNvSpPr/>
          <p:nvPr/>
        </p:nvSpPr>
        <p:spPr>
          <a:xfrm>
            <a:off x="1528760" y="4289212"/>
            <a:ext cx="4433501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7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D698AC6-F532-4B39-B3B2-AA27A36D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8" y="5353565"/>
            <a:ext cx="11070769" cy="116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E67541-9AD1-4226-B0FF-312F0712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9" y="1366864"/>
            <a:ext cx="6099628" cy="387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+mj-lt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163486" y="2091987"/>
            <a:ext cx="3662046" cy="299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>
            <a:off x="2640376" y="2404495"/>
            <a:ext cx="929651" cy="2963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547757" y="30008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548017" y="3825948"/>
            <a:ext cx="993151" cy="2098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3445328" y="5014685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8E19FD33-B3BF-473D-8E20-F33F5756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43" y="3341809"/>
            <a:ext cx="5464628" cy="36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5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6FB181-EDF9-4BEC-8F89-06B6011C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29" y="5358229"/>
            <a:ext cx="7061200" cy="117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1481C6F-DD49-499D-A3BE-41417BBF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" y="903406"/>
            <a:ext cx="4784270" cy="4271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+mj-lt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589842" y="2345987"/>
            <a:ext cx="1675404" cy="27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>
            <a:off x="3257232" y="2576851"/>
            <a:ext cx="829866" cy="287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547757" y="30008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484518" y="3825948"/>
            <a:ext cx="1056650" cy="218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4053113" y="50963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0784C8-BF79-4AC5-9977-F8C7C32E2647}"/>
              </a:ext>
            </a:extLst>
          </p:cNvPr>
          <p:cNvSpPr/>
          <p:nvPr/>
        </p:nvSpPr>
        <p:spPr>
          <a:xfrm>
            <a:off x="1118128" y="1166701"/>
            <a:ext cx="1784260" cy="7262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BCF231-DF5E-44AF-8097-99E40B0B2FDF}"/>
              </a:ext>
            </a:extLst>
          </p:cNvPr>
          <p:cNvSpPr/>
          <p:nvPr/>
        </p:nvSpPr>
        <p:spPr>
          <a:xfrm>
            <a:off x="1589841" y="2645343"/>
            <a:ext cx="1112976" cy="227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26D745-D809-4E47-A6F4-2260EA21BAA1}"/>
              </a:ext>
            </a:extLst>
          </p:cNvPr>
          <p:cNvSpPr/>
          <p:nvPr/>
        </p:nvSpPr>
        <p:spPr>
          <a:xfrm>
            <a:off x="4846483" y="5657056"/>
            <a:ext cx="3199404" cy="2998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AF6A6F-0963-47D2-9302-0DD8A47E05AD}"/>
              </a:ext>
            </a:extLst>
          </p:cNvPr>
          <p:cNvCxnSpPr>
            <a:cxnSpLocks/>
          </p:cNvCxnSpPr>
          <p:nvPr/>
        </p:nvCxnSpPr>
        <p:spPr>
          <a:xfrm>
            <a:off x="2658517" y="2839922"/>
            <a:ext cx="3052365" cy="2818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>
            <a:extLst>
              <a:ext uri="{FF2B5EF4-FFF2-40B4-BE49-F238E27FC236}">
                <a16:creationId xmlns:a16="http://schemas.microsoft.com/office/drawing/2014/main" id="{CBE0A815-219F-4E72-A598-A5FDF0D37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832" y="3344862"/>
            <a:ext cx="3901621" cy="49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09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754A300-93C1-4D53-A1B6-522D7CB1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5581581"/>
            <a:ext cx="10136414" cy="100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AE58E8-21C2-4975-8ECD-2CE0BEAF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939982"/>
            <a:ext cx="5001985" cy="4424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+mj-lt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517271" y="2101059"/>
            <a:ext cx="1747975" cy="463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>
            <a:off x="3175590" y="2495209"/>
            <a:ext cx="40651" cy="305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547757" y="29373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484518" y="3825948"/>
            <a:ext cx="1056650" cy="218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3227613" y="52868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0784C8-BF79-4AC5-9977-F8C7C32E2647}"/>
              </a:ext>
            </a:extLst>
          </p:cNvPr>
          <p:cNvSpPr/>
          <p:nvPr/>
        </p:nvSpPr>
        <p:spPr>
          <a:xfrm>
            <a:off x="1118128" y="1166701"/>
            <a:ext cx="1784260" cy="7262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BCF231-DF5E-44AF-8097-99E40B0B2FDF}"/>
              </a:ext>
            </a:extLst>
          </p:cNvPr>
          <p:cNvSpPr/>
          <p:nvPr/>
        </p:nvSpPr>
        <p:spPr>
          <a:xfrm>
            <a:off x="1517270" y="2563701"/>
            <a:ext cx="4160975" cy="6264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26D745-D809-4E47-A6F4-2260EA21BAA1}"/>
              </a:ext>
            </a:extLst>
          </p:cNvPr>
          <p:cNvSpPr/>
          <p:nvPr/>
        </p:nvSpPr>
        <p:spPr>
          <a:xfrm>
            <a:off x="3376912" y="5992699"/>
            <a:ext cx="7789546" cy="299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AF6A6F-0963-47D2-9302-0DD8A47E05AD}"/>
              </a:ext>
            </a:extLst>
          </p:cNvPr>
          <p:cNvCxnSpPr>
            <a:cxnSpLocks/>
          </p:cNvCxnSpPr>
          <p:nvPr/>
        </p:nvCxnSpPr>
        <p:spPr>
          <a:xfrm>
            <a:off x="4128088" y="3211850"/>
            <a:ext cx="1782364" cy="2464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248BF1-D432-4D89-8462-57B0D3B5035B}"/>
              </a:ext>
            </a:extLst>
          </p:cNvPr>
          <p:cNvSpPr/>
          <p:nvPr/>
        </p:nvSpPr>
        <p:spPr>
          <a:xfrm>
            <a:off x="5907841" y="5702414"/>
            <a:ext cx="3226618" cy="2635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E1589250-ECC7-436C-AE61-65B5E1D7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43" y="3287459"/>
            <a:ext cx="5310414" cy="555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65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8078FA7-8E98-444D-A95D-7A8ABAE2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6" y="5352218"/>
            <a:ext cx="9664699" cy="1287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70BB2E-C3FD-4871-9402-9A14A360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314807"/>
            <a:ext cx="5183414" cy="361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+mj-lt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816628" y="1883345"/>
            <a:ext cx="2156189" cy="490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>
            <a:off x="3175590" y="2322852"/>
            <a:ext cx="40651" cy="3226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547757" y="29373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484518" y="3825948"/>
            <a:ext cx="1056650" cy="218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3227613" y="5041899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26D745-D809-4E47-A6F4-2260EA21BAA1}"/>
              </a:ext>
            </a:extLst>
          </p:cNvPr>
          <p:cNvSpPr/>
          <p:nvPr/>
        </p:nvSpPr>
        <p:spPr>
          <a:xfrm>
            <a:off x="3376912" y="5992699"/>
            <a:ext cx="7789546" cy="299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11">
            <a:extLst>
              <a:ext uri="{FF2B5EF4-FFF2-40B4-BE49-F238E27FC236}">
                <a16:creationId xmlns:a16="http://schemas.microsoft.com/office/drawing/2014/main" id="{D4E89A58-A91D-4765-9F15-CD0E0266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43" y="3313215"/>
            <a:ext cx="4938485" cy="485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58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0B474D9-7E6E-4B33-985C-AF6C832F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86" y="5492089"/>
            <a:ext cx="8158842" cy="1144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0282FFD-2F8B-4ABC-8991-9A6F7FC9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42" y="950911"/>
            <a:ext cx="5047342" cy="422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462537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>
                  <a:latin typeface="Malgun Gothic"/>
                  <a:ea typeface="+mj-lt"/>
                </a:rPr>
                <a:t>REST API </a:t>
              </a:r>
              <a:r>
                <a:rPr lang="ko-KR" altLang="en-US" sz="4000">
                  <a:latin typeface="Malgun Gothic"/>
                  <a:ea typeface="+mj-lt"/>
                </a:rPr>
                <a:t>요청</a:t>
              </a:r>
              <a:r>
                <a:rPr lang="ko-KR" altLang="en-US" sz="4000" dirty="0">
                  <a:latin typeface="Malgun Gothic"/>
                  <a:ea typeface="Malgun Gothic"/>
                </a:rPr>
                <a:t>하기</a:t>
              </a:r>
              <a:endParaRPr lang="ko-KR" sz="4000" dirty="0">
                <a:ea typeface="+mj-lt"/>
                <a:cs typeface="+mj-lt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60537" y="476036"/>
              <a:ext cx="709265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13190C-CF2A-4C49-9442-48816B6F61DE}"/>
              </a:ext>
            </a:extLst>
          </p:cNvPr>
          <p:cNvSpPr/>
          <p:nvPr/>
        </p:nvSpPr>
        <p:spPr>
          <a:xfrm>
            <a:off x="1907342" y="2073845"/>
            <a:ext cx="1893118" cy="40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C29C3-7006-4405-9EA7-E200CFE6018F}"/>
              </a:ext>
            </a:extLst>
          </p:cNvPr>
          <p:cNvCxnSpPr>
            <a:cxnSpLocks/>
          </p:cNvCxnSpPr>
          <p:nvPr/>
        </p:nvCxnSpPr>
        <p:spPr>
          <a:xfrm flipH="1">
            <a:off x="3216241" y="2486137"/>
            <a:ext cx="4706" cy="3063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D0A7-64F7-40EB-B907-890E88FC27B2}"/>
              </a:ext>
            </a:extLst>
          </p:cNvPr>
          <p:cNvSpPr txBox="1"/>
          <p:nvPr/>
        </p:nvSpPr>
        <p:spPr>
          <a:xfrm>
            <a:off x="6974114" y="2619828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결과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41B994-638A-41CC-B23F-61D892F90851}"/>
              </a:ext>
            </a:extLst>
          </p:cNvPr>
          <p:cNvCxnSpPr>
            <a:cxnSpLocks/>
          </p:cNvCxnSpPr>
          <p:nvPr/>
        </p:nvCxnSpPr>
        <p:spPr>
          <a:xfrm flipV="1">
            <a:off x="7484518" y="3825948"/>
            <a:ext cx="1056650" cy="218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058D7-EB65-4717-B6E6-9BE08196DD67}"/>
              </a:ext>
            </a:extLst>
          </p:cNvPr>
          <p:cNvSpPr txBox="1"/>
          <p:nvPr/>
        </p:nvSpPr>
        <p:spPr>
          <a:xfrm>
            <a:off x="3227613" y="5041899"/>
            <a:ext cx="6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요청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26D745-D809-4E47-A6F4-2260EA21BAA1}"/>
              </a:ext>
            </a:extLst>
          </p:cNvPr>
          <p:cNvSpPr/>
          <p:nvPr/>
        </p:nvSpPr>
        <p:spPr>
          <a:xfrm>
            <a:off x="3912126" y="6001770"/>
            <a:ext cx="5013689" cy="299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F4FFCDB0-BFF1-4985-B502-EE975CEB7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10" y="2990622"/>
            <a:ext cx="4776108" cy="577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0D1240-1CDD-44AB-8624-6555C1C33AB9}"/>
              </a:ext>
            </a:extLst>
          </p:cNvPr>
          <p:cNvSpPr/>
          <p:nvPr/>
        </p:nvSpPr>
        <p:spPr>
          <a:xfrm>
            <a:off x="1589842" y="1085058"/>
            <a:ext cx="1784260" cy="7262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BA74DD-5F64-4CFB-9E02-47E1BC912E6A}"/>
              </a:ext>
            </a:extLst>
          </p:cNvPr>
          <p:cNvSpPr/>
          <p:nvPr/>
        </p:nvSpPr>
        <p:spPr>
          <a:xfrm>
            <a:off x="1907341" y="2482059"/>
            <a:ext cx="4160975" cy="5810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703323-AC6B-40DF-9D5C-14E4C6200C65}"/>
              </a:ext>
            </a:extLst>
          </p:cNvPr>
          <p:cNvCxnSpPr>
            <a:cxnSpLocks/>
          </p:cNvCxnSpPr>
          <p:nvPr/>
        </p:nvCxnSpPr>
        <p:spPr>
          <a:xfrm>
            <a:off x="4182516" y="3084851"/>
            <a:ext cx="1727936" cy="259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ED2F0-8AE5-452B-8A98-4CAC0AC90988}"/>
              </a:ext>
            </a:extLst>
          </p:cNvPr>
          <p:cNvSpPr/>
          <p:nvPr/>
        </p:nvSpPr>
        <p:spPr>
          <a:xfrm>
            <a:off x="4175198" y="5765914"/>
            <a:ext cx="3226618" cy="2635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4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5194268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latin typeface="Malgun Gothic"/>
                  <a:ea typeface="+mj-lt"/>
                </a:rPr>
                <a:t>HTTP </a:t>
              </a:r>
              <a:r>
                <a:rPr lang="ko-KR" altLang="en-US" sz="4000" dirty="0">
                  <a:latin typeface="Malgun Gothic"/>
                  <a:ea typeface="+mj-lt"/>
                </a:rPr>
                <a:t>요청 방법 정리</a:t>
              </a:r>
              <a:endParaRPr lang="en-US" altLang="ko-KR" sz="4000" dirty="0">
                <a:latin typeface="Malgun Gothic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329431" y="476036"/>
              <a:ext cx="652376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09388F-F7AE-4F3B-AC47-BB796DD171C2}"/>
              </a:ext>
            </a:extLst>
          </p:cNvPr>
          <p:cNvSpPr txBox="1"/>
          <p:nvPr/>
        </p:nvSpPr>
        <p:spPr>
          <a:xfrm>
            <a:off x="1005116" y="2864757"/>
            <a:ext cx="3840841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RequestParam</a:t>
            </a:r>
            <a:br>
              <a:rPr lang="ko-KR" altLang="en-US" b="1" dirty="0">
                <a:latin typeface="Malgun Gothic"/>
                <a:ea typeface="Malgun Gothic"/>
              </a:rPr>
            </a:b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sz="1400">
                <a:latin typeface="Malgun Gothic"/>
                <a:ea typeface="Malgun Gothic"/>
              </a:rPr>
              <a:t> 요청 파라미터를 읽는다.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 dirty="0">
                <a:latin typeface="Malgun Gothic"/>
                <a:ea typeface="Malgun Gothic"/>
              </a:rPr>
              <a:t>@ModelAttribute</a:t>
            </a:r>
            <a:br>
              <a:rPr lang="ko-KR" sz="1600" b="1" dirty="0">
                <a:latin typeface="Malgun Gothic"/>
                <a:ea typeface="Malgun Gothic"/>
              </a:rPr>
            </a:br>
            <a:r>
              <a:rPr lang="ko-KR" sz="1400">
                <a:latin typeface="Malgun Gothic"/>
                <a:ea typeface="Malgun Gothic"/>
              </a:rPr>
              <a:t>HTTP 요청 파라미터를 읽어 모델로 매핑한다.</a:t>
            </a:r>
            <a:endParaRPr lang="ko-KR" sz="140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(해당 모델 클래스에 Setter 구현 필수)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+mn-lt"/>
              </a:rPr>
              <a:t>PathVariable</a:t>
            </a:r>
            <a:endParaRPr lang="ko-KR" altLang="en-US" sz="1400" dirty="0">
              <a:latin typeface="맑은 고딕" panose="020F0502020204030204"/>
              <a:ea typeface="맑은 고딕"/>
            </a:endParaRPr>
          </a:p>
          <a:p>
            <a:r>
              <a:rPr lang="en-US" altLang="ko-KR" sz="1400">
                <a:latin typeface="Malgun Gothic"/>
                <a:ea typeface="+mn-lt"/>
              </a:rPr>
              <a:t>URL</a:t>
            </a:r>
            <a:r>
              <a:rPr lang="ko-KR" sz="1400">
                <a:latin typeface="Malgun Gothic"/>
                <a:ea typeface="Malgun Gothic"/>
              </a:rPr>
              <a:t>로 부터 데이터</a:t>
            </a:r>
            <a:r>
              <a:rPr lang="en-US" altLang="ko-KR" sz="1400" dirty="0">
                <a:latin typeface="Malgun Gothic"/>
                <a:ea typeface="+mn-lt"/>
              </a:rPr>
              <a:t>(placeholder)</a:t>
            </a:r>
            <a:r>
              <a:rPr lang="ko-KR" sz="1400" dirty="0">
                <a:latin typeface="Malgun Gothic"/>
                <a:ea typeface="Malgun Gothic"/>
              </a:rPr>
              <a:t>를 얻는다</a:t>
            </a:r>
            <a:r>
              <a:rPr lang="en-US" altLang="ko-KR" sz="1400" dirty="0">
                <a:latin typeface="Malgun Gothic"/>
                <a:ea typeface="+mn-lt"/>
              </a:rPr>
              <a:t>.</a:t>
            </a:r>
            <a:endParaRPr lang="ko-KR" sz="140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E086D-9FAF-4A6F-A7B1-2643C69DCA69}"/>
              </a:ext>
            </a:extLst>
          </p:cNvPr>
          <p:cNvSpPr txBox="1"/>
          <p:nvPr/>
        </p:nvSpPr>
        <p:spPr>
          <a:xfrm>
            <a:off x="5023756" y="2864757"/>
            <a:ext cx="7033984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>
                <a:ea typeface="+mn-lt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RequestBody</a:t>
            </a:r>
            <a:endParaRPr lang="ko-KR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HTTP 요청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Body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에서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JSON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 형태의 데이터</a:t>
            </a:r>
            <a:r>
              <a:rPr lang="ko-KR" altLang="en-US" sz="1400" dirty="0">
                <a:latin typeface="Malgun Gothic"/>
                <a:ea typeface="Malgun Gothic"/>
              </a:rPr>
              <a:t>를 </a:t>
            </a:r>
            <a:r>
              <a:rPr lang="ko-KR" sz="1400" dirty="0">
                <a:latin typeface="Malgun Gothic"/>
                <a:ea typeface="Malgun Gothic"/>
              </a:rPr>
              <a:t>읽어 모델로 매핑한다. </a:t>
            </a:r>
            <a:endParaRPr lang="ko-KR" altLang="en-US" sz="1400">
              <a:latin typeface="맑은 고딕" panose="020F0502020204030204"/>
              <a:ea typeface="맑은 고딕" panose="020F0502020204030204"/>
            </a:endParaRPr>
          </a:p>
          <a:p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&gt; @RequestBody</a:t>
            </a:r>
            <a:r>
              <a:rPr lang="ko-KR" altLang="en-US" sz="1400" dirty="0">
                <a:latin typeface="Malgun Gothic"/>
                <a:ea typeface="Malgun Gothic"/>
              </a:rPr>
              <a:t> 언제 사용하면 좋을까</a:t>
            </a:r>
            <a:r>
              <a:rPr lang="en-US" altLang="ko-KR" sz="1400" dirty="0">
                <a:latin typeface="Malgun Gothic"/>
                <a:ea typeface="Malgun Gothic"/>
              </a:rPr>
              <a:t>?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endParaRPr lang="ko-KR" altLang="en-US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en-US" altLang="ko-KR" sz="1400" i="1" dirty="0">
                <a:latin typeface="Malgun Gothic"/>
                <a:ea typeface="Malgun Gothic"/>
              </a:rPr>
              <a:t>REST</a:t>
            </a:r>
            <a:r>
              <a:rPr lang="ko-KR" altLang="en-US" sz="1400" i="1" dirty="0">
                <a:latin typeface="Malgun Gothic"/>
                <a:ea typeface="Malgun Gothic"/>
              </a:rPr>
              <a:t> </a:t>
            </a:r>
            <a:r>
              <a:rPr lang="en-US" altLang="ko-KR" sz="1400" i="1">
                <a:latin typeface="Malgun Gothic"/>
                <a:ea typeface="Malgun Gothic"/>
              </a:rPr>
              <a:t>API </a:t>
            </a:r>
            <a:r>
              <a:rPr lang="ko-KR" altLang="en-US" sz="1400">
                <a:latin typeface="Malgun Gothic"/>
                <a:ea typeface="Malgun Gothic"/>
              </a:rPr>
              <a:t>관점에서 </a:t>
            </a:r>
            <a:r>
              <a:rPr lang="en-US" altLang="ko-KR" sz="1400" dirty="0">
                <a:latin typeface="Malgun Gothic"/>
                <a:ea typeface="Malgun Gothic"/>
              </a:rPr>
              <a:t>HTTP</a:t>
            </a:r>
            <a:r>
              <a:rPr lang="ko-KR" altLang="en-US" sz="1400" dirty="0">
                <a:latin typeface="Malgun Gothic"/>
                <a:ea typeface="Malgun Gothic"/>
              </a:rPr>
              <a:t> 요청 </a:t>
            </a:r>
            <a:r>
              <a:rPr lang="en-US" altLang="ko-KR" sz="1400" dirty="0">
                <a:latin typeface="Malgun Gothic"/>
                <a:ea typeface="Malgun Gothic"/>
              </a:rPr>
              <a:t>Boby</a:t>
            </a:r>
            <a:r>
              <a:rPr lang="ko-KR" altLang="en-US" sz="1400" dirty="0">
                <a:latin typeface="Malgun Gothic"/>
                <a:ea typeface="Malgun Gothic"/>
              </a:rPr>
              <a:t>에 데이터를 담아 전달하는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POST</a:t>
            </a:r>
            <a:r>
              <a:rPr lang="ko-KR" altLang="en-US" sz="1400" dirty="0">
                <a:latin typeface="Malgun Gothic"/>
                <a:ea typeface="Malgun Gothic"/>
              </a:rPr>
              <a:t>와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PUT</a:t>
            </a:r>
            <a:r>
              <a:rPr lang="ko-KR" altLang="en-US" sz="1400" dirty="0">
                <a:latin typeface="Malgun Gothic"/>
                <a:ea typeface="Malgun Gothic"/>
              </a:rPr>
              <a:t>의 경우에 서버로 보내야하는 복잡하고 많은 데이터를 </a:t>
            </a:r>
            <a:r>
              <a:rPr lang="en-US" altLang="ko-KR" sz="1400" dirty="0">
                <a:latin typeface="Malgun Gothic"/>
                <a:ea typeface="Malgun Gothic"/>
              </a:rPr>
              <a:t>JSON</a:t>
            </a:r>
            <a:r>
              <a:rPr lang="ko-KR" altLang="en-US" sz="1400">
                <a:latin typeface="Malgun Gothic"/>
                <a:ea typeface="Malgun Gothic"/>
              </a:rPr>
              <a:t> 형태로 담아 보내는데 유용하다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r>
              <a:rPr lang="ko-KR" altLang="en-US" sz="1400">
                <a:latin typeface="Malgun Gothic"/>
                <a:ea typeface="Malgun Gothic"/>
              </a:rPr>
              <a:t>반면 단순한 검색 조건 수준의 데이터를 전달하는 </a:t>
            </a:r>
            <a:r>
              <a:rPr lang="en-US" altLang="ko-KR" sz="1400">
                <a:latin typeface="Malgun Gothic"/>
                <a:ea typeface="Malgun Gothic"/>
              </a:rPr>
              <a:t>GET</a:t>
            </a:r>
            <a:r>
              <a:rPr lang="ko-KR" altLang="en-US" sz="1400">
                <a:latin typeface="Malgun Gothic"/>
                <a:ea typeface="Malgun Gothic"/>
              </a:rPr>
              <a:t>과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의 경우 </a:t>
            </a: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</a:t>
            </a:r>
            <a:r>
              <a:rPr lang="en-US" altLang="ko-KR" sz="1400">
                <a:latin typeface="Malgun Gothic"/>
                <a:ea typeface="Malgun Gothic"/>
              </a:rPr>
              <a:t>Header</a:t>
            </a:r>
            <a:r>
              <a:rPr lang="ko-KR" altLang="en-US" sz="1400">
                <a:latin typeface="Malgun Gothic"/>
                <a:ea typeface="Malgun Gothic"/>
              </a:rPr>
              <a:t>에 데이터를 담기 때문에 </a:t>
            </a:r>
            <a:r>
              <a:rPr lang="ko-KR" sz="1400">
                <a:latin typeface="Malgun Gothic"/>
                <a:ea typeface="Malgun Gothic"/>
              </a:rPr>
              <a:t>@</a:t>
            </a:r>
            <a:r>
              <a:rPr lang="en-US" altLang="ko-KR" sz="1400">
                <a:latin typeface="Malgun Gothic"/>
                <a:ea typeface="Malgun Gothic"/>
              </a:rPr>
              <a:t>RequestBody</a:t>
            </a:r>
            <a:r>
              <a:rPr lang="ko-KR" sz="1400">
                <a:latin typeface="Malgun Gothic"/>
                <a:ea typeface="Malgun Gothic"/>
              </a:rPr>
              <a:t>를 </a:t>
            </a:r>
            <a:r>
              <a:rPr lang="ko-KR" altLang="en-US" sz="1400">
                <a:latin typeface="Malgun Gothic"/>
                <a:ea typeface="Malgun Gothic"/>
              </a:rPr>
              <a:t>사용할 수 없다</a:t>
            </a:r>
            <a:r>
              <a:rPr lang="en-US" altLang="ko-KR" sz="1400" dirty="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6D20B-32FD-4E39-A9FE-FFC8FFBEFD33}"/>
              </a:ext>
            </a:extLst>
          </p:cNvPr>
          <p:cNvSpPr txBox="1"/>
          <p:nvPr/>
        </p:nvSpPr>
        <p:spPr>
          <a:xfrm>
            <a:off x="2111827" y="1386112"/>
            <a:ext cx="797741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Malgun Gothic"/>
                <a:ea typeface="Malgun Gothic"/>
              </a:rPr>
              <a:t>GET,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 는 </a:t>
            </a:r>
            <a:r>
              <a:rPr lang="ko-KR" altLang="en-US" sz="1400" b="1">
                <a:latin typeface="Malgun Gothic"/>
                <a:ea typeface="Malgun Gothic"/>
              </a:rPr>
              <a:t>조회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검색 조건 수준의 단순한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POST,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PUT</a:t>
            </a:r>
            <a:r>
              <a:rPr lang="ko-KR" altLang="en-US" sz="1400">
                <a:latin typeface="Malgun Gothic"/>
                <a:ea typeface="Malgun Gothic"/>
              </a:rPr>
              <a:t> 은 </a:t>
            </a:r>
            <a:r>
              <a:rPr lang="ko-KR" altLang="en-US" sz="1400" b="1">
                <a:latin typeface="Malgun Gothic"/>
                <a:ea typeface="Malgun Gothic"/>
              </a:rPr>
              <a:t>제출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복잡하고 많은 양의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데이터 위치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Header:</a:t>
            </a:r>
            <a:r>
              <a:rPr lang="ko-KR" altLang="en-US" sz="1400">
                <a:latin typeface="Malgun Gothic"/>
                <a:ea typeface="Malgun Gothic"/>
              </a:rPr>
              <a:t> 단순한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Body:</a:t>
            </a:r>
            <a:r>
              <a:rPr lang="ko-KR" altLang="en-US" sz="1400">
                <a:latin typeface="Malgun Gothic"/>
                <a:ea typeface="Malgun Gothic"/>
              </a:rPr>
              <a:t> 복잡하고 많은 양의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 안됨</a:t>
            </a:r>
            <a:endParaRPr lang="en-US" sz="1400">
              <a:ea typeface="맑은 고딕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698C47B-44E1-49D5-8C71-97D9569410E9}"/>
              </a:ext>
            </a:extLst>
          </p:cNvPr>
          <p:cNvSpPr txBox="1"/>
          <p:nvPr/>
        </p:nvSpPr>
        <p:spPr>
          <a:xfrm>
            <a:off x="4996543" y="4806042"/>
            <a:ext cx="5011058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latin typeface="Malgun Gothic"/>
                <a:ea typeface="Malgun Gothic"/>
                <a:cs typeface="+mn-lt"/>
              </a:rPr>
              <a:t>@Controller</a:t>
            </a:r>
            <a:endParaRPr lang="ko-KR" altLang="en-US" sz="1600" b="1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페이지 이동을 위한 </a:t>
            </a:r>
            <a:r>
              <a:rPr lang="ko-KR" altLang="en-US" sz="1400">
                <a:ea typeface="+mn-lt"/>
                <a:cs typeface="+mn-lt"/>
              </a:rPr>
              <a:t>컨트롤러</a:t>
            </a:r>
            <a:endParaRPr lang="ko-KR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ko-KR" sz="1600" b="1">
                <a:latin typeface="Malgun Gothic"/>
                <a:ea typeface="Malgun Gothic"/>
                <a:cs typeface="+mn-lt"/>
              </a:rPr>
              <a:t>@RestController</a:t>
            </a:r>
            <a:endParaRPr lang="ko-KR" sz="140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REST API를 위한 컨트롤러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(@RestController를 사용하지 않는 경우 @Controller를 사용과 함께 각 메소드마다 @ResponseBody를 붙여줘야함)</a:t>
            </a:r>
          </a:p>
        </p:txBody>
      </p:sp>
    </p:spTree>
    <p:extLst>
      <p:ext uri="{BB962C8B-B14F-4D97-AF65-F5344CB8AC3E}">
        <p14:creationId xmlns:p14="http://schemas.microsoft.com/office/powerpoint/2010/main" val="238908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3" y="133295"/>
            <a:ext cx="11771703" cy="685481"/>
            <a:chOff x="135163" y="133295"/>
            <a:chExt cx="11718028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3" y="133295"/>
              <a:ext cx="5194268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latin typeface="Malgun Gothic"/>
                  <a:ea typeface="+mj-lt"/>
                </a:rPr>
                <a:t>HTTP </a:t>
              </a:r>
              <a:r>
                <a:rPr lang="ko-KR" altLang="en-US" sz="4000" dirty="0">
                  <a:latin typeface="Malgun Gothic"/>
                  <a:ea typeface="+mj-lt"/>
                </a:rPr>
                <a:t>요청 방법 정리</a:t>
              </a:r>
              <a:endParaRPr lang="en-US" altLang="ko-KR" sz="4000" dirty="0">
                <a:latin typeface="Malgun Gothic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329431" y="476036"/>
              <a:ext cx="652376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FACC6D2B-872F-4D7B-921F-74011D94C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03477"/>
              </p:ext>
            </p:extLst>
          </p:nvPr>
        </p:nvGraphicFramePr>
        <p:xfrm>
          <a:off x="1460499" y="2449285"/>
          <a:ext cx="4855953" cy="198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97">
                  <a:extLst>
                    <a:ext uri="{9D8B030D-6E8A-4147-A177-3AD203B41FA5}">
                      <a16:colId xmlns:a16="http://schemas.microsoft.com/office/drawing/2014/main" val="3265271694"/>
                    </a:ext>
                  </a:extLst>
                </a:gridCol>
                <a:gridCol w="1853343">
                  <a:extLst>
                    <a:ext uri="{9D8B030D-6E8A-4147-A177-3AD203B41FA5}">
                      <a16:colId xmlns:a16="http://schemas.microsoft.com/office/drawing/2014/main" val="2566896917"/>
                    </a:ext>
                  </a:extLst>
                </a:gridCol>
                <a:gridCol w="2363213">
                  <a:extLst>
                    <a:ext uri="{9D8B030D-6E8A-4147-A177-3AD203B41FA5}">
                      <a16:colId xmlns:a16="http://schemas.microsoft.com/office/drawing/2014/main" val="3009976059"/>
                    </a:ext>
                  </a:extLst>
                </a:gridCol>
              </a:tblGrid>
              <a:tr h="353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GET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href, form, 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Query String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POST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421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0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PUT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DELETE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011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7B34E0E-A9D0-4ED3-A312-5C03C01DDA7E}"/>
              </a:ext>
            </a:extLst>
          </p:cNvPr>
          <p:cNvSpPr txBox="1"/>
          <p:nvPr/>
        </p:nvSpPr>
        <p:spPr>
          <a:xfrm>
            <a:off x="1413328" y="2030185"/>
            <a:ext cx="5101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HTTP 요청 방법과 그에 따른 요청 데이터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9E26D-E717-47EF-93F8-67A67C37B547}"/>
              </a:ext>
            </a:extLst>
          </p:cNvPr>
          <p:cNvSpPr txBox="1"/>
          <p:nvPr/>
        </p:nvSpPr>
        <p:spPr>
          <a:xfrm>
            <a:off x="3173183" y="4461327"/>
            <a:ext cx="328748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ko-KR" sz="1200" dirty="0">
                <a:latin typeface="Malgun Gothic"/>
                <a:ea typeface="Malgun Gothic"/>
              </a:rPr>
              <a:t>페이지 이동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href,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form</a:t>
            </a:r>
            <a:r>
              <a:rPr lang="en-US" sz="1200" dirty="0">
                <a:latin typeface="Malgun Gothic"/>
                <a:ea typeface="맑은 고딕"/>
              </a:rPr>
              <a:t> </a:t>
            </a:r>
            <a:r>
              <a:rPr lang="en-US" altLang="ko-KR" sz="1200">
                <a:latin typeface="맑은 고딕"/>
                <a:ea typeface="맑은 고딕"/>
              </a:rPr>
              <a:t>| </a:t>
            </a:r>
            <a:r>
              <a:rPr lang="ko-KR" sz="1200">
                <a:latin typeface="Malgun Gothic"/>
                <a:ea typeface="Malgun Gothic"/>
              </a:rPr>
              <a:t>비동기 요청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>
                <a:latin typeface="Malgun Gothic"/>
                <a:ea typeface="+mn-lt"/>
              </a:rPr>
              <a:t>Ajax)</a:t>
            </a:r>
            <a:endParaRPr lang="ko-KR" sz="1200">
              <a:latin typeface="Malgun Gothic"/>
              <a:ea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91DC-CEA6-4797-AD9E-1A8E60253091}"/>
              </a:ext>
            </a:extLst>
          </p:cNvPr>
          <p:cNvSpPr txBox="1"/>
          <p:nvPr/>
        </p:nvSpPr>
        <p:spPr>
          <a:xfrm>
            <a:off x="7046682" y="1286327"/>
            <a:ext cx="426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algun Gothic"/>
                <a:ea typeface="Malgun Gothic"/>
              </a:rPr>
              <a:t>확인방법</a:t>
            </a:r>
            <a:r>
              <a:rPr lang="en-US" sz="1200" dirty="0">
                <a:latin typeface="Malgun Gothic"/>
                <a:ea typeface="Malgun Gothic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ko-KR" altLang="en-US" sz="1200">
                <a:latin typeface="Malgun Gothic"/>
                <a:ea typeface="Malgun Gothic"/>
              </a:rPr>
              <a:t>브라우저 &gt; 개발자 모</a:t>
            </a:r>
            <a:r>
              <a:rPr lang="ko-KR" altLang="en-US" sz="1200" dirty="0">
                <a:latin typeface="Malgun Gothic"/>
                <a:ea typeface="Malgun Gothic"/>
              </a:rPr>
              <a:t>드 </a:t>
            </a:r>
            <a:r>
              <a:rPr lang="en-US" sz="1200" dirty="0">
                <a:latin typeface="Malgun Gothic"/>
                <a:ea typeface="Malgun Gothic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Malgun Gothic"/>
              </a:rPr>
              <a:t>Network</a:t>
            </a:r>
            <a:endParaRPr lang="ko-KR"/>
          </a:p>
        </p:txBody>
      </p:sp>
      <p:pic>
        <p:nvPicPr>
          <p:cNvPr id="12" name="그림 1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B73E37B3-3BBA-4056-8187-EFB2B092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2" y="1583657"/>
            <a:ext cx="4167414" cy="43347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724F74-E8B1-436B-8014-C6C7FC61ACE2}"/>
              </a:ext>
            </a:extLst>
          </p:cNvPr>
          <p:cNvSpPr/>
          <p:nvPr/>
        </p:nvSpPr>
        <p:spPr>
          <a:xfrm>
            <a:off x="9146342" y="5031131"/>
            <a:ext cx="1974760" cy="54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59336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HTTP 응답 상태 코드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068820" y="476036"/>
              <a:ext cx="578437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5F238D60-2DF1-4FCD-A0EE-4E917A943845}"/>
              </a:ext>
            </a:extLst>
          </p:cNvPr>
          <p:cNvGraphicFramePr>
            <a:graphicFrameLocks noGrp="1"/>
          </p:cNvGraphicFramePr>
          <p:nvPr/>
        </p:nvGraphicFramePr>
        <p:xfrm>
          <a:off x="1107490" y="2426373"/>
          <a:ext cx="470408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87857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9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 요청이 성공적으로 수행됨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3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요청을 정상적으로 수행함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어떠한 리소스 생성을 요청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리소스가 성공적으로 생성됨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) POST</a:t>
                      </a:r>
                      <a:r>
                        <a:rPr lang="ko-KR" altLang="en-US" sz="1400" dirty="0"/>
                        <a:t>를 통한 리소스 생성 작업 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79107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2EE5591D-C213-4E3C-9CB6-AE74DCC039A9}"/>
              </a:ext>
            </a:extLst>
          </p:cNvPr>
          <p:cNvGraphicFramePr>
            <a:graphicFrameLocks noGrp="1"/>
          </p:cNvGraphicFramePr>
          <p:nvPr/>
        </p:nvGraphicFramePr>
        <p:xfrm>
          <a:off x="6247000" y="1717508"/>
          <a:ext cx="4704080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87857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9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클라이언트의 잘못된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3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클라이언트의 요청이 부적절할 경우 사용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br>
                        <a:rPr lang="en-US" altLang="ko-KR" sz="1400" dirty="0"/>
                      </a:b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인증되지 않은 상태에서 보호된 리소스를 요청했을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 인증상태와 관계 없이 응답하고 싶지 않은 리소스를 클라이언트가 요청했을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1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URI </a:t>
                      </a:r>
                      <a:r>
                        <a:rPr lang="ko-KR" altLang="en-US" sz="1400" dirty="0"/>
                        <a:t>자원과 맵핑이 실패했을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요청한 리소스에서는 사용 불가능한 메소드를 이용했을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61530"/>
                  </a:ext>
                </a:extLst>
              </a:tr>
            </a:tbl>
          </a:graphicData>
        </a:graphic>
      </p:graphicFrame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CB838905-39B1-492E-B745-D73D78DEF579}"/>
              </a:ext>
            </a:extLst>
          </p:cNvPr>
          <p:cNvGraphicFramePr>
            <a:graphicFrameLocks noGrp="1"/>
          </p:cNvGraphicFramePr>
          <p:nvPr/>
        </p:nvGraphicFramePr>
        <p:xfrm>
          <a:off x="1107490" y="4237598"/>
          <a:ext cx="4704080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87857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92319"/>
                    </a:ext>
                  </a:extLst>
                </a:gridCol>
              </a:tblGrid>
              <a:tr h="33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클라이언트는 요청을 완수하기 위해 추가적인 행동을 취해야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3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요청한 리소스에 대한 </a:t>
                      </a:r>
                      <a:r>
                        <a:rPr lang="en-US" altLang="ko-KR" sz="1400" dirty="0"/>
                        <a:t>URI</a:t>
                      </a:r>
                      <a:r>
                        <a:rPr lang="ko-KR" altLang="en-US" sz="1400" dirty="0"/>
                        <a:t>가 변경되었을 때 사용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응답 </a:t>
                      </a:r>
                      <a:r>
                        <a:rPr lang="en-US" altLang="ko-KR" sz="1400" dirty="0"/>
                        <a:t>Header</a:t>
                      </a:r>
                      <a:r>
                        <a:rPr lang="ko-KR" altLang="en-US" sz="1400" dirty="0"/>
                        <a:t>에 변경된 </a:t>
                      </a:r>
                      <a:r>
                        <a:rPr lang="en-US" altLang="ko-KR" sz="1400" dirty="0"/>
                        <a:t>URI</a:t>
                      </a:r>
                      <a:r>
                        <a:rPr lang="ko-KR" altLang="en-US" sz="1400" dirty="0"/>
                        <a:t>를 포함해야 함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0840"/>
                  </a:ext>
                </a:extLst>
              </a:tr>
            </a:tbl>
          </a:graphicData>
        </a:graphic>
      </p:graphicFrame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C588D1ED-8869-4B62-BB5B-63FC8E46296E}"/>
              </a:ext>
            </a:extLst>
          </p:cNvPr>
          <p:cNvGraphicFramePr>
            <a:graphicFrameLocks noGrp="1"/>
          </p:cNvGraphicFramePr>
          <p:nvPr/>
        </p:nvGraphicFramePr>
        <p:xfrm>
          <a:off x="6247000" y="4745598"/>
          <a:ext cx="470408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87857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9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쪽 오류로 인한 상태코드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3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서버에 문제가 있을 경우 사용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084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993CC641-C1D0-4998-B804-A935A1970FB5}"/>
              </a:ext>
            </a:extLst>
          </p:cNvPr>
          <p:cNvGraphicFramePr>
            <a:graphicFrameLocks noGrp="1"/>
          </p:cNvGraphicFramePr>
          <p:nvPr/>
        </p:nvGraphicFramePr>
        <p:xfrm>
          <a:off x="1107490" y="1717508"/>
          <a:ext cx="470408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87857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9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전송 프로토콜 수준의 정보 교환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379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2BB3C3-82BE-4F26-95BA-9823A1A0078E}"/>
              </a:ext>
            </a:extLst>
          </p:cNvPr>
          <p:cNvSpPr txBox="1"/>
          <p:nvPr/>
        </p:nvSpPr>
        <p:spPr>
          <a:xfrm>
            <a:off x="784641" y="6074187"/>
            <a:ext cx="106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HTTP </a:t>
            </a:r>
            <a:r>
              <a:rPr lang="ko-KR" altLang="en-US" sz="1400" i="1" dirty="0"/>
              <a:t>상태 코드에 대한 더 많은 내용</a:t>
            </a:r>
            <a:r>
              <a:rPr lang="en-US" altLang="ko-KR" sz="1400" i="1" dirty="0"/>
              <a:t>: https://ko.wikipedia.org/wiki/HTTP_%EC%83%81%ED%83%9C_%EC%BD%94%EB%93%9C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0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52496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60130" y="476036"/>
              <a:ext cx="71930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29A8E8A-EC88-4A70-BD19-9C10343D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13" y="890764"/>
            <a:ext cx="7097486" cy="531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009765-DC52-41E8-BEE8-6113E5D13F21}"/>
              </a:ext>
            </a:extLst>
          </p:cNvPr>
          <p:cNvSpPr txBox="1"/>
          <p:nvPr/>
        </p:nvSpPr>
        <p:spPr>
          <a:xfrm>
            <a:off x="-1814" y="6584042"/>
            <a:ext cx="5446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ea typeface="+mn-lt"/>
                <a:cs typeface="+mn-lt"/>
              </a:rPr>
              <a:t>출처) https</a:t>
            </a:r>
            <a:r>
              <a:rPr lang="ko-KR" sz="1200" dirty="0">
                <a:ea typeface="+mn-lt"/>
                <a:cs typeface="+mn-lt"/>
              </a:rPr>
              <a:t>://devlog-wjdrbs96.tistory.com/182</a:t>
            </a:r>
            <a:endParaRPr lang="ko-KR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515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52496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60130" y="476036"/>
              <a:ext cx="71930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45DD97-00C3-4489-AEBA-EB3AF552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2979509"/>
            <a:ext cx="10608129" cy="1044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3A490-E611-4E35-8F59-7996BAC83B40}"/>
              </a:ext>
            </a:extLst>
          </p:cNvPr>
          <p:cNvSpPr txBox="1"/>
          <p:nvPr/>
        </p:nvSpPr>
        <p:spPr>
          <a:xfrm>
            <a:off x="732972" y="2465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* ResponseEntity 생성자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0C324-DE64-40D9-9D3D-87063C77196D}"/>
              </a:ext>
            </a:extLst>
          </p:cNvPr>
          <p:cNvSpPr txBox="1"/>
          <p:nvPr/>
        </p:nvSpPr>
        <p:spPr>
          <a:xfrm>
            <a:off x="7382328" y="3091541"/>
            <a:ext cx="1600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ea typeface="맑은 고딕"/>
              </a:rPr>
              <a:t>상태값은 필수!</a:t>
            </a:r>
          </a:p>
        </p:txBody>
      </p:sp>
    </p:spTree>
    <p:extLst>
      <p:ext uri="{BB962C8B-B14F-4D97-AF65-F5344CB8AC3E}">
        <p14:creationId xmlns:p14="http://schemas.microsoft.com/office/powerpoint/2010/main" val="24670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227731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의 구성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62897" y="476036"/>
              <a:ext cx="849029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117849-A04A-40AE-8567-8B92B26B37E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884B3-4EBC-486F-8095-CA13988F0368}"/>
              </a:ext>
            </a:extLst>
          </p:cNvPr>
          <p:cNvSpPr txBox="1"/>
          <p:nvPr/>
        </p:nvSpPr>
        <p:spPr>
          <a:xfrm>
            <a:off x="3844422" y="1685745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2BCCB-4675-4BB4-A895-CE65C67207A1}"/>
              </a:ext>
            </a:extLst>
          </p:cNvPr>
          <p:cNvSpPr txBox="1"/>
          <p:nvPr/>
        </p:nvSpPr>
        <p:spPr>
          <a:xfrm>
            <a:off x="1597236" y="5573813"/>
            <a:ext cx="8997528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ea typeface="맑은 고딕"/>
              </a:rPr>
              <a:t>* REST</a:t>
            </a:r>
            <a:r>
              <a:rPr lang="ko-KR" altLang="en-US" sz="1400" dirty="0">
                <a:ea typeface="맑은 고딕"/>
              </a:rPr>
              <a:t>의 특징 중 하나는 </a:t>
            </a:r>
            <a:r>
              <a:rPr lang="en-US" altLang="ko-KR" sz="1400" dirty="0">
                <a:ea typeface="맑은 고딕"/>
              </a:rPr>
              <a:t>Server-Client </a:t>
            </a:r>
            <a:r>
              <a:rPr lang="ko-KR" altLang="en-US" sz="1400" dirty="0">
                <a:ea typeface="맑은 고딕"/>
              </a:rPr>
              <a:t>구조이다</a:t>
            </a:r>
            <a:r>
              <a:rPr lang="en-US" altLang="ko-KR" sz="1400" dirty="0">
                <a:ea typeface="맑은 고딕"/>
              </a:rPr>
              <a:t>. </a:t>
            </a:r>
            <a:r>
              <a:rPr lang="ko-KR" altLang="en-US" sz="1400" dirty="0">
                <a:ea typeface="맑은 고딕"/>
              </a:rPr>
              <a:t>즉</a:t>
            </a:r>
            <a:r>
              <a:rPr lang="en-US" altLang="ko-KR" sz="1400" dirty="0">
                <a:ea typeface="맑은 고딕"/>
              </a:rPr>
              <a:t>, Server</a:t>
            </a:r>
            <a:r>
              <a:rPr lang="ko-KR" altLang="en-US" sz="1400" dirty="0">
                <a:ea typeface="맑은 고딕"/>
              </a:rPr>
              <a:t>에서는 자원을 소유하고 </a:t>
            </a:r>
            <a:r>
              <a:rPr lang="en-US" altLang="ko-KR" sz="1400" dirty="0">
                <a:ea typeface="맑은 고딕"/>
              </a:rPr>
              <a:t>Client</a:t>
            </a:r>
            <a:r>
              <a:rPr lang="ko-KR" altLang="en-US" sz="1400" dirty="0">
                <a:ea typeface="맑은 고딕"/>
              </a:rPr>
              <a:t>는 자원을 요청한다</a:t>
            </a:r>
            <a:r>
              <a:rPr lang="en-US" altLang="ko-KR" sz="1400" dirty="0">
                <a:ea typeface="맑은 고딕"/>
              </a:rPr>
              <a:t>.</a:t>
            </a:r>
            <a:br>
              <a:rPr lang="en-US" altLang="ko-KR" sz="1400" dirty="0"/>
            </a:br>
            <a:r>
              <a:rPr lang="ko-KR" altLang="en-US" sz="1400" dirty="0">
                <a:ea typeface="맑은 고딕"/>
              </a:rPr>
              <a:t>이때 </a:t>
            </a:r>
            <a:r>
              <a:rPr lang="ko-KR" altLang="en-US" sz="1400" b="1" dirty="0">
                <a:ea typeface="맑은 고딕"/>
              </a:rPr>
              <a:t>요청의 표현이 </a:t>
            </a:r>
            <a:r>
              <a:rPr lang="en-US" altLang="ko-KR" sz="1400" b="1" i="1" dirty="0">
                <a:ea typeface="맑은 고딕"/>
              </a:rPr>
              <a:t>&lt;</a:t>
            </a:r>
            <a:r>
              <a:rPr lang="ko-KR" altLang="en-US" sz="1400" b="1" i="1" dirty="0">
                <a:ea typeface="맑은 고딕"/>
              </a:rPr>
              <a:t>동사</a:t>
            </a:r>
            <a:r>
              <a:rPr lang="en-US" altLang="ko-KR" sz="1400" b="1" i="1" dirty="0">
                <a:ea typeface="맑은 고딕"/>
              </a:rPr>
              <a:t>+</a:t>
            </a:r>
            <a:r>
              <a:rPr lang="ko-KR" altLang="en-US" sz="1400" b="1" i="1" dirty="0">
                <a:ea typeface="맑은 고딕"/>
              </a:rPr>
              <a:t>명사</a:t>
            </a:r>
            <a:r>
              <a:rPr lang="en-US" altLang="ko-KR" sz="1400" b="1" i="1" dirty="0">
                <a:ea typeface="맑은 고딕"/>
              </a:rPr>
              <a:t>&gt;</a:t>
            </a:r>
            <a:r>
              <a:rPr lang="ko-KR" altLang="en-US" sz="1400" b="1" dirty="0">
                <a:ea typeface="맑은 고딕"/>
              </a:rPr>
              <a:t> 구조로 구성되기 때문에 표현만으로 해당 요청의 의미를 파악할 수 있다</a:t>
            </a:r>
            <a:r>
              <a:rPr lang="en-US" altLang="ko-KR" sz="1400" b="1" dirty="0">
                <a:ea typeface="맑은 고딕"/>
              </a:rPr>
              <a:t>.</a:t>
            </a:r>
            <a:br>
              <a:rPr lang="en-US" altLang="ko-KR" sz="1400" b="1" dirty="0"/>
            </a:br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 “</a:t>
            </a:r>
            <a:r>
              <a:rPr lang="ko-KR" altLang="en-US" sz="1400" i="1" dirty="0">
                <a:ea typeface="맑은 고딕"/>
              </a:rPr>
              <a:t>데이터 </a:t>
            </a:r>
            <a:r>
              <a:rPr lang="en-US" altLang="ko-KR" sz="1400" i="1" dirty="0">
                <a:ea typeface="맑은 고딕"/>
              </a:rPr>
              <a:t>A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ko-KR" altLang="en-US" sz="1400" i="1" dirty="0">
                <a:ea typeface="맑은 고딕"/>
              </a:rPr>
              <a:t>삭제</a:t>
            </a:r>
            <a:r>
              <a:rPr lang="en-US" altLang="ko-KR" sz="1400" dirty="0">
                <a:ea typeface="맑은 고딕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44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52496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60130" y="476036"/>
              <a:ext cx="71930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5277C48-6E9B-43B1-A308-5C81968B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1905273"/>
            <a:ext cx="6144985" cy="292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FACE0-BAAD-416F-8B50-7E83A9716BA9}"/>
              </a:ext>
            </a:extLst>
          </p:cNvPr>
          <p:cNvSpPr txBox="1"/>
          <p:nvPr/>
        </p:nvSpPr>
        <p:spPr>
          <a:xfrm>
            <a:off x="5704115" y="4923970"/>
            <a:ext cx="3686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(데이터 요청을 성공했다고 가정했을 경우)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95C74-7DF9-457B-8F02-5D8ABB0F1BFC}"/>
              </a:ext>
            </a:extLst>
          </p:cNvPr>
          <p:cNvSpPr txBox="1"/>
          <p:nvPr/>
        </p:nvSpPr>
        <p:spPr>
          <a:xfrm>
            <a:off x="2610756" y="6384469"/>
            <a:ext cx="7641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i="1">
                <a:ea typeface="맑은 고딕"/>
              </a:rPr>
              <a:t>* 메소드 내부에서 결과에 따라 적절한 데이터와 응답 코드를 반환해주면 된다.</a:t>
            </a:r>
          </a:p>
        </p:txBody>
      </p:sp>
    </p:spTree>
    <p:extLst>
      <p:ext uri="{BB962C8B-B14F-4D97-AF65-F5344CB8AC3E}">
        <p14:creationId xmlns:p14="http://schemas.microsoft.com/office/powerpoint/2010/main" val="336523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52496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60130" y="476036"/>
              <a:ext cx="71930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5277C48-6E9B-43B1-A308-5C81968B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1905273"/>
            <a:ext cx="6144985" cy="292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FACE0-BAAD-416F-8B50-7E83A9716BA9}"/>
              </a:ext>
            </a:extLst>
          </p:cNvPr>
          <p:cNvSpPr txBox="1"/>
          <p:nvPr/>
        </p:nvSpPr>
        <p:spPr>
          <a:xfrm>
            <a:off x="5704115" y="4923970"/>
            <a:ext cx="3686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(데이터 요청을 성공했다고 가정했을 경우)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795920C-D76A-4444-9D00-3D575841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57" y="1984556"/>
            <a:ext cx="4784270" cy="1682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6F7461-76B7-48D1-80E3-41D90327125C}"/>
              </a:ext>
            </a:extLst>
          </p:cNvPr>
          <p:cNvSpPr/>
          <p:nvPr/>
        </p:nvSpPr>
        <p:spPr>
          <a:xfrm>
            <a:off x="7894485" y="3089846"/>
            <a:ext cx="3562259" cy="37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C4B20-744C-47AF-B1AF-F7EC4A4508DF}"/>
              </a:ext>
            </a:extLst>
          </p:cNvPr>
          <p:cNvSpPr txBox="1"/>
          <p:nvPr/>
        </p:nvSpPr>
        <p:spPr>
          <a:xfrm>
            <a:off x="7545614" y="3962397"/>
            <a:ext cx="3686627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STS에서 Ctrl 키를 누른 상태에서 해당 코드를 클리하면 </a:t>
            </a:r>
            <a:r>
              <a:rPr lang="ko-KR" altLang="en-US" sz="1400" i="1">
                <a:ea typeface="맑은 고딕"/>
              </a:rPr>
              <a:t>정의로 이동</a:t>
            </a:r>
            <a:r>
              <a:rPr lang="ko-KR" altLang="en-US" sz="1400">
                <a:ea typeface="맑은 고딕"/>
              </a:rPr>
              <a:t>된다.</a:t>
            </a:r>
          </a:p>
          <a:p>
            <a:r>
              <a:rPr lang="ko-KR" altLang="en-US" sz="1400">
                <a:ea typeface="맑은 고딕"/>
              </a:rPr>
              <a:t>상태값을 확인해보자.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ADE4A-6795-4DB6-BE6A-C004DE26248D}"/>
              </a:ext>
            </a:extLst>
          </p:cNvPr>
          <p:cNvSpPr txBox="1"/>
          <p:nvPr/>
        </p:nvSpPr>
        <p:spPr>
          <a:xfrm>
            <a:off x="6946899" y="1386110"/>
            <a:ext cx="486591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HttpStatus.class에서 다양한 HTTP 상태 코</a:t>
            </a:r>
            <a:r>
              <a:rPr lang="ko-KR" altLang="en-US" sz="1400">
                <a:ea typeface="맑은 고딕"/>
              </a:rPr>
              <a:t>드와 매칭된 값을 확인할 수 있다.</a:t>
            </a: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687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93131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 확인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066483" y="476036"/>
              <a:ext cx="678670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A61619-9147-4287-A05B-0FA4F20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3" y="1711098"/>
            <a:ext cx="7033984" cy="3916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7016D-4387-45FD-BAEE-A7D572D31586}"/>
              </a:ext>
            </a:extLst>
          </p:cNvPr>
          <p:cNvSpPr txBox="1"/>
          <p:nvPr/>
        </p:nvSpPr>
        <p:spPr>
          <a:xfrm>
            <a:off x="2891971" y="5667828"/>
            <a:ext cx="64171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(Complete에서는 success나 error로 들어온 xhr과 status 값을 그대로 받는다.)</a:t>
            </a:r>
            <a:endParaRPr lang="ko-KR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707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4" y="133295"/>
            <a:ext cx="11771702" cy="685481"/>
            <a:chOff x="135164" y="133295"/>
            <a:chExt cx="11718027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4" y="133295"/>
              <a:ext cx="493131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REST API 응답 확인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066483" y="476036"/>
              <a:ext cx="678670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37556F-0A16-44B4-AC18-07118B8E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89313"/>
            <a:ext cx="9964056" cy="4551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9434B8A-FC8D-4EED-991D-BE0FC66269FC}"/>
              </a:ext>
            </a:extLst>
          </p:cNvPr>
          <p:cNvSpPr/>
          <p:nvPr/>
        </p:nvSpPr>
        <p:spPr>
          <a:xfrm>
            <a:off x="2533271" y="1293703"/>
            <a:ext cx="2092688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65039-9202-439A-8B7A-5F3CD2F2B3A3}"/>
              </a:ext>
            </a:extLst>
          </p:cNvPr>
          <p:cNvSpPr/>
          <p:nvPr/>
        </p:nvSpPr>
        <p:spPr>
          <a:xfrm>
            <a:off x="4701342" y="1293702"/>
            <a:ext cx="1357903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7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227731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의 구성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62897" y="476036"/>
              <a:ext cx="849029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117849-A04A-40AE-8567-8B92B26B37E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884B3-4EBC-486F-8095-CA13988F0368}"/>
              </a:ext>
            </a:extLst>
          </p:cNvPr>
          <p:cNvSpPr txBox="1"/>
          <p:nvPr/>
        </p:nvSpPr>
        <p:spPr>
          <a:xfrm>
            <a:off x="3844422" y="1685745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2BCCB-4675-4BB4-A895-CE65C67207A1}"/>
              </a:ext>
            </a:extLst>
          </p:cNvPr>
          <p:cNvSpPr txBox="1"/>
          <p:nvPr/>
        </p:nvSpPr>
        <p:spPr>
          <a:xfrm>
            <a:off x="1597236" y="5573813"/>
            <a:ext cx="8997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REST</a:t>
            </a:r>
            <a:r>
              <a:rPr lang="ko-KR" altLang="en-US" sz="1400" dirty="0"/>
              <a:t>의 특징 중 하나는 </a:t>
            </a:r>
            <a:r>
              <a:rPr lang="en-US" altLang="ko-KR" sz="1400" dirty="0"/>
              <a:t>Server-Client </a:t>
            </a:r>
            <a:r>
              <a:rPr lang="ko-KR" altLang="en-US" sz="1400" dirty="0"/>
              <a:t>구조이다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Server</a:t>
            </a:r>
            <a:r>
              <a:rPr lang="ko-KR" altLang="en-US" sz="1400" dirty="0"/>
              <a:t>에서는 자원을 소유하고 </a:t>
            </a:r>
            <a:r>
              <a:rPr lang="en-US" altLang="ko-KR" sz="1400" dirty="0"/>
              <a:t>Client</a:t>
            </a:r>
            <a:r>
              <a:rPr lang="ko-KR" altLang="en-US" sz="1400" dirty="0"/>
              <a:t>는 자원을 요청한다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이때 요청의 표현이 </a:t>
            </a:r>
            <a:r>
              <a:rPr lang="en-US" altLang="ko-KR" sz="1400" i="1" dirty="0"/>
              <a:t>&lt;</a:t>
            </a:r>
            <a:r>
              <a:rPr lang="ko-KR" altLang="en-US" sz="1400" i="1" dirty="0"/>
              <a:t>동사</a:t>
            </a:r>
            <a:r>
              <a:rPr lang="en-US" altLang="ko-KR" sz="1400" i="1" dirty="0"/>
              <a:t>+</a:t>
            </a:r>
            <a:r>
              <a:rPr lang="ko-KR" altLang="en-US" sz="1400" i="1" dirty="0"/>
              <a:t>명사</a:t>
            </a:r>
            <a:r>
              <a:rPr lang="en-US" altLang="ko-KR" sz="1400" i="1" dirty="0"/>
              <a:t>&gt;</a:t>
            </a:r>
            <a:r>
              <a:rPr lang="ko-KR" altLang="en-US" sz="1400" dirty="0"/>
              <a:t> 구조로 구성되기 때문에 표현만으로 해당 요청의 의미를 파악할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</a:t>
            </a:r>
            <a:r>
              <a:rPr lang="en-US" altLang="ko-KR" sz="1400" dirty="0"/>
              <a:t>) “</a:t>
            </a:r>
            <a:r>
              <a:rPr lang="ko-KR" altLang="en-US" sz="1400" i="1" dirty="0"/>
              <a:t>데이터 </a:t>
            </a:r>
            <a:r>
              <a:rPr lang="en-US" altLang="ko-KR" sz="1400" i="1" dirty="0"/>
              <a:t>A</a:t>
            </a:r>
            <a:r>
              <a:rPr lang="ko-KR" altLang="en-US" sz="1400" dirty="0"/>
              <a:t>를 </a:t>
            </a:r>
            <a:r>
              <a:rPr lang="ko-KR" altLang="en-US" sz="1400" i="1" dirty="0"/>
              <a:t>삭제</a:t>
            </a:r>
            <a:r>
              <a:rPr lang="en-US" altLang="ko-KR" sz="1400" dirty="0"/>
              <a:t>”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DFE29F-27D4-4900-A06B-A0C7B15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1786"/>
            <a:ext cx="4962217" cy="545481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32683-8182-4914-B66F-8DF7DFA7E298}"/>
              </a:ext>
            </a:extLst>
          </p:cNvPr>
          <p:cNvSpPr txBox="1"/>
          <p:nvPr/>
        </p:nvSpPr>
        <p:spPr>
          <a:xfrm>
            <a:off x="6096000" y="79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20541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227731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의 행위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62897" y="476036"/>
              <a:ext cx="849029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117849-A04A-40AE-8567-8B92B26B37E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584F9D6-C7AD-47B7-A849-D4D9FC8B1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67278"/>
              </p:ext>
            </p:extLst>
          </p:nvPr>
        </p:nvGraphicFramePr>
        <p:xfrm>
          <a:off x="2263163" y="2395939"/>
          <a:ext cx="757398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497">
                  <a:extLst>
                    <a:ext uri="{9D8B030D-6E8A-4147-A177-3AD203B41FA5}">
                      <a16:colId xmlns:a16="http://schemas.microsoft.com/office/drawing/2014/main" val="3479803847"/>
                    </a:ext>
                  </a:extLst>
                </a:gridCol>
                <a:gridCol w="1893497">
                  <a:extLst>
                    <a:ext uri="{9D8B030D-6E8A-4147-A177-3AD203B41FA5}">
                      <a16:colId xmlns:a16="http://schemas.microsoft.com/office/drawing/2014/main" val="1530661844"/>
                    </a:ext>
                  </a:extLst>
                </a:gridCol>
                <a:gridCol w="1893497">
                  <a:extLst>
                    <a:ext uri="{9D8B030D-6E8A-4147-A177-3AD203B41FA5}">
                      <a16:colId xmlns:a16="http://schemas.microsoft.com/office/drawing/2014/main" val="1541029433"/>
                    </a:ext>
                  </a:extLst>
                </a:gridCol>
                <a:gridCol w="1893497">
                  <a:extLst>
                    <a:ext uri="{9D8B030D-6E8A-4147-A177-3AD203B41FA5}">
                      <a16:colId xmlns:a16="http://schemas.microsoft.com/office/drawing/2014/main" val="2064334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6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0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2571090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API?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06255" y="476036"/>
              <a:ext cx="914693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117849-A04A-40AE-8567-8B92B26B37E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63857-AA0F-40A2-AA57-BDC97275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01" y="2260788"/>
            <a:ext cx="9568797" cy="18138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0085-9FF8-49F5-B4B1-5C5AC3C2ECA4}"/>
              </a:ext>
            </a:extLst>
          </p:cNvPr>
          <p:cNvSpPr/>
          <p:nvPr/>
        </p:nvSpPr>
        <p:spPr>
          <a:xfrm>
            <a:off x="8625847" y="3369932"/>
            <a:ext cx="2145617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F3487-32C5-420F-A27E-9D3D7AB8B59C}"/>
              </a:ext>
            </a:extLst>
          </p:cNvPr>
          <p:cNvSpPr/>
          <p:nvPr/>
        </p:nvSpPr>
        <p:spPr>
          <a:xfrm>
            <a:off x="1278701" y="3603762"/>
            <a:ext cx="5625438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B2BA9-2749-43C7-A9AB-7440730DAAEE}"/>
              </a:ext>
            </a:extLst>
          </p:cNvPr>
          <p:cNvSpPr txBox="1"/>
          <p:nvPr/>
        </p:nvSpPr>
        <p:spPr>
          <a:xfrm>
            <a:off x="1122522" y="4546770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REST API</a:t>
            </a:r>
            <a:r>
              <a:rPr lang="ko-KR" altLang="en-US" dirty="0"/>
              <a:t>란 </a:t>
            </a:r>
            <a:r>
              <a:rPr lang="ko-KR" altLang="en-US" i="1" dirty="0"/>
              <a:t>서버 자원을 다루는</a:t>
            </a:r>
            <a:r>
              <a:rPr lang="en-US" altLang="ko-KR" i="1" dirty="0"/>
              <a:t>(CRUD)</a:t>
            </a:r>
            <a:r>
              <a:rPr lang="en-US" altLang="ko-KR" dirty="0"/>
              <a:t> REST</a:t>
            </a:r>
            <a:r>
              <a:rPr lang="ko-KR" altLang="en-US" dirty="0"/>
              <a:t>의 특성을 사용할 수 있도록 하는 인터페이스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EF4EC-C58F-42F6-A29A-EA9A7886D335}"/>
              </a:ext>
            </a:extLst>
          </p:cNvPr>
          <p:cNvSpPr txBox="1"/>
          <p:nvPr/>
        </p:nvSpPr>
        <p:spPr>
          <a:xfrm>
            <a:off x="1492816" y="5298973"/>
            <a:ext cx="920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구글</a:t>
            </a:r>
            <a:r>
              <a:rPr lang="en-US" altLang="ko-KR" sz="1400" dirty="0"/>
              <a:t>, </a:t>
            </a:r>
            <a:r>
              <a:rPr lang="ko-KR" altLang="en-US" sz="1400" dirty="0"/>
              <a:t>카카오</a:t>
            </a:r>
            <a:r>
              <a:rPr lang="en-US" altLang="ko-KR" sz="1400" dirty="0"/>
              <a:t>, </a:t>
            </a:r>
            <a:r>
              <a:rPr lang="ko-KR" altLang="en-US" sz="1400" dirty="0"/>
              <a:t>공공 데이터 등 많은 서비스들이 자신들의 서비스를 제공하기 위한 방법으로 </a:t>
            </a:r>
            <a:r>
              <a:rPr lang="en-US" altLang="ko-KR" sz="1400" dirty="0"/>
              <a:t>REST API</a:t>
            </a:r>
            <a:r>
              <a:rPr lang="ko-KR" altLang="en-US" sz="1400" dirty="0"/>
              <a:t>를 제공한다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33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64693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API 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설계 규칙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82098" y="476036"/>
              <a:ext cx="70710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400455-77E8-4526-8349-116EA73B1535}"/>
              </a:ext>
            </a:extLst>
          </p:cNvPr>
          <p:cNvSpPr txBox="1"/>
          <p:nvPr/>
        </p:nvSpPr>
        <p:spPr>
          <a:xfrm>
            <a:off x="1218668" y="1928768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6AEE715C-E409-4EF2-A6A4-95B13668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80795"/>
              </p:ext>
            </p:extLst>
          </p:nvPr>
        </p:nvGraphicFramePr>
        <p:xfrm>
          <a:off x="6096000" y="2277750"/>
          <a:ext cx="51653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84">
                  <a:extLst>
                    <a:ext uri="{9D8B030D-6E8A-4147-A177-3AD203B41FA5}">
                      <a16:colId xmlns:a16="http://schemas.microsoft.com/office/drawing/2014/main" val="3479803847"/>
                    </a:ext>
                  </a:extLst>
                </a:gridCol>
                <a:gridCol w="1721784">
                  <a:extLst>
                    <a:ext uri="{9D8B030D-6E8A-4147-A177-3AD203B41FA5}">
                      <a16:colId xmlns:a16="http://schemas.microsoft.com/office/drawing/2014/main" val="1530661844"/>
                    </a:ext>
                  </a:extLst>
                </a:gridCol>
                <a:gridCol w="1721784">
                  <a:extLst>
                    <a:ext uri="{9D8B030D-6E8A-4147-A177-3AD203B41FA5}">
                      <a16:colId xmlns:a16="http://schemas.microsoft.com/office/drawing/2014/main" val="1541029433"/>
                    </a:ext>
                  </a:extLst>
                </a:gridCol>
              </a:tblGrid>
              <a:tr h="303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1109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488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63666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4625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091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CA22018-6178-40FB-B798-FF63952AD2AF}"/>
              </a:ext>
            </a:extLst>
          </p:cNvPr>
          <p:cNvSpPr txBox="1"/>
          <p:nvPr/>
        </p:nvSpPr>
        <p:spPr>
          <a:xfrm>
            <a:off x="3470246" y="5614432"/>
            <a:ext cx="5788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ko-KR" altLang="en-US" b="1" dirty="0">
                <a:solidFill>
                  <a:srgbClr val="0070C0"/>
                </a:solidFill>
              </a:rPr>
              <a:t>동사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행위</a:t>
            </a:r>
            <a:r>
              <a:rPr lang="en-US" altLang="ko-KR" b="1" dirty="0">
                <a:solidFill>
                  <a:srgbClr val="0070C0"/>
                </a:solidFill>
              </a:rPr>
              <a:t>: HTTP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Method) + </a:t>
            </a:r>
            <a:r>
              <a:rPr lang="ko-KR" altLang="en-US" b="1" dirty="0">
                <a:solidFill>
                  <a:srgbClr val="0070C0"/>
                </a:solidFill>
              </a:rPr>
              <a:t>명사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자원</a:t>
            </a:r>
            <a:r>
              <a:rPr lang="en-US" altLang="ko-KR" b="1" dirty="0">
                <a:solidFill>
                  <a:srgbClr val="0070C0"/>
                </a:solidFill>
              </a:rPr>
              <a:t>: URI)&gt; </a:t>
            </a:r>
            <a:r>
              <a:rPr lang="ko-KR" altLang="en-US" b="1" dirty="0">
                <a:solidFill>
                  <a:srgbClr val="0070C0"/>
                </a:solidFill>
              </a:rPr>
              <a:t>구조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64693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REST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API 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설계 규칙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82098" y="476036"/>
              <a:ext cx="707109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B64E9D-DE16-48EA-819A-427E747BD022}"/>
              </a:ext>
            </a:extLst>
          </p:cNvPr>
          <p:cNvSpPr txBox="1"/>
          <p:nvPr/>
        </p:nvSpPr>
        <p:spPr>
          <a:xfrm>
            <a:off x="3885770" y="1245803"/>
            <a:ext cx="20986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</a:t>
            </a:r>
            <a:r>
              <a:rPr lang="ko-KR" altLang="en-US" b="1" dirty="0"/>
              <a:t> </a:t>
            </a:r>
            <a:r>
              <a:rPr lang="en-US" altLang="ko-KR" b="1" dirty="0"/>
              <a:t>Method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동사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행위</a:t>
            </a:r>
            <a:r>
              <a:rPr lang="ko-KR" altLang="en-US" sz="1600" dirty="0"/>
              <a:t>를 표현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CRUD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A45FB-A0BF-42D3-A53C-E0149AA8E4C8}"/>
              </a:ext>
            </a:extLst>
          </p:cNvPr>
          <p:cNvSpPr txBox="1"/>
          <p:nvPr/>
        </p:nvSpPr>
        <p:spPr>
          <a:xfrm>
            <a:off x="404445" y="1245803"/>
            <a:ext cx="377539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리소스 종류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도큐먼트</a:t>
            </a:r>
            <a:r>
              <a:rPr lang="en-US" altLang="ko-KR" sz="1600" dirty="0"/>
              <a:t>(Document)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한 개의 개체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예</a:t>
            </a:r>
            <a:r>
              <a:rPr lang="en-US" altLang="ko-KR" sz="1600" dirty="0"/>
              <a:t>) DB</a:t>
            </a:r>
            <a:r>
              <a:rPr lang="ko-KR" altLang="en-US" sz="1600" dirty="0"/>
              <a:t> 레코드</a:t>
            </a:r>
            <a:r>
              <a:rPr lang="en-US" altLang="ko-KR" sz="1600" dirty="0"/>
              <a:t>, </a:t>
            </a:r>
            <a:r>
              <a:rPr lang="ko-KR" altLang="en-US" sz="1600" dirty="0"/>
              <a:t>문서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컬렉션</a:t>
            </a:r>
            <a:r>
              <a:rPr lang="en-US" altLang="ko-KR" sz="1600" dirty="0"/>
              <a:t>(Collection)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여러 개체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도큐먼트의 디렉터리</a:t>
            </a:r>
            <a:r>
              <a:rPr lang="en-US" altLang="ko-KR" sz="1600" dirty="0"/>
              <a:t>(</a:t>
            </a:r>
            <a:r>
              <a:rPr lang="ko-KR" altLang="en-US" sz="1600" dirty="0"/>
              <a:t>리스트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스토어</a:t>
            </a:r>
            <a:r>
              <a:rPr lang="en-US" altLang="ko-KR" sz="1600" dirty="0"/>
              <a:t>(Store)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클라이언트에서 관리되는 개체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장바구니</a:t>
            </a:r>
            <a:r>
              <a:rPr lang="en-US" altLang="ko-KR" sz="1600" dirty="0"/>
              <a:t>, </a:t>
            </a:r>
            <a:r>
              <a:rPr lang="ko-KR" altLang="en-US" sz="1600" dirty="0"/>
              <a:t>북마크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컨트롤러</a:t>
            </a:r>
            <a:r>
              <a:rPr lang="en-US" altLang="ko-KR" sz="1600" dirty="0"/>
              <a:t>(Controller)</a:t>
            </a:r>
            <a:br>
              <a:rPr lang="en-US" altLang="ko-KR" sz="1600" dirty="0"/>
            </a:br>
            <a:r>
              <a:rPr lang="en-US" altLang="ko-KR" sz="1600" dirty="0"/>
              <a:t>- CRUD</a:t>
            </a:r>
            <a:r>
              <a:rPr lang="ko-KR" altLang="en-US" sz="1600" dirty="0"/>
              <a:t>를 제외한 특정 행위</a:t>
            </a:r>
            <a:r>
              <a:rPr lang="en-US" altLang="ko-KR" sz="1600" dirty="0"/>
              <a:t>(</a:t>
            </a:r>
            <a:r>
              <a:rPr lang="ko-KR" altLang="en-US" sz="1600" dirty="0"/>
              <a:t>메소드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(</a:t>
            </a:r>
            <a:r>
              <a:rPr lang="en-US" altLang="ko-KR" sz="1600" i="1" dirty="0"/>
              <a:t>CRUD</a:t>
            </a:r>
            <a:r>
              <a:rPr lang="ko-KR" altLang="en-US" sz="1600" i="1" dirty="0"/>
              <a:t>는 </a:t>
            </a:r>
            <a:r>
              <a:rPr lang="en-US" altLang="ko-KR" sz="1600" i="1" dirty="0"/>
              <a:t>HTTP Method</a:t>
            </a:r>
            <a:r>
              <a:rPr lang="ko-KR" altLang="en-US" sz="1600" i="1" dirty="0"/>
              <a:t>로 처리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E6809-9D07-47E7-9257-40E54AB9C140}"/>
              </a:ext>
            </a:extLst>
          </p:cNvPr>
          <p:cNvSpPr txBox="1"/>
          <p:nvPr/>
        </p:nvSpPr>
        <p:spPr>
          <a:xfrm>
            <a:off x="6295321" y="1240776"/>
            <a:ext cx="58966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URI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명사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자원</a:t>
            </a:r>
            <a:r>
              <a:rPr lang="ko-KR" altLang="en-US" sz="1600" dirty="0"/>
              <a:t>을 표현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도큐먼트</a:t>
            </a:r>
            <a:r>
              <a:rPr lang="en-US" altLang="ko-KR" sz="1600" dirty="0"/>
              <a:t>: </a:t>
            </a:r>
            <a:r>
              <a:rPr lang="ko-KR" altLang="en-US" sz="1600" dirty="0"/>
              <a:t>단수명사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컬렉션</a:t>
            </a:r>
            <a:r>
              <a:rPr lang="en-US" altLang="ko-KR" sz="1600" dirty="0"/>
              <a:t>, </a:t>
            </a:r>
            <a:r>
              <a:rPr lang="ko-KR" altLang="en-US" sz="1600" dirty="0"/>
              <a:t>스토어</a:t>
            </a:r>
            <a:r>
              <a:rPr lang="en-US" altLang="ko-KR" sz="1600" dirty="0"/>
              <a:t>: </a:t>
            </a:r>
            <a:r>
              <a:rPr lang="ko-KR" altLang="en-US" sz="1600" dirty="0"/>
              <a:t>복수명사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컨트롤러</a:t>
            </a:r>
            <a:r>
              <a:rPr lang="en-US" altLang="ko-KR" sz="1600" dirty="0"/>
              <a:t>: </a:t>
            </a:r>
            <a:r>
              <a:rPr lang="ko-KR" altLang="en-US" sz="1600" dirty="0"/>
              <a:t>동사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소문자 사용한다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계층관계는 슬래시</a:t>
            </a:r>
            <a:r>
              <a:rPr lang="en-US" altLang="ko-KR" sz="1600" dirty="0"/>
              <a:t>(/) </a:t>
            </a:r>
            <a:r>
              <a:rPr lang="ko-KR" altLang="en-US" sz="1600" dirty="0"/>
              <a:t>이용한다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마지막 문자에는 슬래시</a:t>
            </a:r>
            <a:r>
              <a:rPr lang="en-US" altLang="ko-KR" sz="1600" dirty="0"/>
              <a:t>(/)</a:t>
            </a:r>
            <a:r>
              <a:rPr lang="ko-KR" altLang="en-US" sz="1600" dirty="0"/>
              <a:t>를 포함하지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띄어쓰기 대신 하이픈</a:t>
            </a:r>
            <a:r>
              <a:rPr lang="en-US" altLang="ko-KR" sz="1600" dirty="0"/>
              <a:t>(-)</a:t>
            </a:r>
            <a:r>
              <a:rPr lang="ko-KR" altLang="en-US" sz="1600" dirty="0"/>
              <a:t> 이용한다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밑줄</a:t>
            </a:r>
            <a:r>
              <a:rPr lang="en-US" altLang="ko-KR" sz="1600" dirty="0"/>
              <a:t>(_)</a:t>
            </a:r>
            <a:r>
              <a:rPr lang="ko-KR" altLang="en-US" sz="1600" dirty="0"/>
              <a:t>은 사용하지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조건이 필요한 경우 </a:t>
            </a:r>
            <a:r>
              <a:rPr lang="en-US" altLang="ko-KR" sz="1600" dirty="0"/>
              <a:t>Query</a:t>
            </a:r>
            <a:r>
              <a:rPr lang="ko-KR" altLang="en-US" sz="1600" dirty="0"/>
              <a:t>를 이용한다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ID</a:t>
            </a:r>
            <a:r>
              <a:rPr lang="ko-KR" altLang="en-US" sz="1600" dirty="0"/>
              <a:t>를 조건으로 포함하는 경우에는 </a:t>
            </a:r>
            <a:r>
              <a:rPr lang="en-US" altLang="ko-KR" sz="1600" dirty="0"/>
              <a:t>Query </a:t>
            </a:r>
            <a:r>
              <a:rPr lang="ko-KR" altLang="en-US" sz="1600" dirty="0"/>
              <a:t>보단 </a:t>
            </a:r>
            <a:br>
              <a:rPr lang="en-US" altLang="ko-KR" sz="1600" dirty="0"/>
            </a:br>
            <a:r>
              <a:rPr lang="ko-KR" altLang="en-US" sz="1600" dirty="0"/>
              <a:t>하나의 리소스로 포함한다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i="1" dirty="0">
                <a:highlight>
                  <a:srgbClr val="C0C0C0"/>
                </a:highlight>
              </a:rPr>
              <a:t>/resource/:id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CRUD</a:t>
            </a:r>
            <a:r>
              <a:rPr lang="ko-KR" altLang="en-US" sz="1600" dirty="0"/>
              <a:t>를 포함하지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파일 확장자는 포함하지 않는다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요청 </a:t>
            </a:r>
            <a:r>
              <a:rPr lang="en-US" altLang="ko-KR" sz="1600" dirty="0"/>
              <a:t>Header</a:t>
            </a:r>
            <a:r>
              <a:rPr lang="ko-KR" altLang="en-US" sz="1600" dirty="0"/>
              <a:t>의 </a:t>
            </a:r>
            <a:r>
              <a:rPr lang="en-US" altLang="ko-KR" sz="1600" dirty="0"/>
              <a:t>Accept</a:t>
            </a:r>
            <a:r>
              <a:rPr lang="ko-KR" altLang="en-US" sz="1600" dirty="0"/>
              <a:t>에 제공받을</a:t>
            </a:r>
            <a:r>
              <a:rPr lang="en-US" altLang="ko-KR" sz="1600" dirty="0"/>
              <a:t> </a:t>
            </a:r>
            <a:r>
              <a:rPr lang="ko-KR" altLang="en-US" sz="1600" dirty="0"/>
              <a:t>형식을 지정한다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리소스 간 연관 관계를 표현하는 경우</a:t>
            </a:r>
            <a:br>
              <a:rPr lang="en-US" altLang="ko-KR" sz="1600" dirty="0"/>
            </a:br>
            <a:r>
              <a:rPr lang="en-US" altLang="ko-KR" sz="1600" i="1" dirty="0">
                <a:highlight>
                  <a:srgbClr val="C0C0C0"/>
                </a:highlight>
              </a:rPr>
              <a:t>/resource/:Id/{expression}/other-resource </a:t>
            </a:r>
            <a:r>
              <a:rPr lang="ko-KR" altLang="en-US" sz="1600" dirty="0"/>
              <a:t>형태로 표현된다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40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236232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URI 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예제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497487" y="476036"/>
              <a:ext cx="935570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69902F6-95B3-4F70-A55F-0907AD881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95091"/>
              </p:ext>
            </p:extLst>
          </p:nvPr>
        </p:nvGraphicFramePr>
        <p:xfrm>
          <a:off x="958907" y="1497828"/>
          <a:ext cx="10274184" cy="358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07">
                  <a:extLst>
                    <a:ext uri="{9D8B030D-6E8A-4147-A177-3AD203B41FA5}">
                      <a16:colId xmlns:a16="http://schemas.microsoft.com/office/drawing/2014/main" val="4007728112"/>
                    </a:ext>
                  </a:extLst>
                </a:gridCol>
                <a:gridCol w="933653">
                  <a:extLst>
                    <a:ext uri="{9D8B030D-6E8A-4147-A177-3AD203B41FA5}">
                      <a16:colId xmlns:a16="http://schemas.microsoft.com/office/drawing/2014/main" val="4261148703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3059303286"/>
                    </a:ext>
                  </a:extLst>
                </a:gridCol>
                <a:gridCol w="2512075">
                  <a:extLst>
                    <a:ext uri="{9D8B030D-6E8A-4147-A177-3AD203B41FA5}">
                      <a16:colId xmlns:a16="http://schemas.microsoft.com/office/drawing/2014/main" val="2264826922"/>
                    </a:ext>
                  </a:extLst>
                </a:gridCol>
                <a:gridCol w="2639868">
                  <a:extLst>
                    <a:ext uri="{9D8B030D-6E8A-4147-A177-3AD203B41FA5}">
                      <a16:colId xmlns:a16="http://schemas.microsoft.com/office/drawing/2014/main" val="3947536095"/>
                    </a:ext>
                  </a:extLst>
                </a:gridCol>
              </a:tblGrid>
              <a:tr h="28863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 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93610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 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컬렉션은 복수명사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4595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 </a:t>
                      </a:r>
                      <a:r>
                        <a:rPr lang="ko-KR" altLang="en-US" sz="1200" dirty="0"/>
                        <a:t>개수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/users/count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도큐먼트는 단수명사</a:t>
                      </a:r>
                      <a:endParaRPr lang="en-US" altLang="ko-KR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계층구조는 슬래시</a:t>
                      </a:r>
                      <a:r>
                        <a:rPr lang="en-US" altLang="ko-KR" sz="1200" dirty="0"/>
                        <a:t>(/)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48880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인 특정 </a:t>
                      </a:r>
                      <a:r>
                        <a:rPr lang="en-US" altLang="ko-KR" sz="1200" dirty="0"/>
                        <a:t>user </a:t>
                      </a:r>
                      <a:r>
                        <a:rPr lang="ko-KR" altLang="en-US" sz="1200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ID</a:t>
                      </a:r>
                      <a:r>
                        <a:rPr lang="ko-KR" altLang="en-US" sz="1200" dirty="0"/>
                        <a:t>를 조건으로 포함하는 경우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하나의 리소스로 포함한다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38878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인 특정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cart item</a:t>
                      </a:r>
                      <a:r>
                        <a:rPr lang="ko-KR" altLang="en-US" sz="1200" dirty="0"/>
                        <a:t> 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/users/7/cart-items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/users/7/buy/products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스토어는 복수명사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리소스 간 연관 관계 표현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띄어쓰기 대신 하이픈</a:t>
                      </a:r>
                      <a:r>
                        <a:rPr lang="en-US" altLang="ko-KR" sz="1200" dirty="0"/>
                        <a:t>(-)</a:t>
                      </a:r>
                      <a:r>
                        <a:rPr lang="ko-KR" altLang="en-US" sz="1200" dirty="0"/>
                        <a:t>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32751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김현아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인 </a:t>
                      </a:r>
                      <a:r>
                        <a:rPr lang="en-US" altLang="ko-KR" sz="1200" dirty="0"/>
                        <a:t>user </a:t>
                      </a:r>
                      <a:r>
                        <a:rPr lang="ko-KR" altLang="en-US" sz="1200" dirty="0"/>
                        <a:t>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users?name</a:t>
                      </a:r>
                      <a:r>
                        <a:rPr lang="en-US" altLang="ko-KR" sz="1200" dirty="0"/>
                        <a:t>=</a:t>
                      </a:r>
                      <a:r>
                        <a:rPr lang="ko-KR" altLang="en-US" sz="1200" dirty="0"/>
                        <a:t>김현아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조건이 필요한 경우 </a:t>
                      </a:r>
                      <a:r>
                        <a:rPr lang="en-US" altLang="ko-KR" sz="1200" dirty="0"/>
                        <a:t>Query</a:t>
                      </a:r>
                      <a:r>
                        <a:rPr lang="ko-KR" altLang="en-US" sz="1200" dirty="0"/>
                        <a:t>를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05216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인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의 이름을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Update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7038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인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를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6464"/>
                  </a:ext>
                </a:extLst>
              </a:tr>
              <a:tr h="348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를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Create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95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1013</Words>
  <Application>Microsoft Office PowerPoint</Application>
  <PresentationFormat>와이드스크린</PresentationFormat>
  <Paragraphs>173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6.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도현</dc:creator>
  <cp:lastModifiedBy>신 도현</cp:lastModifiedBy>
  <cp:revision>684</cp:revision>
  <dcterms:created xsi:type="dcterms:W3CDTF">2021-08-02T12:27:40Z</dcterms:created>
  <dcterms:modified xsi:type="dcterms:W3CDTF">2021-08-18T05:07:54Z</dcterms:modified>
</cp:coreProperties>
</file>