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72" y="942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View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가상의 테이블을 이용하여 출력함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Join, Union </a:t>
            </a:r>
            <a:r>
              <a:rPr lang="ko-KR" altLang="en-US" dirty="0" smtClean="0"/>
              <a:t>된 쿼리를 지정함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어려운 쿼리를 미리 저장하여 손쉽게 사용</a:t>
            </a:r>
            <a:endParaRPr lang="en-US" altLang="ko-K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개념적 적용에 도움이 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 수정 불가</a:t>
            </a:r>
            <a:endParaRPr lang="en-US" altLang="ko-K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View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VIEW </a:t>
            </a:r>
            <a:r>
              <a:rPr lang="ko-KR" altLang="en-US" dirty="0" err="1" smtClean="0"/>
              <a:t>뷰이름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SELECT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2, ….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FROM </a:t>
            </a:r>
            <a:r>
              <a:rPr lang="ko-KR" altLang="en-US" dirty="0" err="1" smtClean="0"/>
              <a:t>테이블이름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8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create view </a:t>
            </a:r>
            <a:r>
              <a:rPr lang="en-US" altLang="ko-KR" dirty="0" err="1"/>
              <a:t>v_customa</a:t>
            </a:r>
            <a:r>
              <a:rPr lang="en-US" altLang="ko-KR" dirty="0"/>
              <a:t> 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a.c_id</a:t>
            </a:r>
            <a:r>
              <a:rPr lang="en-US" altLang="ko-KR" dirty="0"/>
              <a:t>, </a:t>
            </a:r>
            <a:r>
              <a:rPr lang="en-US" altLang="ko-KR" dirty="0" err="1"/>
              <a:t>a.c_name</a:t>
            </a:r>
            <a:r>
              <a:rPr lang="en-US" altLang="ko-KR" dirty="0"/>
              <a:t>, </a:t>
            </a:r>
            <a:r>
              <a:rPr lang="en-US" altLang="ko-KR" dirty="0" err="1"/>
              <a:t>a.level</a:t>
            </a:r>
            <a:r>
              <a:rPr lang="en-US" altLang="ko-KR" dirty="0"/>
              <a:t>, </a:t>
            </a:r>
            <a:r>
              <a:rPr lang="en-US" altLang="ko-KR" dirty="0" err="1"/>
              <a:t>a.age</a:t>
            </a:r>
            <a:r>
              <a:rPr lang="en-US" altLang="ko-KR" dirty="0"/>
              <a:t>, </a:t>
            </a:r>
            <a:r>
              <a:rPr lang="en-US" altLang="ko-KR" dirty="0" err="1"/>
              <a:t>b.voucher_amount</a:t>
            </a:r>
            <a:r>
              <a:rPr lang="en-US" altLang="ko-KR" dirty="0"/>
              <a:t> as </a:t>
            </a:r>
            <a:r>
              <a:rPr lang="en-US" altLang="ko-KR" dirty="0" err="1"/>
              <a:t>vamt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from customer as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inner join voucher as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on </a:t>
            </a:r>
            <a:r>
              <a:rPr lang="en-US" altLang="ko-KR" dirty="0" err="1"/>
              <a:t>a.c_id</a:t>
            </a:r>
            <a:r>
              <a:rPr lang="en-US" altLang="ko-KR" dirty="0"/>
              <a:t> = </a:t>
            </a:r>
            <a:r>
              <a:rPr lang="en-US" altLang="ko-KR" dirty="0" err="1"/>
              <a:t>b.c_id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327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Select * from </a:t>
            </a:r>
            <a:r>
              <a:rPr lang="en-US" altLang="ko-KR" dirty="0" err="1" smtClean="0"/>
              <a:t>v_customa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Show tables;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10" y="900854"/>
            <a:ext cx="6250976" cy="47601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85" y="2994512"/>
            <a:ext cx="176237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DROP VIEW </a:t>
            </a:r>
            <a:r>
              <a:rPr lang="ko-KR" altLang="en-US" dirty="0" err="1" smtClean="0"/>
              <a:t>뷰이름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Drop view </a:t>
            </a:r>
            <a:r>
              <a:rPr lang="en-US" altLang="ko-KR" dirty="0" err="1" smtClean="0"/>
              <a:t>v_customa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10" y="1477133"/>
            <a:ext cx="3844243" cy="50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1. 6</a:t>
            </a:r>
            <a:r>
              <a:rPr lang="ko-KR" altLang="en-US" dirty="0" smtClean="0"/>
              <a:t>강의 </a:t>
            </a:r>
            <a:r>
              <a:rPr lang="en-US" altLang="ko-KR" dirty="0" smtClean="0"/>
              <a:t>union all </a:t>
            </a:r>
            <a:r>
              <a:rPr lang="ko-KR" altLang="en-US" dirty="0" smtClean="0"/>
              <a:t>예제를 </a:t>
            </a:r>
            <a:r>
              <a:rPr lang="en-US" altLang="ko-KR" dirty="0" err="1" smtClean="0"/>
              <a:t>v_unisel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이름으로 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2. 8</a:t>
            </a:r>
            <a:r>
              <a:rPr lang="ko-KR" altLang="en-US" dirty="0" smtClean="0"/>
              <a:t>강의 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</a:t>
            </a:r>
            <a:r>
              <a:rPr lang="en-US" altLang="ko-KR" dirty="0" err="1" smtClean="0"/>
              <a:t>v_inner_join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이름의 뷰로 작성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100349" y="2163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c_id</a:t>
            </a:r>
            <a:r>
              <a:rPr lang="ko-KR" altLang="en-US" dirty="0"/>
              <a:t>, </a:t>
            </a:r>
            <a:r>
              <a:rPr lang="ko-KR" altLang="en-US" dirty="0" err="1"/>
              <a:t>c_name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customer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age</a:t>
            </a:r>
            <a:r>
              <a:rPr lang="ko-KR" altLang="en-US" dirty="0"/>
              <a:t> &lt; 30</a:t>
            </a:r>
          </a:p>
          <a:p>
            <a:r>
              <a:rPr lang="ko-KR" altLang="en-US" dirty="0" err="1"/>
              <a:t>union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endParaRPr lang="ko-KR" altLang="en-US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c_id</a:t>
            </a:r>
            <a:r>
              <a:rPr lang="ko-KR" altLang="en-US" dirty="0"/>
              <a:t>, </a:t>
            </a:r>
            <a:r>
              <a:rPr lang="ko-KR" altLang="en-US" dirty="0" err="1"/>
              <a:t>c_name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customer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age</a:t>
            </a:r>
            <a:r>
              <a:rPr lang="ko-KR" altLang="en-US" dirty="0"/>
              <a:t> &lt; 20;</a:t>
            </a:r>
          </a:p>
        </p:txBody>
      </p:sp>
    </p:spTree>
    <p:extLst>
      <p:ext uri="{BB962C8B-B14F-4D97-AF65-F5344CB8AC3E}">
        <p14:creationId xmlns:p14="http://schemas.microsoft.com/office/powerpoint/2010/main" val="41290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customer </a:t>
            </a:r>
            <a:r>
              <a:rPr lang="ko-KR" altLang="en-US" dirty="0" smtClean="0"/>
              <a:t>테이블을 이용하여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지급받은 상품권 총액을 출력하는 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4.”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2”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v_inner_join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voucher</a:t>
            </a:r>
            <a:r>
              <a:rPr lang="ko-KR" altLang="en-US" dirty="0" smtClean="0"/>
              <a:t>테이블을 </a:t>
            </a:r>
            <a:r>
              <a:rPr lang="ko-KR" altLang="en-US" dirty="0" err="1" smtClean="0"/>
              <a:t>조인하시오</a:t>
            </a:r>
            <a:r>
              <a:rPr lang="en-US" altLang="ko-KR" dirty="0" smtClean="0"/>
              <a:t>.(voucher </a:t>
            </a:r>
            <a:r>
              <a:rPr lang="ko-KR" altLang="en-US" dirty="0" smtClean="0"/>
              <a:t>테이블에 없어도 </a:t>
            </a:r>
            <a:r>
              <a:rPr lang="en-US" altLang="ko-KR" dirty="0" err="1" smtClean="0"/>
              <a:t>v_unisel</a:t>
            </a:r>
            <a:r>
              <a:rPr lang="ko-KR" altLang="en-US" dirty="0" smtClean="0"/>
              <a:t>은 출력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68352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Pages>78</Pages>
  <Words>217</Words>
  <Characters>0</Characters>
  <Application>Microsoft Office PowerPoint</Application>
  <DocSecurity>0</DocSecurity>
  <PresentationFormat>와이드스크린</PresentationFormat>
  <Lines>0</Lines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30_Office 테마</vt:lpstr>
      <vt:lpstr>Office theme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120</cp:revision>
  <dcterms:modified xsi:type="dcterms:W3CDTF">2022-06-14T07:31:12Z</dcterms:modified>
  <cp:version>9.104.121.46349</cp:version>
</cp:coreProperties>
</file>