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8B067-7A8F-49E5-B172-63A561A30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741BE-FEE4-4CE7-B1FD-7ADDE466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4542F-5F07-43BF-B93E-DEFE0525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DF1-8656-43AD-9C16-D9A597C7AB67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74359-F03D-4319-89B7-61052497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6766C-30E5-458B-A747-9D0F4914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D8FA-8E27-4BF3-8E19-4F800433F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0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AFA01-DE50-4786-8FC6-ABAA542A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6A0B57-6383-4A46-BDAB-3A4A8AB5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174E1-FF97-4ADC-A18C-3CA51168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DF1-8656-43AD-9C16-D9A597C7AB67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A8BDA-2C4B-4630-BF4E-012161ED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F5938-34E0-4F0C-AC6D-83C9DDD3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D8FA-8E27-4BF3-8E19-4F800433F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1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6D9012-F7EE-44B2-B84F-AE8C5D3D4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0A583D-3ECE-4119-BAE2-BFB5B235A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E9460-534A-4F0D-9AFA-2013F919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DF1-8656-43AD-9C16-D9A597C7AB67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358FB-D447-484C-9840-20CB1418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2DBF8-F47D-4706-B2CE-4B652BA3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D8FA-8E27-4BF3-8E19-4F800433F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2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ED004-4476-48D8-937B-B506921B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F47AA-D3AF-4540-A33A-25D7E450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C84A5-4AF1-4833-A0FE-7E75A4AF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DF1-8656-43AD-9C16-D9A597C7AB67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7ACD7-DBA4-435A-97A4-55ABAE1F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2DD71-7695-425E-91FC-21E5EC59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D8FA-8E27-4BF3-8E19-4F800433F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8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EBB89-6640-4E32-9DAB-1A55302D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6B6BF-6605-4E6F-A305-1872B5AB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066F8-C807-4286-8C1D-F3860906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DF1-8656-43AD-9C16-D9A597C7AB67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E1E8F-81D8-4B97-98CD-9B17E0AF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A32E5-5E8D-42BE-AFC0-E07D93E4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D8FA-8E27-4BF3-8E19-4F800433F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1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A22BE-0179-4DA9-A39C-A53E8D1E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4CC60-643D-4E03-8AD6-BD36CA4CF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016913-6A06-4E82-A179-A066B0B7E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9B9228-8B92-455C-8BEA-2BB9DE54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DF1-8656-43AD-9C16-D9A597C7AB67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01A75-0559-4470-A313-2D1D1743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ECCE1-7D7E-46E8-A623-1BC8DEE5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D8FA-8E27-4BF3-8E19-4F800433F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5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CD4C-A8C7-42CA-9C11-BA79F7FE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179F8-75C0-486E-B1F8-5E950FCDD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1D0EC-88F6-484E-B2BE-E2888200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19806D-4D1F-4DA6-B7F7-4649AD712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F0A98C-0A21-4181-AB0D-1A81FA3BA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44DFBF-C69A-4CC9-A7B3-3B405680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DF1-8656-43AD-9C16-D9A597C7AB67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08A4EA-5084-456A-B5BA-8DAA9822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BC4630-B41B-4406-AF33-D8A209E7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D8FA-8E27-4BF3-8E19-4F800433F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9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5CE50-4983-4D9E-B296-1BD6AA49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B01943-3416-459E-86DC-67D9AB20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DF1-8656-43AD-9C16-D9A597C7AB67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330A1B-D9AD-489B-A7E4-57489AB7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4D039D-4AFD-4864-AAF7-20882A92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D8FA-8E27-4BF3-8E19-4F800433F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7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1BF289-5116-44DA-A71D-DC7C88BF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DF1-8656-43AD-9C16-D9A597C7AB67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1A278C-77E6-43F5-949B-0B24E96B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1A3FF1-504A-4B6B-8289-92DF7BC7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D8FA-8E27-4BF3-8E19-4F800433F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0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9F077-3F8C-4880-80BA-E9D3D35E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C532D-6BB0-4FE3-B956-6123A9495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390FE-220C-4731-B0B6-A3CCEB7BB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E99F6-ED63-4502-A179-4C18DF2D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DF1-8656-43AD-9C16-D9A597C7AB67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7E5EE-38F9-47ED-9AAA-A9B64700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F6425-7E36-4F70-A4EB-EDC67D6B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D8FA-8E27-4BF3-8E19-4F800433F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1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4C4B8-9F3B-4CB7-BA94-C0E24E71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4E7A59-0E62-4F4A-94BB-406560A3A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B59C5-4CAB-4FF1-9BDD-32A64D38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EF205A-1AA2-4053-BBAC-B7A6E752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DF1-8656-43AD-9C16-D9A597C7AB67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CB616-BD41-4145-9278-58147942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E69DE-76F5-46AF-B3DE-B64CE0E9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D8FA-8E27-4BF3-8E19-4F800433F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2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6C7090-4540-4D4C-9DC5-7AE692FC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8296E-8B84-435F-BE28-5B50ED14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48E7E-1F27-4ED8-98FE-D9E8C52E4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3DF1-8656-43AD-9C16-D9A597C7AB67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EDC79-17B4-4EE5-925A-84259057F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EE273-4CA8-45DE-8224-E59493F53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D8FA-8E27-4BF3-8E19-4F800433F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0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E988B-B160-4D95-B5F0-10634EEAA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서울 지하철 시간별 혼잡도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1AADE-E9E7-46E5-9B72-209B32387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김민주</a:t>
            </a:r>
          </a:p>
        </p:txBody>
      </p:sp>
    </p:spTree>
    <p:extLst>
      <p:ext uri="{BB962C8B-B14F-4D97-AF65-F5344CB8AC3E}">
        <p14:creationId xmlns:p14="http://schemas.microsoft.com/office/powerpoint/2010/main" val="400655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65543-C328-4F97-B426-646F1F5A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8966A-AB6C-40E9-8414-82870FF46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  <a:endParaRPr lang="en-US" altLang="ko-KR" dirty="0"/>
          </a:p>
          <a:p>
            <a:r>
              <a:rPr lang="ko-KR" altLang="en-US" dirty="0"/>
              <a:t>데이터 분석</a:t>
            </a:r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91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57205-0AF2-45C3-B792-1F5B655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68F7C-F796-4FE9-907A-781A1FAE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서울시 지하철 혼잡도를 시각화해 편하게 볼 수 있게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서울교통공사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1-8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호선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분 단위 평균 혼잡도로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분간 지나는 열차들의 평균 혼잡도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정원대비 승차인원으로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승차인과 좌석수가 일치할 경우를 혼잡도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34%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산정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%).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서울교통공사 혼잡도 데이터는 조사일자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토요일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일요일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호선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역번호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역명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상하선구분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30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분단위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별 혼잡도 데이터로 구성되어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(2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단위 업데이트 자료 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88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9F1DB-CB5F-44AD-8511-D05592C3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1057B02-5CDB-4D6A-82C7-7413701AC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3225"/>
            <a:ext cx="10515600" cy="3836137"/>
          </a:xfrm>
        </p:spPr>
      </p:pic>
    </p:spTree>
    <p:extLst>
      <p:ext uri="{BB962C8B-B14F-4D97-AF65-F5344CB8AC3E}">
        <p14:creationId xmlns:p14="http://schemas.microsoft.com/office/powerpoint/2010/main" val="59384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9F1DB-CB5F-44AD-8511-D05592C3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B2D1555-C7E0-413B-BD62-BD2F3ADA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4493" y="822448"/>
            <a:ext cx="1210423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9DC572-044F-43B0-A183-878FBB69F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37" y="953209"/>
            <a:ext cx="1540984" cy="55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4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9F1DB-CB5F-44AD-8511-D05592C3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BA2975-E1A3-4579-A2B4-452636F9E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6016"/>
            <a:ext cx="10515600" cy="2670555"/>
          </a:xfrm>
        </p:spPr>
      </p:pic>
    </p:spTree>
    <p:extLst>
      <p:ext uri="{BB962C8B-B14F-4D97-AF65-F5344CB8AC3E}">
        <p14:creationId xmlns:p14="http://schemas.microsoft.com/office/powerpoint/2010/main" val="383836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46764-39EB-4D98-8296-8B42811E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3C3E1-C509-4751-8F5D-A3ABB21D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서울 지하철은 </a:t>
            </a:r>
            <a:r>
              <a:rPr lang="en-US" altLang="ko-KR" dirty="0"/>
              <a:t>~</a:t>
            </a:r>
            <a:r>
              <a:rPr lang="ko-KR" altLang="en-US" dirty="0"/>
              <a:t>역이 혼잡도가 높다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18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104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맑은 고딕</vt:lpstr>
      <vt:lpstr>Arial</vt:lpstr>
      <vt:lpstr>Office 테마</vt:lpstr>
      <vt:lpstr>서울 지하철 시간별 혼잡도 분석</vt:lpstr>
      <vt:lpstr>목차</vt:lpstr>
      <vt:lpstr>주제선정</vt:lpstr>
      <vt:lpstr>데이터 분석</vt:lpstr>
      <vt:lpstr>데이터 분석</vt:lpstr>
      <vt:lpstr>데이터 분석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 지하철 시간별 혼잡도 분석</dc:title>
  <dc:creator>MinjuKim</dc:creator>
  <cp:lastModifiedBy>MinjuKim</cp:lastModifiedBy>
  <cp:revision>14</cp:revision>
  <dcterms:created xsi:type="dcterms:W3CDTF">2023-01-24T09:41:43Z</dcterms:created>
  <dcterms:modified xsi:type="dcterms:W3CDTF">2023-01-24T10:22:55Z</dcterms:modified>
</cp:coreProperties>
</file>