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56E-4682-44CB-932E-6DF43F95AF17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56E-4682-44CB-932E-6DF43F95AF17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56E-4682-44CB-932E-6DF43F95AF17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56E-4682-44CB-932E-6DF43F95AF17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56E-4682-44CB-932E-6DF43F95AF17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56E-4682-44CB-932E-6DF43F95AF17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56E-4682-44CB-932E-6DF43F95AF17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56E-4682-44CB-932E-6DF43F95AF17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56E-4682-44CB-932E-6DF43F95AF17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56E-4682-44CB-932E-6DF43F95AF17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56E-4682-44CB-932E-6DF43F95AF17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6556E-4682-44CB-932E-6DF43F95AF17}" type="datetimeFigureOut">
              <a:rPr lang="ko-KR" altLang="en-US" smtClean="0"/>
              <a:pPr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BFE46-DE0B-4BA6-B313-ACC2CE78E6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14282" y="2571744"/>
            <a:ext cx="8715436" cy="3929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4282" y="285728"/>
            <a:ext cx="3143272" cy="92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MySession.java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mybatis </a:t>
            </a:r>
            <a:r>
              <a:rPr lang="ko-KR" altLang="en-US" sz="1600" b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설정 파일</a:t>
            </a:r>
            <a:endParaRPr lang="en-US" altLang="ko-KR" sz="1600" b="1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ko-KR" altLang="en-US" sz="1600" b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객체를 만든다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43240" y="3143248"/>
            <a:ext cx="3143272" cy="92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SqlConfig.xml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mybatis </a:t>
            </a:r>
            <a:r>
              <a:rPr lang="ko-KR" altLang="en-US" sz="1600" b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설정 파일</a:t>
            </a:r>
            <a:endParaRPr lang="en-US" altLang="ko-KR" sz="1600" b="1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DB </a:t>
            </a:r>
            <a:r>
              <a:rPr lang="ko-KR" altLang="en-US" sz="1600" b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설정</a:t>
            </a:r>
            <a:r>
              <a:rPr lang="en-US" altLang="ko-KR" sz="1600" b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SQL </a:t>
            </a:r>
            <a:r>
              <a:rPr lang="ko-KR" altLang="en-US" sz="1600" b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0034" y="5214950"/>
            <a:ext cx="4143404" cy="92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db.properties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DB </a:t>
            </a:r>
            <a:r>
              <a:rPr lang="ko-KR" altLang="en-US" sz="1600" b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연결 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72132" y="5214950"/>
            <a:ext cx="3143272" cy="92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MemoMapper.xml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SQL </a:t>
            </a:r>
            <a:r>
              <a:rPr lang="ko-KR" altLang="en-US" sz="16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명령</a:t>
            </a:r>
            <a:endParaRPr lang="en-US" altLang="ko-KR" sz="1600" b="1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4" name="꺾인 연결선 13"/>
          <p:cNvCxnSpPr>
            <a:stCxn id="9" idx="0"/>
            <a:endCxn id="5" idx="2"/>
          </p:cNvCxnSpPr>
          <p:nvPr/>
        </p:nvCxnSpPr>
        <p:spPr>
          <a:xfrm rot="5400000" flipH="1" flipV="1">
            <a:off x="3071802" y="3571876"/>
            <a:ext cx="1143008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0" idx="0"/>
            <a:endCxn id="5" idx="2"/>
          </p:cNvCxnSpPr>
          <p:nvPr/>
        </p:nvCxnSpPr>
        <p:spPr>
          <a:xfrm rot="16200000" flipV="1">
            <a:off x="5357818" y="3429000"/>
            <a:ext cx="1143008" cy="242889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28596" y="2714620"/>
            <a:ext cx="2428892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관리를 편하게 하기 위해서 같은 패키지에 모아 놓는다</a:t>
            </a:r>
            <a:r>
              <a:rPr lang="en-US" altLang="ko-KR" sz="1600" b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1600" b="1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33" name="꺾인 연결선 32"/>
          <p:cNvCxnSpPr>
            <a:stCxn id="5" idx="0"/>
            <a:endCxn id="4" idx="2"/>
          </p:cNvCxnSpPr>
          <p:nvPr/>
        </p:nvCxnSpPr>
        <p:spPr>
          <a:xfrm rot="16200000" flipV="1">
            <a:off x="2285984" y="714356"/>
            <a:ext cx="1928826" cy="29289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715008" y="214290"/>
            <a:ext cx="3143272" cy="92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*DAO.java, *Service.java</a:t>
            </a:r>
          </a:p>
          <a:p>
            <a:pPr algn="ctr"/>
            <a:r>
              <a:rPr lang="ko-KR" altLang="en-US" sz="1600" b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파일의 메소드에서 참고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86776" y="928670"/>
            <a:ext cx="214314" cy="2143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286776" y="5214950"/>
            <a:ext cx="214314" cy="2143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43" name="직선 화살표 연결선 42"/>
          <p:cNvCxnSpPr>
            <a:stCxn id="40" idx="2"/>
            <a:endCxn id="41" idx="0"/>
          </p:cNvCxnSpPr>
          <p:nvPr/>
        </p:nvCxnSpPr>
        <p:spPr>
          <a:xfrm rot="5400000">
            <a:off x="6357950" y="3178967"/>
            <a:ext cx="4071966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dissolv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51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Pretendard</vt:lpstr>
      <vt:lpstr>맑은 고딕</vt:lpstr>
      <vt:lpstr>Arial</vt:lpstr>
      <vt:lpstr>Office 테마</vt:lpstr>
      <vt:lpstr>PowerPoint 프레젠테이션</vt:lpstr>
    </vt:vector>
  </TitlesOfParts>
  <Company>My Homes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 Computer</dc:creator>
  <cp:lastModifiedBy>tjoeun-jr-906-08</cp:lastModifiedBy>
  <cp:revision>7</cp:revision>
  <dcterms:created xsi:type="dcterms:W3CDTF">2014-07-29T00:21:56Z</dcterms:created>
  <dcterms:modified xsi:type="dcterms:W3CDTF">2022-10-20T07:06:54Z</dcterms:modified>
</cp:coreProperties>
</file>