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8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8:13:15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8:13:15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8:13:15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8:13:15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8:13:15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8:13:15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8:13:15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10AB2-DA1F-41D4-ACD3-4567A3657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206B93-7D94-4034-86F1-B55472AB1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D01D5-66A9-4E6F-9D86-340252CD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77CC-4684-40CA-8D90-C03349D2A1C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C95CB-937B-46BD-B3D1-32C815D9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2A7A4C-78F7-4C4F-B50C-76D4F854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6CE0-5D83-4A57-A36A-80766DA4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6209B-6948-48AD-B35D-D17CF6FD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A309EB-126A-4F9A-9A6B-25E401D1D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9C3B2-E7B0-404E-BDDB-1381C1E3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77CC-4684-40CA-8D90-C03349D2A1C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3DCF5-555B-4DC0-AADC-4181DA1A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4D4E4-A168-42BD-951A-DA477466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6CE0-5D83-4A57-A36A-80766DA4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4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E96D39-553A-4D3F-A7CF-B4BDF3A0C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9E88CB-75B7-4038-91B8-0F4F60829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B36D5-6AEE-4D9A-A97B-47465D9A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77CC-4684-40CA-8D90-C03349D2A1C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12D7A-2342-43C2-876D-1B5875CB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9AB84-8CC1-44D5-85F9-536B2B0A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6CE0-5D83-4A57-A36A-80766DA4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051CC-077F-47CC-BB91-039C8465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FBFA-62F0-4DAE-90EB-5C096E8AB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AFB12-F068-4A21-8358-3228BE7A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77CC-4684-40CA-8D90-C03349D2A1C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BA6D7-5317-4220-9BA8-DC8F615F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A5928-3040-4B87-95A7-57A909D8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6CE0-5D83-4A57-A36A-80766DA4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0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B914-5133-4BC0-B4E9-6503E88A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AFAFD1-E6FB-47BA-992D-5F79782C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93652-BA92-452C-A3EC-16F7B103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77CC-4684-40CA-8D90-C03349D2A1C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43C54-15FF-47EE-A736-59CC2316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C49B2-4A6E-4AF7-8593-C1C063B4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6CE0-5D83-4A57-A36A-80766DA4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0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477B3-4DC3-46E0-B3B3-BC19ECDB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1916B-C8DC-4776-84CE-E886A2581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433691-311F-4CE3-9B73-3DEB3B8C4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204E7-505D-4496-890F-79F73754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77CC-4684-40CA-8D90-C03349D2A1C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86166D-6393-491F-8D6E-E023ABB8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EEB5B-84BF-4EEC-92D4-1B14AF71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6CE0-5D83-4A57-A36A-80766DA4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67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D63CD-2FED-4CD6-9FF1-B3289C70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B9BAF-FF13-4E8E-B1ED-CF9548629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85FD32-75C3-4644-99EE-E51B7FB83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094084-1437-4CA6-936A-31477F8F1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7E6885-4B87-47E1-B31B-BAA8F6EA8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9F63C9-E12C-4B1D-862D-6E8F2BAC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77CC-4684-40CA-8D90-C03349D2A1C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FF5BA2-88C9-4865-9E7B-12918AEB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224BA2-486C-4DFC-8125-6855BE8A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6CE0-5D83-4A57-A36A-80766DA4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5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FC102-F1F1-4AAC-90B8-E409A99D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A57D3F-65E4-4782-8079-F65E1319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77CC-4684-40CA-8D90-C03349D2A1C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B537E5-3AD4-4746-926C-9CCC2FE4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3289DC-1265-4B9C-9E16-E06A10A2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6CE0-5D83-4A57-A36A-80766DA4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82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DD6820-F19A-44F2-A5F9-3DD57696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77CC-4684-40CA-8D90-C03349D2A1C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900143-7291-444F-A532-EDA4F934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D81EB1-A8DE-4E51-A462-0C09DDA3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6CE0-5D83-4A57-A36A-80766DA4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0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BE0B2-DBF6-46BB-BF94-EAF03285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9FC35-A2D0-4517-976B-455D82EC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A0EFC-3341-40D3-8563-EF2F70513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5B481-48BD-42B7-918B-772A6284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77CC-4684-40CA-8D90-C03349D2A1C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8D23C-8094-47E3-9992-C4ED0275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31080-E412-42A0-ACCF-EF0CC680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6CE0-5D83-4A57-A36A-80766DA4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2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3D6D3-103E-47B1-90EB-DE814929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B1503B-BF4E-44A9-8012-1924F7301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146792-9154-468A-B0BE-5CE61C12E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B21C6D-7980-4CB8-BDFB-D0C623D2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77CC-4684-40CA-8D90-C03349D2A1C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4849A-F98E-4054-9FF8-22F0C829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1F3BD-95A5-4955-A960-1B9662AB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6CE0-5D83-4A57-A36A-80766DA4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4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63CC5F-0840-4CBA-A6A0-06926DE1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CE6F04-3A57-443F-A28A-FFEA6EAF9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57AE7-4AFC-4157-91EF-36C689073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D77CC-4684-40CA-8D90-C03349D2A1C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EC17A-9ACB-4355-86B0-807FEF534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4DD60-06DD-4BD0-877D-E6491D179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06CE0-5D83-4A57-A36A-80766DA4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2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EF620-D58E-4DB3-9291-BB573484D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나혼자</a:t>
            </a:r>
            <a:r>
              <a:rPr lang="ko-KR" altLang="en-US" dirty="0"/>
              <a:t> </a:t>
            </a:r>
            <a:r>
              <a:rPr lang="ko-KR" altLang="en-US" dirty="0" err="1"/>
              <a:t>살거다</a:t>
            </a:r>
            <a:r>
              <a:rPr lang="ko-KR" altLang="en-US" dirty="0"/>
              <a:t> 시나리오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FED2FC-2B60-462E-A101-8DD380D01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2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1E5E5-97CA-4D7A-9381-6991E3F1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191348"/>
            <a:ext cx="3269974" cy="740701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1.</a:t>
            </a:r>
            <a:r>
              <a:rPr lang="ko-KR" altLang="en-US" sz="3600" dirty="0"/>
              <a:t>회원가입 </a:t>
            </a:r>
            <a:r>
              <a:rPr lang="en-US" altLang="ko-KR" sz="3600" dirty="0"/>
              <a:t>- </a:t>
            </a:r>
            <a:r>
              <a:rPr lang="ko-KR" altLang="en-US" sz="2200" dirty="0"/>
              <a:t>메인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36775-39A6-4B63-8685-D1EA36BB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356" y="6161826"/>
            <a:ext cx="10324627" cy="1009651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시작 페이지 우측 상단에 로그인 버튼 클릭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60223-77C5-4A9D-881A-06ADB47CC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15" r="16858" b="25372"/>
          <a:stretch/>
        </p:blipFill>
        <p:spPr>
          <a:xfrm>
            <a:off x="1129328" y="1262847"/>
            <a:ext cx="8677664" cy="43323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ED8A054-0330-4D1A-8614-517D824713B9}"/>
                  </a:ext>
                </a:extLst>
              </p14:cNvPr>
              <p14:cNvContentPartPr/>
              <p14:nvPr/>
            </p14:nvContentPartPr>
            <p14:xfrm>
              <a:off x="5468160" y="-1040393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ED8A054-0330-4D1A-8614-517D824713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9520" y="-104903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F8FC72-FB91-45AA-9C23-CAEEA91ADB6D}"/>
              </a:ext>
            </a:extLst>
          </p:cNvPr>
          <p:cNvSpPr/>
          <p:nvPr/>
        </p:nvSpPr>
        <p:spPr>
          <a:xfrm>
            <a:off x="8428384" y="1226981"/>
            <a:ext cx="477078" cy="3765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9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36775-39A6-4B63-8685-D1EA36BB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857" y="5831425"/>
            <a:ext cx="10324627" cy="1009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계정이 없을 시 계정이 </a:t>
            </a:r>
            <a:r>
              <a:rPr lang="ko-KR" altLang="en-US" dirty="0" err="1"/>
              <a:t>없으신가요</a:t>
            </a:r>
            <a:r>
              <a:rPr lang="en-US" altLang="ko-KR" dirty="0"/>
              <a:t>?”</a:t>
            </a:r>
            <a:r>
              <a:rPr lang="ko-KR" altLang="en-US" dirty="0"/>
              <a:t> 클릭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ED8A054-0330-4D1A-8614-517D824713B9}"/>
                  </a:ext>
                </a:extLst>
              </p14:cNvPr>
              <p14:cNvContentPartPr/>
              <p14:nvPr/>
            </p14:nvContentPartPr>
            <p14:xfrm>
              <a:off x="5468160" y="-1040393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ED8A054-0330-4D1A-8614-517D824713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520" y="-104903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F0F6716-BFFE-444C-ABF3-0B297BEF87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87" t="22357" r="13927" b="13439"/>
          <a:stretch/>
        </p:blipFill>
        <p:spPr>
          <a:xfrm>
            <a:off x="1272570" y="1261749"/>
            <a:ext cx="9142200" cy="423997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D77FE9D-2014-4C9D-A257-FA65C1013322}"/>
              </a:ext>
            </a:extLst>
          </p:cNvPr>
          <p:cNvSpPr/>
          <p:nvPr/>
        </p:nvSpPr>
        <p:spPr>
          <a:xfrm>
            <a:off x="3631096" y="3922644"/>
            <a:ext cx="1219199" cy="1722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4A18D0C-FC41-4A7C-9D60-C3258F967D28}"/>
              </a:ext>
            </a:extLst>
          </p:cNvPr>
          <p:cNvSpPr txBox="1">
            <a:spLocks/>
          </p:cNvSpPr>
          <p:nvPr/>
        </p:nvSpPr>
        <p:spPr>
          <a:xfrm>
            <a:off x="347869" y="191348"/>
            <a:ext cx="4263887" cy="740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1.</a:t>
            </a:r>
            <a:r>
              <a:rPr lang="ko-KR" altLang="en-US" sz="3600" dirty="0"/>
              <a:t>회원가입 </a:t>
            </a:r>
            <a:r>
              <a:rPr lang="en-US" altLang="ko-KR" sz="3600" dirty="0"/>
              <a:t>- </a:t>
            </a:r>
            <a:r>
              <a:rPr lang="ko-KR" altLang="en-US" sz="2200" dirty="0" err="1"/>
              <a:t>로그인페이지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6329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36775-39A6-4B63-8685-D1EA36BB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857" y="5831425"/>
            <a:ext cx="10324627" cy="1009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탭을 통해 회원 타입을 선택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ED8A054-0330-4D1A-8614-517D824713B9}"/>
                  </a:ext>
                </a:extLst>
              </p14:cNvPr>
              <p14:cNvContentPartPr/>
              <p14:nvPr/>
            </p14:nvContentPartPr>
            <p14:xfrm>
              <a:off x="5468160" y="-1040393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ED8A054-0330-4D1A-8614-517D824713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520" y="-104903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제목 1">
            <a:extLst>
              <a:ext uri="{FF2B5EF4-FFF2-40B4-BE49-F238E27FC236}">
                <a16:creationId xmlns:a16="http://schemas.microsoft.com/office/drawing/2014/main" id="{04A18D0C-FC41-4A7C-9D60-C3258F967D28}"/>
              </a:ext>
            </a:extLst>
          </p:cNvPr>
          <p:cNvSpPr txBox="1">
            <a:spLocks/>
          </p:cNvSpPr>
          <p:nvPr/>
        </p:nvSpPr>
        <p:spPr>
          <a:xfrm>
            <a:off x="347869" y="191348"/>
            <a:ext cx="5479190" cy="740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1.</a:t>
            </a:r>
            <a:r>
              <a:rPr lang="ko-KR" altLang="en-US" sz="3600" dirty="0"/>
              <a:t>회원가입 </a:t>
            </a:r>
            <a:r>
              <a:rPr lang="en-US" altLang="ko-KR" sz="3600" dirty="0"/>
              <a:t>– </a:t>
            </a:r>
            <a:r>
              <a:rPr lang="en-US" altLang="ko-KR" sz="2200" dirty="0"/>
              <a:t>signup (</a:t>
            </a:r>
            <a:r>
              <a:rPr lang="ko-KR" altLang="en-US" sz="2200" dirty="0"/>
              <a:t>일반회원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E3C69A-F2A7-4CAA-A4F8-4C120D568B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72" t="26585" r="26325" b="13651"/>
          <a:stretch/>
        </p:blipFill>
        <p:spPr>
          <a:xfrm>
            <a:off x="2438759" y="1165771"/>
            <a:ext cx="6651452" cy="43322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A7CB106-6D92-405A-A7CD-0718C5291635}"/>
              </a:ext>
            </a:extLst>
          </p:cNvPr>
          <p:cNvSpPr/>
          <p:nvPr/>
        </p:nvSpPr>
        <p:spPr>
          <a:xfrm>
            <a:off x="4746832" y="1359945"/>
            <a:ext cx="1209351" cy="4940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76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36775-39A6-4B63-8685-D1EA36BB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210" y="5753603"/>
            <a:ext cx="10324627" cy="1009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탭을 통해 회원 타입을 선택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ED8A054-0330-4D1A-8614-517D824713B9}"/>
                  </a:ext>
                </a:extLst>
              </p14:cNvPr>
              <p14:cNvContentPartPr/>
              <p14:nvPr/>
            </p14:nvContentPartPr>
            <p14:xfrm>
              <a:off x="5468160" y="-1040393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ED8A054-0330-4D1A-8614-517D824713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520" y="-104903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제목 1">
            <a:extLst>
              <a:ext uri="{FF2B5EF4-FFF2-40B4-BE49-F238E27FC236}">
                <a16:creationId xmlns:a16="http://schemas.microsoft.com/office/drawing/2014/main" id="{04A18D0C-FC41-4A7C-9D60-C3258F967D28}"/>
              </a:ext>
            </a:extLst>
          </p:cNvPr>
          <p:cNvSpPr txBox="1">
            <a:spLocks/>
          </p:cNvSpPr>
          <p:nvPr/>
        </p:nvSpPr>
        <p:spPr>
          <a:xfrm>
            <a:off x="347869" y="191348"/>
            <a:ext cx="5479190" cy="740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1.</a:t>
            </a:r>
            <a:r>
              <a:rPr lang="ko-KR" altLang="en-US" sz="3600" dirty="0"/>
              <a:t>회원가입 </a:t>
            </a:r>
            <a:r>
              <a:rPr lang="en-US" altLang="ko-KR" sz="3600" dirty="0"/>
              <a:t>– </a:t>
            </a:r>
            <a:r>
              <a:rPr lang="en-US" altLang="ko-KR" sz="2200" dirty="0"/>
              <a:t>signup (</a:t>
            </a:r>
            <a:r>
              <a:rPr lang="ko-KR" altLang="en-US" sz="2200" dirty="0"/>
              <a:t>기업회원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07DCA0-37FF-4929-AF20-4D755E53FF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53" t="22970" r="18138" b="13622"/>
          <a:stretch/>
        </p:blipFill>
        <p:spPr>
          <a:xfrm>
            <a:off x="2091446" y="1288011"/>
            <a:ext cx="7840495" cy="418745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B4C5F79-9ABD-409C-824F-EAD05A77BE4B}"/>
              </a:ext>
            </a:extLst>
          </p:cNvPr>
          <p:cNvSpPr/>
          <p:nvPr/>
        </p:nvSpPr>
        <p:spPr>
          <a:xfrm>
            <a:off x="5847388" y="1449650"/>
            <a:ext cx="1209351" cy="4940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3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36775-39A6-4B63-8685-D1EA36BB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05" y="5848349"/>
            <a:ext cx="10324627" cy="1009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회원 정보를 입력하고 유효성 검사를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ED8A054-0330-4D1A-8614-517D824713B9}"/>
                  </a:ext>
                </a:extLst>
              </p14:cNvPr>
              <p14:cNvContentPartPr/>
              <p14:nvPr/>
            </p14:nvContentPartPr>
            <p14:xfrm>
              <a:off x="5468160" y="-1040393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ED8A054-0330-4D1A-8614-517D824713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520" y="-104903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제목 1">
            <a:extLst>
              <a:ext uri="{FF2B5EF4-FFF2-40B4-BE49-F238E27FC236}">
                <a16:creationId xmlns:a16="http://schemas.microsoft.com/office/drawing/2014/main" id="{04A18D0C-FC41-4A7C-9D60-C3258F967D28}"/>
              </a:ext>
            </a:extLst>
          </p:cNvPr>
          <p:cNvSpPr txBox="1">
            <a:spLocks/>
          </p:cNvSpPr>
          <p:nvPr/>
        </p:nvSpPr>
        <p:spPr>
          <a:xfrm>
            <a:off x="347869" y="191348"/>
            <a:ext cx="5479190" cy="740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1.</a:t>
            </a:r>
            <a:r>
              <a:rPr lang="ko-KR" altLang="en-US" sz="3600" dirty="0"/>
              <a:t>회원가입 </a:t>
            </a:r>
            <a:r>
              <a:rPr lang="en-US" altLang="ko-KR" sz="3600" dirty="0"/>
              <a:t>– </a:t>
            </a:r>
            <a:r>
              <a:rPr lang="en-US" altLang="ko-KR" sz="2200" dirty="0"/>
              <a:t>signup (</a:t>
            </a:r>
            <a:r>
              <a:rPr lang="ko-KR" altLang="en-US" sz="2200" dirty="0"/>
              <a:t>일반회원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E3C69A-F2A7-4CAA-A4F8-4C120D568B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72" t="26585" r="26325" b="13651"/>
          <a:stretch/>
        </p:blipFill>
        <p:spPr>
          <a:xfrm>
            <a:off x="2421981" y="1165771"/>
            <a:ext cx="6651452" cy="43322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A7CB106-6D92-405A-A7CD-0718C5291635}"/>
              </a:ext>
            </a:extLst>
          </p:cNvPr>
          <p:cNvSpPr/>
          <p:nvPr/>
        </p:nvSpPr>
        <p:spPr>
          <a:xfrm>
            <a:off x="3656264" y="1829728"/>
            <a:ext cx="4497835" cy="27254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36775-39A6-4B63-8685-D1EA36BB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133" y="5756070"/>
            <a:ext cx="10324627" cy="1009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아이디 중복검사 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ED8A054-0330-4D1A-8614-517D824713B9}"/>
                  </a:ext>
                </a:extLst>
              </p14:cNvPr>
              <p14:cNvContentPartPr/>
              <p14:nvPr/>
            </p14:nvContentPartPr>
            <p14:xfrm>
              <a:off x="5468160" y="-1040393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ED8A054-0330-4D1A-8614-517D824713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520" y="-104903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제목 1">
            <a:extLst>
              <a:ext uri="{FF2B5EF4-FFF2-40B4-BE49-F238E27FC236}">
                <a16:creationId xmlns:a16="http://schemas.microsoft.com/office/drawing/2014/main" id="{04A18D0C-FC41-4A7C-9D60-C3258F967D28}"/>
              </a:ext>
            </a:extLst>
          </p:cNvPr>
          <p:cNvSpPr txBox="1">
            <a:spLocks/>
          </p:cNvSpPr>
          <p:nvPr/>
        </p:nvSpPr>
        <p:spPr>
          <a:xfrm>
            <a:off x="347869" y="191348"/>
            <a:ext cx="5479190" cy="740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1.</a:t>
            </a:r>
            <a:r>
              <a:rPr lang="ko-KR" altLang="en-US" sz="3600" dirty="0"/>
              <a:t>회원가입 </a:t>
            </a:r>
            <a:r>
              <a:rPr lang="en-US" altLang="ko-KR" sz="3600" dirty="0"/>
              <a:t>– </a:t>
            </a:r>
            <a:r>
              <a:rPr lang="en-US" altLang="ko-KR" sz="2200" dirty="0"/>
              <a:t>signup (</a:t>
            </a:r>
            <a:r>
              <a:rPr lang="ko-KR" altLang="en-US" sz="2200" dirty="0"/>
              <a:t>일반회원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E09FDF-4E03-4120-8791-8D148E37F1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59" t="25783" r="28500" b="17322"/>
          <a:stretch/>
        </p:blipFill>
        <p:spPr>
          <a:xfrm>
            <a:off x="2728565" y="1372528"/>
            <a:ext cx="5479190" cy="37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9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36775-39A6-4B63-8685-D1EA36BB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210" y="5753603"/>
            <a:ext cx="10324627" cy="1009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기업회원의 경우</a:t>
            </a:r>
            <a:r>
              <a:rPr lang="en-US" altLang="ko-KR" dirty="0"/>
              <a:t>	</a:t>
            </a:r>
            <a:r>
              <a:rPr lang="ko-KR" altLang="en-US" dirty="0"/>
              <a:t>사업자 번호를 인증합니다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ED8A054-0330-4D1A-8614-517D824713B9}"/>
                  </a:ext>
                </a:extLst>
              </p14:cNvPr>
              <p14:cNvContentPartPr/>
              <p14:nvPr/>
            </p14:nvContentPartPr>
            <p14:xfrm>
              <a:off x="5468160" y="-1040393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ED8A054-0330-4D1A-8614-517D824713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520" y="-104903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제목 1">
            <a:extLst>
              <a:ext uri="{FF2B5EF4-FFF2-40B4-BE49-F238E27FC236}">
                <a16:creationId xmlns:a16="http://schemas.microsoft.com/office/drawing/2014/main" id="{04A18D0C-FC41-4A7C-9D60-C3258F967D28}"/>
              </a:ext>
            </a:extLst>
          </p:cNvPr>
          <p:cNvSpPr txBox="1">
            <a:spLocks/>
          </p:cNvSpPr>
          <p:nvPr/>
        </p:nvSpPr>
        <p:spPr>
          <a:xfrm>
            <a:off x="347869" y="191348"/>
            <a:ext cx="5479190" cy="740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1.</a:t>
            </a:r>
            <a:r>
              <a:rPr lang="ko-KR" altLang="en-US" sz="3600" dirty="0"/>
              <a:t>회원가입 </a:t>
            </a:r>
            <a:r>
              <a:rPr lang="en-US" altLang="ko-KR" sz="3600" dirty="0"/>
              <a:t>– </a:t>
            </a:r>
            <a:r>
              <a:rPr lang="en-US" altLang="ko-KR" sz="2200" dirty="0"/>
              <a:t>signup (</a:t>
            </a:r>
            <a:r>
              <a:rPr lang="ko-KR" altLang="en-US" sz="2200" dirty="0"/>
              <a:t>기업회원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3BC2D9-D613-49E6-93DC-0905917819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44" t="24886" r="14110" b="12217"/>
          <a:stretch/>
        </p:blipFill>
        <p:spPr>
          <a:xfrm>
            <a:off x="1585608" y="1265970"/>
            <a:ext cx="8857000" cy="415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7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105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나혼자 살거다 시나리오</vt:lpstr>
      <vt:lpstr>1.회원가입 - 메인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나혼자 살거다 시나리오</dc:title>
  <dc:creator>KyeongHan</dc:creator>
  <cp:lastModifiedBy>KyeongHan</cp:lastModifiedBy>
  <cp:revision>1</cp:revision>
  <dcterms:created xsi:type="dcterms:W3CDTF">2021-10-07T07:59:28Z</dcterms:created>
  <dcterms:modified xsi:type="dcterms:W3CDTF">2021-10-07T11:16:34Z</dcterms:modified>
</cp:coreProperties>
</file>