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3"/>
  </p:notesMasterIdLst>
  <p:sldIdLst>
    <p:sldId id="257" r:id="rId2"/>
    <p:sldId id="260" r:id="rId3"/>
    <p:sldId id="258" r:id="rId4"/>
    <p:sldId id="270" r:id="rId5"/>
    <p:sldId id="264" r:id="rId6"/>
    <p:sldId id="271" r:id="rId7"/>
    <p:sldId id="266" r:id="rId8"/>
    <p:sldId id="272" r:id="rId9"/>
    <p:sldId id="267" r:id="rId10"/>
    <p:sldId id="268" r:id="rId11"/>
    <p:sldId id="269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코디해주는 코기</a:t>
            </a:r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104 2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7981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83239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10411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박민준</a:t>
            </a:r>
            <a:endParaRPr lang="en-US" altLang="ko-KR" sz="200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7581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32839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10412 </a:t>
            </a:r>
            <a:r>
              <a:rPr lang="ko-KR" altLang="en-US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서윤하</a:t>
            </a:r>
            <a:endParaRPr lang="en-US" altLang="ko-KR" sz="200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7181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82439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10409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김호</a:t>
            </a:r>
            <a:endParaRPr lang="en-US" altLang="ko-KR" sz="200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2535" y="627893"/>
            <a:ext cx="9669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</a:t>
            </a: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3310" y="437393"/>
            <a:ext cx="1749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메인화면</a:t>
            </a: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23" y="1038611"/>
            <a:ext cx="7935252" cy="57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3310" y="437393"/>
            <a:ext cx="1749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메인화면</a:t>
            </a: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1999" y="828939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소스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25" y="1152105"/>
            <a:ext cx="6165296" cy="55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4443" y="437393"/>
            <a:ext cx="9669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소식</a:t>
            </a: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6" y="2197677"/>
            <a:ext cx="5008751" cy="31139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55" y="1876360"/>
            <a:ext cx="4727171" cy="3756592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885411" y="3009207"/>
            <a:ext cx="1033444" cy="14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4443" y="437393"/>
            <a:ext cx="9669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소식</a:t>
            </a: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1999" y="828939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소스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57" y="1804727"/>
            <a:ext cx="5915114" cy="28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패션정보</a:t>
            </a: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35" y="3385370"/>
            <a:ext cx="5924021" cy="34675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73" y="144941"/>
            <a:ext cx="7133292" cy="32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패션정보</a:t>
            </a: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9" y="828939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소스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2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</Words>
  <Application>Microsoft Office PowerPoint</Application>
  <PresentationFormat>와이드스크린</PresentationFormat>
  <Paragraphs>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나눔스퀘어 Bold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Sunrin</cp:lastModifiedBy>
  <cp:revision>5</cp:revision>
  <dcterms:created xsi:type="dcterms:W3CDTF">2017-05-29T09:12:16Z</dcterms:created>
  <dcterms:modified xsi:type="dcterms:W3CDTF">2019-12-02T01:57:28Z</dcterms:modified>
</cp:coreProperties>
</file>