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2"/>
  </p:notesMasterIdLst>
  <p:sldIdLst>
    <p:sldId id="257" r:id="rId2"/>
    <p:sldId id="260" r:id="rId3"/>
    <p:sldId id="258" r:id="rId4"/>
    <p:sldId id="270" r:id="rId5"/>
    <p:sldId id="264" r:id="rId6"/>
    <p:sldId id="271" r:id="rId7"/>
    <p:sldId id="266" r:id="rId8"/>
    <p:sldId id="272" r:id="rId9"/>
    <p:sldId id="268" r:id="rId10"/>
    <p:sldId id="269" r:id="rId11"/>
  </p:sldIdLst>
  <p:sldSz cx="12192000" cy="6858000"/>
  <p:notesSz cx="6858000" cy="9144000"/>
  <p:embeddedFontLst>
    <p:embeddedFont>
      <p:font typeface="나눔스퀘어 Bold" panose="020B0600000101010101" pitchFamily="50" charset="-127"/>
      <p:bold r:id="rId13"/>
    </p:embeddedFon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코디해주는 코기</a:t>
            </a:r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6877" y="3647802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104 2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104 2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7981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83239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10411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박민준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7581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32839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10412 </a:t>
            </a:r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서윤하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7181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82439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10409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김호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2535" y="627893"/>
            <a:ext cx="9669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3310" y="437393"/>
            <a:ext cx="1749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메인화면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23" y="1038611"/>
            <a:ext cx="7935252" cy="57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3310" y="437393"/>
            <a:ext cx="1749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메인화면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1999" y="828939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소스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25" y="1152105"/>
            <a:ext cx="6165296" cy="55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4443" y="437393"/>
            <a:ext cx="9669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소식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6" y="2197677"/>
            <a:ext cx="5008751" cy="31139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55" y="1876360"/>
            <a:ext cx="4727171" cy="3756592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885411" y="3009207"/>
            <a:ext cx="1033444" cy="14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4443" y="437393"/>
            <a:ext cx="9669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소식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1999" y="828939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소스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57" y="1804727"/>
            <a:ext cx="5915114" cy="28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패션정보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35" y="3410537"/>
            <a:ext cx="5924021" cy="34675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73" y="128163"/>
            <a:ext cx="7133292" cy="32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패션정보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3944" y="406613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소스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3E9D2E-74B0-4EA3-9058-50206698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54" y="1017685"/>
            <a:ext cx="3915268" cy="57290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CDA311-02A3-4A8A-A8FA-6BD2E900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92" y="536408"/>
            <a:ext cx="41148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5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 스타일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D9A414-97D2-46CB-85D9-BD8A6956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101" y="304132"/>
            <a:ext cx="4964305" cy="31248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94949F-D7D6-4172-9877-1BADB1B76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101" y="4066235"/>
            <a:ext cx="5363361" cy="26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와이드스크린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park minjun</cp:lastModifiedBy>
  <cp:revision>7</cp:revision>
  <dcterms:created xsi:type="dcterms:W3CDTF">2017-05-29T09:12:16Z</dcterms:created>
  <dcterms:modified xsi:type="dcterms:W3CDTF">2019-12-02T03:03:21Z</dcterms:modified>
</cp:coreProperties>
</file>