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68" r:id="rId9"/>
    <p:sldId id="269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78AD7-C999-4CDC-A5AF-82FB5381A94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8C80B-7D8B-4E82-857C-63EC42620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8E27-D4F3-4D8C-A211-ECA1EAA7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8EA1B-E941-4089-A9E3-C81672080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06197-A466-4DD8-B8ED-36513E47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817AA-4B4F-4378-BF6A-20F9021C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FC9E-39EF-4104-87C3-6D58D29E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3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5B6A-D26A-4A06-A8B8-4411C581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7286B-ACCB-46FE-AA19-0F52C7777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408EC-089E-40AC-8860-E7DABF17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C187E-44CA-47BE-9529-9DB7D0DE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E2D3D-B869-4A22-94DC-AEC234DB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60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FC4176-25E4-4727-889B-7BE783B4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EC72F-41FE-4462-BF52-ABDBFDE84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86156-90F1-4954-8AB4-D4C332A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04137-A881-4CD4-8AB7-0889CCC0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EE1DE-C705-46C1-96D7-676A2F49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0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42F3D-27D3-4F16-A26A-8E47DEE1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3257D-2FD6-4489-A12E-4D03A4AF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B2BC3-6E10-414A-8B79-8110F6D5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0119-6DC8-4173-9441-7653ACFC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69416-64C4-4526-8BE2-400181B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28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19E8-F008-47CF-AC78-EF7085A8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676FB-FD1F-4D8F-8708-9B4FCEBC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EB43B-5929-4BE3-A172-F895F89E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D3BD8-6ED2-426E-B831-E8868B32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EE61E-3969-4DCE-B2BD-7A38E8B7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0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FD605-D895-457F-A769-4FCA2044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17DE5-4B1A-4969-B25A-814AC9CAA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572DC-1531-4307-893D-5313635BB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48052-1499-4D9E-B998-0F658F5C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62359-C61F-46B9-82AB-94C09DF6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634FF-9207-4E00-8776-1FD27596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51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32524-8D16-49F7-A0CC-FD5E565E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72838-30F1-416A-BF24-EF95ABF2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83985-A1A8-4DE3-8BED-1B48AB56F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45D87-8058-4801-AA2B-7957EDC48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59DC1-8D23-4CC3-AD7F-94BC99B7F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237BBA-F403-426B-BD20-7172DDD9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D8D70D-7154-47A6-AE30-435ED2F3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6DF9F-043A-46A8-B95A-7B6CAA5D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2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386A1-4F7D-4B76-8DAA-F6CC39AB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962F7B-A4C8-4A21-9C4D-492C3209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AEA6F-8F4F-4EC7-AAC7-016CE4FF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A897D7-2F9B-475E-883B-238E976F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91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A9194C-8B9A-4F5E-8279-A8911064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C8426-BB38-4E07-BD81-93D2D244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C1E39-F999-42D2-89DC-821F0691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1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4343A-F556-43CD-987C-6B1C8CE8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2E5FD-F28A-4BE6-8B0D-FA4C5299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F1E14-B4A2-4CE5-B5C4-028C2A71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CF77F-CA37-486C-8B47-F5C0F17E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BDA85-A6E6-4EB6-B663-B65118D7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880DF-6226-4FFC-B6E0-6703EA0A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07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E4302-D8BC-4FAE-A915-ECE54E6E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F1435-3099-40EC-9FEE-798ECE69D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CED25E-5B14-455E-A23B-8C8CDB87D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233E4-4304-44C6-B259-07641E12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3AC7-DD7E-45C5-9080-429FB422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FA34-F2D7-4A2F-BB41-72E3E233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2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995EB-9786-45B4-A894-AD899B2A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8A3F8-8BB1-4D6E-AF36-D79A59A3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8BE3A-158C-4939-B3DB-23C4EC283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59B2-1C43-4A8E-8D22-6D30848D8CC3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907DC-8D7F-4845-9119-1D37F48BA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C5FE6-DF1B-47B5-A668-3192C9BB7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2B08-48C4-4AFD-9A1D-644B4FB9F9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6942C5-8951-E072-BB7A-A457BFC7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9" y="985556"/>
            <a:ext cx="7777316" cy="5652356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9" y="176578"/>
            <a:ext cx="3085872" cy="65360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7615637-FF09-492E-AA20-EB52E95D6BAD}"/>
              </a:ext>
            </a:extLst>
          </p:cNvPr>
          <p:cNvSpPr/>
          <p:nvPr/>
        </p:nvSpPr>
        <p:spPr>
          <a:xfrm>
            <a:off x="5984050" y="1259947"/>
            <a:ext cx="223899" cy="2180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B14A8-60B6-448B-AD34-C1576F4B4067}"/>
              </a:ext>
            </a:extLst>
          </p:cNvPr>
          <p:cNvSpPr/>
          <p:nvPr/>
        </p:nvSpPr>
        <p:spPr>
          <a:xfrm>
            <a:off x="8528233" y="1254140"/>
            <a:ext cx="3406140" cy="5501768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 err="1">
                <a:solidFill>
                  <a:schemeClr val="tx1"/>
                </a:solidFill>
              </a:rPr>
              <a:t>메뉴바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메뉴 대분류로 클릭 시 해당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 err="1">
                <a:solidFill>
                  <a:schemeClr val="tx1"/>
                </a:solidFill>
              </a:rPr>
              <a:t>검색창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검색 값 담아서 검색화면으로 전달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검색결과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카테고리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카테고리별 버튼이 있으며 클릭할 시 해당 페이지 실행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공지사항 클릭 시 공지사항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장바구니 기능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장바구니 클릭 시 장바구니 페이지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B9E39D-2E88-4E18-B7BA-24A6C60D449C}"/>
              </a:ext>
            </a:extLst>
          </p:cNvPr>
          <p:cNvSpPr/>
          <p:nvPr/>
        </p:nvSpPr>
        <p:spPr>
          <a:xfrm>
            <a:off x="6586967" y="4071040"/>
            <a:ext cx="223899" cy="2313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5D0E51-95C9-4F36-ADBD-E6A0473CBAA6}"/>
              </a:ext>
            </a:extLst>
          </p:cNvPr>
          <p:cNvSpPr/>
          <p:nvPr/>
        </p:nvSpPr>
        <p:spPr>
          <a:xfrm>
            <a:off x="1706906" y="1997829"/>
            <a:ext cx="223899" cy="2180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C012C9-6CCF-47AA-ACB3-7D4881422684}"/>
              </a:ext>
            </a:extLst>
          </p:cNvPr>
          <p:cNvSpPr/>
          <p:nvPr/>
        </p:nvSpPr>
        <p:spPr>
          <a:xfrm>
            <a:off x="220362" y="2706856"/>
            <a:ext cx="223899" cy="2180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D9F99D8-985D-4393-A8B1-8D844F60E2F4}"/>
              </a:ext>
            </a:extLst>
          </p:cNvPr>
          <p:cNvSpPr/>
          <p:nvPr/>
        </p:nvSpPr>
        <p:spPr>
          <a:xfrm>
            <a:off x="941700" y="4071040"/>
            <a:ext cx="223899" cy="2180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4DEE6D-3672-3B4F-8CF7-EFE52F5942EC}"/>
              </a:ext>
            </a:extLst>
          </p:cNvPr>
          <p:cNvSpPr/>
          <p:nvPr/>
        </p:nvSpPr>
        <p:spPr>
          <a:xfrm>
            <a:off x="6271344" y="1997829"/>
            <a:ext cx="223899" cy="2180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1263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9" y="176578"/>
            <a:ext cx="3085872" cy="6536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96B9F8-FB94-C016-7409-5D58EA7B0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8" y="1178523"/>
            <a:ext cx="4869843" cy="143151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019C73-4873-2088-70F1-69E223F0E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73" y="1309481"/>
            <a:ext cx="6567369" cy="5322137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91164C-7110-EDBF-DF34-BC6A76BCB8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8" y="2935139"/>
            <a:ext cx="5211192" cy="350779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427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9" y="176578"/>
            <a:ext cx="3085872" cy="6536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5AC5E2-504C-EBC0-5106-A5E0466A4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7" y="1253998"/>
            <a:ext cx="7147330" cy="1524714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EA5393-CDE1-E3BE-64A9-0725ECF4F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23" y="3004203"/>
            <a:ext cx="4546935" cy="3723801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CB774F8-EC1F-BC13-7DDC-FF83A4230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78" y="3061115"/>
            <a:ext cx="3276600" cy="3609975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4750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9" y="176578"/>
            <a:ext cx="3085872" cy="65360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7615637-FF09-492E-AA20-EB52E95D6BAD}"/>
              </a:ext>
            </a:extLst>
          </p:cNvPr>
          <p:cNvSpPr/>
          <p:nvPr/>
        </p:nvSpPr>
        <p:spPr>
          <a:xfrm>
            <a:off x="4670060" y="1363142"/>
            <a:ext cx="223899" cy="218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5D0E51-95C9-4F36-ADBD-E6A0473CBAA6}"/>
              </a:ext>
            </a:extLst>
          </p:cNvPr>
          <p:cNvSpPr/>
          <p:nvPr/>
        </p:nvSpPr>
        <p:spPr>
          <a:xfrm>
            <a:off x="2652873" y="1390699"/>
            <a:ext cx="223899" cy="218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801EE3-D58A-41F2-3678-BEBB0528C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315" y="1189200"/>
            <a:ext cx="5284634" cy="509223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4425DB-86B5-290F-EC04-700E9E8FB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19" y="4048169"/>
            <a:ext cx="6590811" cy="2642786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565D49-41EA-24DB-8E2F-16C20EF94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13" y="347633"/>
            <a:ext cx="3714022" cy="352298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3131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9" y="176578"/>
            <a:ext cx="3085872" cy="65360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9D5D0E51-95C9-4F36-ADBD-E6A0473CBAA6}"/>
              </a:ext>
            </a:extLst>
          </p:cNvPr>
          <p:cNvSpPr/>
          <p:nvPr/>
        </p:nvSpPr>
        <p:spPr>
          <a:xfrm>
            <a:off x="2652873" y="1390699"/>
            <a:ext cx="223899" cy="218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CCB56F-E397-B7A1-49F0-92DA76E11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" y="1261916"/>
            <a:ext cx="6870613" cy="2655048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E2328B-A01A-96F3-E10B-A716C1040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6" y="1390699"/>
            <a:ext cx="4955615" cy="4425724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5981D-7C8B-34DA-DD33-37A2256BFF9A}"/>
              </a:ext>
            </a:extLst>
          </p:cNvPr>
          <p:cNvSpPr txBox="1"/>
          <p:nvPr/>
        </p:nvSpPr>
        <p:spPr>
          <a:xfrm>
            <a:off x="8433787" y="3465061"/>
            <a:ext cx="134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공지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세부목록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97FEA-637D-5920-775D-3EF2A2274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93" y="4000357"/>
            <a:ext cx="3810330" cy="2926334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996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" y="196415"/>
            <a:ext cx="3085872" cy="6536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5F516-769D-45BA-E355-C3450445BD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41"/>
          <a:stretch/>
        </p:blipFill>
        <p:spPr>
          <a:xfrm>
            <a:off x="1156862" y="1778747"/>
            <a:ext cx="3565709" cy="2925356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D4C32B-C169-5A1E-FB69-2E0060717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69" y="1082039"/>
            <a:ext cx="6062415" cy="431877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4142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" y="196415"/>
            <a:ext cx="3085872" cy="6536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D8E279-59A6-CA73-6CC5-C91CD455D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" y="1599448"/>
            <a:ext cx="5211348" cy="420951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88F5C3-6F5B-0750-1AE9-53C001277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13" y="1599448"/>
            <a:ext cx="6117371" cy="4119105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027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" y="196415"/>
            <a:ext cx="3085872" cy="6536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69262B-DC34-75EC-0775-276430E2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37" y="1534800"/>
            <a:ext cx="7197245" cy="4618625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662F1F-C1C9-339D-F8BA-E4CDE0A57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768"/>
            <a:ext cx="4140542" cy="526513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4895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" y="196415"/>
            <a:ext cx="3085872" cy="6536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D17EAA-94D8-F8AE-A1EE-31BD5A4EE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35" y="1536001"/>
            <a:ext cx="8238099" cy="4580714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3800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" y="196415"/>
            <a:ext cx="3085872" cy="6536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06CFAD-62CA-EEBB-7BD7-486089FE4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4"/>
          <a:stretch/>
        </p:blipFill>
        <p:spPr>
          <a:xfrm>
            <a:off x="600499" y="985556"/>
            <a:ext cx="3624029" cy="308582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C860EC-C680-C35D-4416-0EDC4F5FD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7" y="4489697"/>
            <a:ext cx="3817951" cy="2171888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4A2E8C-F326-6503-A149-06740C5C7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76" y="1178523"/>
            <a:ext cx="5585944" cy="5265876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803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98C2322-0298-4658-9B81-E71C774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56"/>
            <a:ext cx="12192000" cy="192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CAF8B-5091-42E5-B704-4EDE026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" y="196415"/>
            <a:ext cx="3085872" cy="6536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72EC4D-20EA-3721-923F-EFDEB195F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75" y="1950592"/>
            <a:ext cx="5342083" cy="1478408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9F05C-B464-9101-E091-7D14E5D6B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2" y="3962960"/>
            <a:ext cx="6096528" cy="2324301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7992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61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Nho Minkyu</dc:creator>
  <cp:lastModifiedBy>민 준홍</cp:lastModifiedBy>
  <cp:revision>24</cp:revision>
  <dcterms:created xsi:type="dcterms:W3CDTF">2022-04-29T05:06:51Z</dcterms:created>
  <dcterms:modified xsi:type="dcterms:W3CDTF">2022-06-02T17:06:36Z</dcterms:modified>
</cp:coreProperties>
</file>