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9" r:id="rId3"/>
    <p:sldId id="264" r:id="rId4"/>
    <p:sldId id="307" r:id="rId5"/>
    <p:sldId id="280" r:id="rId6"/>
    <p:sldId id="265" r:id="rId7"/>
    <p:sldId id="277" r:id="rId8"/>
    <p:sldId id="281" r:id="rId9"/>
    <p:sldId id="282" r:id="rId10"/>
    <p:sldId id="283" r:id="rId11"/>
    <p:sldId id="293" r:id="rId12"/>
    <p:sldId id="297" r:id="rId13"/>
    <p:sldId id="298" r:id="rId14"/>
    <p:sldId id="301" r:id="rId15"/>
    <p:sldId id="287" r:id="rId16"/>
    <p:sldId id="267" r:id="rId17"/>
    <p:sldId id="284" r:id="rId18"/>
    <p:sldId id="288" r:id="rId19"/>
    <p:sldId id="286" r:id="rId20"/>
    <p:sldId id="285" r:id="rId21"/>
    <p:sldId id="289" r:id="rId22"/>
    <p:sldId id="290" r:id="rId23"/>
    <p:sldId id="305" r:id="rId24"/>
    <p:sldId id="291" r:id="rId25"/>
    <p:sldId id="294" r:id="rId26"/>
    <p:sldId id="299" r:id="rId27"/>
    <p:sldId id="308" r:id="rId28"/>
    <p:sldId id="303" r:id="rId29"/>
    <p:sldId id="300" r:id="rId30"/>
    <p:sldId id="306" r:id="rId31"/>
    <p:sldId id="304" r:id="rId32"/>
    <p:sldId id="309" r:id="rId33"/>
    <p:sldId id="30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EFF"/>
    <a:srgbClr val="FE973B"/>
    <a:srgbClr val="FFE1E1"/>
    <a:srgbClr val="EC9494"/>
    <a:srgbClr val="F32B49"/>
    <a:srgbClr val="FF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5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8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2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2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8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3211441" y="2745091"/>
            <a:ext cx="5684907" cy="1010480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>
              <a:defRPr/>
            </a:pPr>
            <a:r>
              <a:rPr lang="en-US" altLang="ko-KR" sz="3200" dirty="0" smtClean="0">
                <a:solidFill>
                  <a:prstClr val="white">
                    <a:lumMod val="65000"/>
                  </a:prstClr>
                </a:solidFill>
              </a:rPr>
              <a:t>    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UI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설계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="" xmlns:a16="http://schemas.microsoft.com/office/drawing/2014/main" id="{22EDBC1B-3E04-CD62-221A-218B7ACCD9ED}"/>
              </a:ext>
            </a:extLst>
          </p:cNvPr>
          <p:cNvSpPr/>
          <p:nvPr/>
        </p:nvSpPr>
        <p:spPr>
          <a:xfrm rot="16200000">
            <a:off x="2912771" y="3043761"/>
            <a:ext cx="1010479" cy="413136"/>
          </a:xfrm>
          <a:prstGeom prst="round2SameRect">
            <a:avLst>
              <a:gd name="adj1" fmla="val 38351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rgbClr val="F32B49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D9D9802D-407C-AA04-B92E-0A05FF2762FA}"/>
              </a:ext>
            </a:extLst>
          </p:cNvPr>
          <p:cNvSpPr>
            <a:spLocks/>
          </p:cNvSpPr>
          <p:nvPr/>
        </p:nvSpPr>
        <p:spPr bwMode="auto">
          <a:xfrm>
            <a:off x="3318565" y="3087555"/>
            <a:ext cx="204010" cy="2692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4EDCF3C0-F767-2252-E57E-51FAFB5A77F0}"/>
              </a:ext>
            </a:extLst>
          </p:cNvPr>
          <p:cNvSpPr/>
          <p:nvPr/>
        </p:nvSpPr>
        <p:spPr>
          <a:xfrm>
            <a:off x="7692887" y="3867619"/>
            <a:ext cx="1203461" cy="418632"/>
          </a:xfrm>
          <a:prstGeom prst="roundRect">
            <a:avLst>
              <a:gd name="adj" fmla="val 22854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defRPr/>
            </a:pPr>
            <a:r>
              <a:rPr lang="ko-KR" altLang="en-US" i="1" kern="0" dirty="0" smtClean="0">
                <a:ln w="9525">
                  <a:noFill/>
                </a:ln>
                <a:solidFill>
                  <a:schemeClr val="bg1">
                    <a:lumMod val="50000"/>
                  </a:schemeClr>
                </a:solidFill>
                <a:ea typeface="Tmon몬소리 Black" panose="02000A03000000000000" pitchFamily="2" charset="-127"/>
              </a:rPr>
              <a:t>지민재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372172" y="1290691"/>
            <a:ext cx="6105588" cy="254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173" y="175768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9373" y="1766212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6572" y="176621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2172" y="2134790"/>
            <a:ext cx="820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번호 </a:t>
            </a:r>
            <a:r>
              <a:rPr lang="en-US" altLang="ko-KR" sz="1000" dirty="0" smtClean="0"/>
              <a:t>		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				</a:t>
            </a:r>
            <a:r>
              <a:rPr lang="ko-KR" altLang="en-US" sz="1000" dirty="0" smtClean="0"/>
              <a:t>글쓴이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등록일              조회      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64212" y="2856002"/>
            <a:ext cx="2864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</a:t>
            </a:r>
            <a:r>
              <a:rPr lang="en-US" altLang="ko-KR" sz="1000" dirty="0" smtClean="0"/>
              <a:t>	[</a:t>
            </a:r>
            <a:r>
              <a:rPr lang="ko-KR" altLang="en-US" sz="1000" dirty="0" smtClean="0"/>
              <a:t>공지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크로샷프로젝트</a:t>
            </a:r>
            <a:r>
              <a:rPr lang="ko-KR" altLang="en-US" sz="1000" dirty="0" smtClean="0"/>
              <a:t> 제목</a:t>
            </a:r>
            <a:r>
              <a:rPr lang="en-US" altLang="ko-KR" sz="1000" dirty="0" smtClean="0"/>
              <a:t>				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295686" y="2790131"/>
            <a:ext cx="71692" cy="3110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64785" y="3139506"/>
            <a:ext cx="286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공지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크로샷프로젝트</a:t>
            </a:r>
            <a:r>
              <a:rPr lang="ko-KR" altLang="en-US" sz="1000" dirty="0" smtClean="0"/>
              <a:t> 제목</a:t>
            </a:r>
            <a:r>
              <a:rPr lang="en-US" altLang="ko-KR" sz="1000" dirty="0" smtClean="0"/>
              <a:t>_2				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1295686" y="3097271"/>
            <a:ext cx="71692" cy="3110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296829" y="3408321"/>
            <a:ext cx="71692" cy="3110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367378" y="3442373"/>
            <a:ext cx="2875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</a:t>
            </a:r>
            <a:r>
              <a:rPr lang="en-US" altLang="ko-KR" sz="1000" dirty="0" smtClean="0"/>
              <a:t>	[</a:t>
            </a:r>
            <a:r>
              <a:rPr lang="ko-KR" altLang="en-US" sz="1000" dirty="0" smtClean="0"/>
              <a:t>공지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크로샷프로젝트</a:t>
            </a:r>
            <a:r>
              <a:rPr lang="ko-KR" altLang="en-US" sz="1000" dirty="0" smtClean="0"/>
              <a:t> 제목</a:t>
            </a:r>
            <a:r>
              <a:rPr lang="en-US" altLang="ko-KR" sz="1000" dirty="0" smtClean="0"/>
              <a:t>_3				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364212" y="3752382"/>
            <a:ext cx="2878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일반</a:t>
            </a:r>
            <a:r>
              <a:rPr lang="en-US" altLang="ko-KR" sz="1000" dirty="0" smtClean="0"/>
              <a:t>	[</a:t>
            </a:r>
            <a:r>
              <a:rPr lang="ko-KR" altLang="en-US" sz="1000" dirty="0" smtClean="0"/>
              <a:t>일반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크로샷프로젝트</a:t>
            </a:r>
            <a:r>
              <a:rPr lang="ko-KR" altLang="en-US" sz="1000" dirty="0" smtClean="0"/>
              <a:t> 제목</a:t>
            </a:r>
            <a:r>
              <a:rPr lang="en-US" altLang="ko-KR" sz="1000" dirty="0" smtClean="0"/>
              <a:t>_4				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21786" y="3139506"/>
            <a:ext cx="2637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</a:t>
            </a:r>
            <a:r>
              <a:rPr lang="en-US" altLang="ko-KR" sz="1000" dirty="0"/>
              <a:t>_2	</a:t>
            </a:r>
            <a:r>
              <a:rPr lang="en-US" altLang="ko-KR" sz="1000" dirty="0" smtClean="0"/>
              <a:t>2023-02-07-15:30         </a:t>
            </a:r>
            <a:r>
              <a:rPr lang="en-US" altLang="ko-KR" sz="1000" dirty="0"/>
              <a:t>1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821785" y="2852036"/>
            <a:ext cx="263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2023-02-07-14:30         </a:t>
            </a:r>
            <a:r>
              <a:rPr lang="en-US" altLang="ko-KR" sz="1000" dirty="0"/>
              <a:t>1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821785" y="3432978"/>
            <a:ext cx="263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</a:t>
            </a:r>
            <a:r>
              <a:rPr lang="en-US" altLang="ko-KR" sz="1000" dirty="0" smtClean="0"/>
              <a:t>_3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2023-02-07-16:30         1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821785" y="3719371"/>
            <a:ext cx="263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도사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2023-02-07-17:30         </a:t>
            </a:r>
            <a:r>
              <a:rPr lang="en-US" altLang="ko-KR" sz="1000" dirty="0"/>
              <a:t>1</a:t>
            </a:r>
            <a:endParaRPr lang="ko-KR" altLang="en-US" sz="1000" dirty="0"/>
          </a:p>
          <a:p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829373" y="1766212"/>
            <a:ext cx="0" cy="246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286572" y="1766211"/>
            <a:ext cx="0" cy="246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18933" y="2134790"/>
            <a:ext cx="0" cy="246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711253" y="2134790"/>
            <a:ext cx="0" cy="246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656133" y="2134790"/>
            <a:ext cx="0" cy="246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975600" y="1290691"/>
            <a:ext cx="772158" cy="2543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096930" y="1301121"/>
            <a:ext cx="599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글쓰기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21006" y="5856933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312160" y="6206763"/>
            <a:ext cx="3799839" cy="305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033520" y="6206763"/>
            <a:ext cx="0" cy="30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2159" y="6254085"/>
            <a:ext cx="60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250" y="6245378"/>
            <a:ext cx="324473" cy="26363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828" y="6287071"/>
            <a:ext cx="229434" cy="1573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372172" y="1279346"/>
            <a:ext cx="6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51" y="1255897"/>
            <a:ext cx="362001" cy="323895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>
            <a:off x="8747758" y="2134790"/>
            <a:ext cx="0" cy="246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372172" y="1290691"/>
            <a:ext cx="6105588" cy="254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72172" y="1279346"/>
            <a:ext cx="6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1" y="1255897"/>
            <a:ext cx="362001" cy="323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8894" y="1724651"/>
            <a:ext cx="121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작성</a:t>
            </a:r>
            <a:endParaRPr lang="ko-KR" altLang="en-US" sz="14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840" y="2232879"/>
            <a:ext cx="3943900" cy="362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273478" y="6206763"/>
            <a:ext cx="848315" cy="285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44081" y="6215241"/>
            <a:ext cx="77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글 작성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015" y="2692735"/>
            <a:ext cx="7797025" cy="32128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067227" y="2959306"/>
            <a:ext cx="7777813" cy="20558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894" y="5015126"/>
            <a:ext cx="7927586" cy="10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372172" y="1290691"/>
            <a:ext cx="6105588" cy="254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72172" y="1279346"/>
            <a:ext cx="6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1" y="1255897"/>
            <a:ext cx="362001" cy="3238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53" y="2033298"/>
            <a:ext cx="8696388" cy="10512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8178" y="1794047"/>
            <a:ext cx="457200" cy="208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8178" y="1780172"/>
            <a:ext cx="53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목록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301052" y="3084535"/>
            <a:ext cx="8589217" cy="3450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08822" y="3272815"/>
            <a:ext cx="7853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200" dirty="0" smtClean="0"/>
              <a:t>공지입니다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8767231" y="1794047"/>
            <a:ext cx="457200" cy="208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767231" y="1775899"/>
            <a:ext cx="53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8173495" y="1786075"/>
            <a:ext cx="457200" cy="208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186166" y="1775899"/>
            <a:ext cx="53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413760" y="2479040"/>
            <a:ext cx="58518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79187" y="2450594"/>
            <a:ext cx="1239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2022.02.09 11:34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782388" y="2371734"/>
            <a:ext cx="7873672" cy="349058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8627" y="1954802"/>
            <a:ext cx="7237927" cy="3414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127554" y="1954802"/>
            <a:ext cx="519175" cy="3604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156546" y="1996541"/>
            <a:ext cx="49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2389" y="2460351"/>
            <a:ext cx="7869992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</a:t>
            </a:r>
            <a:r>
              <a:rPr lang="en-US" altLang="ko-KR" sz="1000" dirty="0" smtClean="0"/>
              <a:t>lswo471 (2023-02-07 13:46)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확인 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82387" y="3107132"/>
            <a:ext cx="7873672" cy="553998"/>
          </a:xfrm>
          <a:prstGeom prst="rect">
            <a:avLst/>
          </a:prstGeom>
          <a:noFill/>
          <a:ln cap="flat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alswo1 (2023-02-07 13:46)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댓글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82387" y="3717583"/>
            <a:ext cx="7873672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alswo2 (2023-02-07 13:46)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댓글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782387" y="4360072"/>
            <a:ext cx="7873672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alswo3 (2023-02-07 13:46)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댓글</a:t>
            </a:r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97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8148320" y="4898850"/>
            <a:ext cx="1171849" cy="4263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 발송  </a:t>
            </a:r>
            <a:r>
              <a:rPr lang="ko-KR" altLang="en-US" sz="1000" dirty="0"/>
              <a:t>빠르고 간편하게 </a:t>
            </a:r>
            <a:r>
              <a:rPr lang="ko-KR" altLang="en-US" sz="1000" dirty="0" err="1"/>
              <a:t>문자메세지를</a:t>
            </a:r>
            <a:r>
              <a:rPr lang="ko-KR" altLang="en-US" sz="1000" dirty="0"/>
              <a:t> 발송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4990" y="2555355"/>
            <a:ext cx="97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9628" y="2555355"/>
            <a:ext cx="105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제목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75121" y="3000223"/>
            <a:ext cx="771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3435" y="6123255"/>
            <a:ext cx="843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7623" y="6108329"/>
            <a:ext cx="88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발송하기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67577" y="129952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0686" y="3000224"/>
            <a:ext cx="1006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전화번호 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283" y="4251521"/>
            <a:ext cx="1700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내용을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009369" y="3369997"/>
            <a:ext cx="3280856" cy="1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939628" y="5296861"/>
            <a:ext cx="3351500" cy="28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913530" y="3000225"/>
            <a:ext cx="1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6283" y="3860871"/>
            <a:ext cx="10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내용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1866341" y="5413105"/>
            <a:ext cx="34980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내용이 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90bytes</a:t>
            </a:r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넘으면 장문메시지로 자동 변경됩니다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75121" y="4898851"/>
            <a:ext cx="1330485" cy="3402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75121" y="4932812"/>
            <a:ext cx="13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주소록에서 추가</a:t>
            </a:r>
            <a:endParaRPr lang="ko-KR" altLang="en-US" sz="12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8726474" y="2963679"/>
            <a:ext cx="593695" cy="3167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83560" y="2985139"/>
            <a:ext cx="57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추가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31802" y="590226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875121" y="3383737"/>
            <a:ext cx="3445048" cy="1411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721440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25462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55" y="1226593"/>
            <a:ext cx="333422" cy="30223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99119" y="4932812"/>
            <a:ext cx="107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자주 사용하는 문구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88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7010686" y="3000224"/>
            <a:ext cx="1006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전화번호 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75121" y="3383737"/>
            <a:ext cx="3445048" cy="1411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꺾인 연결선 100"/>
          <p:cNvCxnSpPr/>
          <p:nvPr/>
        </p:nvCxnSpPr>
        <p:spPr>
          <a:xfrm rot="5400000" flipH="1" flipV="1">
            <a:off x="6961097" y="2645474"/>
            <a:ext cx="2220072" cy="2198454"/>
          </a:xfrm>
          <a:prstGeom prst="bentConnector3">
            <a:avLst>
              <a:gd name="adj1" fmla="val 1195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 발송  </a:t>
            </a:r>
            <a:r>
              <a:rPr lang="ko-KR" altLang="en-US" sz="1000" dirty="0"/>
              <a:t>빠르고 간편하게 </a:t>
            </a:r>
            <a:r>
              <a:rPr lang="ko-KR" altLang="en-US" sz="1000" dirty="0" err="1"/>
              <a:t>문자메세지를</a:t>
            </a:r>
            <a:r>
              <a:rPr lang="ko-KR" altLang="en-US" sz="1000" dirty="0"/>
              <a:t> 발송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4990" y="2555355"/>
            <a:ext cx="97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875121" y="3000223"/>
            <a:ext cx="771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3435" y="6123255"/>
            <a:ext cx="843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7623" y="6108329"/>
            <a:ext cx="88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발송하기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67577" y="129952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283" y="4251521"/>
            <a:ext cx="1700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내용을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009369" y="3369997"/>
            <a:ext cx="3280856" cy="1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939628" y="5296861"/>
            <a:ext cx="3351500" cy="28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913530" y="3000225"/>
            <a:ext cx="1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6283" y="3860871"/>
            <a:ext cx="10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내용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1866341" y="5413105"/>
            <a:ext cx="34980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내용이 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90bytes</a:t>
            </a:r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넘으면 장문메시지로 자동 변경됩니다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75121" y="4898851"/>
            <a:ext cx="1330485" cy="3402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75121" y="4932812"/>
            <a:ext cx="13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주소록에서 추가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3631802" y="590226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721442" y="6108329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25462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86425" y="2311416"/>
            <a:ext cx="3730522" cy="3375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08039" y="2544085"/>
            <a:ext cx="142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 하기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15324" y="3157286"/>
            <a:ext cx="1782308" cy="3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39543" y="4493757"/>
            <a:ext cx="3677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	                Tip</a:t>
            </a:r>
            <a:r>
              <a:rPr lang="en-US" altLang="ko-KR" sz="1000" dirty="0"/>
              <a:t>?</a:t>
            </a:r>
          </a:p>
          <a:p>
            <a:r>
              <a:rPr lang="ko-KR" altLang="en-US" sz="1000" dirty="0"/>
              <a:t>요일반복은 설정한 현재 시간부터 등록되며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예로 </a:t>
            </a:r>
            <a:r>
              <a:rPr lang="en-US" altLang="ko-KR" sz="1000" dirty="0"/>
              <a:t>"2022.02.02 11:30" </a:t>
            </a:r>
            <a:r>
              <a:rPr lang="ko-KR" altLang="en-US" sz="1000" dirty="0"/>
              <a:t>으로 설정하였으면 매주 </a:t>
            </a:r>
            <a:r>
              <a:rPr lang="en-US" altLang="ko-KR" sz="1000" dirty="0"/>
              <a:t>"</a:t>
            </a:r>
            <a:r>
              <a:rPr lang="ko-KR" altLang="en-US" sz="1000" dirty="0"/>
              <a:t>목요일 </a:t>
            </a:r>
            <a:r>
              <a:rPr lang="en-US" altLang="ko-KR" sz="1000" dirty="0"/>
              <a:t>11:30" </a:t>
            </a:r>
            <a:r>
              <a:rPr lang="ko-KR" altLang="en-US" sz="1000" dirty="0" smtClean="0"/>
              <a:t>로 </a:t>
            </a:r>
            <a:r>
              <a:rPr lang="ko-KR" altLang="en-US" sz="1000" dirty="0"/>
              <a:t>요일반복이 설정 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18084" y="3280406"/>
            <a:ext cx="145777" cy="1409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464201" y="3247328"/>
            <a:ext cx="660203" cy="21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요일 반복</a:t>
            </a:r>
            <a:endParaRPr lang="ko-KR" altLang="en-US" sz="800" dirty="0"/>
          </a:p>
        </p:txBody>
      </p:sp>
      <p:cxnSp>
        <p:nvCxnSpPr>
          <p:cNvPr id="3" name="꺾인 연결선 2"/>
          <p:cNvCxnSpPr/>
          <p:nvPr/>
        </p:nvCxnSpPr>
        <p:spPr>
          <a:xfrm rot="10800000">
            <a:off x="4067933" y="3909108"/>
            <a:ext cx="2472430" cy="2337720"/>
          </a:xfrm>
          <a:prstGeom prst="bentConnector3">
            <a:avLst>
              <a:gd name="adj1" fmla="val -99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1893" y="3232773"/>
            <a:ext cx="1109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날짜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시간 선택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678941" y="3905542"/>
            <a:ext cx="898718" cy="251241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56127" y="3895310"/>
            <a:ext cx="731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예약발송</a:t>
            </a:r>
            <a:endParaRPr lang="ko-KR" altLang="en-US" sz="10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8726474" y="2963679"/>
            <a:ext cx="593695" cy="3167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83560" y="2985139"/>
            <a:ext cx="57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추가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714016" y="2845214"/>
            <a:ext cx="3357611" cy="3860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057867" y="2895356"/>
            <a:ext cx="66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235102" y="3141619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주소록</a:t>
            </a:r>
            <a:endParaRPr lang="ko-KR" altLang="en-US" sz="800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40" y="3355885"/>
            <a:ext cx="390580" cy="438211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82" y="3159199"/>
            <a:ext cx="342948" cy="200053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8438663" y="3355884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회사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438663" y="3597723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지인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7713968" y="2564823"/>
            <a:ext cx="943555" cy="277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811915" y="2615006"/>
            <a:ext cx="74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 주소록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20053" y="4592319"/>
            <a:ext cx="609947" cy="2963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9494502" y="4602479"/>
            <a:ext cx="609947" cy="2963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02678" y="4627553"/>
            <a:ext cx="51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592729" y="4627553"/>
            <a:ext cx="51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55" y="1226593"/>
            <a:ext cx="333422" cy="3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 발송  </a:t>
            </a:r>
            <a:r>
              <a:rPr lang="ko-KR" altLang="en-US" sz="1000" dirty="0"/>
              <a:t>빠르고 간편하게 </a:t>
            </a:r>
            <a:r>
              <a:rPr lang="ko-KR" altLang="en-US" sz="1000" dirty="0" err="1"/>
              <a:t>문자메세지를</a:t>
            </a:r>
            <a:r>
              <a:rPr lang="ko-KR" altLang="en-US" sz="1000" dirty="0"/>
              <a:t> 발송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4990" y="2555355"/>
            <a:ext cx="97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9628" y="2555355"/>
            <a:ext cx="105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제목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75121" y="3000223"/>
            <a:ext cx="771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3435" y="6123255"/>
            <a:ext cx="843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7623" y="6108329"/>
            <a:ext cx="88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발송하기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67577" y="129952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0686" y="3000224"/>
            <a:ext cx="1006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전화번호 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283" y="4251521"/>
            <a:ext cx="1700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내용을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009369" y="3369997"/>
            <a:ext cx="3280856" cy="1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939628" y="5296861"/>
            <a:ext cx="3351500" cy="28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913530" y="3000225"/>
            <a:ext cx="1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6283" y="3860871"/>
            <a:ext cx="10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내용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1866341" y="5413105"/>
            <a:ext cx="34980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내용이 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90bytes</a:t>
            </a:r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넘으면 장문메시지로 자동 변경됩니다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75121" y="4898851"/>
            <a:ext cx="1330485" cy="3402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75121" y="4932812"/>
            <a:ext cx="13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주소록에서 추가</a:t>
            </a:r>
            <a:endParaRPr lang="ko-KR" altLang="en-US" sz="12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8726474" y="2963679"/>
            <a:ext cx="593695" cy="3167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83560" y="2985139"/>
            <a:ext cx="57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추가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31802" y="590226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875121" y="3383737"/>
            <a:ext cx="3445048" cy="1411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721440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25462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55" y="1226593"/>
            <a:ext cx="333422" cy="3022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1" y="2072401"/>
            <a:ext cx="6808731" cy="41893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8148320" y="4898850"/>
            <a:ext cx="1171849" cy="4263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99119" y="4932812"/>
            <a:ext cx="107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자주 사용하는 문구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518400" y="5043925"/>
            <a:ext cx="536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전송 결과  </a:t>
            </a:r>
            <a:r>
              <a:rPr lang="ko-KR" altLang="en-US" sz="1000" dirty="0" smtClean="0"/>
              <a:t>발송한 메시지의 결과를 조회합니다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73093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81086" y="598416"/>
            <a:ext cx="858709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981374" y="2293220"/>
            <a:ext cx="7112882" cy="6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949362" y="2754242"/>
            <a:ext cx="7112882" cy="6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3058160" y="2296229"/>
            <a:ext cx="3660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31492" y="2401509"/>
            <a:ext cx="108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조회할 기간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4008360" y="2415806"/>
            <a:ext cx="1320800" cy="236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188125" y="2411243"/>
            <a:ext cx="1320800" cy="236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67757" y="2411243"/>
            <a:ext cx="596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시작일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439795" y="2422036"/>
            <a:ext cx="782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~ </a:t>
            </a:r>
            <a:r>
              <a:rPr lang="ko-KR" altLang="en-US" sz="1000" dirty="0" smtClean="0"/>
              <a:t>종료일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8038636" y="2412138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18749" y="2422037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조회하기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1412240" y="2897210"/>
            <a:ext cx="755073" cy="2265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12240" y="2887294"/>
            <a:ext cx="755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새로고침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23" y="1224949"/>
            <a:ext cx="438211" cy="3238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83" y="3260552"/>
            <a:ext cx="9631119" cy="246569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495655" y="6103428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7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예약조회 </a:t>
            </a:r>
            <a:r>
              <a:rPr lang="ko-KR" altLang="en-US" sz="1000" dirty="0" smtClean="0"/>
              <a:t>예약내역을 조회할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56691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81086" y="598416"/>
            <a:ext cx="858709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981374" y="2293220"/>
            <a:ext cx="7112882" cy="6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949362" y="2754242"/>
            <a:ext cx="7112882" cy="6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3058160" y="2296229"/>
            <a:ext cx="3660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31492" y="2401509"/>
            <a:ext cx="108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조회할 기간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4008360" y="2415806"/>
            <a:ext cx="1320800" cy="236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188125" y="2411243"/>
            <a:ext cx="1320800" cy="236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67757" y="2411243"/>
            <a:ext cx="596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시작일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439795" y="2422036"/>
            <a:ext cx="782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~ </a:t>
            </a:r>
            <a:r>
              <a:rPr lang="ko-KR" altLang="en-US" sz="1000" dirty="0" smtClean="0"/>
              <a:t>종료일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8038636" y="2412138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18749" y="2422037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조회하기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412240" y="2884920"/>
            <a:ext cx="755073" cy="2265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412240" y="2884920"/>
            <a:ext cx="755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새로고침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21" y="1235931"/>
            <a:ext cx="323895" cy="34294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95655" y="6276410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3352241"/>
            <a:ext cx="929769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5923647" y="6078208"/>
            <a:ext cx="439249" cy="236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5124" y="3072071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주소록 </a:t>
            </a:r>
            <a:r>
              <a:rPr lang="ko-KR" altLang="en-US" sz="1000" dirty="0" smtClean="0"/>
              <a:t>주소록 조회 및 등록할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56328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76960" y="588915"/>
            <a:ext cx="858709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971501" y="2662739"/>
            <a:ext cx="7112882" cy="6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471239" y="2331251"/>
            <a:ext cx="1320800" cy="236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738493" y="2338632"/>
            <a:ext cx="489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8012711" y="2331251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092824" y="2328404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1971549" y="3074832"/>
            <a:ext cx="3357611" cy="1432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23647" y="3124049"/>
            <a:ext cx="526187" cy="24622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7251598" y="3136719"/>
            <a:ext cx="767403" cy="24622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315400" y="3124973"/>
            <a:ext cx="66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5435124" y="3438452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435124" y="3804608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435124" y="4163322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435123" y="4521807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435120" y="4863611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35121" y="5235152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435120" y="5582112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509497" y="3528360"/>
            <a:ext cx="164175" cy="1709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35120" y="6078208"/>
            <a:ext cx="439249" cy="236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55897" y="6099041"/>
            <a:ext cx="395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5884200" y="3527099"/>
            <a:ext cx="620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지민재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251598" y="3482449"/>
            <a:ext cx="1104903" cy="258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010-3414-6188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271" y="2377982"/>
            <a:ext cx="229434" cy="1573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92635" y="3371236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주소록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5948077" y="6099041"/>
            <a:ext cx="395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73" y="3585502"/>
            <a:ext cx="390580" cy="43821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215" y="3388816"/>
            <a:ext cx="342948" cy="20005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696196" y="3585501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회사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2696196" y="3827340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지인</a:t>
            </a:r>
            <a:endParaRPr lang="ko-KR" altLang="en-US" sz="8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115" y="3351438"/>
            <a:ext cx="553948" cy="23406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971501" y="2794440"/>
            <a:ext cx="943555" cy="277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69448" y="2844623"/>
            <a:ext cx="74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 주소록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782" y="1263784"/>
            <a:ext cx="390580" cy="3143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18002" y="3139651"/>
            <a:ext cx="878893" cy="219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909700" y="3141193"/>
            <a:ext cx="878893" cy="219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895939" y="3130214"/>
            <a:ext cx="499123" cy="218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56981" y="3131484"/>
            <a:ext cx="486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추가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60566" y="3685915"/>
            <a:ext cx="0" cy="117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49362" y="4985282"/>
            <a:ext cx="3000751" cy="1608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58051" y="5671479"/>
            <a:ext cx="1320800" cy="236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75801" y="5656987"/>
            <a:ext cx="707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그룹명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983541" y="5106885"/>
            <a:ext cx="793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그룹 추가</a:t>
            </a:r>
            <a:endParaRPr lang="ko-KR" altLang="en-US" sz="1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607" y="5084922"/>
            <a:ext cx="241917" cy="25657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852420" y="6196346"/>
            <a:ext cx="589503" cy="2210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563821" y="6196346"/>
            <a:ext cx="589503" cy="22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94279" y="6206763"/>
            <a:ext cx="56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6210" y="6206843"/>
            <a:ext cx="53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949362" y="5418344"/>
            <a:ext cx="30137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dirty="0" smtClean="0">
                <a:solidFill>
                  <a:prstClr val="white">
                    <a:lumMod val="65000"/>
                  </a:prstClr>
                </a:solidFill>
              </a:rPr>
              <a:t>                                              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회원가입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로그인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=""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67021" y="1169929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2870" y="1524985"/>
            <a:ext cx="1667435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70976" y="1920234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2289" y="1616020"/>
            <a:ext cx="1775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크로샷비즈</a:t>
            </a:r>
            <a:r>
              <a:rPr lang="ko-KR" altLang="en-US" sz="1000" dirty="0" smtClean="0"/>
              <a:t> 웹사이트 접속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4352" y="2037839"/>
            <a:ext cx="101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166871" y="1256033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55625" y="1352201"/>
            <a:ext cx="968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9034720" y="1591493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28850" y="1642746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회원가입 정보입력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9031437" y="4155283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25566" y="4295145"/>
            <a:ext cx="968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가입 완료</a:t>
            </a:r>
            <a:endParaRPr lang="ko-KR" altLang="en-US" sz="900" dirty="0"/>
          </a:p>
        </p:txBody>
      </p:sp>
      <p:sp>
        <p:nvSpPr>
          <p:cNvPr id="41" name="다이아몬드 40"/>
          <p:cNvSpPr/>
          <p:nvPr/>
        </p:nvSpPr>
        <p:spPr>
          <a:xfrm>
            <a:off x="1232313" y="3800703"/>
            <a:ext cx="1411942" cy="74406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96224" y="4003076"/>
            <a:ext cx="116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일치하는 회원이 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457071" y="5627520"/>
            <a:ext cx="1658003" cy="480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78943" y="5750364"/>
            <a:ext cx="1775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메인 페이지 출력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357321" y="5553225"/>
            <a:ext cx="117886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 비밀번호를 확인해주세요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312108" y="2105925"/>
            <a:ext cx="441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2060"/>
                </a:solidFill>
              </a:rPr>
              <a:t>기존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3738" y="1269256"/>
            <a:ext cx="486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신규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2353738" y="1524985"/>
            <a:ext cx="588297" cy="101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4686827" y="1515478"/>
            <a:ext cx="4060933" cy="261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6581012" y="2121133"/>
            <a:ext cx="2337507" cy="1261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15069" y="4541572"/>
            <a:ext cx="441511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accent5"/>
                </a:solidFill>
              </a:rPr>
              <a:t>yes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71039" y="4880398"/>
            <a:ext cx="40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No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원통 70"/>
          <p:cNvSpPr/>
          <p:nvPr/>
        </p:nvSpPr>
        <p:spPr>
          <a:xfrm>
            <a:off x="5735290" y="3533232"/>
            <a:ext cx="1062318" cy="928847"/>
          </a:xfrm>
          <a:prstGeom prst="ca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59421" y="3966139"/>
            <a:ext cx="85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89" name="다이아몬드 88"/>
          <p:cNvSpPr/>
          <p:nvPr/>
        </p:nvSpPr>
        <p:spPr>
          <a:xfrm>
            <a:off x="8906973" y="2548781"/>
            <a:ext cx="1411942" cy="74406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9178422" y="2723617"/>
            <a:ext cx="9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중복 아이디가 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9168150" y="3528603"/>
            <a:ext cx="441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yes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606801" y="2117756"/>
            <a:ext cx="40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No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6977683" y="3020655"/>
            <a:ext cx="1874807" cy="63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66032" y="2763531"/>
            <a:ext cx="117886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중복된 아이디 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05" name="직선 화살표 연결선 104"/>
          <p:cNvCxnSpPr/>
          <p:nvPr/>
        </p:nvCxnSpPr>
        <p:spPr>
          <a:xfrm flipH="1" flipV="1">
            <a:off x="10345736" y="2012079"/>
            <a:ext cx="522131" cy="5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2390402" y="1978948"/>
            <a:ext cx="551633" cy="19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1345206" y="2740715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27474" y="2774762"/>
            <a:ext cx="122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 비밀번호 입력</a:t>
            </a:r>
            <a:endParaRPr lang="ko-KR" altLang="en-US" sz="1000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626657" y="3232011"/>
            <a:ext cx="2872557" cy="448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2872551" y="4172737"/>
            <a:ext cx="26266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2501653" y="4487631"/>
            <a:ext cx="2771199" cy="113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9609661" y="3451167"/>
            <a:ext cx="0" cy="4894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10392327" y="2920815"/>
            <a:ext cx="261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9049277" y="5273164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143750" y="5321291"/>
            <a:ext cx="101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페이지 출력</a:t>
            </a:r>
            <a:endParaRPr lang="ko-KR" altLang="en-US" sz="1000" dirty="0"/>
          </a:p>
        </p:txBody>
      </p:sp>
      <p:cxnSp>
        <p:nvCxnSpPr>
          <p:cNvPr id="152" name="직선 화살표 연결선 151"/>
          <p:cNvCxnSpPr/>
          <p:nvPr/>
        </p:nvCxnSpPr>
        <p:spPr>
          <a:xfrm>
            <a:off x="9627500" y="4751419"/>
            <a:ext cx="0" cy="44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1946751" y="4751419"/>
            <a:ext cx="0" cy="622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>
            <a:off x="727587" y="5753280"/>
            <a:ext cx="504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V="1">
            <a:off x="727587" y="2974817"/>
            <a:ext cx="0" cy="2778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727587" y="2974817"/>
            <a:ext cx="504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46733" y="5934286"/>
            <a:ext cx="4174330" cy="801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62436" y="1233547"/>
            <a:ext cx="416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정보변경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87037" y="169971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9749" y="612137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40209" y="598813"/>
            <a:ext cx="1041100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1592" y="5108609"/>
            <a:ext cx="395951" cy="215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27" y="1228904"/>
            <a:ext cx="333422" cy="29531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lum bright="8000"/>
          </a:blip>
          <a:stretch>
            <a:fillRect/>
          </a:stretch>
        </p:blipFill>
        <p:spPr>
          <a:xfrm>
            <a:off x="2053393" y="2050657"/>
            <a:ext cx="9240540" cy="30579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848" y="1981187"/>
            <a:ext cx="541545" cy="41606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837064" y="5108609"/>
            <a:ext cx="3959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78851" y="5660956"/>
            <a:ext cx="756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탈퇴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744691" y="5996629"/>
            <a:ext cx="5455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회원을 탈퇴 하시면 가입 정보가 삭제되어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모든 서비스 이용을 할 수 없습니다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회원을 탈퇴 하시겠습니까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6424635"/>
            <a:ext cx="675785" cy="215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</a:rPr>
              <a:t>확원</a:t>
            </a:r>
            <a:r>
              <a:rPr lang="ko-KR" altLang="en-US" sz="800" dirty="0" smtClean="0">
                <a:solidFill>
                  <a:schemeClr val="bg1"/>
                </a:solidFill>
              </a:rPr>
              <a:t> 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1" y="1228904"/>
            <a:ext cx="7338003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18393" y="1215193"/>
            <a:ext cx="7602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r>
              <a:rPr lang="en-US" altLang="ko-KR" sz="1400" dirty="0" smtClean="0"/>
              <a:t>	</a:t>
            </a:r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문의를 통해 문의하신 내역과 답변을 확인하실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답변을 클릭하면 상세내용을 보실 수 있습니다</a:t>
            </a:r>
            <a:r>
              <a:rPr lang="en-US" altLang="ko-KR" sz="1000" dirty="0" smtClean="0"/>
              <a:t>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64753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59315" y="615562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9749" y="612137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13841" y="598813"/>
            <a:ext cx="925466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2" y="1166911"/>
            <a:ext cx="466790" cy="381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18" y="2514600"/>
            <a:ext cx="9589393" cy="3905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23619" y="2129287"/>
            <a:ext cx="976965" cy="3031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44396" y="2157728"/>
            <a:ext cx="976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문의하기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323619" y="2905180"/>
            <a:ext cx="9537421" cy="274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323619" y="3158310"/>
            <a:ext cx="9537421" cy="274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23619" y="3433210"/>
            <a:ext cx="9537421" cy="274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20824" y="2944541"/>
            <a:ext cx="271044" cy="21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420824" y="3210645"/>
            <a:ext cx="271044" cy="21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420824" y="3472571"/>
            <a:ext cx="271044" cy="21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88872" y="2928314"/>
            <a:ext cx="1310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문의내용 테스트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9376713" y="2907691"/>
            <a:ext cx="70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/>
              <a:t>답변완료</a:t>
            </a:r>
            <a:endParaRPr lang="ko-KR" altLang="en-US" sz="10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9437673" y="3172649"/>
            <a:ext cx="58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/>
              <a:t>미완료</a:t>
            </a:r>
            <a:endParaRPr lang="ko-KR" altLang="en-US" sz="1000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9437673" y="3447549"/>
            <a:ext cx="58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/>
              <a:t>미완료</a:t>
            </a:r>
            <a:endParaRPr lang="ko-KR" altLang="en-US" sz="1000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10017760" y="2919519"/>
            <a:ext cx="895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2022.12.24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0017760" y="3195785"/>
            <a:ext cx="895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2023.1.24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17760" y="3447549"/>
            <a:ext cx="895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2023.2.24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388872" y="3191387"/>
            <a:ext cx="1310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문의내용 테스트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388872" y="3464674"/>
            <a:ext cx="1310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문의내용 테스트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829372" y="2908126"/>
            <a:ext cx="82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메세지전송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829372" y="3202721"/>
            <a:ext cx="82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가입 해지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829372" y="3468438"/>
            <a:ext cx="82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기타문의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30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1" y="1228904"/>
            <a:ext cx="7338003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18393" y="1215193"/>
            <a:ext cx="7602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r>
              <a:rPr lang="en-US" altLang="ko-KR" sz="1400" dirty="0" smtClean="0"/>
              <a:t>	</a:t>
            </a:r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문의를 통해 문의하신 내역과 답변을 확인하실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답변을 클릭하면 상세내용을 보실 수 있습니다</a:t>
            </a:r>
            <a:r>
              <a:rPr lang="en-US" altLang="ko-KR" sz="1000" dirty="0" smtClean="0"/>
              <a:t>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54036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59315" y="615562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9749" y="612137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13841" y="598813"/>
            <a:ext cx="925466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2" y="1166911"/>
            <a:ext cx="466790" cy="38105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18393" y="1900583"/>
            <a:ext cx="1007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61" y="2195542"/>
            <a:ext cx="8040898" cy="40411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23840" y="6384325"/>
            <a:ext cx="1300480" cy="294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60245" y="6384325"/>
            <a:ext cx="81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문의하기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1" y="1228904"/>
            <a:ext cx="7338003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18393" y="1215193"/>
            <a:ext cx="7602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r>
              <a:rPr lang="en-US" altLang="ko-KR" sz="1400" dirty="0" smtClean="0"/>
              <a:t>	</a:t>
            </a:r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문의를 통해 문의하신 내역과 답변을 확인하실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답변을 클릭하면 상세내용을 보실 수 있습니다</a:t>
            </a:r>
            <a:r>
              <a:rPr lang="en-US" altLang="ko-KR" sz="1000" dirty="0" smtClean="0"/>
              <a:t>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60034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59315" y="615562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9749" y="612137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13841" y="598813"/>
            <a:ext cx="925466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2" y="1166911"/>
            <a:ext cx="466790" cy="381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01" y="2484888"/>
            <a:ext cx="8821747" cy="3453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031" y="2026598"/>
            <a:ext cx="962159" cy="1171739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9314631" y="2049619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371399" y="2049619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384504" y="2050008"/>
            <a:ext cx="73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3576202" y="6093403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7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372172" y="1290691"/>
            <a:ext cx="6105588" cy="254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86604" y="601724"/>
            <a:ext cx="863306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1006" y="5856933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372172" y="1279346"/>
            <a:ext cx="6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FAQ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1" y="1255897"/>
            <a:ext cx="362001" cy="3238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58" y="1692900"/>
            <a:ext cx="3943900" cy="362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35" y="1724651"/>
            <a:ext cx="843468" cy="37290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172" y="2378695"/>
            <a:ext cx="923101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7603" y="160796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3" y="1792853"/>
            <a:ext cx="3786057" cy="3620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61459" y="2477243"/>
            <a:ext cx="1019181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회원 리스트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59" y="2754242"/>
            <a:ext cx="9002381" cy="236253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8777139" y="2469613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252" y="2466766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540805" y="5252586"/>
            <a:ext cx="838045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278" y="5257715"/>
            <a:ext cx="1095528" cy="1219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61459" y="5257715"/>
            <a:ext cx="883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 유저를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19043" y="5270660"/>
            <a:ext cx="759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변경하기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9624224" y="5277630"/>
            <a:ext cx="838045" cy="25135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664132" y="5292785"/>
            <a:ext cx="76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 탈퇴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10423" y="1702020"/>
            <a:ext cx="939755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422640" y="5287656"/>
            <a:ext cx="1080797" cy="251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13960" y="5307052"/>
            <a:ext cx="1120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비밀번호 초기화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860" y="2415146"/>
            <a:ext cx="1143160" cy="120031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7635927" y="2453581"/>
            <a:ext cx="1061098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540805" y="6102325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15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7603" y="173171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3" y="1792853"/>
            <a:ext cx="3786057" cy="3620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3696" y="1682460"/>
            <a:ext cx="939755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99" y="2745016"/>
            <a:ext cx="9221487" cy="24863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71427" y="2425032"/>
            <a:ext cx="890094" cy="209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5800" y="2415806"/>
            <a:ext cx="98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게시판 추가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10423" y="5821550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598271" y="2412209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78384" y="2409362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457059" y="2396177"/>
            <a:ext cx="1061098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0" y="2396177"/>
            <a:ext cx="1143160" cy="12003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664132" y="5292785"/>
            <a:ext cx="76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 탈퇴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21527" y="5292785"/>
            <a:ext cx="989893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71427" y="5314377"/>
            <a:ext cx="890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</a:rPr>
              <a:t> 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</a:t>
            </a:r>
            <a:r>
              <a:rPr lang="ko-KR" altLang="en-US" sz="1400" dirty="0" err="1"/>
              <a:t>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7603" y="162933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3" y="1792853"/>
            <a:ext cx="3786057" cy="3620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3696" y="1682460"/>
            <a:ext cx="939755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99" y="2745016"/>
            <a:ext cx="9221487" cy="24863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71427" y="2425032"/>
            <a:ext cx="890094" cy="209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5800" y="2415806"/>
            <a:ext cx="98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게시판 추가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3302" y="5273379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598271" y="2412209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78384" y="2409362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457059" y="2396177"/>
            <a:ext cx="1061098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0" y="2396177"/>
            <a:ext cx="1143160" cy="12003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664132" y="5292785"/>
            <a:ext cx="76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 탈퇴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21527" y="5292785"/>
            <a:ext cx="989893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71427" y="5314377"/>
            <a:ext cx="890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</a:rPr>
              <a:t> 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719" y="2182552"/>
            <a:ext cx="8826694" cy="2501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30850" y="4270716"/>
            <a:ext cx="548640" cy="23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98066" y="4270716"/>
            <a:ext cx="548640" cy="23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83506" y="4282357"/>
            <a:ext cx="5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48854" y="4282357"/>
            <a:ext cx="5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9205403" y="2826913"/>
            <a:ext cx="322420" cy="16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6" y="2356280"/>
            <a:ext cx="871155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</a:t>
            </a:r>
            <a:r>
              <a:rPr lang="ko-KR" altLang="en-US" sz="1400" dirty="0" err="1"/>
              <a:t>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52773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3" y="1792853"/>
            <a:ext cx="3786057" cy="3620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3696" y="1682460"/>
            <a:ext cx="939755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99" y="2745016"/>
            <a:ext cx="9221487" cy="24863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71427" y="2425032"/>
            <a:ext cx="890094" cy="209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5800" y="2415806"/>
            <a:ext cx="98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게시판 추가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3302" y="5273379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598271" y="2412209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78384" y="2409362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457059" y="2396177"/>
            <a:ext cx="1061098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0" y="2396177"/>
            <a:ext cx="1143160" cy="12003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664132" y="5292785"/>
            <a:ext cx="76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 탈퇴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21527" y="5292785"/>
            <a:ext cx="989893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71427" y="5314377"/>
            <a:ext cx="890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</a:rPr>
              <a:t> 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719" y="2182552"/>
            <a:ext cx="8826694" cy="2501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09" y="2443422"/>
            <a:ext cx="8602728" cy="14098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030850" y="4270716"/>
            <a:ext cx="548640" cy="23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98066" y="4270716"/>
            <a:ext cx="548640" cy="23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83506" y="4282357"/>
            <a:ext cx="5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48854" y="4282357"/>
            <a:ext cx="5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761" y="3659524"/>
            <a:ext cx="1646826" cy="78115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185" y="3659524"/>
            <a:ext cx="1646826" cy="781159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9168362" y="3362960"/>
            <a:ext cx="4030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213817" y="2471692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 답변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3" y="1792853"/>
            <a:ext cx="3786057" cy="3620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85771" y="1715112"/>
            <a:ext cx="989349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48" y="2741808"/>
            <a:ext cx="8668960" cy="25721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844" y="2471692"/>
            <a:ext cx="1087613" cy="12098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직사각형 26"/>
          <p:cNvSpPr/>
          <p:nvPr/>
        </p:nvSpPr>
        <p:spPr>
          <a:xfrm>
            <a:off x="8031513" y="2483834"/>
            <a:ext cx="1061098" cy="22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67659" y="2483834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43611" y="5900871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479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59167" y="214946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dirty="0" smtClean="0">
                <a:solidFill>
                  <a:prstClr val="white">
                    <a:lumMod val="65000"/>
                  </a:prstClr>
                </a:solidFill>
              </a:rPr>
              <a:t>                                              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메인 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59170" y="185624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=""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199165" y="1127533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9868" y="1228539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메인페이지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2487942" y="2193024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58802" y="2193025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204502" y="2193021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275362" y="2193022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417082" y="2193024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346222" y="2193023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9506" y="229402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게시판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549755" y="2294101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발송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477786" y="229402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메시지함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408912" y="229402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주소록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336066" y="229402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265205" y="229402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고객센터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524000" y="1351649"/>
            <a:ext cx="3483301" cy="609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>
            <a:off x="3361583" y="1504049"/>
            <a:ext cx="1798119" cy="55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>
            <a:off x="5159702" y="1605892"/>
            <a:ext cx="449861" cy="455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014720" y="1605892"/>
            <a:ext cx="394192" cy="48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6464581" y="1458576"/>
            <a:ext cx="2019019" cy="603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6614268" y="1222493"/>
            <a:ext cx="3911492" cy="839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690880" y="2814200"/>
            <a:ext cx="10160" cy="685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209726" y="2849786"/>
            <a:ext cx="10160" cy="145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678537" y="2850543"/>
            <a:ext cx="0" cy="2507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1518" y="3651650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81033" y="4459218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209726" y="5520895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2741" y="3698604"/>
            <a:ext cx="9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작성 페이지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27164" y="4532835"/>
            <a:ext cx="9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 페이지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181443" y="5621901"/>
            <a:ext cx="1035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글 상세 페이지</a:t>
            </a:r>
            <a:endParaRPr lang="ko-KR" altLang="en-US" sz="1000" dirty="0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2641600" y="2849786"/>
            <a:ext cx="0" cy="6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2019954" y="3648151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049771" y="3683336"/>
            <a:ext cx="87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자주 사용하는 문구 창</a:t>
            </a:r>
            <a:endParaRPr lang="ko-KR" altLang="en-US" sz="1000" dirty="0"/>
          </a:p>
        </p:txBody>
      </p:sp>
      <p:sp>
        <p:nvSpPr>
          <p:cNvPr id="148" name="직사각형 147"/>
          <p:cNvSpPr/>
          <p:nvPr/>
        </p:nvSpPr>
        <p:spPr>
          <a:xfrm>
            <a:off x="2425607" y="4404529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455424" y="4459218"/>
            <a:ext cx="87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주소록 추가 창</a:t>
            </a:r>
            <a:endParaRPr lang="ko-KR" altLang="en-US" sz="1000" dirty="0"/>
          </a:p>
        </p:txBody>
      </p:sp>
      <p:sp>
        <p:nvSpPr>
          <p:cNvPr id="150" name="직사각형 149"/>
          <p:cNvSpPr/>
          <p:nvPr/>
        </p:nvSpPr>
        <p:spPr>
          <a:xfrm>
            <a:off x="3078161" y="4985133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3507186" y="2928522"/>
            <a:ext cx="0" cy="1909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56409" y="5082746"/>
            <a:ext cx="904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예약하기 창</a:t>
            </a:r>
            <a:endParaRPr lang="ko-KR" altLang="en-US" sz="1000" dirty="0"/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3078161" y="2814200"/>
            <a:ext cx="0" cy="136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4124854" y="3656301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916644" y="4377084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4582682" y="2864979"/>
            <a:ext cx="0" cy="6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5259868" y="2887766"/>
            <a:ext cx="0" cy="136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191704" y="3749157"/>
            <a:ext cx="781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전송결과</a:t>
            </a:r>
            <a:endParaRPr lang="ko-KR" alt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037437" y="4478090"/>
            <a:ext cx="781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예약조회</a:t>
            </a:r>
            <a:endParaRPr lang="ko-KR" altLang="en-US" sz="1000" dirty="0"/>
          </a:p>
        </p:txBody>
      </p:sp>
      <p:cxnSp>
        <p:nvCxnSpPr>
          <p:cNvPr id="164" name="직선 화살표 연결선 163"/>
          <p:cNvCxnSpPr/>
          <p:nvPr/>
        </p:nvCxnSpPr>
        <p:spPr>
          <a:xfrm>
            <a:off x="6767082" y="2849786"/>
            <a:ext cx="0" cy="6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6299094" y="3656301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18862" y="3757307"/>
            <a:ext cx="989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그룹 추가 창</a:t>
            </a:r>
            <a:endParaRPr lang="ko-KR" altLang="en-US" sz="1000" dirty="0"/>
          </a:p>
        </p:txBody>
      </p:sp>
      <p:cxnSp>
        <p:nvCxnSpPr>
          <p:cNvPr id="167" name="직선 화살표 연결선 166"/>
          <p:cNvCxnSpPr/>
          <p:nvPr/>
        </p:nvCxnSpPr>
        <p:spPr>
          <a:xfrm>
            <a:off x="8611176" y="2844646"/>
            <a:ext cx="0" cy="6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8158374" y="3635211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216334" y="3698604"/>
            <a:ext cx="82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정보 변경</a:t>
            </a:r>
            <a:endParaRPr lang="ko-KR" altLang="en-US" sz="1000" dirty="0"/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10439976" y="2844646"/>
            <a:ext cx="0" cy="6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>
            <a:off x="11112028" y="2864979"/>
            <a:ext cx="0" cy="136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9921232" y="3635211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0644040" y="4390025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082775" y="3749156"/>
            <a:ext cx="707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</a:t>
            </a:r>
            <a:endParaRPr lang="ko-KR" altLang="en-US" sz="1000" dirty="0"/>
          </a:p>
        </p:txBody>
      </p:sp>
      <p:sp>
        <p:nvSpPr>
          <p:cNvPr id="176" name="직사각형 175"/>
          <p:cNvSpPr/>
          <p:nvPr/>
        </p:nvSpPr>
        <p:spPr>
          <a:xfrm>
            <a:off x="8830716" y="4981738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/>
          <p:cNvCxnSpPr/>
          <p:nvPr/>
        </p:nvCxnSpPr>
        <p:spPr>
          <a:xfrm flipH="1">
            <a:off x="9609788" y="4258464"/>
            <a:ext cx="243256" cy="53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10250541" y="4257119"/>
            <a:ext cx="14664" cy="1364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9766692" y="5755699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947898" y="5029863"/>
            <a:ext cx="70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 등록 창</a:t>
            </a:r>
            <a:endParaRPr lang="ko-KR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9904300" y="5803824"/>
            <a:ext cx="70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 답변 창</a:t>
            </a:r>
            <a:endParaRPr lang="ko-KR" alt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0711719" y="4484083"/>
            <a:ext cx="935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FAQ </a:t>
            </a:r>
            <a:r>
              <a:rPr lang="ko-KR" altLang="en-US" sz="1000" dirty="0" err="1" smtClean="0"/>
              <a:t>게시글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99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213817" y="2471692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3" y="1792853"/>
            <a:ext cx="3786057" cy="3620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85771" y="1715112"/>
            <a:ext cx="989349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48" y="2741808"/>
            <a:ext cx="8668960" cy="25721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844" y="2471692"/>
            <a:ext cx="1087613" cy="12098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직사각형 26"/>
          <p:cNvSpPr/>
          <p:nvPr/>
        </p:nvSpPr>
        <p:spPr>
          <a:xfrm>
            <a:off x="8031513" y="2483834"/>
            <a:ext cx="1061098" cy="22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67659" y="2483834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43611" y="5900871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870178" y="1241935"/>
            <a:ext cx="8263954" cy="518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845" y="1635418"/>
            <a:ext cx="7804621" cy="38853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04410" y="5795062"/>
            <a:ext cx="726620" cy="2124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64557" y="5795062"/>
            <a:ext cx="726620" cy="212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34481" y="5790925"/>
            <a:ext cx="47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88812" y="5777977"/>
            <a:ext cx="47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778240" y="3383280"/>
            <a:ext cx="489419" cy="20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FAQ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3" y="1792853"/>
            <a:ext cx="3786057" cy="3620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46567" y="1721391"/>
            <a:ext cx="85311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71427" y="2425032"/>
            <a:ext cx="890094" cy="209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5800" y="2415806"/>
            <a:ext cx="98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FAQ </a:t>
            </a:r>
            <a:r>
              <a:rPr lang="ko-KR" altLang="en-US" sz="1000" dirty="0" smtClean="0"/>
              <a:t>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쓰기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75" y="2754242"/>
            <a:ext cx="9097645" cy="24292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461291" y="5926322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10233" y="2391344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27929" y="2403486"/>
            <a:ext cx="1061098" cy="22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64075" y="2403486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16" y="2382567"/>
            <a:ext cx="1087613" cy="12098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" name="TextBox 32"/>
          <p:cNvSpPr txBox="1"/>
          <p:nvPr/>
        </p:nvSpPr>
        <p:spPr>
          <a:xfrm>
            <a:off x="9352314" y="5254079"/>
            <a:ext cx="76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 탈퇴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09709" y="5254079"/>
            <a:ext cx="1169825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209709" y="5268519"/>
            <a:ext cx="1253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FAQ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</a:rPr>
              <a:t> 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FAQ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2232879"/>
            <a:ext cx="3943900" cy="362001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5273478" y="6206763"/>
            <a:ext cx="848315" cy="285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344081" y="6215241"/>
            <a:ext cx="77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글 작성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15" y="2692735"/>
            <a:ext cx="7797025" cy="321285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067227" y="2959306"/>
            <a:ext cx="7777813" cy="20558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94" y="5015126"/>
            <a:ext cx="7927586" cy="109103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08894" y="1759706"/>
            <a:ext cx="416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FAQ</a:t>
            </a:r>
            <a:r>
              <a:rPr lang="ko-KR" altLang="en-US" sz="1400" dirty="0" smtClean="0"/>
              <a:t> 글 작성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71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FAQ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3" y="1792853"/>
            <a:ext cx="3786057" cy="3620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46567" y="1721391"/>
            <a:ext cx="85311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71427" y="2425032"/>
            <a:ext cx="890094" cy="209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5800" y="2415806"/>
            <a:ext cx="98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FAQ </a:t>
            </a:r>
            <a:r>
              <a:rPr lang="ko-KR" altLang="en-US" sz="1000" dirty="0" smtClean="0"/>
              <a:t>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쓰기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75" y="2754242"/>
            <a:ext cx="9097645" cy="24292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461291" y="5926322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10233" y="2391344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27929" y="2403486"/>
            <a:ext cx="1061098" cy="22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64075" y="2403486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16" y="2382567"/>
            <a:ext cx="1087613" cy="12098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" name="TextBox 32"/>
          <p:cNvSpPr txBox="1"/>
          <p:nvPr/>
        </p:nvSpPr>
        <p:spPr>
          <a:xfrm>
            <a:off x="9352314" y="5254079"/>
            <a:ext cx="76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 탈퇴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09709" y="5254079"/>
            <a:ext cx="1169825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209709" y="5268519"/>
            <a:ext cx="1253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FAQ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</a:rPr>
              <a:t> 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457059" y="2396177"/>
            <a:ext cx="1061098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0" y="2396177"/>
            <a:ext cx="1143160" cy="120031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84719" y="2182552"/>
            <a:ext cx="8826694" cy="2501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030850" y="4270716"/>
            <a:ext cx="548640" cy="23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98066" y="4270716"/>
            <a:ext cx="548640" cy="23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083506" y="4282357"/>
            <a:ext cx="5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748854" y="4282357"/>
            <a:ext cx="5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69" y="2365760"/>
            <a:ext cx="8548319" cy="136226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7778" y="3577246"/>
            <a:ext cx="1646826" cy="78115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259" y="3574194"/>
            <a:ext cx="1646826" cy="781159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 flipH="1">
            <a:off x="9150781" y="3342640"/>
            <a:ext cx="4030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59167" y="214946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dirty="0" smtClean="0">
                <a:solidFill>
                  <a:prstClr val="white">
                    <a:lumMod val="65000"/>
                  </a:prstClr>
                </a:solidFill>
              </a:rPr>
              <a:t>                                              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관리자</a:t>
            </a:r>
            <a:r>
              <a:rPr lang="ko-KR" altLang="en-US" b="1" dirty="0" smtClean="0">
                <a:solidFill>
                  <a:schemeClr val="tx1"/>
                </a:solidFill>
              </a:rPr>
              <a:t> 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59170" y="185624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=""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382045" y="1127531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42748" y="122853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관리자 페이지</a:t>
            </a:r>
            <a:endParaRPr lang="ko-KR" altLang="en-US" sz="1000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066869" y="1661939"/>
            <a:ext cx="2148914" cy="65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49520" y="2021840"/>
            <a:ext cx="332526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6501779" y="2025188"/>
            <a:ext cx="287414" cy="946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847869" y="1661939"/>
            <a:ext cx="1969087" cy="73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886430" y="2593523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62422" y="3166613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14365" y="3166613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662925" y="2592569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0889" y="2671468"/>
            <a:ext cx="73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회원관리</a:t>
            </a:r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4410991" y="3256691"/>
            <a:ext cx="88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관리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6312247" y="3256691"/>
            <a:ext cx="984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 관리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8887384" y="2671468"/>
            <a:ext cx="73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FAQ </a:t>
            </a:r>
            <a:r>
              <a:rPr lang="ko-KR" altLang="en-US" sz="1000" dirty="0" smtClean="0"/>
              <a:t>관리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4003040" y="3921760"/>
            <a:ext cx="33528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294290" y="3926840"/>
            <a:ext cx="222590" cy="756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30552" y="4970649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131808" y="4968080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82777" y="5075161"/>
            <a:ext cx="1128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등록 창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215783" y="5058158"/>
            <a:ext cx="1128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수정 </a:t>
            </a:r>
            <a:r>
              <a:rPr lang="ko-KR" altLang="en-US" sz="1000" dirty="0"/>
              <a:t>창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213600" y="3921760"/>
            <a:ext cx="0" cy="528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6813834" y="4541701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82576" y="4636336"/>
            <a:ext cx="104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문의 답변 창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8072705" y="3719071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365164" y="3719071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8816956" y="3115641"/>
            <a:ext cx="0" cy="528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9639224" y="3115641"/>
            <a:ext cx="0" cy="528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240909" y="3785810"/>
            <a:ext cx="972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FAQ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작성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465336" y="3745340"/>
            <a:ext cx="98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FAQ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수정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66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12192000" cy="6858000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>
            <a:off x="8743811" y="6872723"/>
            <a:ext cx="437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0" y="0"/>
            <a:ext cx="178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868" y="1978191"/>
            <a:ext cx="3113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회원가입</a:t>
            </a:r>
            <a:endParaRPr lang="en-US" altLang="ko-KR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쉽게 편리한 </a:t>
            </a:r>
            <a:r>
              <a:rPr lang="en-US" altLang="ko-KR" sz="1000" dirty="0" smtClean="0">
                <a:latin typeface="+mn-ea"/>
              </a:rPr>
              <a:t>JT </a:t>
            </a:r>
            <a:r>
              <a:rPr lang="ko-KR" altLang="en-US" sz="1000" dirty="0" err="1" smtClean="0">
                <a:latin typeface="+mn-ea"/>
              </a:rPr>
              <a:t>스마트메세지</a:t>
            </a:r>
            <a:r>
              <a:rPr lang="ko-KR" altLang="en-US" sz="1000" dirty="0" smtClean="0">
                <a:latin typeface="+mn-ea"/>
              </a:rPr>
              <a:t> 서비스에 가입하세요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660319" y="3280428"/>
            <a:ext cx="3116947" cy="19496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62776" y="4532880"/>
            <a:ext cx="11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개인회원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127" y="3623627"/>
            <a:ext cx="851334" cy="631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6096000" y="2030744"/>
            <a:ext cx="31139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로그인</a:t>
            </a:r>
            <a:endParaRPr lang="en-US" altLang="ko-KR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이미 회원이신가요</a:t>
            </a:r>
            <a:r>
              <a:rPr lang="en-US" altLang="ko-KR" sz="1000" dirty="0" smtClean="0">
                <a:latin typeface="+mn-ea"/>
              </a:rPr>
              <a:t>? </a:t>
            </a:r>
            <a:r>
              <a:rPr lang="ko-KR" altLang="en-US" sz="1000" dirty="0" err="1" smtClean="0">
                <a:latin typeface="+mn-ea"/>
              </a:rPr>
              <a:t>로그인페이지로</a:t>
            </a:r>
            <a:r>
              <a:rPr lang="ko-KR" altLang="en-US" sz="1000" dirty="0" smtClean="0">
                <a:latin typeface="+mn-ea"/>
              </a:rPr>
              <a:t> 이동해주세요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82302" y="3236292"/>
            <a:ext cx="3116947" cy="19496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226" y="3586956"/>
            <a:ext cx="817097" cy="6241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8" name="TextBox 47"/>
          <p:cNvSpPr txBox="1"/>
          <p:nvPr/>
        </p:nvSpPr>
        <p:spPr>
          <a:xfrm>
            <a:off x="7184756" y="4532880"/>
            <a:ext cx="11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로그인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1888" y="780762"/>
            <a:ext cx="5530901" cy="206210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CrossShot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오신걸 환영합니다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 </a:t>
            </a:r>
          </a:p>
          <a:p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	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6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78931" y="455767"/>
            <a:ext cx="5577914" cy="56536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3365" y="2059454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0958" y="2633209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8557" y="4952232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휴대전화번호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8558" y="4433616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4193" y="769383"/>
            <a:ext cx="546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63383" y="5332206"/>
            <a:ext cx="1110953" cy="36839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27062" y="5376944"/>
            <a:ext cx="1183593" cy="27699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6782965" y="1852839"/>
            <a:ext cx="769672" cy="3464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48749" y="1902817"/>
            <a:ext cx="703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중복확인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973356" y="3800613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559" y="3234852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880638" y="2305675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80637" y="2920323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880637" y="3486085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68238" y="4064860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868237" y="4679837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880637" y="5198453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064669" y="455767"/>
            <a:ext cx="5314950" cy="56536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0638" y="2468787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0638" y="3078447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6598" y="799404"/>
            <a:ext cx="546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74906" y="4916120"/>
            <a:ext cx="1110953" cy="36839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38585" y="4961815"/>
            <a:ext cx="1183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944932" y="2862887"/>
            <a:ext cx="367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960958" y="3498967"/>
            <a:ext cx="367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80638" y="1846592"/>
            <a:ext cx="28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로그인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82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058951" y="3351482"/>
            <a:ext cx="1076960" cy="392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93924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42801" y="149785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9785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57200" y="157567"/>
            <a:ext cx="74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3253" y="0"/>
            <a:ext cx="178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774" y="57696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7936" y="584863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23508" y="572456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4546" y="599717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97335" y="591486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7935" y="583893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137771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6321437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29" y="2015823"/>
            <a:ext cx="11699771" cy="193899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CrossShot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서비스에 오신걸 환영합니다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 </a:t>
            </a:r>
          </a:p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서비스를 시작해 보세요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  <a:p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	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47" y="1737297"/>
            <a:ext cx="6556398" cy="41911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66948" y="3378631"/>
            <a:ext cx="90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시작하기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15" y="3853351"/>
            <a:ext cx="409632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137771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47" y="1737297"/>
            <a:ext cx="6556398" cy="419119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92229" y="2043305"/>
            <a:ext cx="11699771" cy="193899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CrossShot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서비스에 오신걸 환영합니다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 </a:t>
            </a:r>
          </a:p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서비스를 시작해 보세요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  <a:p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	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982354"/>
            <a:ext cx="12192000" cy="14494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58951" y="3351482"/>
            <a:ext cx="1076960" cy="392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93924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42801" y="149785"/>
            <a:ext cx="91439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9785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57200" y="15756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3253" y="0"/>
            <a:ext cx="178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774" y="57696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7936" y="584863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23508" y="572456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4546" y="599717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97335" y="591486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7935" y="583893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6321437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6948" y="3378631"/>
            <a:ext cx="90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시작하기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0409" y="1042433"/>
            <a:ext cx="771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16439" y="1339376"/>
            <a:ext cx="827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3381" y="1042433"/>
            <a:ext cx="79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문자 발송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48145" y="1044742"/>
            <a:ext cx="74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전송결과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548145" y="1348764"/>
            <a:ext cx="74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예약조회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821200" y="1043063"/>
            <a:ext cx="57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주소록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893341" y="1045559"/>
            <a:ext cx="10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회원정보 변경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8166606" y="1021042"/>
            <a:ext cx="10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161370" y="1297709"/>
            <a:ext cx="10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FAQ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127554" y="101400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24878" y="157565"/>
            <a:ext cx="910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 메뉴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808847" y="1633073"/>
            <a:ext cx="827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질문게시판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15" y="3853351"/>
            <a:ext cx="409632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936</Words>
  <Application>Microsoft Office PowerPoint</Application>
  <PresentationFormat>와이드스크린</PresentationFormat>
  <Paragraphs>579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HY얕은샘물M</vt:lpstr>
      <vt:lpstr>HY헤드라인M</vt:lpstr>
      <vt:lpstr>KBIZ한마음고딕 B</vt:lpstr>
      <vt:lpstr>Tmon몬소리 Black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지민재</cp:lastModifiedBy>
  <cp:revision>208</cp:revision>
  <dcterms:created xsi:type="dcterms:W3CDTF">2022-11-30T15:34:52Z</dcterms:created>
  <dcterms:modified xsi:type="dcterms:W3CDTF">2023-02-09T02:59:35Z</dcterms:modified>
</cp:coreProperties>
</file>