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9" r:id="rId3"/>
    <p:sldId id="264" r:id="rId4"/>
    <p:sldId id="307" r:id="rId5"/>
    <p:sldId id="280" r:id="rId6"/>
    <p:sldId id="265" r:id="rId7"/>
    <p:sldId id="277" r:id="rId8"/>
    <p:sldId id="281" r:id="rId9"/>
    <p:sldId id="282" r:id="rId10"/>
    <p:sldId id="283" r:id="rId11"/>
    <p:sldId id="293" r:id="rId12"/>
    <p:sldId id="310" r:id="rId13"/>
    <p:sldId id="315" r:id="rId14"/>
    <p:sldId id="316" r:id="rId15"/>
    <p:sldId id="297" r:id="rId16"/>
    <p:sldId id="298" r:id="rId17"/>
    <p:sldId id="301" r:id="rId18"/>
    <p:sldId id="314" r:id="rId19"/>
    <p:sldId id="287" r:id="rId20"/>
    <p:sldId id="320" r:id="rId21"/>
    <p:sldId id="321" r:id="rId22"/>
    <p:sldId id="267" r:id="rId23"/>
    <p:sldId id="284" r:id="rId24"/>
    <p:sldId id="318" r:id="rId25"/>
    <p:sldId id="319" r:id="rId26"/>
    <p:sldId id="288" r:id="rId27"/>
    <p:sldId id="286" r:id="rId28"/>
    <p:sldId id="309" r:id="rId29"/>
    <p:sldId id="285" r:id="rId30"/>
    <p:sldId id="317" r:id="rId31"/>
    <p:sldId id="289" r:id="rId32"/>
    <p:sldId id="290" r:id="rId33"/>
    <p:sldId id="305" r:id="rId34"/>
    <p:sldId id="294" r:id="rId35"/>
    <p:sldId id="299" r:id="rId36"/>
    <p:sldId id="308" r:id="rId37"/>
    <p:sldId id="303" r:id="rId38"/>
    <p:sldId id="300" r:id="rId39"/>
    <p:sldId id="306" r:id="rId40"/>
    <p:sldId id="312" r:id="rId41"/>
    <p:sldId id="31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EFF"/>
    <a:srgbClr val="FE973B"/>
    <a:srgbClr val="FFE1E1"/>
    <a:srgbClr val="EC9494"/>
    <a:srgbClr val="F32B49"/>
    <a:srgbClr val="FF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2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8DFB695-A599-86CB-13B0-E7BA81FAA40B}"/>
              </a:ext>
            </a:extLst>
          </p:cNvPr>
          <p:cNvSpPr/>
          <p:nvPr/>
        </p:nvSpPr>
        <p:spPr>
          <a:xfrm>
            <a:off x="3211441" y="2745091"/>
            <a:ext cx="5684907" cy="1010480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>
              <a:defRPr/>
            </a:pPr>
            <a:r>
              <a:rPr lang="en-US" altLang="ko-KR" sz="3200" dirty="0" smtClean="0">
                <a:solidFill>
                  <a:prstClr val="white">
                    <a:lumMod val="65000"/>
                  </a:prstClr>
                </a:solidFill>
              </a:rPr>
              <a:t>    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UI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설계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xmlns="" id="{22EDBC1B-3E04-CD62-221A-218B7ACCD9ED}"/>
              </a:ext>
            </a:extLst>
          </p:cNvPr>
          <p:cNvSpPr/>
          <p:nvPr/>
        </p:nvSpPr>
        <p:spPr>
          <a:xfrm rot="16200000">
            <a:off x="2912771" y="3043761"/>
            <a:ext cx="1010479" cy="413136"/>
          </a:xfrm>
          <a:prstGeom prst="round2SameRect">
            <a:avLst>
              <a:gd name="adj1" fmla="val 3835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rgbClr val="F32B49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D9D9802D-407C-AA04-B92E-0A05FF2762FA}"/>
              </a:ext>
            </a:extLst>
          </p:cNvPr>
          <p:cNvSpPr>
            <a:spLocks/>
          </p:cNvSpPr>
          <p:nvPr/>
        </p:nvSpPr>
        <p:spPr bwMode="auto">
          <a:xfrm>
            <a:off x="3318565" y="3087555"/>
            <a:ext cx="204010" cy="26923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4EDCF3C0-F767-2252-E57E-51FAFB5A77F0}"/>
              </a:ext>
            </a:extLst>
          </p:cNvPr>
          <p:cNvSpPr/>
          <p:nvPr/>
        </p:nvSpPr>
        <p:spPr>
          <a:xfrm>
            <a:off x="7692887" y="3867619"/>
            <a:ext cx="1203461" cy="418632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defRPr/>
            </a:pPr>
            <a:r>
              <a:rPr lang="ko-KR" altLang="en-US" i="1" kern="0" dirty="0" smtClean="0">
                <a:ln w="9525">
                  <a:noFill/>
                </a:ln>
                <a:solidFill>
                  <a:schemeClr val="bg1">
                    <a:lumMod val="50000"/>
                  </a:schemeClr>
                </a:solidFill>
                <a:ea typeface="Tmon몬소리 Black" panose="02000A03000000000000" pitchFamily="2" charset="-127"/>
              </a:rPr>
              <a:t>지민재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211744" y="2692133"/>
            <a:ext cx="8290560" cy="32945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11744" y="2371734"/>
            <a:ext cx="8290560" cy="320399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5516" y="2415453"/>
            <a:ext cx="820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분류 </a:t>
            </a:r>
            <a:r>
              <a:rPr lang="en-US" altLang="ko-KR" sz="1000" dirty="0" smtClean="0"/>
              <a:t>		                       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		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</a:t>
            </a:r>
            <a:r>
              <a:rPr lang="ko-KR" altLang="en-US" sz="1000" dirty="0" smtClean="0"/>
              <a:t>글쓴이</a:t>
            </a:r>
            <a:r>
              <a:rPr lang="en-US" altLang="ko-KR" sz="1000" dirty="0" smtClean="0"/>
              <a:t>                 </a:t>
            </a:r>
            <a:r>
              <a:rPr lang="ko-KR" altLang="en-US" sz="1000" dirty="0" smtClean="0"/>
              <a:t>등록일             조회     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07556" y="3136665"/>
            <a:ext cx="2864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r>
              <a:rPr lang="en-US" altLang="ko-KR" sz="1000" dirty="0" smtClean="0"/>
              <a:t>	[</a:t>
            </a:r>
            <a:r>
              <a:rPr lang="ko-KR" altLang="en-US" sz="1000" dirty="0" smtClean="0"/>
              <a:t>공지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				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339030" y="3070794"/>
            <a:ext cx="71692" cy="3110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408129" y="3420169"/>
            <a:ext cx="286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공지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_2				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1339030" y="3377934"/>
            <a:ext cx="71692" cy="3110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340173" y="3688984"/>
            <a:ext cx="71692" cy="3110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410722" y="3723036"/>
            <a:ext cx="2875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</a:t>
            </a:r>
            <a:r>
              <a:rPr lang="en-US" altLang="ko-KR" sz="1000" dirty="0" smtClean="0"/>
              <a:t>	[</a:t>
            </a:r>
            <a:r>
              <a:rPr lang="ko-KR" altLang="en-US" sz="1000" dirty="0" smtClean="0"/>
              <a:t>공지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_3				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407556" y="4033045"/>
            <a:ext cx="2878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일반</a:t>
            </a:r>
            <a:r>
              <a:rPr lang="en-US" altLang="ko-KR" sz="1000" dirty="0" smtClean="0"/>
              <a:t>	[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크로샷프로젝트</a:t>
            </a:r>
            <a:r>
              <a:rPr lang="ko-KR" altLang="en-US" sz="1000" dirty="0" smtClean="0"/>
              <a:t> 제목</a:t>
            </a:r>
            <a:r>
              <a:rPr lang="en-US" altLang="ko-KR" sz="1000" dirty="0" smtClean="0"/>
              <a:t>_4				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5130" y="3420169"/>
            <a:ext cx="2637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</a:t>
            </a:r>
            <a:r>
              <a:rPr lang="en-US" altLang="ko-KR" sz="1000" dirty="0"/>
              <a:t>_2	</a:t>
            </a:r>
            <a:r>
              <a:rPr lang="en-US" altLang="ko-KR" sz="1000" dirty="0" smtClean="0"/>
              <a:t>2023-02-07-15:30        1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865129" y="3132699"/>
            <a:ext cx="2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2023-02-07-14:30        1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865129" y="3713641"/>
            <a:ext cx="2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</a:t>
            </a:r>
            <a:r>
              <a:rPr lang="en-US" altLang="ko-KR" sz="1000" dirty="0" smtClean="0"/>
              <a:t>_3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2023-02-07-16:30        1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865129" y="4000034"/>
            <a:ext cx="2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도사</a:t>
            </a:r>
            <a:r>
              <a:rPr lang="en-US" altLang="ko-KR" sz="1000" dirty="0"/>
              <a:t>	</a:t>
            </a:r>
            <a:r>
              <a:rPr lang="en-US" altLang="ko-KR" sz="1000" dirty="0" smtClean="0"/>
              <a:t>2023-02-07-17:30        1</a:t>
            </a:r>
            <a:endParaRPr lang="ko-KR" altLang="en-US" sz="1000" dirty="0"/>
          </a:p>
          <a:p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2162277" y="2371734"/>
            <a:ext cx="14667" cy="3614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08594" y="2371734"/>
            <a:ext cx="0" cy="3614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793088" y="2371734"/>
            <a:ext cx="4507" cy="3614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975600" y="1290691"/>
            <a:ext cx="772158" cy="2543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96930" y="1301121"/>
            <a:ext cx="59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글쓰기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64350" y="6137596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8979065" y="2371734"/>
            <a:ext cx="0" cy="3614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/>
          <a:srcRect l="25246" b="-1680"/>
          <a:stretch/>
        </p:blipFill>
        <p:spPr>
          <a:xfrm>
            <a:off x="5600613" y="1775922"/>
            <a:ext cx="2948220" cy="36808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628947" y="1862910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709060" y="1860063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20051" y="1745357"/>
            <a:ext cx="121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06537" y="567693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85760" y="567693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9761" y="1742437"/>
            <a:ext cx="121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</a:t>
            </a:r>
            <a:endParaRPr lang="ko-KR" altLang="en-US" sz="14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t="3690" r="74009" b="-18760"/>
          <a:stretch/>
        </p:blipFill>
        <p:spPr>
          <a:xfrm>
            <a:off x="8843577" y="2232454"/>
            <a:ext cx="1025053" cy="4416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73478" y="6324064"/>
            <a:ext cx="848315" cy="285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4081" y="6347392"/>
            <a:ext cx="77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글 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80" y="2703395"/>
            <a:ext cx="7797025" cy="3212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18580" y="3039530"/>
            <a:ext cx="7797025" cy="16724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54" y="4712016"/>
            <a:ext cx="7903076" cy="10219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4536" y="2296501"/>
            <a:ext cx="6306016" cy="248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07016" y="2299212"/>
            <a:ext cx="47752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939051" y="2050214"/>
            <a:ext cx="975360" cy="495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36673" y="2195653"/>
            <a:ext cx="7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문자 알림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04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097337" y="2378693"/>
            <a:ext cx="47752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525462" y="2375287"/>
            <a:ext cx="6306016" cy="248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278028" y="4732438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257251" y="4732437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8894" y="1724651"/>
            <a:ext cx="121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548171" y="6441418"/>
            <a:ext cx="848315" cy="285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18774" y="6449896"/>
            <a:ext cx="77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글 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15" y="2692735"/>
            <a:ext cx="7797025" cy="3212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67227" y="2959306"/>
            <a:ext cx="7777813" cy="2055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340" y="4982477"/>
            <a:ext cx="7927586" cy="1091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0186" y="2317691"/>
            <a:ext cx="291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문자 알림을 보낼 회원 선택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39051" y="2130215"/>
            <a:ext cx="975360" cy="490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68840" y="2269761"/>
            <a:ext cx="7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문자 알림 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855657" y="2032874"/>
            <a:ext cx="1185934" cy="721792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rcRect t="3690" r="74009" b="-18760"/>
          <a:stretch/>
        </p:blipFill>
        <p:spPr>
          <a:xfrm>
            <a:off x="8861849" y="2290304"/>
            <a:ext cx="1025053" cy="4416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06515" y="1960809"/>
            <a:ext cx="7010400" cy="4846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70214" y="3088812"/>
            <a:ext cx="1144491" cy="2975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469942" y="3127067"/>
            <a:ext cx="1144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주소록에서 추가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6319520" y="3118937"/>
            <a:ext cx="1985957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387976" y="3127297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74365" y="3124066"/>
            <a:ext cx="793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147" y="3572970"/>
            <a:ext cx="6298469" cy="261707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80454" y="6317830"/>
            <a:ext cx="395951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0166" y="6316911"/>
            <a:ext cx="3959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5240287" y="2317137"/>
            <a:ext cx="238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문자알림을</a:t>
            </a:r>
            <a:r>
              <a:rPr lang="ko-KR" altLang="en-US" sz="1400" dirty="0" smtClean="0"/>
              <a:t> 보낼 대상 선택</a:t>
            </a:r>
            <a:endParaRPr lang="ko-KR" altLang="en-US" sz="14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/>
          <a:srcRect r="7277"/>
          <a:stretch/>
        </p:blipFill>
        <p:spPr>
          <a:xfrm>
            <a:off x="5347384" y="3088812"/>
            <a:ext cx="928942" cy="1200318"/>
          </a:xfrm>
          <a:prstGeom prst="rect">
            <a:avLst/>
          </a:prstGeom>
        </p:spPr>
      </p:pic>
      <p:cxnSp>
        <p:nvCxnSpPr>
          <p:cNvPr id="59" name="직선 화살표 연결선 58"/>
          <p:cNvCxnSpPr/>
          <p:nvPr/>
        </p:nvCxnSpPr>
        <p:spPr>
          <a:xfrm>
            <a:off x="2116341" y="2706982"/>
            <a:ext cx="1111181" cy="300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278028" y="4732438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257251" y="4732437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8894" y="1724651"/>
            <a:ext cx="121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548171" y="6441418"/>
            <a:ext cx="848315" cy="285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18774" y="6449896"/>
            <a:ext cx="77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글 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15" y="2692735"/>
            <a:ext cx="7797025" cy="3212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67227" y="2959306"/>
            <a:ext cx="7777813" cy="2055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340" y="4982477"/>
            <a:ext cx="7927586" cy="10910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75743" y="2057751"/>
            <a:ext cx="7010400" cy="57552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40287" y="2317137"/>
            <a:ext cx="238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문자알림을</a:t>
            </a:r>
            <a:r>
              <a:rPr lang="ko-KR" altLang="en-US" sz="1400" dirty="0" smtClean="0"/>
              <a:t> 보낼 대상 선택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283" y="3266541"/>
            <a:ext cx="6101341" cy="19574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702267" y="2881898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782380" y="2879051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561055" y="2865866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rcRect r="7277"/>
          <a:stretch/>
        </p:blipFill>
        <p:spPr>
          <a:xfrm>
            <a:off x="6501082" y="2833343"/>
            <a:ext cx="1059973" cy="120031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29002" y="7361153"/>
            <a:ext cx="395951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01836" y="7361153"/>
            <a:ext cx="3959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801936" y="1903769"/>
            <a:ext cx="975360" cy="490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99558" y="2042589"/>
            <a:ext cx="7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문자 알림 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683104" y="1814300"/>
            <a:ext cx="1185934" cy="721792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96329" y="2432521"/>
            <a:ext cx="994078" cy="7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474283" y="2805667"/>
            <a:ext cx="1144491" cy="2975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474283" y="2839628"/>
            <a:ext cx="133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주소록에서 추가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9163" y="1979300"/>
            <a:ext cx="3357611" cy="3860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444652" y="2090443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19576" y="2641136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14" y="2855402"/>
            <a:ext cx="390580" cy="438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156" y="2658716"/>
            <a:ext cx="342948" cy="2000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23137" y="2855401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823137" y="3097240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99163" y="1689508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10097" y="1689000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44657" y="5271583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05575" y="5271585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225108" y="5296659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878662" y="5296659"/>
            <a:ext cx="536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2881775" y="2789985"/>
            <a:ext cx="592508" cy="1359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283" y="6012433"/>
            <a:ext cx="6101341" cy="1010725"/>
          </a:xfrm>
          <a:prstGeom prst="rect">
            <a:avLst/>
          </a:prstGeom>
        </p:spPr>
      </p:pic>
      <p:cxnSp>
        <p:nvCxnSpPr>
          <p:cNvPr id="73" name="직선 화살표 연결선 72"/>
          <p:cNvCxnSpPr/>
          <p:nvPr/>
        </p:nvCxnSpPr>
        <p:spPr>
          <a:xfrm>
            <a:off x="1651399" y="5487421"/>
            <a:ext cx="1627989" cy="962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73356" y="5470364"/>
            <a:ext cx="4328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추가한 리스트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77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298072" y="5740710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77295" y="5740709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7089" y="1735994"/>
            <a:ext cx="121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</a:t>
            </a:r>
            <a:endParaRPr lang="ko-KR" altLang="en-US" sz="14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t="3690" r="74009" b="-18760"/>
          <a:stretch/>
        </p:blipFill>
        <p:spPr>
          <a:xfrm>
            <a:off x="8835112" y="2213822"/>
            <a:ext cx="1025053" cy="4416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73478" y="6324064"/>
            <a:ext cx="848315" cy="285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4081" y="6347392"/>
            <a:ext cx="77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글 작성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115" y="2684763"/>
            <a:ext cx="7797025" cy="3212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10115" y="3020898"/>
            <a:ext cx="7797025" cy="16724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089" y="4693384"/>
            <a:ext cx="7903076" cy="10219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76071" y="2277869"/>
            <a:ext cx="6306016" cy="248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8551" y="2280580"/>
            <a:ext cx="47752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932310" y="2052485"/>
            <a:ext cx="975360" cy="490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67139" y="2198865"/>
            <a:ext cx="780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문자 알림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4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97561" y="3272815"/>
            <a:ext cx="8589217" cy="3450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372172" y="1290691"/>
            <a:ext cx="6105588" cy="2543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72172" y="1279346"/>
            <a:ext cx="6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51" y="1255897"/>
            <a:ext cx="362001" cy="3238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8178" y="1794047"/>
            <a:ext cx="457200" cy="208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8178" y="1780172"/>
            <a:ext cx="53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1052" y="4228272"/>
            <a:ext cx="7853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00 </a:t>
            </a:r>
            <a:r>
              <a:rPr lang="ko-KR" altLang="en-US" sz="1200" dirty="0" smtClean="0"/>
              <a:t>건으로 인한 공지입니다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8767231" y="1794047"/>
            <a:ext cx="457200" cy="208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67231" y="1775899"/>
            <a:ext cx="53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173495" y="1786075"/>
            <a:ext cx="457200" cy="208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186166" y="1775899"/>
            <a:ext cx="53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13760" y="2479040"/>
            <a:ext cx="58518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1807"/>
          <a:stretch/>
        </p:blipFill>
        <p:spPr>
          <a:xfrm>
            <a:off x="1023250" y="2152441"/>
            <a:ext cx="9097645" cy="17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4097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043" y="597249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2468" y="603719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573" y="593513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68906" y="593513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96773" y="596984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72434" y="594782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8627" y="1954802"/>
            <a:ext cx="7237927" cy="3414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127554" y="1954802"/>
            <a:ext cx="519175" cy="3604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156546" y="1996541"/>
            <a:ext cx="49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2389" y="2460351"/>
            <a:ext cx="7869992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Alswo4** | </a:t>
            </a:r>
            <a:r>
              <a:rPr lang="ko-KR" altLang="en-US" sz="1000" dirty="0" smtClean="0"/>
              <a:t>지민재</a:t>
            </a:r>
            <a:r>
              <a:rPr lang="en-US" altLang="ko-KR" sz="1000" dirty="0" smtClean="0"/>
              <a:t> (2023-02-07 13:46)                                                                     	                                    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수정 삭제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확인 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82387" y="3390294"/>
            <a:ext cx="7873672" cy="861774"/>
          </a:xfrm>
          <a:prstGeom prst="rect">
            <a:avLst/>
          </a:prstGeom>
          <a:noFill/>
          <a:ln cap="flat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elwdo4</a:t>
            </a:r>
            <a:r>
              <a:rPr lang="en-US" altLang="ko-KR" sz="1000" dirty="0"/>
              <a:t>** | </a:t>
            </a:r>
            <a:r>
              <a:rPr lang="ko-KR" altLang="en-US" sz="1000" dirty="0" smtClean="0"/>
              <a:t>이민재</a:t>
            </a:r>
            <a:r>
              <a:rPr lang="en-US" altLang="ko-KR" sz="1000" dirty="0" smtClean="0"/>
              <a:t> (2023-02-07 13:46) 					               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수정 </a:t>
            </a:r>
            <a:r>
              <a:rPr lang="ko-KR" altLang="en-US" sz="1000" dirty="0">
                <a:solidFill>
                  <a:schemeClr val="accent1"/>
                </a:solidFill>
              </a:rPr>
              <a:t>삭제</a:t>
            </a:r>
            <a:endParaRPr lang="en-US" altLang="ko-KR" sz="1000" dirty="0"/>
          </a:p>
          <a:p>
            <a:r>
              <a:rPr lang="en-US" altLang="ko-KR" sz="1000" dirty="0" smtClean="0"/>
              <a:t>							</a:t>
            </a:r>
          </a:p>
          <a:p>
            <a:endParaRPr lang="en-US" altLang="ko-KR" sz="1000" dirty="0"/>
          </a:p>
          <a:p>
            <a:r>
              <a:rPr lang="ko-KR" altLang="en-US" sz="1000" dirty="0"/>
              <a:t>확인 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82387" y="4474125"/>
            <a:ext cx="7873672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blwdo4</a:t>
            </a:r>
            <a:r>
              <a:rPr lang="en-US" altLang="ko-KR" sz="1000" dirty="0"/>
              <a:t>** | </a:t>
            </a:r>
            <a:r>
              <a:rPr lang="ko-KR" altLang="en-US" sz="1000" dirty="0" err="1" smtClean="0"/>
              <a:t>삼민재</a:t>
            </a:r>
            <a:r>
              <a:rPr lang="en-US" altLang="ko-KR" sz="1000" dirty="0" smtClean="0"/>
              <a:t> (2023-02-07 13:46) 					               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수정 </a:t>
            </a:r>
            <a:r>
              <a:rPr lang="ko-KR" altLang="en-US" sz="1000" dirty="0">
                <a:solidFill>
                  <a:schemeClr val="accent1"/>
                </a:solidFill>
              </a:rPr>
              <a:t>삭제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/>
              <a:t>확인 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782387" y="5404068"/>
            <a:ext cx="7873672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qlwdo4</a:t>
            </a:r>
            <a:r>
              <a:rPr lang="en-US" altLang="ko-KR" sz="1000" dirty="0"/>
              <a:t>** | </a:t>
            </a:r>
            <a:r>
              <a:rPr lang="ko-KR" altLang="en-US" sz="1000" dirty="0" smtClean="0"/>
              <a:t>사민재</a:t>
            </a:r>
            <a:r>
              <a:rPr lang="en-US" altLang="ko-KR" sz="1000" dirty="0" smtClean="0"/>
              <a:t> (2023-02-07 13:46)                          				               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수정 </a:t>
            </a:r>
            <a:r>
              <a:rPr lang="ko-KR" altLang="en-US" sz="1000" dirty="0">
                <a:solidFill>
                  <a:schemeClr val="accent1"/>
                </a:solidFill>
              </a:rPr>
              <a:t>삭제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/>
              <a:t>확인 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9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148320" y="4898850"/>
            <a:ext cx="1171849" cy="426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9628" y="2555355"/>
            <a:ext cx="105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제목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2" y="5413105"/>
            <a:ext cx="3423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 smtClean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.(</a:t>
            </a:r>
            <a:r>
              <a:rPr lang="ko-KR" altLang="en-US" sz="1000" dirty="0"/>
              <a:t> </a:t>
            </a:r>
            <a:r>
              <a:rPr lang="en-US" altLang="ko-KR" sz="1000" dirty="0"/>
              <a:t>(</a:t>
            </a:r>
            <a:r>
              <a:rPr lang="ko-KR" altLang="en-US" sz="1000" dirty="0"/>
              <a:t>단문 </a:t>
            </a:r>
            <a:r>
              <a:rPr lang="en-US" altLang="ko-KR" sz="1000" dirty="0"/>
              <a:t>90bytes, </a:t>
            </a:r>
            <a:r>
              <a:rPr lang="ko-KR" altLang="en-US" sz="1000" dirty="0" smtClean="0"/>
              <a:t>장문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2,000bytes</a:t>
            </a:r>
            <a:r>
              <a:rPr lang="en-US" altLang="ko-KR" sz="1000" dirty="0"/>
              <a:t>)</a:t>
            </a:r>
            <a:r>
              <a:rPr lang="en-US" altLang="ko-KR" sz="1000" dirty="0" smtClean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75121" y="4898851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75121" y="4932812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21440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99119" y="4932812"/>
            <a:ext cx="107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4534013" y="4982818"/>
            <a:ext cx="7834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4013" y="5022091"/>
            <a:ext cx="911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0/2000 byte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88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/>
          <p:nvPr/>
        </p:nvCxnSpPr>
        <p:spPr>
          <a:xfrm rot="5400000" flipH="1" flipV="1">
            <a:off x="6961097" y="2645474"/>
            <a:ext cx="2220072" cy="2198454"/>
          </a:xfrm>
          <a:prstGeom prst="bentConnector3">
            <a:avLst>
              <a:gd name="adj1" fmla="val 1195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267160" y="4898850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302525" y="4943190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721442" y="6108329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10118" y="2278388"/>
            <a:ext cx="5783863" cy="3375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389660" y="2561832"/>
            <a:ext cx="142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하기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263348" y="4648404"/>
            <a:ext cx="3677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                Tip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요일반복은 설정한 현재 시간부터 등록되며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예로 </a:t>
            </a:r>
            <a:r>
              <a:rPr lang="en-US" altLang="ko-KR" sz="1000" dirty="0"/>
              <a:t>"2022.02.02 11:30" </a:t>
            </a:r>
            <a:r>
              <a:rPr lang="ko-KR" altLang="en-US" sz="1000" dirty="0"/>
              <a:t>으로 설정하였으면 매주 </a:t>
            </a:r>
            <a:r>
              <a:rPr lang="en-US" altLang="ko-KR" sz="1000" dirty="0"/>
              <a:t>"</a:t>
            </a:r>
            <a:r>
              <a:rPr lang="ko-KR" altLang="en-US" sz="1000" dirty="0"/>
              <a:t>목요일 </a:t>
            </a:r>
            <a:r>
              <a:rPr lang="en-US" altLang="ko-KR" sz="1000" dirty="0"/>
              <a:t>11:30" 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요일반복이 설정 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80368" y="3333345"/>
            <a:ext cx="145777" cy="1409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19593" y="3295284"/>
            <a:ext cx="660203" cy="21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요일 반복</a:t>
            </a:r>
            <a:endParaRPr lang="ko-KR" altLang="en-US" sz="800" dirty="0"/>
          </a:p>
        </p:txBody>
      </p:sp>
      <p:cxnSp>
        <p:nvCxnSpPr>
          <p:cNvPr id="3" name="꺾인 연결선 2"/>
          <p:cNvCxnSpPr/>
          <p:nvPr/>
        </p:nvCxnSpPr>
        <p:spPr>
          <a:xfrm rot="16200000" flipV="1">
            <a:off x="4384877" y="4902347"/>
            <a:ext cx="1236010" cy="12086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444397" y="4137672"/>
            <a:ext cx="713807" cy="25124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03961" y="4139975"/>
            <a:ext cx="57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14016" y="2845214"/>
            <a:ext cx="3357611" cy="3860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057867" y="2895356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235102" y="3141619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40" y="3355885"/>
            <a:ext cx="390580" cy="43821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82" y="3159199"/>
            <a:ext cx="342948" cy="20005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8438663" y="3355884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회사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438663" y="3597723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7713968" y="2564823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811915" y="2615006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20053" y="459231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494502" y="460247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02678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592729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600909" y="6013689"/>
            <a:ext cx="803737" cy="51172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231350" y="4824104"/>
            <a:ext cx="1428747" cy="51172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67807"/>
          <a:stretch/>
        </p:blipFill>
        <p:spPr>
          <a:xfrm>
            <a:off x="469665" y="3246444"/>
            <a:ext cx="647790" cy="2790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90209"/>
          <a:stretch/>
        </p:blipFill>
        <p:spPr>
          <a:xfrm>
            <a:off x="1499737" y="3243095"/>
            <a:ext cx="476316" cy="2621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b="93421"/>
          <a:stretch/>
        </p:blipFill>
        <p:spPr>
          <a:xfrm>
            <a:off x="2444397" y="3241599"/>
            <a:ext cx="476316" cy="283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b="93270"/>
          <a:stretch/>
        </p:blipFill>
        <p:spPr>
          <a:xfrm>
            <a:off x="3381912" y="3255391"/>
            <a:ext cx="428685" cy="2904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rcRect b="89330"/>
          <a:stretch/>
        </p:blipFill>
        <p:spPr>
          <a:xfrm>
            <a:off x="4256066" y="3255128"/>
            <a:ext cx="447737" cy="2907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45328" y="3253756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년</a:t>
            </a:r>
            <a:endParaRPr lang="ko-KR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2039848" y="3263080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53294" y="3263537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49245" y="3264393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62270" y="3263080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266261" y="4148439"/>
            <a:ext cx="632499" cy="229959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11484" y="4139974"/>
            <a:ext cx="57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65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/>
          <p:nvPr/>
        </p:nvCxnSpPr>
        <p:spPr>
          <a:xfrm rot="5400000" flipH="1" flipV="1">
            <a:off x="6961097" y="2645474"/>
            <a:ext cx="2220072" cy="2198454"/>
          </a:xfrm>
          <a:prstGeom prst="bentConnector3">
            <a:avLst>
              <a:gd name="adj1" fmla="val 1195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267160" y="4898850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302525" y="4943190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721442" y="6108329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6424" y="2311416"/>
            <a:ext cx="5783863" cy="337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344669" y="2533017"/>
            <a:ext cx="142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설정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267002" y="4524856"/>
            <a:ext cx="3677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                Tip</a:t>
            </a:r>
            <a:r>
              <a:rPr lang="en-US" altLang="ko-KR" sz="1000" dirty="0"/>
              <a:t>?</a:t>
            </a:r>
          </a:p>
          <a:p>
            <a:pPr algn="ctr"/>
            <a:r>
              <a:rPr lang="ko-KR" altLang="en-US" sz="1000" dirty="0"/>
              <a:t>예약메시지 확인은 </a:t>
            </a:r>
            <a:r>
              <a:rPr lang="en-US" altLang="ko-KR" sz="1000" dirty="0"/>
              <a:t>[</a:t>
            </a:r>
            <a:r>
              <a:rPr lang="ko-KR" altLang="en-US" sz="1000" dirty="0" err="1"/>
              <a:t>메시지함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예약조회 </a:t>
            </a:r>
            <a:r>
              <a:rPr lang="en-US" altLang="ko-KR" sz="1000" dirty="0" smtClean="0"/>
              <a:t>]</a:t>
            </a:r>
            <a:r>
              <a:rPr lang="ko-KR" altLang="en-US" sz="1000" dirty="0"/>
              <a:t>에서</a:t>
            </a:r>
            <a:br>
              <a:rPr lang="ko-KR" altLang="en-US" sz="1000" dirty="0"/>
            </a:br>
            <a:r>
              <a:rPr lang="ko-KR" altLang="en-US" sz="1000" dirty="0"/>
              <a:t>조회 가능합니다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80368" y="3333345"/>
            <a:ext cx="145777" cy="1409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19593" y="3295284"/>
            <a:ext cx="660203" cy="21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요일 반복</a:t>
            </a:r>
            <a:endParaRPr lang="ko-KR" altLang="en-US" sz="800" dirty="0"/>
          </a:p>
        </p:txBody>
      </p:sp>
      <p:cxnSp>
        <p:nvCxnSpPr>
          <p:cNvPr id="3" name="꺾인 연결선 2"/>
          <p:cNvCxnSpPr/>
          <p:nvPr/>
        </p:nvCxnSpPr>
        <p:spPr>
          <a:xfrm rot="16200000" flipV="1">
            <a:off x="4384877" y="4902347"/>
            <a:ext cx="1236010" cy="12086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14016" y="2845214"/>
            <a:ext cx="3357611" cy="3860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057867" y="2895356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235102" y="3141619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40" y="3355885"/>
            <a:ext cx="390580" cy="43821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82" y="3159199"/>
            <a:ext cx="342948" cy="20005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8438663" y="3355884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회사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438663" y="3597723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7713968" y="2564823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811915" y="2615006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20053" y="459231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494502" y="460247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02678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592729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600909" y="6013689"/>
            <a:ext cx="803737" cy="51172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231350" y="4824104"/>
            <a:ext cx="1428747" cy="51172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65" y="3246444"/>
            <a:ext cx="647790" cy="866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737" y="3243094"/>
            <a:ext cx="476316" cy="26768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4397" y="3241599"/>
            <a:ext cx="476316" cy="43154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1912" y="3255391"/>
            <a:ext cx="428685" cy="43154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45328" y="3253756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년</a:t>
            </a:r>
            <a:endParaRPr lang="ko-KR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2039848" y="3263080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53294" y="3263537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49245" y="3264393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62270" y="3263080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3083" y="3271237"/>
            <a:ext cx="428685" cy="287695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467205" y="2965627"/>
            <a:ext cx="5382422" cy="75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dirty="0" smtClean="0">
                <a:solidFill>
                  <a:prstClr val="white">
                    <a:lumMod val="65000"/>
                  </a:prstClr>
                </a:solidFill>
              </a:rPr>
              <a:t>                                         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99B755D2-3C26-0B70-3189-58856AD75B6D}"/>
              </a:ext>
            </a:extLst>
          </p:cNvPr>
          <p:cNvSpPr/>
          <p:nvPr/>
        </p:nvSpPr>
        <p:spPr>
          <a:xfrm>
            <a:off x="67021" y="1169929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2870" y="1524985"/>
            <a:ext cx="1667435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70976" y="1920234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2289" y="1616020"/>
            <a:ext cx="1775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크로샷비즈</a:t>
            </a:r>
            <a:r>
              <a:rPr lang="ko-KR" altLang="en-US" sz="1000" dirty="0" smtClean="0"/>
              <a:t> 웹사이트 접속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4352" y="2037839"/>
            <a:ext cx="101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166871" y="1256033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55625" y="1352201"/>
            <a:ext cx="96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9034720" y="1591493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28850" y="1642746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 정보입력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9031437" y="4155283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25566" y="4295145"/>
            <a:ext cx="96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가입 완료</a:t>
            </a:r>
            <a:endParaRPr lang="ko-KR" altLang="en-US" sz="900" dirty="0"/>
          </a:p>
        </p:txBody>
      </p:sp>
      <p:sp>
        <p:nvSpPr>
          <p:cNvPr id="41" name="다이아몬드 40"/>
          <p:cNvSpPr/>
          <p:nvPr/>
        </p:nvSpPr>
        <p:spPr>
          <a:xfrm>
            <a:off x="1232313" y="3800703"/>
            <a:ext cx="1411942" cy="74406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96224" y="4003076"/>
            <a:ext cx="116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일치하는 회원이 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457071" y="5627520"/>
            <a:ext cx="1658003" cy="480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78943" y="5750364"/>
            <a:ext cx="1775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메인 페이지 출력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357321" y="5553225"/>
            <a:ext cx="117886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 비밀번호를 확인해주세요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312108" y="2105925"/>
            <a:ext cx="441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2060"/>
                </a:solidFill>
              </a:rPr>
              <a:t>기존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3738" y="1269256"/>
            <a:ext cx="486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신규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2353738" y="1524985"/>
            <a:ext cx="588297" cy="101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686827" y="1515478"/>
            <a:ext cx="4060933" cy="26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581012" y="2121133"/>
            <a:ext cx="2337507" cy="126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5069" y="4541572"/>
            <a:ext cx="441511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</a:rPr>
              <a:t>yes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1039" y="4880398"/>
            <a:ext cx="40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No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원통 70"/>
          <p:cNvSpPr/>
          <p:nvPr/>
        </p:nvSpPr>
        <p:spPr>
          <a:xfrm>
            <a:off x="5735290" y="3533232"/>
            <a:ext cx="1062318" cy="928847"/>
          </a:xfrm>
          <a:prstGeom prst="ca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59421" y="3966139"/>
            <a:ext cx="85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89" name="다이아몬드 88"/>
          <p:cNvSpPr/>
          <p:nvPr/>
        </p:nvSpPr>
        <p:spPr>
          <a:xfrm>
            <a:off x="8906973" y="2548781"/>
            <a:ext cx="1411942" cy="74406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178422" y="2723617"/>
            <a:ext cx="9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중복 아이디가 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9168150" y="3528603"/>
            <a:ext cx="441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yes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606801" y="2117756"/>
            <a:ext cx="40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No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6977683" y="3020655"/>
            <a:ext cx="1874807" cy="6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66032" y="2763531"/>
            <a:ext cx="117886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중복된 아이디 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5" name="직선 화살표 연결선 104"/>
          <p:cNvCxnSpPr/>
          <p:nvPr/>
        </p:nvCxnSpPr>
        <p:spPr>
          <a:xfrm flipH="1" flipV="1">
            <a:off x="10345736" y="2012079"/>
            <a:ext cx="522131" cy="5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390402" y="1978948"/>
            <a:ext cx="551633" cy="19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1345206" y="2740715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27474" y="2774762"/>
            <a:ext cx="122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 비밀번호 입력</a:t>
            </a:r>
            <a:endParaRPr lang="ko-KR" altLang="en-US" sz="10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626657" y="3232011"/>
            <a:ext cx="2872557" cy="44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2872551" y="4172737"/>
            <a:ext cx="26266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2501653" y="4487631"/>
            <a:ext cx="2771199" cy="11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9609661" y="3451167"/>
            <a:ext cx="0" cy="4894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10392327" y="2920815"/>
            <a:ext cx="261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9049277" y="5273164"/>
            <a:ext cx="1156447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143750" y="5321291"/>
            <a:ext cx="101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페이지 출력</a:t>
            </a:r>
            <a:endParaRPr lang="ko-KR" altLang="en-US" sz="1000" dirty="0"/>
          </a:p>
        </p:txBody>
      </p:sp>
      <p:cxnSp>
        <p:nvCxnSpPr>
          <p:cNvPr id="152" name="직선 화살표 연결선 151"/>
          <p:cNvCxnSpPr/>
          <p:nvPr/>
        </p:nvCxnSpPr>
        <p:spPr>
          <a:xfrm>
            <a:off x="9627500" y="4751419"/>
            <a:ext cx="0" cy="44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1946751" y="4751419"/>
            <a:ext cx="0" cy="622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>
            <a:off x="727587" y="5753280"/>
            <a:ext cx="504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V="1">
            <a:off x="727587" y="2974817"/>
            <a:ext cx="0" cy="2778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727587" y="2974817"/>
            <a:ext cx="50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/>
          <p:nvPr/>
        </p:nvCxnSpPr>
        <p:spPr>
          <a:xfrm rot="5400000" flipH="1" flipV="1">
            <a:off x="6961097" y="2645474"/>
            <a:ext cx="2220072" cy="2198454"/>
          </a:xfrm>
          <a:prstGeom prst="bentConnector3">
            <a:avLst>
              <a:gd name="adj1" fmla="val 1195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267160" y="4898850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302525" y="4943190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721442" y="6108329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86424" y="2311416"/>
            <a:ext cx="5783863" cy="337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08039" y="2544085"/>
            <a:ext cx="142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하기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263348" y="4648404"/>
            <a:ext cx="3677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                Tip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요일반복은 설정한 현재 시간부터 등록되며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예로 </a:t>
            </a:r>
            <a:r>
              <a:rPr lang="en-US" altLang="ko-KR" sz="1000" dirty="0"/>
              <a:t>"2022.02.02 11:30" </a:t>
            </a:r>
            <a:r>
              <a:rPr lang="ko-KR" altLang="en-US" sz="1000" dirty="0"/>
              <a:t>으로 설정하였으면 매주 </a:t>
            </a:r>
            <a:r>
              <a:rPr lang="en-US" altLang="ko-KR" sz="1000" dirty="0"/>
              <a:t>"</a:t>
            </a:r>
            <a:r>
              <a:rPr lang="ko-KR" altLang="en-US" sz="1000" dirty="0"/>
              <a:t>목요일 </a:t>
            </a:r>
            <a:r>
              <a:rPr lang="en-US" altLang="ko-KR" sz="1000" dirty="0"/>
              <a:t>11:30" </a:t>
            </a:r>
            <a:r>
              <a:rPr lang="ko-KR" altLang="en-US" sz="1000" dirty="0" smtClean="0"/>
              <a:t>로 </a:t>
            </a:r>
            <a:r>
              <a:rPr lang="ko-KR" altLang="en-US" sz="1000" dirty="0"/>
              <a:t>요일반복이 설정 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80368" y="3333345"/>
            <a:ext cx="145777" cy="1409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219593" y="3295284"/>
            <a:ext cx="660203" cy="21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요일 반복</a:t>
            </a:r>
            <a:endParaRPr lang="ko-KR" altLang="en-US" sz="800" dirty="0"/>
          </a:p>
        </p:txBody>
      </p:sp>
      <p:cxnSp>
        <p:nvCxnSpPr>
          <p:cNvPr id="3" name="꺾인 연결선 2"/>
          <p:cNvCxnSpPr/>
          <p:nvPr/>
        </p:nvCxnSpPr>
        <p:spPr>
          <a:xfrm rot="16200000" flipV="1">
            <a:off x="4384877" y="4902347"/>
            <a:ext cx="1236010" cy="12086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444397" y="4137672"/>
            <a:ext cx="713807" cy="25124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03961" y="4139975"/>
            <a:ext cx="57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14016" y="2845214"/>
            <a:ext cx="3357611" cy="3860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057867" y="2895356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235102" y="3141619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40" y="3355885"/>
            <a:ext cx="390580" cy="438211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82" y="3159199"/>
            <a:ext cx="342948" cy="200053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8438663" y="3355884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회사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438663" y="3597723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7713968" y="2564823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811915" y="2615006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20053" y="459231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494502" y="4602479"/>
            <a:ext cx="609947" cy="2963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02678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592729" y="4627553"/>
            <a:ext cx="51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600909" y="6013689"/>
            <a:ext cx="803737" cy="51172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231350" y="4824104"/>
            <a:ext cx="1428747" cy="51172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67807"/>
          <a:stretch/>
        </p:blipFill>
        <p:spPr>
          <a:xfrm>
            <a:off x="469665" y="3246444"/>
            <a:ext cx="647790" cy="2790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90209"/>
          <a:stretch/>
        </p:blipFill>
        <p:spPr>
          <a:xfrm>
            <a:off x="1499737" y="3243095"/>
            <a:ext cx="476316" cy="2621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b="93421"/>
          <a:stretch/>
        </p:blipFill>
        <p:spPr>
          <a:xfrm>
            <a:off x="2444397" y="3241599"/>
            <a:ext cx="476316" cy="283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b="93270"/>
          <a:stretch/>
        </p:blipFill>
        <p:spPr>
          <a:xfrm>
            <a:off x="3381912" y="3255391"/>
            <a:ext cx="428685" cy="2904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/>
          <a:srcRect b="89330"/>
          <a:stretch/>
        </p:blipFill>
        <p:spPr>
          <a:xfrm>
            <a:off x="4256066" y="3255128"/>
            <a:ext cx="447737" cy="2907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45328" y="3253756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년</a:t>
            </a:r>
            <a:endParaRPr lang="ko-KR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2039848" y="3263080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53294" y="3263537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49245" y="3264393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62270" y="3263080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266261" y="4148439"/>
            <a:ext cx="632499" cy="229959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11484" y="4139974"/>
            <a:ext cx="57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85081" y="1860111"/>
            <a:ext cx="4554672" cy="44094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256066" y="3400484"/>
            <a:ext cx="66061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8"/>
          <a:srcRect r="-4821" b="51455"/>
          <a:stretch/>
        </p:blipFill>
        <p:spPr>
          <a:xfrm>
            <a:off x="2517368" y="3178115"/>
            <a:ext cx="449352" cy="2094925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0"/>
          <a:srcRect r="-4649" b="29389"/>
          <a:stretch/>
        </p:blipFill>
        <p:spPr>
          <a:xfrm>
            <a:off x="3341068" y="3241599"/>
            <a:ext cx="448612" cy="2031441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993367" y="3243768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28520" y="3243095"/>
            <a:ext cx="304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5370" y="3198842"/>
            <a:ext cx="819264" cy="176237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008986" y="3232773"/>
            <a:ext cx="48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요일</a:t>
            </a:r>
            <a:endParaRPr lang="ko-KR" altLang="en-US" sz="10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886297" y="5714111"/>
            <a:ext cx="713807" cy="25124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945861" y="5716414"/>
            <a:ext cx="57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708161" y="5724878"/>
            <a:ext cx="632499" cy="229959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753384" y="5716413"/>
            <a:ext cx="57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763435" y="2156746"/>
            <a:ext cx="153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요일반복 예약설정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836" y="4757220"/>
            <a:ext cx="3677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                Tip</a:t>
            </a:r>
            <a:r>
              <a:rPr lang="en-US" altLang="ko-KR" sz="1000" dirty="0"/>
              <a:t>?</a:t>
            </a:r>
          </a:p>
          <a:p>
            <a:pPr algn="ctr"/>
            <a:r>
              <a:rPr lang="ko-KR" altLang="en-US" sz="1000" dirty="0"/>
              <a:t>예약메시지 확인은 </a:t>
            </a:r>
            <a:r>
              <a:rPr lang="en-US" altLang="ko-KR" sz="1000" dirty="0"/>
              <a:t>[</a:t>
            </a:r>
            <a:r>
              <a:rPr lang="ko-KR" altLang="en-US" sz="1000" dirty="0" err="1"/>
              <a:t>메시지함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ko-KR" altLang="en-US" sz="1000" dirty="0"/>
              <a:t>예약조회 </a:t>
            </a:r>
            <a:r>
              <a:rPr lang="en-US" altLang="ko-KR" sz="1000" dirty="0" smtClean="0"/>
              <a:t>]</a:t>
            </a:r>
            <a:r>
              <a:rPr lang="ko-KR" altLang="en-US" sz="1000" dirty="0"/>
              <a:t>에서</a:t>
            </a:r>
            <a:br>
              <a:rPr lang="ko-KR" altLang="en-US" sz="1000" dirty="0"/>
            </a:br>
            <a:r>
              <a:rPr lang="ko-KR" altLang="en-US" sz="1000" dirty="0"/>
              <a:t>조회 가능합니다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520118" y="2685446"/>
            <a:ext cx="4110291" cy="155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63"/>
          <p:cNvSpPr/>
          <p:nvPr/>
        </p:nvSpPr>
        <p:spPr>
          <a:xfrm>
            <a:off x="4639811" y="6391719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01132" y="4484053"/>
            <a:ext cx="1171849" cy="426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7802" y="2140558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2440" y="2140558"/>
            <a:ext cx="105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제목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27933" y="2585426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315" y="6403850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593977" y="6421573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63498" y="2585427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9095" y="3836724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962181" y="2955200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892440" y="4882064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66342" y="2585428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99095" y="3446074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2" y="4993276"/>
            <a:ext cx="3423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 smtClean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.(</a:t>
            </a:r>
            <a:r>
              <a:rPr lang="ko-KR" altLang="en-US" sz="1000" dirty="0"/>
              <a:t> </a:t>
            </a:r>
            <a:r>
              <a:rPr lang="en-US" altLang="ko-KR" sz="1000" dirty="0"/>
              <a:t>(</a:t>
            </a:r>
            <a:r>
              <a:rPr lang="ko-KR" altLang="en-US" sz="1000" dirty="0"/>
              <a:t>단문 </a:t>
            </a:r>
            <a:r>
              <a:rPr lang="en-US" altLang="ko-KR" sz="1000" dirty="0"/>
              <a:t>90bytes, </a:t>
            </a:r>
            <a:r>
              <a:rPr lang="ko-KR" altLang="en-US" sz="1000" dirty="0" smtClean="0"/>
              <a:t>장문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2,000bytes</a:t>
            </a:r>
            <a:r>
              <a:rPr lang="en-US" altLang="ko-KR" sz="1000" dirty="0"/>
              <a:t>)</a:t>
            </a:r>
            <a:r>
              <a:rPr lang="en-US" altLang="ko-KR" sz="1000" dirty="0" smtClean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27933" y="4484054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27933" y="4518015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679286" y="2548882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36372" y="2570342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827933" y="2968940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554342" y="6391719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51931" y="4518015"/>
            <a:ext cx="107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4486825" y="4568021"/>
            <a:ext cx="7834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86825" y="4607294"/>
            <a:ext cx="911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0/2000 byte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20" y="6350565"/>
            <a:ext cx="179095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 발송  </a:t>
            </a:r>
            <a:r>
              <a:rPr lang="ko-KR" altLang="en-US" sz="1000" dirty="0"/>
              <a:t>빠르고 간편하게 </a:t>
            </a:r>
            <a:r>
              <a:rPr lang="ko-KR" altLang="en-US" sz="1000" dirty="0" err="1"/>
              <a:t>문자메세지를</a:t>
            </a:r>
            <a:r>
              <a:rPr lang="ko-KR" altLang="en-US" sz="1000" dirty="0"/>
              <a:t> 발송 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4990" y="2555355"/>
            <a:ext cx="97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9628" y="2555355"/>
            <a:ext cx="105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제목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75121" y="3000223"/>
            <a:ext cx="77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3435" y="6123255"/>
            <a:ext cx="843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7623" y="6108329"/>
            <a:ext cx="88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발송하기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67577" y="129952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0686" y="3000224"/>
            <a:ext cx="1006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전화번호 입력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283" y="4251521"/>
            <a:ext cx="1700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내용을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009369" y="3369997"/>
            <a:ext cx="3280856" cy="1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939628" y="5296861"/>
            <a:ext cx="3351500" cy="28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13530" y="3000225"/>
            <a:ext cx="1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메시지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목을 입력하세요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6283" y="3860871"/>
            <a:ext cx="10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메시지 내용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1866341" y="5413105"/>
            <a:ext cx="3498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내용이 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90bytes</a:t>
            </a:r>
            <a:r>
              <a:rPr lang="ko-KR" altLang="en-US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넘으면 장문메시지로 자동 변경됩니다</a:t>
            </a:r>
            <a:r>
              <a:rPr lang="en-US" altLang="ko-KR" sz="1000" dirty="0">
                <a:solidFill>
                  <a:srgbClr val="45454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0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75121" y="4898851"/>
            <a:ext cx="1330485" cy="3402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75121" y="4932812"/>
            <a:ext cx="1368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주소록에서 추가</a:t>
            </a:r>
            <a:endParaRPr lang="ko-KR" altLang="en-US" sz="12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8726474" y="2963679"/>
            <a:ext cx="593695" cy="3167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83560" y="2985139"/>
            <a:ext cx="57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추가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802" y="590226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875121" y="3383737"/>
            <a:ext cx="3445048" cy="14117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21440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25462" y="6111124"/>
            <a:ext cx="779185" cy="306853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55" y="1226593"/>
            <a:ext cx="333422" cy="3022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" y="2052237"/>
            <a:ext cx="6808731" cy="41893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148320" y="4898850"/>
            <a:ext cx="1171849" cy="426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9119" y="4932812"/>
            <a:ext cx="107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518400" y="5043925"/>
            <a:ext cx="5365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244080" y="2196790"/>
            <a:ext cx="4168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68587" y="1765155"/>
            <a:ext cx="4079757" cy="2372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8270240" y="2236606"/>
            <a:ext cx="3190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76845" y="1898349"/>
            <a:ext cx="121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문구 등록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50" y="2350944"/>
            <a:ext cx="3755895" cy="124794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174304" y="3761575"/>
            <a:ext cx="619760" cy="233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905065" y="3762453"/>
            <a:ext cx="619760" cy="233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231534" y="3778517"/>
            <a:ext cx="56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86934" y="3778517"/>
            <a:ext cx="53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6513408" y="2013900"/>
            <a:ext cx="730672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62828" y="4875387"/>
            <a:ext cx="1385972" cy="471516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72" y="2439198"/>
            <a:ext cx="1449602" cy="142445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474" y="2440392"/>
            <a:ext cx="1449602" cy="142445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49" y="2436416"/>
            <a:ext cx="1449602" cy="142445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416" y="2437851"/>
            <a:ext cx="1449602" cy="142445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72" y="4231479"/>
            <a:ext cx="1449602" cy="142445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899" y="4225747"/>
            <a:ext cx="1449602" cy="142445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49" y="4225747"/>
            <a:ext cx="1449602" cy="142445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886" y="4225747"/>
            <a:ext cx="1449602" cy="14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전송 결과  </a:t>
            </a:r>
            <a:r>
              <a:rPr lang="ko-KR" altLang="en-US" sz="1000" dirty="0" smtClean="0"/>
              <a:t>발송한 메시지의 결과를 조회합니다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7309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1086" y="598416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788474" y="2400968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68587" y="2410867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조회하기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3" y="1224949"/>
            <a:ext cx="438211" cy="32389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495655" y="6103428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49" y="3345047"/>
            <a:ext cx="7641946" cy="177189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r="66367" b="4837"/>
          <a:stretch/>
        </p:blipFill>
        <p:spPr>
          <a:xfrm>
            <a:off x="1931493" y="2922653"/>
            <a:ext cx="791388" cy="3082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8414" t="46847" r="33037" b="13814"/>
          <a:stretch/>
        </p:blipFill>
        <p:spPr>
          <a:xfrm>
            <a:off x="2520295" y="2387601"/>
            <a:ext cx="5059680" cy="3147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10423" y="1879600"/>
            <a:ext cx="35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 할 기간 선택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167293" y="3724508"/>
            <a:ext cx="17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전송 결과  </a:t>
            </a:r>
            <a:r>
              <a:rPr lang="ko-KR" altLang="en-US" sz="1000" dirty="0" smtClean="0"/>
              <a:t>발송한 메시지의 결과를 조회합니다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7309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1086" y="598416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3" y="1224949"/>
            <a:ext cx="438211" cy="32389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14287" y="1786765"/>
            <a:ext cx="150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전송 정보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00" y="2470965"/>
            <a:ext cx="5218913" cy="1922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8" y="2470965"/>
            <a:ext cx="4401164" cy="201958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784228" y="2233071"/>
            <a:ext cx="9720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전송 결과  </a:t>
            </a:r>
            <a:r>
              <a:rPr lang="ko-KR" altLang="en-US" sz="1000" dirty="0" smtClean="0"/>
              <a:t>발송한 메시지의 결과를 조회합니다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7309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1086" y="598416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3" y="1224949"/>
            <a:ext cx="438211" cy="3238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20" y="2455694"/>
            <a:ext cx="5753903" cy="18978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34492" y="1789026"/>
            <a:ext cx="150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전송 상세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81533"/>
          <a:stretch/>
        </p:blipFill>
        <p:spPr>
          <a:xfrm>
            <a:off x="5282509" y="2066030"/>
            <a:ext cx="838317" cy="28674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140367" y="2096656"/>
            <a:ext cx="838219" cy="25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20480" y="2106555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조회하기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03" y="2947396"/>
            <a:ext cx="133369" cy="171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02" y="3501921"/>
            <a:ext cx="133369" cy="1714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238" y="4056446"/>
            <a:ext cx="133369" cy="1714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02" y="2497417"/>
            <a:ext cx="133369" cy="1714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250358" y="4454789"/>
            <a:ext cx="838219" cy="25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4920" y="4473500"/>
            <a:ext cx="866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재전송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475335" y="5890068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065565" y="6355946"/>
            <a:ext cx="966639" cy="267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39227" y="6355946"/>
            <a:ext cx="8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목록으로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예약조회 </a:t>
            </a:r>
            <a:r>
              <a:rPr lang="ko-KR" altLang="en-US" sz="1000" dirty="0" smtClean="0"/>
              <a:t>예약내역을 조회할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669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1086" y="598416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21" y="1235931"/>
            <a:ext cx="323895" cy="3429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95655" y="6276410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3789"/>
          <a:stretch/>
        </p:blipFill>
        <p:spPr>
          <a:xfrm>
            <a:off x="1971549" y="3381965"/>
            <a:ext cx="6542531" cy="1792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33675" b="-2521"/>
          <a:stretch/>
        </p:blipFill>
        <p:spPr>
          <a:xfrm>
            <a:off x="2025849" y="3041058"/>
            <a:ext cx="1560632" cy="33206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7788474" y="2400968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68587" y="2410867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조회하기</a:t>
            </a:r>
            <a:endParaRPr lang="ko-KR" altLang="en-US" sz="10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rcRect l="18414" t="46847" r="33037" b="13814"/>
          <a:stretch/>
        </p:blipFill>
        <p:spPr>
          <a:xfrm>
            <a:off x="2520295" y="2387601"/>
            <a:ext cx="5059680" cy="31478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0423" y="1879600"/>
            <a:ext cx="350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조회 할 기간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05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27" y="2280411"/>
            <a:ext cx="1190791" cy="124794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923647" y="6078208"/>
            <a:ext cx="439249" cy="236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5124" y="3072071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주소록 </a:t>
            </a:r>
            <a:r>
              <a:rPr lang="ko-KR" altLang="en-US" sz="1000" dirty="0" smtClean="0"/>
              <a:t>주소록 조회 및 등록할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6328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76960" y="588915"/>
            <a:ext cx="858709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971501" y="2650486"/>
            <a:ext cx="7578894" cy="182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08187" y="2329787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1819" y="2329787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708506" y="2326940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971549" y="3074832"/>
            <a:ext cx="3357611" cy="1432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23647" y="3124049"/>
            <a:ext cx="526187" cy="24622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251598" y="3136719"/>
            <a:ext cx="767403" cy="246221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5400" y="3124973"/>
            <a:ext cx="66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주소록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5435124" y="343845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435124" y="3804608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435124" y="416332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35123" y="4521807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435120" y="4863611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5121" y="523515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35120" y="5582112"/>
            <a:ext cx="4115275" cy="3663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509497" y="3528360"/>
            <a:ext cx="164175" cy="1709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35120" y="6078208"/>
            <a:ext cx="439249" cy="236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55897" y="6099041"/>
            <a:ext cx="39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4200" y="3527099"/>
            <a:ext cx="620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지민재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251598" y="3482449"/>
            <a:ext cx="1104903" cy="25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010-3414-6188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2635" y="3371236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주소록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948077" y="6099041"/>
            <a:ext cx="395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73" y="3585502"/>
            <a:ext cx="390580" cy="4382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15" y="3388816"/>
            <a:ext cx="342948" cy="20005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696196" y="3585501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회사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696196" y="3827340"/>
            <a:ext cx="574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지인</a:t>
            </a:r>
            <a:endParaRPr lang="ko-KR" altLang="en-US" sz="8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115" y="3351438"/>
            <a:ext cx="553948" cy="23406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971501" y="2794440"/>
            <a:ext cx="943555" cy="277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69448" y="2844623"/>
            <a:ext cx="74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주소록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782" y="1263784"/>
            <a:ext cx="390580" cy="3143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18002" y="3139651"/>
            <a:ext cx="878893" cy="219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909700" y="3141193"/>
            <a:ext cx="878893" cy="219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895939" y="3130214"/>
            <a:ext cx="499123" cy="218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56981" y="3131484"/>
            <a:ext cx="486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추가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60566" y="3685915"/>
            <a:ext cx="0" cy="117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49362" y="4985282"/>
            <a:ext cx="3000751" cy="1608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58051" y="5671479"/>
            <a:ext cx="1320800" cy="23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75801" y="5656987"/>
            <a:ext cx="707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그룹명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983541" y="5106885"/>
            <a:ext cx="793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그룹 추가</a:t>
            </a:r>
            <a:endParaRPr lang="ko-KR" altLang="en-US" sz="1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607" y="5084922"/>
            <a:ext cx="241917" cy="25657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852420" y="6196346"/>
            <a:ext cx="589503" cy="2210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563821" y="6196346"/>
            <a:ext cx="589503" cy="221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94279" y="6206763"/>
            <a:ext cx="56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6210" y="6206843"/>
            <a:ext cx="53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949362" y="5418344"/>
            <a:ext cx="30137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62436" y="1233547"/>
            <a:ext cx="416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정보변경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87037" y="16997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40209" y="598813"/>
            <a:ext cx="1041100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7" y="1228904"/>
            <a:ext cx="333422" cy="29531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02" y="2272268"/>
            <a:ext cx="465981" cy="412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00283" y="2376522"/>
            <a:ext cx="477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정보변경을 원하시면 비밀번호를 입력해 주세요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lum bright="4000"/>
          </a:blip>
          <a:stretch>
            <a:fillRect/>
          </a:stretch>
        </p:blipFill>
        <p:spPr>
          <a:xfrm>
            <a:off x="3279750" y="3195788"/>
            <a:ext cx="4712870" cy="10612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229511" y="5108609"/>
            <a:ext cx="395951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8398" y="5108609"/>
            <a:ext cx="3959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050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46733" y="5934286"/>
            <a:ext cx="4174330" cy="80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62436" y="1233547"/>
            <a:ext cx="416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정보변경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87037" y="16997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40209" y="598813"/>
            <a:ext cx="1041100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1592" y="5108609"/>
            <a:ext cx="395951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7" y="1228904"/>
            <a:ext cx="333422" cy="2953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lum bright="8000"/>
          </a:blip>
          <a:stretch>
            <a:fillRect/>
          </a:stretch>
        </p:blipFill>
        <p:spPr>
          <a:xfrm>
            <a:off x="2053393" y="2050657"/>
            <a:ext cx="9240540" cy="30579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848" y="1981187"/>
            <a:ext cx="541545" cy="41606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837064" y="5108609"/>
            <a:ext cx="3959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78851" y="5660956"/>
            <a:ext cx="756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탈퇴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44691" y="5996629"/>
            <a:ext cx="545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회원을 탈퇴 하시면 가입 정보가 삭제되어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모든 서비스 이용을 할 수 없습니다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회원을 탈퇴 하시겠습니까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6000" y="6424635"/>
            <a:ext cx="675785" cy="215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</a:rPr>
              <a:t>확원</a:t>
            </a:r>
            <a:r>
              <a:rPr lang="ko-KR" altLang="en-US" sz="800" dirty="0" smtClean="0">
                <a:solidFill>
                  <a:schemeClr val="bg1"/>
                </a:solidFill>
              </a:rPr>
              <a:t> 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8DFB695-A599-86CB-13B0-E7BA81FAA40B}"/>
              </a:ext>
            </a:extLst>
          </p:cNvPr>
          <p:cNvSpPr/>
          <p:nvPr/>
        </p:nvSpPr>
        <p:spPr>
          <a:xfrm>
            <a:off x="159167" y="214946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dirty="0" smtClean="0">
                <a:solidFill>
                  <a:prstClr val="white">
                    <a:lumMod val="65000"/>
                  </a:prstClr>
                </a:solidFill>
              </a:rPr>
              <a:t>                                         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메인 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3A6436B-3A08-99AC-0665-52D64643056C}"/>
              </a:ext>
            </a:extLst>
          </p:cNvPr>
          <p:cNvGrpSpPr/>
          <p:nvPr/>
        </p:nvGrpSpPr>
        <p:grpSpPr>
          <a:xfrm>
            <a:off x="159170" y="185624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199165" y="1127533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9868" y="1228539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메인페이지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2487942" y="2193024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8802" y="2193025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04502" y="2193021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275362" y="2193022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17082" y="2193024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46222" y="2193023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9506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49755" y="2294101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발송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477786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메시지함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8912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주소록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336066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265205" y="2294027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고객센터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524000" y="1351649"/>
            <a:ext cx="3483301" cy="609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3361583" y="1504049"/>
            <a:ext cx="1798119" cy="55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>
            <a:off x="5159702" y="1605892"/>
            <a:ext cx="449861" cy="45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014720" y="1605892"/>
            <a:ext cx="394192" cy="48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6464581" y="1458576"/>
            <a:ext cx="2019019" cy="603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6614268" y="1222493"/>
            <a:ext cx="3911492" cy="839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90880" y="2814200"/>
            <a:ext cx="10160" cy="68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209726" y="2849786"/>
            <a:ext cx="10160" cy="145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78537" y="2850543"/>
            <a:ext cx="0" cy="2507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1518" y="3651650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81033" y="4459218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209726" y="5520895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2741" y="3698604"/>
            <a:ext cx="9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 페이지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27164" y="4532835"/>
            <a:ext cx="9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 페이지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181443" y="5621901"/>
            <a:ext cx="1035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글 상세 페이지</a:t>
            </a:r>
            <a:endParaRPr lang="ko-KR" altLang="en-US" sz="1000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2641600" y="284978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2019954" y="364815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049771" y="3683336"/>
            <a:ext cx="87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자주 사용하는 문구 창</a:t>
            </a:r>
            <a:endParaRPr lang="ko-KR" altLang="en-US" sz="1000" dirty="0"/>
          </a:p>
        </p:txBody>
      </p:sp>
      <p:sp>
        <p:nvSpPr>
          <p:cNvPr id="148" name="직사각형 147"/>
          <p:cNvSpPr/>
          <p:nvPr/>
        </p:nvSpPr>
        <p:spPr>
          <a:xfrm>
            <a:off x="2425607" y="4404529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455424" y="4459218"/>
            <a:ext cx="87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주소록 추가 창</a:t>
            </a:r>
            <a:endParaRPr lang="ko-KR" altLang="en-US" sz="1000" dirty="0"/>
          </a:p>
        </p:txBody>
      </p:sp>
      <p:sp>
        <p:nvSpPr>
          <p:cNvPr id="150" name="직사각형 149"/>
          <p:cNvSpPr/>
          <p:nvPr/>
        </p:nvSpPr>
        <p:spPr>
          <a:xfrm>
            <a:off x="3078161" y="4985133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3507186" y="2928522"/>
            <a:ext cx="0" cy="190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56409" y="5082746"/>
            <a:ext cx="904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예약하기 창</a:t>
            </a:r>
            <a:endParaRPr lang="ko-KR" altLang="en-US" sz="1000" dirty="0"/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3078161" y="2814200"/>
            <a:ext cx="0" cy="136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4124854" y="365630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916644" y="4377084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4582682" y="2864979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5259868" y="2887766"/>
            <a:ext cx="0" cy="1361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191704" y="3749157"/>
            <a:ext cx="78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전송결과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037437" y="4478090"/>
            <a:ext cx="78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예약조회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>
          <a:xfrm>
            <a:off x="6767082" y="284978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299094" y="365630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18862" y="3757307"/>
            <a:ext cx="98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그룹 추가 창</a:t>
            </a:r>
            <a:endParaRPr lang="ko-KR" altLang="en-US" sz="1000" dirty="0"/>
          </a:p>
        </p:txBody>
      </p:sp>
      <p:cxnSp>
        <p:nvCxnSpPr>
          <p:cNvPr id="167" name="직선 화살표 연결선 166"/>
          <p:cNvCxnSpPr/>
          <p:nvPr/>
        </p:nvCxnSpPr>
        <p:spPr>
          <a:xfrm>
            <a:off x="8611176" y="284464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8158374" y="363521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216334" y="3698604"/>
            <a:ext cx="82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정보 변경</a:t>
            </a:r>
            <a:endParaRPr lang="ko-KR" altLang="en-US" sz="1000" dirty="0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10439976" y="2844646"/>
            <a:ext cx="0" cy="65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9921232" y="3635211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082775" y="3749156"/>
            <a:ext cx="70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</a:t>
            </a:r>
            <a:endParaRPr lang="ko-KR" altLang="en-US" sz="1000" dirty="0"/>
          </a:p>
        </p:txBody>
      </p:sp>
      <p:sp>
        <p:nvSpPr>
          <p:cNvPr id="176" name="직사각형 175"/>
          <p:cNvSpPr/>
          <p:nvPr/>
        </p:nvSpPr>
        <p:spPr>
          <a:xfrm>
            <a:off x="8830716" y="4981738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/>
          <p:nvPr/>
        </p:nvCxnSpPr>
        <p:spPr>
          <a:xfrm flipH="1">
            <a:off x="9609788" y="4258464"/>
            <a:ext cx="243256" cy="53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0250541" y="4257119"/>
            <a:ext cx="14664" cy="1364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9766692" y="5755699"/>
            <a:ext cx="93597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947898" y="5029863"/>
            <a:ext cx="70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등록 창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904300" y="5803824"/>
            <a:ext cx="70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답변 창</a:t>
            </a:r>
            <a:endParaRPr lang="ko-KR" altLang="en-US" sz="10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47867" y="4459218"/>
            <a:ext cx="0" cy="970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2571" y="5670733"/>
            <a:ext cx="959966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45" y="5716617"/>
            <a:ext cx="93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알림 문자 설정 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9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13015" y="3211404"/>
            <a:ext cx="9488665" cy="921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3015" y="2296229"/>
            <a:ext cx="9488665" cy="921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28904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내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87037" y="16997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40209" y="598813"/>
            <a:ext cx="1041100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50" y="1239828"/>
            <a:ext cx="323895" cy="299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353" t="7416"/>
          <a:stretch/>
        </p:blipFill>
        <p:spPr>
          <a:xfrm>
            <a:off x="1441767" y="3262016"/>
            <a:ext cx="5450528" cy="817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4557" y="1819965"/>
            <a:ext cx="114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글 관리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l="1353" t="7416"/>
          <a:stretch/>
        </p:blipFill>
        <p:spPr>
          <a:xfrm>
            <a:off x="1441767" y="2359606"/>
            <a:ext cx="5450528" cy="81724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413014" y="5048708"/>
            <a:ext cx="9488665" cy="949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413015" y="4132411"/>
            <a:ext cx="9488665" cy="9210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1353" t="7416"/>
          <a:stretch/>
        </p:blipFill>
        <p:spPr>
          <a:xfrm>
            <a:off x="1450387" y="5108060"/>
            <a:ext cx="5450528" cy="81724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1353" t="7416"/>
          <a:stretch/>
        </p:blipFill>
        <p:spPr>
          <a:xfrm>
            <a:off x="1441767" y="4195788"/>
            <a:ext cx="5450528" cy="81724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990327" y="6347530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8375811" y="1922324"/>
            <a:ext cx="1649101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178151" y="1922713"/>
            <a:ext cx="72352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29" y="1857882"/>
            <a:ext cx="91452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1" y="1228904"/>
            <a:ext cx="7338003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18393" y="1215193"/>
            <a:ext cx="76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문의를 통해 문의하신 내역과 답변을 확인하실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답변을 클릭하면 상세내용을 보실 수 있습니다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6475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9315" y="615562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13841" y="598813"/>
            <a:ext cx="92546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1166911"/>
            <a:ext cx="466790" cy="3810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49361" y="2208953"/>
            <a:ext cx="976965" cy="3031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70138" y="2237394"/>
            <a:ext cx="976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문의하기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7236967" y="2197388"/>
            <a:ext cx="1649101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959353" y="2197388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039307" y="2197777"/>
            <a:ext cx="72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72" y="2799684"/>
            <a:ext cx="8697539" cy="2629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485" y="2132946"/>
            <a:ext cx="91452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1" y="1228904"/>
            <a:ext cx="7338003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18393" y="1215193"/>
            <a:ext cx="76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문의를 통해 문의하신 내역과 답변을 확인하실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답변을 클릭하면 상세내용을 보실 수 있습니다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4036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9315" y="615562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13841" y="598813"/>
            <a:ext cx="92546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1166911"/>
            <a:ext cx="466790" cy="38105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18393" y="1900583"/>
            <a:ext cx="100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61" y="2195542"/>
            <a:ext cx="8040898" cy="40411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23840" y="6384325"/>
            <a:ext cx="1300480" cy="294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60245" y="6384325"/>
            <a:ext cx="81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문의하기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21279" y="1753396"/>
            <a:ext cx="6208817" cy="48607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354"/>
          <a:stretch/>
        </p:blipFill>
        <p:spPr>
          <a:xfrm>
            <a:off x="2719160" y="2515655"/>
            <a:ext cx="5998120" cy="3313073"/>
          </a:xfrm>
          <a:prstGeom prst="rect">
            <a:avLst/>
          </a:prstGeom>
        </p:spPr>
      </p:pic>
      <p:sp>
        <p:nvSpPr>
          <p:cNvPr id="100" name="모서리가 둥근 직사각형 99"/>
          <p:cNvSpPr/>
          <p:nvPr/>
        </p:nvSpPr>
        <p:spPr>
          <a:xfrm>
            <a:off x="1949361" y="1228904"/>
            <a:ext cx="7338003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18393" y="1215193"/>
            <a:ext cx="760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r>
              <a:rPr lang="en-US" altLang="ko-KR" sz="1400" dirty="0" smtClean="0"/>
              <a:t>	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문의를 통해 문의하신 내역과 답변을 확인하실 수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답변을 클릭하면 상세내용을 보실 수 있습니다</a:t>
            </a:r>
            <a:r>
              <a:rPr lang="en-US" altLang="ko-KR" sz="1000" dirty="0" smtClean="0"/>
              <a:t>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60034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9315" y="615562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9749" y="612137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13841" y="598813"/>
            <a:ext cx="925466" cy="33442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719601" y="615562"/>
            <a:ext cx="75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72" y="1166911"/>
            <a:ext cx="466790" cy="3810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23482" y="5976424"/>
            <a:ext cx="736840" cy="292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23340" y="5976424"/>
            <a:ext cx="589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확인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4340" y="1876655"/>
            <a:ext cx="112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문의 답변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621279" y="2309594"/>
            <a:ext cx="62189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7603" y="160796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1459" y="2477243"/>
            <a:ext cx="1019181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회원 리스트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59" y="2754242"/>
            <a:ext cx="9002381" cy="236253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777139" y="2469613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252" y="2466766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540805" y="5252586"/>
            <a:ext cx="838045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78" y="5257715"/>
            <a:ext cx="1095528" cy="1219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61459" y="5257715"/>
            <a:ext cx="883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유저를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9043" y="5270660"/>
            <a:ext cx="759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변경하기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9624224" y="5277630"/>
            <a:ext cx="838045" cy="25135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22640" y="5287656"/>
            <a:ext cx="1080797" cy="251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13960" y="5307052"/>
            <a:ext cx="1120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비밀번호 초기화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60" y="2415146"/>
            <a:ext cx="1143160" cy="120031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7635927" y="2453581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40805" y="6102325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181" y="1787615"/>
            <a:ext cx="3515216" cy="40010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877181" y="1735806"/>
            <a:ext cx="939755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7603" y="173171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9" y="2745016"/>
            <a:ext cx="9221487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추가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10423" y="5821550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598271" y="241220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78384" y="2409362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1527" y="5292785"/>
            <a:ext cx="98989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71427" y="5314377"/>
            <a:ext cx="89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628" y="1779064"/>
            <a:ext cx="3515216" cy="40010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919794" y="1718029"/>
            <a:ext cx="1213668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</a:t>
            </a:r>
            <a:r>
              <a:rPr lang="ko-KR" altLang="en-US" sz="1400" dirty="0" err="1"/>
              <a:t>글</a:t>
            </a:r>
            <a:r>
              <a:rPr lang="ko-KR" altLang="en-US" sz="1400" dirty="0" smtClean="0"/>
              <a:t>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7603" y="16293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9" y="2745016"/>
            <a:ext cx="9221487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추가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3302" y="5273379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598271" y="241220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78384" y="2409362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1527" y="5292785"/>
            <a:ext cx="98989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71427" y="5314377"/>
            <a:ext cx="89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719" y="2182552"/>
            <a:ext cx="8826694" cy="2501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30850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98066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83506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48854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9205403" y="2826913"/>
            <a:ext cx="322420" cy="16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6" y="2356280"/>
            <a:ext cx="8711551" cy="124794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628" y="1779064"/>
            <a:ext cx="3515216" cy="40010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19794" y="1718029"/>
            <a:ext cx="1213668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131" y="2779774"/>
            <a:ext cx="2867425" cy="400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r="67392" b="-16036"/>
          <a:stretch/>
        </p:blipFill>
        <p:spPr>
          <a:xfrm>
            <a:off x="457200" y="3179880"/>
            <a:ext cx="956703" cy="4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</a:t>
            </a:r>
            <a:r>
              <a:rPr lang="ko-KR" altLang="en-US" sz="1400" dirty="0" err="1"/>
              <a:t>글</a:t>
            </a:r>
            <a:r>
              <a:rPr lang="ko-KR" altLang="en-US" sz="1400" dirty="0" smtClean="0"/>
              <a:t>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74802" y="152773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9" y="2745016"/>
            <a:ext cx="9221487" cy="24863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71427" y="2425032"/>
            <a:ext cx="890094" cy="209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5800" y="2415806"/>
            <a:ext cx="98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 추가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3302" y="5273379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598271" y="2412209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78384" y="2409362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457059" y="2396177"/>
            <a:ext cx="1061098" cy="251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0" y="2396177"/>
            <a:ext cx="1143160" cy="12003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664132" y="5292785"/>
            <a:ext cx="762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 탈퇴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21527" y="5292785"/>
            <a:ext cx="98989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71427" y="5314377"/>
            <a:ext cx="89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bg1"/>
                </a:solidFill>
              </a:rPr>
              <a:t>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719" y="2182552"/>
            <a:ext cx="8826694" cy="2501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30850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98066" y="4270716"/>
            <a:ext cx="548640" cy="23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83506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48854" y="4282357"/>
            <a:ext cx="5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9168362" y="3362960"/>
            <a:ext cx="403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628" y="1779064"/>
            <a:ext cx="3515216" cy="40010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919794" y="1718029"/>
            <a:ext cx="1213668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rcRect r="9695"/>
          <a:stretch/>
        </p:blipFill>
        <p:spPr>
          <a:xfrm>
            <a:off x="342291" y="2368939"/>
            <a:ext cx="7866990" cy="124794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rcRect r="67392" b="-16036"/>
          <a:stretch/>
        </p:blipFill>
        <p:spPr>
          <a:xfrm>
            <a:off x="459464" y="3217366"/>
            <a:ext cx="1005235" cy="44215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811" y="3533017"/>
            <a:ext cx="1646826" cy="7811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046" y="3501198"/>
            <a:ext cx="1646826" cy="78115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33288" y="2355324"/>
            <a:ext cx="4907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94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213817" y="2471692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 답변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48" y="2741808"/>
            <a:ext cx="8668960" cy="2572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44" y="2471692"/>
            <a:ext cx="1087613" cy="120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직사각형 26"/>
          <p:cNvSpPr/>
          <p:nvPr/>
        </p:nvSpPr>
        <p:spPr>
          <a:xfrm>
            <a:off x="8031513" y="2483834"/>
            <a:ext cx="1061098" cy="22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67659" y="2483834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43611" y="5900871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628" y="1779064"/>
            <a:ext cx="3515216" cy="40010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271074" y="1727255"/>
            <a:ext cx="1123770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213817" y="2471692"/>
            <a:ext cx="873357" cy="246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949362" y="1218889"/>
            <a:ext cx="6105588" cy="315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85722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1669" y="140977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1549" y="1241935"/>
            <a:ext cx="416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관리 페이지</a:t>
            </a:r>
            <a:endParaRPr lang="ko-KR" altLang="en-US" sz="1000" dirty="0"/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1889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93933" y="141889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-20557" y="0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0423" y="60652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8851" y="605680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9160" y="603719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46567" y="592608"/>
            <a:ext cx="11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12711" y="615640"/>
            <a:ext cx="109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1859" y="613628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-20557" y="1635418"/>
            <a:ext cx="12192000" cy="1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3" y="1792853"/>
            <a:ext cx="3786057" cy="3620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111413" y="77885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3817" y="140977"/>
            <a:ext cx="9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메뉴</a:t>
            </a:r>
            <a:endParaRPr lang="ko-KR" altLang="en-US" sz="1000"/>
          </a:p>
        </p:txBody>
      </p:sp>
      <p:sp>
        <p:nvSpPr>
          <p:cNvPr id="58" name="직사각형 57"/>
          <p:cNvSpPr/>
          <p:nvPr/>
        </p:nvSpPr>
        <p:spPr>
          <a:xfrm>
            <a:off x="9168362" y="77802"/>
            <a:ext cx="1061833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771" y="1715112"/>
            <a:ext cx="989349" cy="36647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48" y="2741808"/>
            <a:ext cx="8668960" cy="2572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844" y="2471692"/>
            <a:ext cx="1087613" cy="12098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직사각형 26"/>
          <p:cNvSpPr/>
          <p:nvPr/>
        </p:nvSpPr>
        <p:spPr>
          <a:xfrm>
            <a:off x="8031513" y="2483834"/>
            <a:ext cx="1061098" cy="22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67659" y="2483834"/>
            <a:ext cx="71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검색하기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43611" y="5900871"/>
            <a:ext cx="4084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이전 </a:t>
            </a:r>
            <a:r>
              <a:rPr lang="en-US" altLang="ko-KR" sz="1000" dirty="0" smtClean="0"/>
              <a:t>1	    2    3    4    5    6    7    8    9    10   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&gt;   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870178" y="1241935"/>
            <a:ext cx="8263954" cy="518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04410" y="5795062"/>
            <a:ext cx="726620" cy="2124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64557" y="5795062"/>
            <a:ext cx="726620" cy="212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34481" y="5790925"/>
            <a:ext cx="47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88812" y="5777977"/>
            <a:ext cx="471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76" y="1553738"/>
            <a:ext cx="1038370" cy="2762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76" y="1935811"/>
            <a:ext cx="7802064" cy="373467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8778240" y="3383280"/>
            <a:ext cx="489419" cy="20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8DFB695-A599-86CB-13B0-E7BA81FAA40B}"/>
              </a:ext>
            </a:extLst>
          </p:cNvPr>
          <p:cNvSpPr/>
          <p:nvPr/>
        </p:nvSpPr>
        <p:spPr>
          <a:xfrm>
            <a:off x="159167" y="214946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ko-KR" altLang="en-US" dirty="0" smtClean="0">
                <a:solidFill>
                  <a:prstClr val="white">
                    <a:lumMod val="65000"/>
                  </a:prstClr>
                </a:solidFill>
              </a:rPr>
              <a:t>                                         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관리자 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3A6436B-3A08-99AC-0665-52D64643056C}"/>
              </a:ext>
            </a:extLst>
          </p:cNvPr>
          <p:cNvGrpSpPr/>
          <p:nvPr/>
        </p:nvGrpSpPr>
        <p:grpSpPr>
          <a:xfrm>
            <a:off x="159170" y="185624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131807" y="1296543"/>
            <a:ext cx="1180439" cy="44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2510" y="1398970"/>
            <a:ext cx="10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관리자 페이지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5131805" y="2294296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250557" y="2258540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219388" y="2294294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6264" y="2384374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회원관리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60072" y="2345472"/>
            <a:ext cx="88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관리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7317270" y="2396380"/>
            <a:ext cx="984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관리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3250557" y="3830595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35353" y="3830595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04251" y="3947170"/>
            <a:ext cx="1128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등록 창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85083" y="3886240"/>
            <a:ext cx="1128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수정 </a:t>
            </a:r>
            <a:r>
              <a:rPr lang="ko-KR" altLang="en-US" sz="1000" dirty="0"/>
              <a:t>창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219388" y="3829538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9863" y="3919009"/>
            <a:ext cx="104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 답변 창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824814" y="2857799"/>
            <a:ext cx="14407" cy="85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80044" y="2898479"/>
            <a:ext cx="0" cy="80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3855308" y="1524000"/>
            <a:ext cx="996778" cy="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855308" y="1532238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066154" y="2515087"/>
            <a:ext cx="996778" cy="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059459" y="2523325"/>
            <a:ext cx="6695" cy="104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22023" y="2898479"/>
            <a:ext cx="0" cy="80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0996" y="4985695"/>
            <a:ext cx="278839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권한 변경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비밀번호 초기화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5131804" y="3829538"/>
            <a:ext cx="1180439" cy="42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39471" y="3913448"/>
            <a:ext cx="92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리스트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634480" y="1520660"/>
            <a:ext cx="1265952" cy="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880044" y="1528119"/>
            <a:ext cx="0" cy="613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722023" y="4358640"/>
            <a:ext cx="0" cy="478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5171035" y="254833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164"/>
            <a:ext cx="12192000" cy="54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5171035" y="254833"/>
            <a:ext cx="18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40"/>
            <a:ext cx="12192000" cy="53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0" y="0"/>
            <a:ext cx="178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868" y="1978191"/>
            <a:ext cx="3113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</a:t>
            </a:r>
            <a:endParaRPr lang="en-US" altLang="ko-KR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쉽게 편리한 </a:t>
            </a:r>
            <a:r>
              <a:rPr lang="en-US" altLang="ko-KR" sz="1000" dirty="0" smtClean="0">
                <a:latin typeface="+mn-ea"/>
              </a:rPr>
              <a:t>JT </a:t>
            </a:r>
            <a:r>
              <a:rPr lang="ko-KR" altLang="en-US" sz="1000" dirty="0" err="1" smtClean="0">
                <a:latin typeface="+mn-ea"/>
              </a:rPr>
              <a:t>스마트메세지</a:t>
            </a:r>
            <a:r>
              <a:rPr lang="ko-KR" altLang="en-US" sz="1000" dirty="0" smtClean="0">
                <a:latin typeface="+mn-ea"/>
              </a:rPr>
              <a:t> 서비스에 가입하세요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60319" y="3280428"/>
            <a:ext cx="3116947" cy="1949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62776" y="4532880"/>
            <a:ext cx="11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개인회원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27" y="3623627"/>
            <a:ext cx="851334" cy="631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6096000" y="2030744"/>
            <a:ext cx="3113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로그인</a:t>
            </a:r>
            <a:endParaRPr lang="en-US" altLang="ko-KR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이미 회원이신가요</a:t>
            </a:r>
            <a:r>
              <a:rPr lang="en-US" altLang="ko-KR" sz="1000" dirty="0" smtClean="0">
                <a:latin typeface="+mn-ea"/>
              </a:rPr>
              <a:t>? </a:t>
            </a:r>
            <a:r>
              <a:rPr lang="ko-KR" altLang="en-US" sz="1000" dirty="0" err="1" smtClean="0">
                <a:latin typeface="+mn-ea"/>
              </a:rPr>
              <a:t>로그인페이지로</a:t>
            </a:r>
            <a:r>
              <a:rPr lang="ko-KR" altLang="en-US" sz="1000" dirty="0" smtClean="0">
                <a:latin typeface="+mn-ea"/>
              </a:rPr>
              <a:t> 이동해주세요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82302" y="3236292"/>
            <a:ext cx="3116947" cy="1949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226" y="3586956"/>
            <a:ext cx="817097" cy="6241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TextBox 47"/>
          <p:cNvSpPr txBox="1"/>
          <p:nvPr/>
        </p:nvSpPr>
        <p:spPr>
          <a:xfrm>
            <a:off x="7184756" y="4532880"/>
            <a:ext cx="11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로그인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1888" y="780762"/>
            <a:ext cx="5530901" cy="206210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CrossShot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오신걸 환영합니다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</a:p>
          <a:p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6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78931" y="455767"/>
            <a:ext cx="5577914" cy="5653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3365" y="2059454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0958" y="2633209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8557" y="4952232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휴대전화번호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8557" y="4340651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1793" y="611279"/>
            <a:ext cx="546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61159" y="5340729"/>
            <a:ext cx="1110953" cy="36839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61159" y="5386424"/>
            <a:ext cx="1183593" cy="27699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782965" y="1852839"/>
            <a:ext cx="769672" cy="3464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48749" y="1902817"/>
            <a:ext cx="703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중복확인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73356" y="3800613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59" y="3234852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880638" y="2305675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80637" y="2920323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880637" y="3486085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68238" y="4064860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55837" y="4644820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80637" y="5198453"/>
            <a:ext cx="36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0637" y="1308144"/>
            <a:ext cx="28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064669" y="455767"/>
            <a:ext cx="5314950" cy="5653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80638" y="2468787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0638" y="3078447"/>
            <a:ext cx="3486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6598" y="799404"/>
            <a:ext cx="546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61164" y="4916120"/>
            <a:ext cx="1110953" cy="36839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24843" y="4961815"/>
            <a:ext cx="1183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944932" y="2862887"/>
            <a:ext cx="367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960958" y="3498967"/>
            <a:ext cx="367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80638" y="1846592"/>
            <a:ext cx="28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로그인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82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058951" y="3351482"/>
            <a:ext cx="1076960" cy="392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93924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2801" y="149785"/>
            <a:ext cx="914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9785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57200" y="157567"/>
            <a:ext cx="74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3" y="0"/>
            <a:ext cx="178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774" y="57696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7936" y="584863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3508" y="572456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4546" y="599717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7335" y="591486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7935" y="583893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13777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321437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29" y="2015823"/>
            <a:ext cx="11699771" cy="19389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CrossShot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서비스에 오신걸 환영합니다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</a:p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서비스를 시작해 보세요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47" y="1737297"/>
            <a:ext cx="6556398" cy="41911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66948" y="3378631"/>
            <a:ext cx="90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시작하기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15" y="3853351"/>
            <a:ext cx="40963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13777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47" y="1737297"/>
            <a:ext cx="6556398" cy="419119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92229" y="2043305"/>
            <a:ext cx="11699771" cy="19389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CrossShot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서비스에 오신걸 환영합니다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 </a:t>
            </a:r>
          </a:p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서비스를 시작해 보세요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	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982354"/>
            <a:ext cx="12192000" cy="14494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58951" y="3351482"/>
            <a:ext cx="1076960" cy="392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79534" y="93924"/>
            <a:ext cx="1693069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2801" y="149785"/>
            <a:ext cx="91439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Alswo471</a:t>
            </a:r>
            <a:r>
              <a:rPr lang="ko-KR" altLang="en-US" sz="1000" dirty="0" smtClean="0"/>
              <a:t>님 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0" y="554292"/>
            <a:ext cx="12192000" cy="43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32728" y="1060066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27554" y="1065000"/>
            <a:ext cx="993341" cy="31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321361" y="5980045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300584" y="5980044"/>
            <a:ext cx="593695" cy="226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26068" y="149785"/>
            <a:ext cx="7378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257200" y="157567"/>
            <a:ext cx="743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3" y="0"/>
            <a:ext cx="178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rgbClr val="0070C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Cross.Shot</a:t>
            </a:r>
            <a:endParaRPr lang="ko-KR" altLang="en-US" sz="3600" dirty="0">
              <a:solidFill>
                <a:srgbClr val="0070C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9774" y="576963"/>
            <a:ext cx="75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발송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77936" y="584863"/>
            <a:ext cx="1246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메세지함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3508" y="572456"/>
            <a:ext cx="8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94546" y="599717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7335" y="591486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7935" y="583893"/>
            <a:ext cx="138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주소록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6321437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948" y="3378631"/>
            <a:ext cx="90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시작하기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0409" y="1042433"/>
            <a:ext cx="771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16439" y="1339376"/>
            <a:ext cx="827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3381" y="1042433"/>
            <a:ext cx="79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문자 발송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48145" y="1044742"/>
            <a:ext cx="74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전송결과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548145" y="1348764"/>
            <a:ext cx="74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예약조회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821200" y="1043063"/>
            <a:ext cx="57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93341" y="1045559"/>
            <a:ext cx="10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회원정보 변경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8166606" y="1021042"/>
            <a:ext cx="10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127554" y="101400"/>
            <a:ext cx="1105174" cy="3585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24878" y="157565"/>
            <a:ext cx="910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 메뉴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15" y="3853351"/>
            <a:ext cx="409632" cy="3429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906564" y="1339376"/>
            <a:ext cx="757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 </a:t>
            </a:r>
            <a:r>
              <a:rPr lang="ko-KR" altLang="en-US" sz="1000" dirty="0" err="1" smtClean="0"/>
              <a:t>게시글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3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1216</Words>
  <Application>Microsoft Office PowerPoint</Application>
  <PresentationFormat>와이드스크린</PresentationFormat>
  <Paragraphs>747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HY얕은샘물M</vt:lpstr>
      <vt:lpstr>HY헤드라인M</vt:lpstr>
      <vt:lpstr>KBIZ한마음고딕 B</vt:lpstr>
      <vt:lpstr>Tmon몬소리 Black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지민재</cp:lastModifiedBy>
  <cp:revision>308</cp:revision>
  <dcterms:created xsi:type="dcterms:W3CDTF">2022-11-30T15:34:52Z</dcterms:created>
  <dcterms:modified xsi:type="dcterms:W3CDTF">2023-02-15T07:18:04Z</dcterms:modified>
</cp:coreProperties>
</file>