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2b324286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2b324286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b324286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b324286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b324286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b324286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b324286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b324286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b324286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b324286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2b324286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2b324286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b324286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b324286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b324286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b324286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b324286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b324286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b324286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2b324286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b324286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b324286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9DF8B"/>
            </a:gs>
            <a:gs pos="100000">
              <a:srgbClr val="ECBA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00850"/>
            <a:ext cx="8520600" cy="26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Montserrat"/>
                <a:ea typeface="Montserrat"/>
                <a:cs typeface="Montserrat"/>
                <a:sym typeface="Montserrat"/>
              </a:rPr>
              <a:t>Stock Market Prediction</a:t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02000"/>
            <a:ext cx="85206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By: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Neil Deshpande (33121)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Sudeep Mangalvedhekar (33147)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Pranav Bhagwat (33161)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Vishwajit Shelke (33172)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End Product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Selecting Stock to predict: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63" y="1673450"/>
            <a:ext cx="6439475" cy="3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End Product contd.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Selecting Number of days for which stock price is to be predicted.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50" y="1913575"/>
            <a:ext cx="7751825" cy="31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Through this Mini Project, we </a:t>
            </a:r>
            <a:r>
              <a:rPr lang="en"/>
              <a:t>have created a web application for predicting stock prices.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Performed data collection using the Alpha Vantage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a Long Short Term Memory Neural Network to predict the stock prices based on historical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Displayed the results using StreamLit.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Stock Market Prediction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Predicting future stock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prices using historical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Involves Time Series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00" y="1964538"/>
            <a:ext cx="60960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404050" y="4703700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Time Series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Literature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Review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975"/>
            <a:ext cx="8520600" cy="3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Studying finance related concepts: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Stock: Consists of all the shares into which </a:t>
            </a:r>
            <a:r>
              <a:rPr lang="en"/>
              <a:t>ownership</a:t>
            </a:r>
            <a:r>
              <a:rPr lang="en"/>
              <a:t> of the company is divided.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OHLC: 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pen High Low Close.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Volume: Total trading activity.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Studying models useful in predicting time series data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Regression Models.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Deep Learning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Alpha Vantage API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Alpha Vantage provides enterprise-grade financial market data through a set of powerful and developer-friendly APIs.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 returned by the API is from the NASDAQ index.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used their Core Time Series Stock Data APIs to fetch stock price data of a few companies.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key required to fetch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for Prediction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predicting stock market prices, we are using: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Long Short Term Memory Neural Network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has </a:t>
            </a:r>
            <a:r>
              <a:rPr lang="en"/>
              <a:t>reasonable</a:t>
            </a:r>
            <a:r>
              <a:rPr lang="en"/>
              <a:t> </a:t>
            </a:r>
            <a:r>
              <a:rPr lang="en"/>
              <a:t>accuracy</a:t>
            </a:r>
            <a:r>
              <a:rPr lang="en"/>
              <a:t>, and does not overfit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Long Short Term Memory (LSTM)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521625"/>
            <a:ext cx="85206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LSTM is a special kind of Recurrent Neural Network that solves the Long-Term Dependency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00" y="2602125"/>
            <a:ext cx="3655250" cy="136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725" y="2436925"/>
            <a:ext cx="4080901" cy="15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846550" y="4296950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Recurrent Neural Network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572000" y="4189250"/>
            <a:ext cx="412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Long Short Term Memory Neural Network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07175"/>
            <a:ext cx="8520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Long Short Term Memory (LSTM) Neural Network contd.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939525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Unlike RNNS, the repeating layer consists of more than a single neural network with a special </a:t>
            </a:r>
            <a:r>
              <a:rPr lang="en"/>
              <a:t>structure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helps the LSTM network to access data that the </a:t>
            </a:r>
            <a:r>
              <a:rPr lang="en"/>
              <a:t>network</a:t>
            </a:r>
            <a:r>
              <a:rPr lang="en"/>
              <a:t> has not encountered in the recent past.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Technologies and Libraries used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Tensorflow</a:t>
            </a:r>
            <a:r>
              <a:rPr lang="en"/>
              <a:t> and Keras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creating, training and performing predictions.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Keras’ Sequential API for developing a LSTM Network.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Keras’ API for training and testing the LSTM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08150" y="485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StreamLit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4644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StreamLit is a software to create </a:t>
            </a:r>
            <a:r>
              <a:rPr lang="en"/>
              <a:t>web</a:t>
            </a:r>
            <a:r>
              <a:rPr lang="en"/>
              <a:t> applications for machine learning and </a:t>
            </a:r>
            <a:r>
              <a:rPr lang="en"/>
              <a:t>data science</a:t>
            </a:r>
            <a:r>
              <a:rPr lang="en"/>
              <a:t>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an all python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Compatible with major data science libraries in python (numpy, </a:t>
            </a:r>
            <a:r>
              <a:rPr lang="en"/>
              <a:t>panda, </a:t>
            </a:r>
            <a:r>
              <a:rPr lang="en"/>
              <a:t>matplotlib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use, useful for quick prototyping.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