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28"/>
  </p:notesMasterIdLst>
  <p:sldIdLst>
    <p:sldId id="256" r:id="rId2"/>
    <p:sldId id="291" r:id="rId3"/>
    <p:sldId id="293" r:id="rId4"/>
    <p:sldId id="258" r:id="rId5"/>
    <p:sldId id="308" r:id="rId6"/>
    <p:sldId id="300" r:id="rId7"/>
    <p:sldId id="301" r:id="rId8"/>
    <p:sldId id="304" r:id="rId9"/>
    <p:sldId id="306" r:id="rId10"/>
    <p:sldId id="278" r:id="rId11"/>
    <p:sldId id="302" r:id="rId12"/>
    <p:sldId id="279" r:id="rId13"/>
    <p:sldId id="280" r:id="rId14"/>
    <p:sldId id="297" r:id="rId15"/>
    <p:sldId id="298" r:id="rId16"/>
    <p:sldId id="260" r:id="rId17"/>
    <p:sldId id="270" r:id="rId18"/>
    <p:sldId id="296" r:id="rId19"/>
    <p:sldId id="273" r:id="rId20"/>
    <p:sldId id="303" r:id="rId21"/>
    <p:sldId id="281" r:id="rId22"/>
    <p:sldId id="285" r:id="rId23"/>
    <p:sldId id="286" r:id="rId24"/>
    <p:sldId id="288" r:id="rId25"/>
    <p:sldId id="289" r:id="rId26"/>
    <p:sldId id="30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BAE27C-7EB7-2248-B530-6B49024F6754}" v="49" dt="2023-06-24T13:44:56.6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05"/>
    <p:restoredTop sz="90346"/>
  </p:normalViewPr>
  <p:slideViewPr>
    <p:cSldViewPr snapToGrid="0" snapToObjects="1">
      <p:cViewPr varScale="1">
        <p:scale>
          <a:sx n="108" d="100"/>
          <a:sy n="108" d="100"/>
        </p:scale>
        <p:origin x="6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750F91-3E28-4342-8476-895D713BABE4}" type="doc">
      <dgm:prSet loTypeId="urn:microsoft.com/office/officeart/2005/8/layout/process3" loCatId="" qsTypeId="urn:microsoft.com/office/officeart/2005/8/quickstyle/simple1" qsCatId="simple" csTypeId="urn:microsoft.com/office/officeart/2005/8/colors/accent1_2" csCatId="accent1" phldr="1"/>
      <dgm:spPr/>
      <dgm:t>
        <a:bodyPr/>
        <a:lstStyle/>
        <a:p>
          <a:endParaRPr lang="en-US"/>
        </a:p>
      </dgm:t>
    </dgm:pt>
    <dgm:pt modelId="{269BFABD-49EB-834E-9A72-AE39C1A9C132}">
      <dgm:prSet phldrT="[Text]"/>
      <dgm:spPr/>
      <dgm:t>
        <a:bodyPr/>
        <a:lstStyle/>
        <a:p>
          <a:r>
            <a:rPr lang="en-US" dirty="0"/>
            <a:t>Antecedent Conditions</a:t>
          </a:r>
        </a:p>
      </dgm:t>
    </dgm:pt>
    <dgm:pt modelId="{21160F17-CEDA-D04F-951E-20A382C3D87A}" type="parTrans" cxnId="{A917AE1B-BDA2-3A47-8F2C-61B493D64EA8}">
      <dgm:prSet/>
      <dgm:spPr/>
      <dgm:t>
        <a:bodyPr/>
        <a:lstStyle/>
        <a:p>
          <a:endParaRPr lang="en-US"/>
        </a:p>
      </dgm:t>
    </dgm:pt>
    <dgm:pt modelId="{D0BC16F0-06E6-F34D-93EC-09114F4AC5CF}" type="sibTrans" cxnId="{A917AE1B-BDA2-3A47-8F2C-61B493D64EA8}">
      <dgm:prSet/>
      <dgm:spPr/>
      <dgm:t>
        <a:bodyPr/>
        <a:lstStyle/>
        <a:p>
          <a:endParaRPr lang="en-US"/>
        </a:p>
      </dgm:t>
    </dgm:pt>
    <dgm:pt modelId="{E9A67604-AE1E-E848-A5D3-803C19352EBB}">
      <dgm:prSet phldrT="[Text]"/>
      <dgm:spPr/>
      <dgm:t>
        <a:bodyPr/>
        <a:lstStyle/>
        <a:p>
          <a:r>
            <a:rPr lang="en-US" dirty="0"/>
            <a:t>Environmental Factors</a:t>
          </a:r>
        </a:p>
      </dgm:t>
    </dgm:pt>
    <dgm:pt modelId="{EB68F894-9C25-FE43-9090-70A1A3D81F2C}" type="parTrans" cxnId="{5CDA6D7D-E05F-394B-81B1-1766D5AD56B9}">
      <dgm:prSet/>
      <dgm:spPr/>
      <dgm:t>
        <a:bodyPr/>
        <a:lstStyle/>
        <a:p>
          <a:endParaRPr lang="en-US"/>
        </a:p>
      </dgm:t>
    </dgm:pt>
    <dgm:pt modelId="{71ED4D0C-64C9-4249-87AB-83CD866E3BCA}" type="sibTrans" cxnId="{5CDA6D7D-E05F-394B-81B1-1766D5AD56B9}">
      <dgm:prSet/>
      <dgm:spPr/>
      <dgm:t>
        <a:bodyPr/>
        <a:lstStyle/>
        <a:p>
          <a:endParaRPr lang="en-US"/>
        </a:p>
      </dgm:t>
    </dgm:pt>
    <dgm:pt modelId="{2B282A0B-345E-2D40-8770-A11ADE686840}">
      <dgm:prSet phldrT="[Text]"/>
      <dgm:spPr/>
      <dgm:t>
        <a:bodyPr/>
        <a:lstStyle/>
        <a:p>
          <a:r>
            <a:rPr lang="en-US" dirty="0"/>
            <a:t>Perceived Causes</a:t>
          </a:r>
        </a:p>
      </dgm:t>
    </dgm:pt>
    <dgm:pt modelId="{09CD98F1-9444-8642-933C-48709C7BD266}" type="parTrans" cxnId="{0523437A-B757-8545-B947-CD47CCD2F824}">
      <dgm:prSet/>
      <dgm:spPr/>
      <dgm:t>
        <a:bodyPr/>
        <a:lstStyle/>
        <a:p>
          <a:endParaRPr lang="en-US"/>
        </a:p>
      </dgm:t>
    </dgm:pt>
    <dgm:pt modelId="{48B67BC8-D42B-DF46-AA3C-38F9723789A6}" type="sibTrans" cxnId="{0523437A-B757-8545-B947-CD47CCD2F824}">
      <dgm:prSet/>
      <dgm:spPr/>
      <dgm:t>
        <a:bodyPr/>
        <a:lstStyle/>
        <a:p>
          <a:endParaRPr lang="en-US"/>
        </a:p>
      </dgm:t>
    </dgm:pt>
    <dgm:pt modelId="{FF4C6503-93E4-384A-816D-63C4929625A5}">
      <dgm:prSet phldrT="[Text]"/>
      <dgm:spPr/>
      <dgm:t>
        <a:bodyPr/>
        <a:lstStyle/>
        <a:p>
          <a:r>
            <a:rPr lang="en-US" dirty="0"/>
            <a:t>Attributions</a:t>
          </a:r>
        </a:p>
      </dgm:t>
    </dgm:pt>
    <dgm:pt modelId="{440C5805-2036-DA42-9E04-74C3C6F0F3C3}" type="parTrans" cxnId="{169F8F1A-238E-F24E-B124-A3DC5EAC4C3D}">
      <dgm:prSet/>
      <dgm:spPr/>
      <dgm:t>
        <a:bodyPr/>
        <a:lstStyle/>
        <a:p>
          <a:endParaRPr lang="en-US"/>
        </a:p>
      </dgm:t>
    </dgm:pt>
    <dgm:pt modelId="{6F19F769-C8CB-3F45-9486-79F36CD99E04}" type="sibTrans" cxnId="{169F8F1A-238E-F24E-B124-A3DC5EAC4C3D}">
      <dgm:prSet/>
      <dgm:spPr/>
      <dgm:t>
        <a:bodyPr/>
        <a:lstStyle/>
        <a:p>
          <a:endParaRPr lang="en-US"/>
        </a:p>
      </dgm:t>
    </dgm:pt>
    <dgm:pt modelId="{13096F70-6C13-A84A-9286-94CAF2B6856C}">
      <dgm:prSet phldrT="[Text]"/>
      <dgm:spPr/>
      <dgm:t>
        <a:bodyPr/>
        <a:lstStyle/>
        <a:p>
          <a:r>
            <a:rPr lang="en-US" dirty="0"/>
            <a:t>Causal Dimensions</a:t>
          </a:r>
        </a:p>
      </dgm:t>
    </dgm:pt>
    <dgm:pt modelId="{4BAB0610-4046-F147-95AE-74858141859C}" type="parTrans" cxnId="{60BD47D8-EAAE-6A45-A8D2-76C29D76A45D}">
      <dgm:prSet/>
      <dgm:spPr/>
      <dgm:t>
        <a:bodyPr/>
        <a:lstStyle/>
        <a:p>
          <a:endParaRPr lang="en-US"/>
        </a:p>
      </dgm:t>
    </dgm:pt>
    <dgm:pt modelId="{C76469F7-DD1A-E243-B937-6625D07D8A9D}" type="sibTrans" cxnId="{60BD47D8-EAAE-6A45-A8D2-76C29D76A45D}">
      <dgm:prSet/>
      <dgm:spPr/>
      <dgm:t>
        <a:bodyPr/>
        <a:lstStyle/>
        <a:p>
          <a:endParaRPr lang="en-US"/>
        </a:p>
      </dgm:t>
    </dgm:pt>
    <dgm:pt modelId="{ACCB7835-C422-1A4A-9411-4D4585C334BD}">
      <dgm:prSet phldrT="[Text]"/>
      <dgm:spPr/>
      <dgm:t>
        <a:bodyPr/>
        <a:lstStyle/>
        <a:p>
          <a:r>
            <a:rPr lang="en-US" dirty="0"/>
            <a:t>Stability</a:t>
          </a:r>
        </a:p>
      </dgm:t>
    </dgm:pt>
    <dgm:pt modelId="{4298640A-18A4-5E4B-A119-98936C5D7C8C}" type="parTrans" cxnId="{C9FF567E-3A87-CA45-8191-3DA7D5BFA400}">
      <dgm:prSet/>
      <dgm:spPr/>
      <dgm:t>
        <a:bodyPr/>
        <a:lstStyle/>
        <a:p>
          <a:endParaRPr lang="en-US"/>
        </a:p>
      </dgm:t>
    </dgm:pt>
    <dgm:pt modelId="{61BBD028-D047-514F-8EBD-F705AB1D68C1}" type="sibTrans" cxnId="{C9FF567E-3A87-CA45-8191-3DA7D5BFA400}">
      <dgm:prSet/>
      <dgm:spPr/>
      <dgm:t>
        <a:bodyPr/>
        <a:lstStyle/>
        <a:p>
          <a:endParaRPr lang="en-US"/>
        </a:p>
      </dgm:t>
    </dgm:pt>
    <dgm:pt modelId="{D3D4AB1B-2C39-2E46-AD19-E69682E13840}">
      <dgm:prSet phldrT="[Text]"/>
      <dgm:spPr/>
      <dgm:t>
        <a:bodyPr/>
        <a:lstStyle/>
        <a:p>
          <a:r>
            <a:rPr lang="en-US" dirty="0"/>
            <a:t>Personal Factors</a:t>
          </a:r>
        </a:p>
      </dgm:t>
    </dgm:pt>
    <dgm:pt modelId="{6A001309-4339-8F47-A0D6-196FF8488091}" type="parTrans" cxnId="{B36561E5-5B63-5F48-8D71-DD5FF0795C7A}">
      <dgm:prSet/>
      <dgm:spPr/>
      <dgm:t>
        <a:bodyPr/>
        <a:lstStyle/>
        <a:p>
          <a:endParaRPr lang="en-US"/>
        </a:p>
      </dgm:t>
    </dgm:pt>
    <dgm:pt modelId="{6B8D6EC3-81E1-8842-8A5C-EC2B509D86C6}" type="sibTrans" cxnId="{B36561E5-5B63-5F48-8D71-DD5FF0795C7A}">
      <dgm:prSet/>
      <dgm:spPr/>
      <dgm:t>
        <a:bodyPr/>
        <a:lstStyle/>
        <a:p>
          <a:endParaRPr lang="en-US"/>
        </a:p>
      </dgm:t>
    </dgm:pt>
    <dgm:pt modelId="{7F33766B-C66B-EE40-84C9-C54F70C37A77}">
      <dgm:prSet phldrT="[Text]"/>
      <dgm:spPr/>
      <dgm:t>
        <a:bodyPr/>
        <a:lstStyle/>
        <a:p>
          <a:r>
            <a:rPr lang="en-US" dirty="0"/>
            <a:t>Locus</a:t>
          </a:r>
        </a:p>
      </dgm:t>
    </dgm:pt>
    <dgm:pt modelId="{E8318A64-DF8D-CA47-AECF-9048F35A4F79}" type="parTrans" cxnId="{ECFB4279-CD42-B24B-BC83-D69DA5234CBB}">
      <dgm:prSet/>
      <dgm:spPr/>
      <dgm:t>
        <a:bodyPr/>
        <a:lstStyle/>
        <a:p>
          <a:endParaRPr lang="en-US"/>
        </a:p>
      </dgm:t>
    </dgm:pt>
    <dgm:pt modelId="{26D44432-D5C7-1E42-A3CD-19274D35513C}" type="sibTrans" cxnId="{ECFB4279-CD42-B24B-BC83-D69DA5234CBB}">
      <dgm:prSet/>
      <dgm:spPr/>
      <dgm:t>
        <a:bodyPr/>
        <a:lstStyle/>
        <a:p>
          <a:endParaRPr lang="en-US"/>
        </a:p>
      </dgm:t>
    </dgm:pt>
    <dgm:pt modelId="{DDF40090-3B75-E645-B2C9-C36832873F7A}">
      <dgm:prSet phldrT="[Text]"/>
      <dgm:spPr/>
      <dgm:t>
        <a:bodyPr/>
        <a:lstStyle/>
        <a:p>
          <a:r>
            <a:rPr lang="en-US" dirty="0"/>
            <a:t>Control</a:t>
          </a:r>
        </a:p>
      </dgm:t>
    </dgm:pt>
    <dgm:pt modelId="{813A2571-721C-EA4D-B8BA-2B90E308F37A}" type="parTrans" cxnId="{FF6F2341-5D07-FC4C-93D0-1B76537E0C7E}">
      <dgm:prSet/>
      <dgm:spPr/>
      <dgm:t>
        <a:bodyPr/>
        <a:lstStyle/>
        <a:p>
          <a:endParaRPr lang="en-US"/>
        </a:p>
      </dgm:t>
    </dgm:pt>
    <dgm:pt modelId="{4F617EBF-3A46-5240-AA0E-3738C5BC6B93}" type="sibTrans" cxnId="{FF6F2341-5D07-FC4C-93D0-1B76537E0C7E}">
      <dgm:prSet/>
      <dgm:spPr/>
      <dgm:t>
        <a:bodyPr/>
        <a:lstStyle/>
        <a:p>
          <a:endParaRPr lang="en-US"/>
        </a:p>
      </dgm:t>
    </dgm:pt>
    <dgm:pt modelId="{3EE3A513-7949-814C-BED1-3226A62B73AC}">
      <dgm:prSet phldrT="[Text]"/>
      <dgm:spPr/>
      <dgm:t>
        <a:bodyPr/>
        <a:lstStyle/>
        <a:p>
          <a:r>
            <a:rPr lang="en-US" dirty="0"/>
            <a:t>Psychological Consequences</a:t>
          </a:r>
        </a:p>
      </dgm:t>
    </dgm:pt>
    <dgm:pt modelId="{D99F5CD1-16E4-2A41-A9B7-6817113614E1}" type="parTrans" cxnId="{9754AD38-27DD-CA4A-A0F8-A529031C1A76}">
      <dgm:prSet/>
      <dgm:spPr/>
      <dgm:t>
        <a:bodyPr/>
        <a:lstStyle/>
        <a:p>
          <a:endParaRPr lang="en-US"/>
        </a:p>
      </dgm:t>
    </dgm:pt>
    <dgm:pt modelId="{DB3564BD-99AE-7444-9042-4BA36BF98B4F}" type="sibTrans" cxnId="{9754AD38-27DD-CA4A-A0F8-A529031C1A76}">
      <dgm:prSet/>
      <dgm:spPr/>
      <dgm:t>
        <a:bodyPr/>
        <a:lstStyle/>
        <a:p>
          <a:endParaRPr lang="en-US"/>
        </a:p>
      </dgm:t>
    </dgm:pt>
    <dgm:pt modelId="{1E4A86B6-2B34-D447-83CC-51F815D46F44}">
      <dgm:prSet phldrT="[Text]"/>
      <dgm:spPr/>
      <dgm:t>
        <a:bodyPr/>
        <a:lstStyle/>
        <a:p>
          <a:r>
            <a:rPr lang="en-US" dirty="0"/>
            <a:t>Behavioral Consequences</a:t>
          </a:r>
        </a:p>
      </dgm:t>
    </dgm:pt>
    <dgm:pt modelId="{158D00C2-1D2D-284C-B887-4F0BDF04AA14}" type="parTrans" cxnId="{468714FE-FED2-8D4B-ACF7-DFE01923E6B3}">
      <dgm:prSet/>
      <dgm:spPr/>
      <dgm:t>
        <a:bodyPr/>
        <a:lstStyle/>
        <a:p>
          <a:endParaRPr lang="en-US"/>
        </a:p>
      </dgm:t>
    </dgm:pt>
    <dgm:pt modelId="{60605C95-6049-DA41-B495-A00A46B472BC}" type="sibTrans" cxnId="{468714FE-FED2-8D4B-ACF7-DFE01923E6B3}">
      <dgm:prSet/>
      <dgm:spPr/>
      <dgm:t>
        <a:bodyPr/>
        <a:lstStyle/>
        <a:p>
          <a:endParaRPr lang="en-US"/>
        </a:p>
      </dgm:t>
    </dgm:pt>
    <dgm:pt modelId="{77A2D2D9-0035-A34C-A1AF-DF93BB74A011}">
      <dgm:prSet phldrT="[Text]"/>
      <dgm:spPr/>
      <dgm:t>
        <a:bodyPr/>
        <a:lstStyle/>
        <a:p>
          <a:r>
            <a:rPr lang="en-US" dirty="0"/>
            <a:t>Expectancy for success</a:t>
          </a:r>
        </a:p>
      </dgm:t>
    </dgm:pt>
    <dgm:pt modelId="{A1D4A29A-9D5F-5D46-B721-233A0F98B8B2}" type="parTrans" cxnId="{C065BD43-D92B-D044-98EF-AA84BE598B1B}">
      <dgm:prSet/>
      <dgm:spPr/>
      <dgm:t>
        <a:bodyPr/>
        <a:lstStyle/>
        <a:p>
          <a:endParaRPr lang="en-US"/>
        </a:p>
      </dgm:t>
    </dgm:pt>
    <dgm:pt modelId="{EFFBB233-4570-EA4A-96FF-20FE2F231A23}" type="sibTrans" cxnId="{C065BD43-D92B-D044-98EF-AA84BE598B1B}">
      <dgm:prSet/>
      <dgm:spPr/>
      <dgm:t>
        <a:bodyPr/>
        <a:lstStyle/>
        <a:p>
          <a:endParaRPr lang="en-US"/>
        </a:p>
      </dgm:t>
    </dgm:pt>
    <dgm:pt modelId="{939902E0-A789-3446-AFE1-696B6A3F74A3}">
      <dgm:prSet phldrT="[Text]"/>
      <dgm:spPr/>
      <dgm:t>
        <a:bodyPr/>
        <a:lstStyle/>
        <a:p>
          <a:r>
            <a:rPr lang="en-US" dirty="0"/>
            <a:t>Self-efficacy</a:t>
          </a:r>
        </a:p>
      </dgm:t>
    </dgm:pt>
    <dgm:pt modelId="{99AD1635-5150-B14D-956B-843B677C7159}" type="parTrans" cxnId="{842473FA-E8E2-7E4E-977A-5C3AE0CF483A}">
      <dgm:prSet/>
      <dgm:spPr/>
      <dgm:t>
        <a:bodyPr/>
        <a:lstStyle/>
        <a:p>
          <a:endParaRPr lang="en-US"/>
        </a:p>
      </dgm:t>
    </dgm:pt>
    <dgm:pt modelId="{65FA2447-EE87-EB4F-A90D-2D3DA7AF5721}" type="sibTrans" cxnId="{842473FA-E8E2-7E4E-977A-5C3AE0CF483A}">
      <dgm:prSet/>
      <dgm:spPr/>
      <dgm:t>
        <a:bodyPr/>
        <a:lstStyle/>
        <a:p>
          <a:endParaRPr lang="en-US"/>
        </a:p>
      </dgm:t>
    </dgm:pt>
    <dgm:pt modelId="{3DC395C1-4B8E-6B44-BFDD-64F6C79676E2}">
      <dgm:prSet phldrT="[Text]"/>
      <dgm:spPr/>
      <dgm:t>
        <a:bodyPr/>
        <a:lstStyle/>
        <a:p>
          <a:r>
            <a:rPr lang="en-US" dirty="0"/>
            <a:t>Affect</a:t>
          </a:r>
        </a:p>
      </dgm:t>
    </dgm:pt>
    <dgm:pt modelId="{5DE25340-FD97-7244-AD1D-873F2A70AAF7}" type="parTrans" cxnId="{5AF0533E-4F40-F146-AB2E-89618359C9A2}">
      <dgm:prSet/>
      <dgm:spPr/>
      <dgm:t>
        <a:bodyPr/>
        <a:lstStyle/>
        <a:p>
          <a:endParaRPr lang="en-US"/>
        </a:p>
      </dgm:t>
    </dgm:pt>
    <dgm:pt modelId="{2B55AF7A-93E6-AF48-AA35-D9BE1E35C1E1}" type="sibTrans" cxnId="{5AF0533E-4F40-F146-AB2E-89618359C9A2}">
      <dgm:prSet/>
      <dgm:spPr/>
      <dgm:t>
        <a:bodyPr/>
        <a:lstStyle/>
        <a:p>
          <a:endParaRPr lang="en-US"/>
        </a:p>
      </dgm:t>
    </dgm:pt>
    <dgm:pt modelId="{E52F73D5-9C8B-5644-844A-689325B57ADD}">
      <dgm:prSet phldrT="[Text]"/>
      <dgm:spPr/>
      <dgm:t>
        <a:bodyPr/>
        <a:lstStyle/>
        <a:p>
          <a:r>
            <a:rPr lang="en-US" dirty="0"/>
            <a:t>Choice</a:t>
          </a:r>
        </a:p>
      </dgm:t>
    </dgm:pt>
    <dgm:pt modelId="{BF1A72B1-6AC9-1B47-9D7D-7A66C6CEEB0D}" type="parTrans" cxnId="{7954DFF4-F26E-CC45-8D55-B31277E7B74C}">
      <dgm:prSet/>
      <dgm:spPr/>
      <dgm:t>
        <a:bodyPr/>
        <a:lstStyle/>
        <a:p>
          <a:endParaRPr lang="en-US"/>
        </a:p>
      </dgm:t>
    </dgm:pt>
    <dgm:pt modelId="{05C20FD3-2263-744F-8F0C-30F81C45519B}" type="sibTrans" cxnId="{7954DFF4-F26E-CC45-8D55-B31277E7B74C}">
      <dgm:prSet/>
      <dgm:spPr/>
      <dgm:t>
        <a:bodyPr/>
        <a:lstStyle/>
        <a:p>
          <a:endParaRPr lang="en-US"/>
        </a:p>
      </dgm:t>
    </dgm:pt>
    <dgm:pt modelId="{BD8C17A8-FA87-B74E-A46C-F3A81FE59C45}">
      <dgm:prSet phldrT="[Text]"/>
      <dgm:spPr/>
      <dgm:t>
        <a:bodyPr/>
        <a:lstStyle/>
        <a:p>
          <a:r>
            <a:rPr lang="en-US" dirty="0"/>
            <a:t>Persistence</a:t>
          </a:r>
        </a:p>
      </dgm:t>
    </dgm:pt>
    <dgm:pt modelId="{3FCAB5F2-D61B-FD41-8701-40E2935931F2}" type="parTrans" cxnId="{79FEE22B-0C6B-794F-970F-BB741EF3E263}">
      <dgm:prSet/>
      <dgm:spPr/>
      <dgm:t>
        <a:bodyPr/>
        <a:lstStyle/>
        <a:p>
          <a:endParaRPr lang="en-US"/>
        </a:p>
      </dgm:t>
    </dgm:pt>
    <dgm:pt modelId="{CB203F96-2E8C-9845-AE9D-864532DD0B11}" type="sibTrans" cxnId="{79FEE22B-0C6B-794F-970F-BB741EF3E263}">
      <dgm:prSet/>
      <dgm:spPr/>
      <dgm:t>
        <a:bodyPr/>
        <a:lstStyle/>
        <a:p>
          <a:endParaRPr lang="en-US"/>
        </a:p>
      </dgm:t>
    </dgm:pt>
    <dgm:pt modelId="{DB629111-F09B-9844-ABFA-F634B11AAE06}">
      <dgm:prSet phldrT="[Text]"/>
      <dgm:spPr/>
      <dgm:t>
        <a:bodyPr/>
        <a:lstStyle/>
        <a:p>
          <a:r>
            <a:rPr lang="en-US" dirty="0"/>
            <a:t>Level of effort</a:t>
          </a:r>
        </a:p>
      </dgm:t>
    </dgm:pt>
    <dgm:pt modelId="{8B9C0CCF-13F8-0841-BAA9-839ABBFDA4EB}" type="parTrans" cxnId="{E6D77904-0F0A-1F43-BB88-C24C9F2770D6}">
      <dgm:prSet/>
      <dgm:spPr/>
      <dgm:t>
        <a:bodyPr/>
        <a:lstStyle/>
        <a:p>
          <a:endParaRPr lang="en-US"/>
        </a:p>
      </dgm:t>
    </dgm:pt>
    <dgm:pt modelId="{0495D50E-670C-E143-A8B6-60C6C125D6F9}" type="sibTrans" cxnId="{E6D77904-0F0A-1F43-BB88-C24C9F2770D6}">
      <dgm:prSet/>
      <dgm:spPr/>
      <dgm:t>
        <a:bodyPr/>
        <a:lstStyle/>
        <a:p>
          <a:endParaRPr lang="en-US"/>
        </a:p>
      </dgm:t>
    </dgm:pt>
    <dgm:pt modelId="{153A0E3B-B8F4-F842-8613-E4CB2E6C0DDE}">
      <dgm:prSet phldrT="[Text]"/>
      <dgm:spPr/>
      <dgm:t>
        <a:bodyPr/>
        <a:lstStyle/>
        <a:p>
          <a:r>
            <a:rPr lang="en-US" dirty="0"/>
            <a:t>Achievement</a:t>
          </a:r>
        </a:p>
      </dgm:t>
    </dgm:pt>
    <dgm:pt modelId="{0A40865E-820D-A44B-B51E-717025CC50D8}" type="parTrans" cxnId="{E3C3CC3C-4FC1-3342-9B57-316BED93E5A6}">
      <dgm:prSet/>
      <dgm:spPr/>
      <dgm:t>
        <a:bodyPr/>
        <a:lstStyle/>
        <a:p>
          <a:endParaRPr lang="en-US"/>
        </a:p>
      </dgm:t>
    </dgm:pt>
    <dgm:pt modelId="{2DE78848-75FA-E04F-862F-62ADDFA406D6}" type="sibTrans" cxnId="{E3C3CC3C-4FC1-3342-9B57-316BED93E5A6}">
      <dgm:prSet/>
      <dgm:spPr/>
      <dgm:t>
        <a:bodyPr/>
        <a:lstStyle/>
        <a:p>
          <a:endParaRPr lang="en-US"/>
        </a:p>
      </dgm:t>
    </dgm:pt>
    <dgm:pt modelId="{05665AC0-17C9-E848-902F-E5AF9F521BAA}" type="pres">
      <dgm:prSet presAssocID="{47750F91-3E28-4342-8476-895D713BABE4}" presName="linearFlow" presStyleCnt="0">
        <dgm:presLayoutVars>
          <dgm:dir/>
          <dgm:animLvl val="lvl"/>
          <dgm:resizeHandles val="exact"/>
        </dgm:presLayoutVars>
      </dgm:prSet>
      <dgm:spPr/>
    </dgm:pt>
    <dgm:pt modelId="{C89DAFB5-BBEC-844F-9B59-B1650D84B572}" type="pres">
      <dgm:prSet presAssocID="{269BFABD-49EB-834E-9A72-AE39C1A9C132}" presName="composite" presStyleCnt="0"/>
      <dgm:spPr/>
    </dgm:pt>
    <dgm:pt modelId="{19C5ED6F-380C-6842-82B3-30355C9FEB0D}" type="pres">
      <dgm:prSet presAssocID="{269BFABD-49EB-834E-9A72-AE39C1A9C132}" presName="parTx" presStyleLbl="node1" presStyleIdx="0" presStyleCnt="5">
        <dgm:presLayoutVars>
          <dgm:chMax val="0"/>
          <dgm:chPref val="0"/>
          <dgm:bulletEnabled val="1"/>
        </dgm:presLayoutVars>
      </dgm:prSet>
      <dgm:spPr/>
    </dgm:pt>
    <dgm:pt modelId="{475B48E5-93CA-AD41-A2A7-F35695E085B7}" type="pres">
      <dgm:prSet presAssocID="{269BFABD-49EB-834E-9A72-AE39C1A9C132}" presName="parSh" presStyleLbl="node1" presStyleIdx="0" presStyleCnt="5"/>
      <dgm:spPr/>
    </dgm:pt>
    <dgm:pt modelId="{8D438896-6665-7E4A-A684-97674509DD03}" type="pres">
      <dgm:prSet presAssocID="{269BFABD-49EB-834E-9A72-AE39C1A9C132}" presName="desTx" presStyleLbl="fgAcc1" presStyleIdx="0" presStyleCnt="5" custScaleX="105414">
        <dgm:presLayoutVars>
          <dgm:bulletEnabled val="1"/>
        </dgm:presLayoutVars>
      </dgm:prSet>
      <dgm:spPr/>
    </dgm:pt>
    <dgm:pt modelId="{F435448B-4D4B-D44D-93E1-DAC32DE6AE98}" type="pres">
      <dgm:prSet presAssocID="{D0BC16F0-06E6-F34D-93EC-09114F4AC5CF}" presName="sibTrans" presStyleLbl="sibTrans2D1" presStyleIdx="0" presStyleCnt="4"/>
      <dgm:spPr/>
    </dgm:pt>
    <dgm:pt modelId="{C3958009-5FD2-1C4D-9A8E-1E915FDCD4A6}" type="pres">
      <dgm:prSet presAssocID="{D0BC16F0-06E6-F34D-93EC-09114F4AC5CF}" presName="connTx" presStyleLbl="sibTrans2D1" presStyleIdx="0" presStyleCnt="4"/>
      <dgm:spPr/>
    </dgm:pt>
    <dgm:pt modelId="{C1766FDD-885B-4F4A-9511-A77EDD323511}" type="pres">
      <dgm:prSet presAssocID="{2B282A0B-345E-2D40-8770-A11ADE686840}" presName="composite" presStyleCnt="0"/>
      <dgm:spPr/>
    </dgm:pt>
    <dgm:pt modelId="{3773C6F1-26FA-0E47-8B6E-7177673125E2}" type="pres">
      <dgm:prSet presAssocID="{2B282A0B-345E-2D40-8770-A11ADE686840}" presName="parTx" presStyleLbl="node1" presStyleIdx="0" presStyleCnt="5">
        <dgm:presLayoutVars>
          <dgm:chMax val="0"/>
          <dgm:chPref val="0"/>
          <dgm:bulletEnabled val="1"/>
        </dgm:presLayoutVars>
      </dgm:prSet>
      <dgm:spPr/>
    </dgm:pt>
    <dgm:pt modelId="{CA786EE3-947F-9144-9DF9-4D783B3A7DAF}" type="pres">
      <dgm:prSet presAssocID="{2B282A0B-345E-2D40-8770-A11ADE686840}" presName="parSh" presStyleLbl="node1" presStyleIdx="1" presStyleCnt="5"/>
      <dgm:spPr/>
    </dgm:pt>
    <dgm:pt modelId="{4CA3A7E3-101E-BD43-B508-B1BA5CD52542}" type="pres">
      <dgm:prSet presAssocID="{2B282A0B-345E-2D40-8770-A11ADE686840}" presName="desTx" presStyleLbl="fgAcc1" presStyleIdx="1" presStyleCnt="5">
        <dgm:presLayoutVars>
          <dgm:bulletEnabled val="1"/>
        </dgm:presLayoutVars>
      </dgm:prSet>
      <dgm:spPr/>
    </dgm:pt>
    <dgm:pt modelId="{ED0E8A0C-07BF-D648-B10E-A9D0FB01E99D}" type="pres">
      <dgm:prSet presAssocID="{48B67BC8-D42B-DF46-AA3C-38F9723789A6}" presName="sibTrans" presStyleLbl="sibTrans2D1" presStyleIdx="1" presStyleCnt="4"/>
      <dgm:spPr/>
    </dgm:pt>
    <dgm:pt modelId="{DB749A73-496D-5041-BCDE-F6924183DEBC}" type="pres">
      <dgm:prSet presAssocID="{48B67BC8-D42B-DF46-AA3C-38F9723789A6}" presName="connTx" presStyleLbl="sibTrans2D1" presStyleIdx="1" presStyleCnt="4"/>
      <dgm:spPr/>
    </dgm:pt>
    <dgm:pt modelId="{322E4E37-4173-8A4D-85CA-801F30913038}" type="pres">
      <dgm:prSet presAssocID="{13096F70-6C13-A84A-9286-94CAF2B6856C}" presName="composite" presStyleCnt="0"/>
      <dgm:spPr/>
    </dgm:pt>
    <dgm:pt modelId="{63F9005C-E3A6-4B40-AA30-946087E3BA7A}" type="pres">
      <dgm:prSet presAssocID="{13096F70-6C13-A84A-9286-94CAF2B6856C}" presName="parTx" presStyleLbl="node1" presStyleIdx="1" presStyleCnt="5">
        <dgm:presLayoutVars>
          <dgm:chMax val="0"/>
          <dgm:chPref val="0"/>
          <dgm:bulletEnabled val="1"/>
        </dgm:presLayoutVars>
      </dgm:prSet>
      <dgm:spPr/>
    </dgm:pt>
    <dgm:pt modelId="{952315E2-F12F-154C-BE28-1E776C0CAACF}" type="pres">
      <dgm:prSet presAssocID="{13096F70-6C13-A84A-9286-94CAF2B6856C}" presName="parSh" presStyleLbl="node1" presStyleIdx="2" presStyleCnt="5"/>
      <dgm:spPr/>
    </dgm:pt>
    <dgm:pt modelId="{5021DA23-EE88-5949-8BAD-E3EF3C5718D6}" type="pres">
      <dgm:prSet presAssocID="{13096F70-6C13-A84A-9286-94CAF2B6856C}" presName="desTx" presStyleLbl="fgAcc1" presStyleIdx="2" presStyleCnt="5">
        <dgm:presLayoutVars>
          <dgm:bulletEnabled val="1"/>
        </dgm:presLayoutVars>
      </dgm:prSet>
      <dgm:spPr/>
    </dgm:pt>
    <dgm:pt modelId="{0DE76672-06CE-984B-921C-7053AFEB4EC5}" type="pres">
      <dgm:prSet presAssocID="{C76469F7-DD1A-E243-B937-6625D07D8A9D}" presName="sibTrans" presStyleLbl="sibTrans2D1" presStyleIdx="2" presStyleCnt="4"/>
      <dgm:spPr/>
    </dgm:pt>
    <dgm:pt modelId="{4ADFAEDA-E356-7448-8064-1FC581FA392B}" type="pres">
      <dgm:prSet presAssocID="{C76469F7-DD1A-E243-B937-6625D07D8A9D}" presName="connTx" presStyleLbl="sibTrans2D1" presStyleIdx="2" presStyleCnt="4"/>
      <dgm:spPr/>
    </dgm:pt>
    <dgm:pt modelId="{F914B31C-0718-A646-900F-E87F12977690}" type="pres">
      <dgm:prSet presAssocID="{3EE3A513-7949-814C-BED1-3226A62B73AC}" presName="composite" presStyleCnt="0"/>
      <dgm:spPr/>
    </dgm:pt>
    <dgm:pt modelId="{D5298757-A6A9-4A4A-B42D-C42D4E805FEC}" type="pres">
      <dgm:prSet presAssocID="{3EE3A513-7949-814C-BED1-3226A62B73AC}" presName="parTx" presStyleLbl="node1" presStyleIdx="2" presStyleCnt="5">
        <dgm:presLayoutVars>
          <dgm:chMax val="0"/>
          <dgm:chPref val="0"/>
          <dgm:bulletEnabled val="1"/>
        </dgm:presLayoutVars>
      </dgm:prSet>
      <dgm:spPr/>
    </dgm:pt>
    <dgm:pt modelId="{4F17BC56-2AC0-624D-9013-5401D73055D0}" type="pres">
      <dgm:prSet presAssocID="{3EE3A513-7949-814C-BED1-3226A62B73AC}" presName="parSh" presStyleLbl="node1" presStyleIdx="3" presStyleCnt="5"/>
      <dgm:spPr/>
    </dgm:pt>
    <dgm:pt modelId="{D4A41B72-110D-064B-AD21-E50F0F16A2FA}" type="pres">
      <dgm:prSet presAssocID="{3EE3A513-7949-814C-BED1-3226A62B73AC}" presName="desTx" presStyleLbl="fgAcc1" presStyleIdx="3" presStyleCnt="5">
        <dgm:presLayoutVars>
          <dgm:bulletEnabled val="1"/>
        </dgm:presLayoutVars>
      </dgm:prSet>
      <dgm:spPr/>
    </dgm:pt>
    <dgm:pt modelId="{D2636372-AA4C-974B-86E4-A3852AF9524E}" type="pres">
      <dgm:prSet presAssocID="{DB3564BD-99AE-7444-9042-4BA36BF98B4F}" presName="sibTrans" presStyleLbl="sibTrans2D1" presStyleIdx="3" presStyleCnt="4"/>
      <dgm:spPr/>
    </dgm:pt>
    <dgm:pt modelId="{894D181C-E4D6-9E46-9866-11364B6C41B7}" type="pres">
      <dgm:prSet presAssocID="{DB3564BD-99AE-7444-9042-4BA36BF98B4F}" presName="connTx" presStyleLbl="sibTrans2D1" presStyleIdx="3" presStyleCnt="4"/>
      <dgm:spPr/>
    </dgm:pt>
    <dgm:pt modelId="{AB9C0DF7-CDF5-A94A-B4F2-4059DEEA8725}" type="pres">
      <dgm:prSet presAssocID="{1E4A86B6-2B34-D447-83CC-51F815D46F44}" presName="composite" presStyleCnt="0"/>
      <dgm:spPr/>
    </dgm:pt>
    <dgm:pt modelId="{A7A34028-EEFC-9146-9906-4001ECAA03E7}" type="pres">
      <dgm:prSet presAssocID="{1E4A86B6-2B34-D447-83CC-51F815D46F44}" presName="parTx" presStyleLbl="node1" presStyleIdx="3" presStyleCnt="5">
        <dgm:presLayoutVars>
          <dgm:chMax val="0"/>
          <dgm:chPref val="0"/>
          <dgm:bulletEnabled val="1"/>
        </dgm:presLayoutVars>
      </dgm:prSet>
      <dgm:spPr/>
    </dgm:pt>
    <dgm:pt modelId="{D5DDDBDF-3B68-214D-A8E2-2E6CE24CA423}" type="pres">
      <dgm:prSet presAssocID="{1E4A86B6-2B34-D447-83CC-51F815D46F44}" presName="parSh" presStyleLbl="node1" presStyleIdx="4" presStyleCnt="5"/>
      <dgm:spPr/>
    </dgm:pt>
    <dgm:pt modelId="{433FA13E-48CB-564F-BFA1-740F193196C2}" type="pres">
      <dgm:prSet presAssocID="{1E4A86B6-2B34-D447-83CC-51F815D46F44}" presName="desTx" presStyleLbl="fgAcc1" presStyleIdx="4" presStyleCnt="5">
        <dgm:presLayoutVars>
          <dgm:bulletEnabled val="1"/>
        </dgm:presLayoutVars>
      </dgm:prSet>
      <dgm:spPr/>
    </dgm:pt>
  </dgm:ptLst>
  <dgm:cxnLst>
    <dgm:cxn modelId="{F23BF101-3A19-1648-8B63-FE9E13E89EDF}" type="presOf" srcId="{13096F70-6C13-A84A-9286-94CAF2B6856C}" destId="{952315E2-F12F-154C-BE28-1E776C0CAACF}" srcOrd="1" destOrd="0" presId="urn:microsoft.com/office/officeart/2005/8/layout/process3"/>
    <dgm:cxn modelId="{E6D77904-0F0A-1F43-BB88-C24C9F2770D6}" srcId="{1E4A86B6-2B34-D447-83CC-51F815D46F44}" destId="{DB629111-F09B-9844-ABFA-F634B11AAE06}" srcOrd="2" destOrd="0" parTransId="{8B9C0CCF-13F8-0841-BAA9-839ABBFDA4EB}" sibTransId="{0495D50E-670C-E143-A8B6-60C6C125D6F9}"/>
    <dgm:cxn modelId="{169F8F1A-238E-F24E-B124-A3DC5EAC4C3D}" srcId="{2B282A0B-345E-2D40-8770-A11ADE686840}" destId="{FF4C6503-93E4-384A-816D-63C4929625A5}" srcOrd="0" destOrd="0" parTransId="{440C5805-2036-DA42-9E04-74C3C6F0F3C3}" sibTransId="{6F19F769-C8CB-3F45-9486-79F36CD99E04}"/>
    <dgm:cxn modelId="{C3D95E1B-F4B5-9548-B3E8-88CCDC4D4AC9}" type="presOf" srcId="{D3D4AB1B-2C39-2E46-AD19-E69682E13840}" destId="{8D438896-6665-7E4A-A684-97674509DD03}" srcOrd="0" destOrd="1" presId="urn:microsoft.com/office/officeart/2005/8/layout/process3"/>
    <dgm:cxn modelId="{A917AE1B-BDA2-3A47-8F2C-61B493D64EA8}" srcId="{47750F91-3E28-4342-8476-895D713BABE4}" destId="{269BFABD-49EB-834E-9A72-AE39C1A9C132}" srcOrd="0" destOrd="0" parTransId="{21160F17-CEDA-D04F-951E-20A382C3D87A}" sibTransId="{D0BC16F0-06E6-F34D-93EC-09114F4AC5CF}"/>
    <dgm:cxn modelId="{78630026-1909-7D46-8600-427DA43EE955}" type="presOf" srcId="{ACCB7835-C422-1A4A-9411-4D4585C334BD}" destId="{5021DA23-EE88-5949-8BAD-E3EF3C5718D6}" srcOrd="0" destOrd="0" presId="urn:microsoft.com/office/officeart/2005/8/layout/process3"/>
    <dgm:cxn modelId="{8AAB0426-E0CB-744C-AFEA-24401A1E56AA}" type="presOf" srcId="{C76469F7-DD1A-E243-B937-6625D07D8A9D}" destId="{4ADFAEDA-E356-7448-8064-1FC581FA392B}" srcOrd="1" destOrd="0" presId="urn:microsoft.com/office/officeart/2005/8/layout/process3"/>
    <dgm:cxn modelId="{79FEE22B-0C6B-794F-970F-BB741EF3E263}" srcId="{1E4A86B6-2B34-D447-83CC-51F815D46F44}" destId="{BD8C17A8-FA87-B74E-A46C-F3A81FE59C45}" srcOrd="1" destOrd="0" parTransId="{3FCAB5F2-D61B-FD41-8701-40E2935931F2}" sibTransId="{CB203F96-2E8C-9845-AE9D-864532DD0B11}"/>
    <dgm:cxn modelId="{F9C6ED2D-EDB1-744A-9BD3-CAB3F1358493}" type="presOf" srcId="{BD8C17A8-FA87-B74E-A46C-F3A81FE59C45}" destId="{433FA13E-48CB-564F-BFA1-740F193196C2}" srcOrd="0" destOrd="1" presId="urn:microsoft.com/office/officeart/2005/8/layout/process3"/>
    <dgm:cxn modelId="{0E9BE42E-C698-5E45-99B8-BCD86D01626C}" type="presOf" srcId="{13096F70-6C13-A84A-9286-94CAF2B6856C}" destId="{63F9005C-E3A6-4B40-AA30-946087E3BA7A}" srcOrd="0" destOrd="0" presId="urn:microsoft.com/office/officeart/2005/8/layout/process3"/>
    <dgm:cxn modelId="{246A4332-65CA-FC4E-AD21-78916E1FA4FA}" type="presOf" srcId="{7F33766B-C66B-EE40-84C9-C54F70C37A77}" destId="{5021DA23-EE88-5949-8BAD-E3EF3C5718D6}" srcOrd="0" destOrd="1" presId="urn:microsoft.com/office/officeart/2005/8/layout/process3"/>
    <dgm:cxn modelId="{9754AD38-27DD-CA4A-A0F8-A529031C1A76}" srcId="{47750F91-3E28-4342-8476-895D713BABE4}" destId="{3EE3A513-7949-814C-BED1-3226A62B73AC}" srcOrd="3" destOrd="0" parTransId="{D99F5CD1-16E4-2A41-A9B7-6817113614E1}" sibTransId="{DB3564BD-99AE-7444-9042-4BA36BF98B4F}"/>
    <dgm:cxn modelId="{E3C3CC3C-4FC1-3342-9B57-316BED93E5A6}" srcId="{1E4A86B6-2B34-D447-83CC-51F815D46F44}" destId="{153A0E3B-B8F4-F842-8613-E4CB2E6C0DDE}" srcOrd="3" destOrd="0" parTransId="{0A40865E-820D-A44B-B51E-717025CC50D8}" sibTransId="{2DE78848-75FA-E04F-862F-62ADDFA406D6}"/>
    <dgm:cxn modelId="{5AF0533E-4F40-F146-AB2E-89618359C9A2}" srcId="{3EE3A513-7949-814C-BED1-3226A62B73AC}" destId="{3DC395C1-4B8E-6B44-BFDD-64F6C79676E2}" srcOrd="2" destOrd="0" parTransId="{5DE25340-FD97-7244-AD1D-873F2A70AAF7}" sibTransId="{2B55AF7A-93E6-AF48-AA35-D9BE1E35C1E1}"/>
    <dgm:cxn modelId="{1B24B93F-7AE5-024E-89EA-488C5ED71B6A}" type="presOf" srcId="{E52F73D5-9C8B-5644-844A-689325B57ADD}" destId="{433FA13E-48CB-564F-BFA1-740F193196C2}" srcOrd="0" destOrd="0" presId="urn:microsoft.com/office/officeart/2005/8/layout/process3"/>
    <dgm:cxn modelId="{FF6F2341-5D07-FC4C-93D0-1B76537E0C7E}" srcId="{13096F70-6C13-A84A-9286-94CAF2B6856C}" destId="{DDF40090-3B75-E645-B2C9-C36832873F7A}" srcOrd="2" destOrd="0" parTransId="{813A2571-721C-EA4D-B8BA-2B90E308F37A}" sibTransId="{4F617EBF-3A46-5240-AA0E-3738C5BC6B93}"/>
    <dgm:cxn modelId="{97048641-47CD-014A-9ECF-60D968559EFE}" type="presOf" srcId="{DB3564BD-99AE-7444-9042-4BA36BF98B4F}" destId="{D2636372-AA4C-974B-86E4-A3852AF9524E}" srcOrd="0" destOrd="0" presId="urn:microsoft.com/office/officeart/2005/8/layout/process3"/>
    <dgm:cxn modelId="{8C50CA41-1F5A-5444-93DE-DF4F18F46200}" type="presOf" srcId="{2B282A0B-345E-2D40-8770-A11ADE686840}" destId="{3773C6F1-26FA-0E47-8B6E-7177673125E2}" srcOrd="0" destOrd="0" presId="urn:microsoft.com/office/officeart/2005/8/layout/process3"/>
    <dgm:cxn modelId="{6F666142-0CF5-FC47-BA4C-9ED26EA28B35}" type="presOf" srcId="{3EE3A513-7949-814C-BED1-3226A62B73AC}" destId="{D5298757-A6A9-4A4A-B42D-C42D4E805FEC}" srcOrd="0" destOrd="0" presId="urn:microsoft.com/office/officeart/2005/8/layout/process3"/>
    <dgm:cxn modelId="{C065BD43-D92B-D044-98EF-AA84BE598B1B}" srcId="{3EE3A513-7949-814C-BED1-3226A62B73AC}" destId="{77A2D2D9-0035-A34C-A1AF-DF93BB74A011}" srcOrd="0" destOrd="0" parTransId="{A1D4A29A-9D5F-5D46-B721-233A0F98B8B2}" sibTransId="{EFFBB233-4570-EA4A-96FF-20FE2F231A23}"/>
    <dgm:cxn modelId="{A3DC9649-A7B4-A740-97B7-C9BF93BE1EDE}" type="presOf" srcId="{C76469F7-DD1A-E243-B937-6625D07D8A9D}" destId="{0DE76672-06CE-984B-921C-7053AFEB4EC5}" srcOrd="0" destOrd="0" presId="urn:microsoft.com/office/officeart/2005/8/layout/process3"/>
    <dgm:cxn modelId="{A76E364A-7148-F343-84D6-A6E720D79F80}" type="presOf" srcId="{3DC395C1-4B8E-6B44-BFDD-64F6C79676E2}" destId="{D4A41B72-110D-064B-AD21-E50F0F16A2FA}" srcOrd="0" destOrd="2" presId="urn:microsoft.com/office/officeart/2005/8/layout/process3"/>
    <dgm:cxn modelId="{4E62754E-8C7E-E548-A16C-BA4B018EF517}" type="presOf" srcId="{FF4C6503-93E4-384A-816D-63C4929625A5}" destId="{4CA3A7E3-101E-BD43-B508-B1BA5CD52542}" srcOrd="0" destOrd="0" presId="urn:microsoft.com/office/officeart/2005/8/layout/process3"/>
    <dgm:cxn modelId="{A936E44E-86BF-084E-9837-5CF63FA9D2C2}" type="presOf" srcId="{1E4A86B6-2B34-D447-83CC-51F815D46F44}" destId="{D5DDDBDF-3B68-214D-A8E2-2E6CE24CA423}" srcOrd="1" destOrd="0" presId="urn:microsoft.com/office/officeart/2005/8/layout/process3"/>
    <dgm:cxn modelId="{321E7C53-82EC-3043-AEB4-CC8700841514}" type="presOf" srcId="{3EE3A513-7949-814C-BED1-3226A62B73AC}" destId="{4F17BC56-2AC0-624D-9013-5401D73055D0}" srcOrd="1" destOrd="0" presId="urn:microsoft.com/office/officeart/2005/8/layout/process3"/>
    <dgm:cxn modelId="{3EC33259-94A9-5545-936A-C09E5D833F89}" type="presOf" srcId="{153A0E3B-B8F4-F842-8613-E4CB2E6C0DDE}" destId="{433FA13E-48CB-564F-BFA1-740F193196C2}" srcOrd="0" destOrd="3" presId="urn:microsoft.com/office/officeart/2005/8/layout/process3"/>
    <dgm:cxn modelId="{4C0F266A-FF80-3F40-8602-D60465FB1A16}" type="presOf" srcId="{269BFABD-49EB-834E-9A72-AE39C1A9C132}" destId="{19C5ED6F-380C-6842-82B3-30355C9FEB0D}" srcOrd="0" destOrd="0" presId="urn:microsoft.com/office/officeart/2005/8/layout/process3"/>
    <dgm:cxn modelId="{5AAA2278-EC5B-734E-B350-399E126EE3EB}" type="presOf" srcId="{DB629111-F09B-9844-ABFA-F634B11AAE06}" destId="{433FA13E-48CB-564F-BFA1-740F193196C2}" srcOrd="0" destOrd="2" presId="urn:microsoft.com/office/officeart/2005/8/layout/process3"/>
    <dgm:cxn modelId="{ECFB4279-CD42-B24B-BC83-D69DA5234CBB}" srcId="{13096F70-6C13-A84A-9286-94CAF2B6856C}" destId="{7F33766B-C66B-EE40-84C9-C54F70C37A77}" srcOrd="1" destOrd="0" parTransId="{E8318A64-DF8D-CA47-AECF-9048F35A4F79}" sibTransId="{26D44432-D5C7-1E42-A3CD-19274D35513C}"/>
    <dgm:cxn modelId="{8A2E4479-FF46-FF40-95C1-9319F9994926}" type="presOf" srcId="{D0BC16F0-06E6-F34D-93EC-09114F4AC5CF}" destId="{F435448B-4D4B-D44D-93E1-DAC32DE6AE98}" srcOrd="0" destOrd="0" presId="urn:microsoft.com/office/officeart/2005/8/layout/process3"/>
    <dgm:cxn modelId="{0523437A-B757-8545-B947-CD47CCD2F824}" srcId="{47750F91-3E28-4342-8476-895D713BABE4}" destId="{2B282A0B-345E-2D40-8770-A11ADE686840}" srcOrd="1" destOrd="0" parTransId="{09CD98F1-9444-8642-933C-48709C7BD266}" sibTransId="{48B67BC8-D42B-DF46-AA3C-38F9723789A6}"/>
    <dgm:cxn modelId="{5CDA6D7D-E05F-394B-81B1-1766D5AD56B9}" srcId="{269BFABD-49EB-834E-9A72-AE39C1A9C132}" destId="{E9A67604-AE1E-E848-A5D3-803C19352EBB}" srcOrd="0" destOrd="0" parTransId="{EB68F894-9C25-FE43-9090-70A1A3D81F2C}" sibTransId="{71ED4D0C-64C9-4249-87AB-83CD866E3BCA}"/>
    <dgm:cxn modelId="{C9FF567E-3A87-CA45-8191-3DA7D5BFA400}" srcId="{13096F70-6C13-A84A-9286-94CAF2B6856C}" destId="{ACCB7835-C422-1A4A-9411-4D4585C334BD}" srcOrd="0" destOrd="0" parTransId="{4298640A-18A4-5E4B-A119-98936C5D7C8C}" sibTransId="{61BBD028-D047-514F-8EBD-F705AB1D68C1}"/>
    <dgm:cxn modelId="{73877A87-5ECB-764B-9B8F-647EA46D0B2F}" type="presOf" srcId="{939902E0-A789-3446-AFE1-696B6A3F74A3}" destId="{D4A41B72-110D-064B-AD21-E50F0F16A2FA}" srcOrd="0" destOrd="1" presId="urn:microsoft.com/office/officeart/2005/8/layout/process3"/>
    <dgm:cxn modelId="{41617E92-D78B-A04F-9382-9A32206541CF}" type="presOf" srcId="{DB3564BD-99AE-7444-9042-4BA36BF98B4F}" destId="{894D181C-E4D6-9E46-9866-11364B6C41B7}" srcOrd="1" destOrd="0" presId="urn:microsoft.com/office/officeart/2005/8/layout/process3"/>
    <dgm:cxn modelId="{25E44F99-BAC9-2F44-A6BE-C2D651D88006}" type="presOf" srcId="{48B67BC8-D42B-DF46-AA3C-38F9723789A6}" destId="{ED0E8A0C-07BF-D648-B10E-A9D0FB01E99D}" srcOrd="0" destOrd="0" presId="urn:microsoft.com/office/officeart/2005/8/layout/process3"/>
    <dgm:cxn modelId="{41CFD79B-0556-6944-AFED-C299FACE0AB4}" type="presOf" srcId="{DDF40090-3B75-E645-B2C9-C36832873F7A}" destId="{5021DA23-EE88-5949-8BAD-E3EF3C5718D6}" srcOrd="0" destOrd="2" presId="urn:microsoft.com/office/officeart/2005/8/layout/process3"/>
    <dgm:cxn modelId="{3D3294A1-C7C7-6440-938D-E3B0C3378660}" type="presOf" srcId="{2B282A0B-345E-2D40-8770-A11ADE686840}" destId="{CA786EE3-947F-9144-9DF9-4D783B3A7DAF}" srcOrd="1" destOrd="0" presId="urn:microsoft.com/office/officeart/2005/8/layout/process3"/>
    <dgm:cxn modelId="{904AA9A5-12AC-9A4B-917D-74071A3CF00A}" type="presOf" srcId="{269BFABD-49EB-834E-9A72-AE39C1A9C132}" destId="{475B48E5-93CA-AD41-A2A7-F35695E085B7}" srcOrd="1" destOrd="0" presId="urn:microsoft.com/office/officeart/2005/8/layout/process3"/>
    <dgm:cxn modelId="{A72A36AC-BAF4-034A-976E-6CCFD6C3E3F2}" type="presOf" srcId="{1E4A86B6-2B34-D447-83CC-51F815D46F44}" destId="{A7A34028-EEFC-9146-9906-4001ECAA03E7}" srcOrd="0" destOrd="0" presId="urn:microsoft.com/office/officeart/2005/8/layout/process3"/>
    <dgm:cxn modelId="{7D0021BC-C09A-5541-B428-47572563404C}" type="presOf" srcId="{48B67BC8-D42B-DF46-AA3C-38F9723789A6}" destId="{DB749A73-496D-5041-BCDE-F6924183DEBC}" srcOrd="1" destOrd="0" presId="urn:microsoft.com/office/officeart/2005/8/layout/process3"/>
    <dgm:cxn modelId="{60BD47D8-EAAE-6A45-A8D2-76C29D76A45D}" srcId="{47750F91-3E28-4342-8476-895D713BABE4}" destId="{13096F70-6C13-A84A-9286-94CAF2B6856C}" srcOrd="2" destOrd="0" parTransId="{4BAB0610-4046-F147-95AE-74858141859C}" sibTransId="{C76469F7-DD1A-E243-B937-6625D07D8A9D}"/>
    <dgm:cxn modelId="{67E6AFDF-5652-D943-9AC7-D35DDC3E8FFA}" type="presOf" srcId="{D0BC16F0-06E6-F34D-93EC-09114F4AC5CF}" destId="{C3958009-5FD2-1C4D-9A8E-1E915FDCD4A6}" srcOrd="1" destOrd="0" presId="urn:microsoft.com/office/officeart/2005/8/layout/process3"/>
    <dgm:cxn modelId="{B36561E5-5B63-5F48-8D71-DD5FF0795C7A}" srcId="{269BFABD-49EB-834E-9A72-AE39C1A9C132}" destId="{D3D4AB1B-2C39-2E46-AD19-E69682E13840}" srcOrd="1" destOrd="0" parTransId="{6A001309-4339-8F47-A0D6-196FF8488091}" sibTransId="{6B8D6EC3-81E1-8842-8A5C-EC2B509D86C6}"/>
    <dgm:cxn modelId="{1E019CE7-BEFF-644F-A65A-C069FF496089}" type="presOf" srcId="{E9A67604-AE1E-E848-A5D3-803C19352EBB}" destId="{8D438896-6665-7E4A-A684-97674509DD03}" srcOrd="0" destOrd="0" presId="urn:microsoft.com/office/officeart/2005/8/layout/process3"/>
    <dgm:cxn modelId="{50CC86F1-F291-EB41-99DD-47A25B12D438}" type="presOf" srcId="{77A2D2D9-0035-A34C-A1AF-DF93BB74A011}" destId="{D4A41B72-110D-064B-AD21-E50F0F16A2FA}" srcOrd="0" destOrd="0" presId="urn:microsoft.com/office/officeart/2005/8/layout/process3"/>
    <dgm:cxn modelId="{7954DFF4-F26E-CC45-8D55-B31277E7B74C}" srcId="{1E4A86B6-2B34-D447-83CC-51F815D46F44}" destId="{E52F73D5-9C8B-5644-844A-689325B57ADD}" srcOrd="0" destOrd="0" parTransId="{BF1A72B1-6AC9-1B47-9D7D-7A66C6CEEB0D}" sibTransId="{05C20FD3-2263-744F-8F0C-30F81C45519B}"/>
    <dgm:cxn modelId="{842473FA-E8E2-7E4E-977A-5C3AE0CF483A}" srcId="{3EE3A513-7949-814C-BED1-3226A62B73AC}" destId="{939902E0-A789-3446-AFE1-696B6A3F74A3}" srcOrd="1" destOrd="0" parTransId="{99AD1635-5150-B14D-956B-843B677C7159}" sibTransId="{65FA2447-EE87-EB4F-A90D-2D3DA7AF5721}"/>
    <dgm:cxn modelId="{468714FE-FED2-8D4B-ACF7-DFE01923E6B3}" srcId="{47750F91-3E28-4342-8476-895D713BABE4}" destId="{1E4A86B6-2B34-D447-83CC-51F815D46F44}" srcOrd="4" destOrd="0" parTransId="{158D00C2-1D2D-284C-B887-4F0BDF04AA14}" sibTransId="{60605C95-6049-DA41-B495-A00A46B472BC}"/>
    <dgm:cxn modelId="{ECC3AAFE-F33B-1647-B361-FD2E8CBF7472}" type="presOf" srcId="{47750F91-3E28-4342-8476-895D713BABE4}" destId="{05665AC0-17C9-E848-902F-E5AF9F521BAA}" srcOrd="0" destOrd="0" presId="urn:microsoft.com/office/officeart/2005/8/layout/process3"/>
    <dgm:cxn modelId="{AC517A39-3408-2E40-99F0-F76A1D67492A}" type="presParOf" srcId="{05665AC0-17C9-E848-902F-E5AF9F521BAA}" destId="{C89DAFB5-BBEC-844F-9B59-B1650D84B572}" srcOrd="0" destOrd="0" presId="urn:microsoft.com/office/officeart/2005/8/layout/process3"/>
    <dgm:cxn modelId="{5041DEDE-682F-A045-A92A-717FE87A38D8}" type="presParOf" srcId="{C89DAFB5-BBEC-844F-9B59-B1650D84B572}" destId="{19C5ED6F-380C-6842-82B3-30355C9FEB0D}" srcOrd="0" destOrd="0" presId="urn:microsoft.com/office/officeart/2005/8/layout/process3"/>
    <dgm:cxn modelId="{7C87B2B9-E7B3-554C-9677-2CD07EB22F6D}" type="presParOf" srcId="{C89DAFB5-BBEC-844F-9B59-B1650D84B572}" destId="{475B48E5-93CA-AD41-A2A7-F35695E085B7}" srcOrd="1" destOrd="0" presId="urn:microsoft.com/office/officeart/2005/8/layout/process3"/>
    <dgm:cxn modelId="{9E8BD7D0-F347-6B4D-962E-6AD91773F0A5}" type="presParOf" srcId="{C89DAFB5-BBEC-844F-9B59-B1650D84B572}" destId="{8D438896-6665-7E4A-A684-97674509DD03}" srcOrd="2" destOrd="0" presId="urn:microsoft.com/office/officeart/2005/8/layout/process3"/>
    <dgm:cxn modelId="{E2DE78B5-003B-9340-AE61-4C87D5C85509}" type="presParOf" srcId="{05665AC0-17C9-E848-902F-E5AF9F521BAA}" destId="{F435448B-4D4B-D44D-93E1-DAC32DE6AE98}" srcOrd="1" destOrd="0" presId="urn:microsoft.com/office/officeart/2005/8/layout/process3"/>
    <dgm:cxn modelId="{A278576B-37AA-9B4C-8D76-1E2CDB403376}" type="presParOf" srcId="{F435448B-4D4B-D44D-93E1-DAC32DE6AE98}" destId="{C3958009-5FD2-1C4D-9A8E-1E915FDCD4A6}" srcOrd="0" destOrd="0" presId="urn:microsoft.com/office/officeart/2005/8/layout/process3"/>
    <dgm:cxn modelId="{7BB0A7C3-7202-6446-B30E-21442E633C54}" type="presParOf" srcId="{05665AC0-17C9-E848-902F-E5AF9F521BAA}" destId="{C1766FDD-885B-4F4A-9511-A77EDD323511}" srcOrd="2" destOrd="0" presId="urn:microsoft.com/office/officeart/2005/8/layout/process3"/>
    <dgm:cxn modelId="{DF295194-F298-694E-91B3-C08F4A2E9101}" type="presParOf" srcId="{C1766FDD-885B-4F4A-9511-A77EDD323511}" destId="{3773C6F1-26FA-0E47-8B6E-7177673125E2}" srcOrd="0" destOrd="0" presId="urn:microsoft.com/office/officeart/2005/8/layout/process3"/>
    <dgm:cxn modelId="{E0EBC629-F02B-1A45-8EAD-37252B924A54}" type="presParOf" srcId="{C1766FDD-885B-4F4A-9511-A77EDD323511}" destId="{CA786EE3-947F-9144-9DF9-4D783B3A7DAF}" srcOrd="1" destOrd="0" presId="urn:microsoft.com/office/officeart/2005/8/layout/process3"/>
    <dgm:cxn modelId="{DE08D9F8-165D-CF45-8E86-ECD25D2AE178}" type="presParOf" srcId="{C1766FDD-885B-4F4A-9511-A77EDD323511}" destId="{4CA3A7E3-101E-BD43-B508-B1BA5CD52542}" srcOrd="2" destOrd="0" presId="urn:microsoft.com/office/officeart/2005/8/layout/process3"/>
    <dgm:cxn modelId="{5AAF1D6E-891D-1647-9501-AA3BFE941C8D}" type="presParOf" srcId="{05665AC0-17C9-E848-902F-E5AF9F521BAA}" destId="{ED0E8A0C-07BF-D648-B10E-A9D0FB01E99D}" srcOrd="3" destOrd="0" presId="urn:microsoft.com/office/officeart/2005/8/layout/process3"/>
    <dgm:cxn modelId="{A5F52629-F073-3D47-A274-DB1015EB2DF4}" type="presParOf" srcId="{ED0E8A0C-07BF-D648-B10E-A9D0FB01E99D}" destId="{DB749A73-496D-5041-BCDE-F6924183DEBC}" srcOrd="0" destOrd="0" presId="urn:microsoft.com/office/officeart/2005/8/layout/process3"/>
    <dgm:cxn modelId="{EA4AE6AA-317B-FA42-84B0-C66F695C4ACB}" type="presParOf" srcId="{05665AC0-17C9-E848-902F-E5AF9F521BAA}" destId="{322E4E37-4173-8A4D-85CA-801F30913038}" srcOrd="4" destOrd="0" presId="urn:microsoft.com/office/officeart/2005/8/layout/process3"/>
    <dgm:cxn modelId="{56083679-5015-DC43-8530-91673DD0DA52}" type="presParOf" srcId="{322E4E37-4173-8A4D-85CA-801F30913038}" destId="{63F9005C-E3A6-4B40-AA30-946087E3BA7A}" srcOrd="0" destOrd="0" presId="urn:microsoft.com/office/officeart/2005/8/layout/process3"/>
    <dgm:cxn modelId="{F42172F6-9328-4447-812D-D0373186256A}" type="presParOf" srcId="{322E4E37-4173-8A4D-85CA-801F30913038}" destId="{952315E2-F12F-154C-BE28-1E776C0CAACF}" srcOrd="1" destOrd="0" presId="urn:microsoft.com/office/officeart/2005/8/layout/process3"/>
    <dgm:cxn modelId="{1B21850F-B8E2-DB4A-B130-418DD11EDB71}" type="presParOf" srcId="{322E4E37-4173-8A4D-85CA-801F30913038}" destId="{5021DA23-EE88-5949-8BAD-E3EF3C5718D6}" srcOrd="2" destOrd="0" presId="urn:microsoft.com/office/officeart/2005/8/layout/process3"/>
    <dgm:cxn modelId="{1D03D3FC-2675-C94D-B6E5-410E13175D23}" type="presParOf" srcId="{05665AC0-17C9-E848-902F-E5AF9F521BAA}" destId="{0DE76672-06CE-984B-921C-7053AFEB4EC5}" srcOrd="5" destOrd="0" presId="urn:microsoft.com/office/officeart/2005/8/layout/process3"/>
    <dgm:cxn modelId="{799BE981-9BB4-FB4E-8DAE-C9AB014F3325}" type="presParOf" srcId="{0DE76672-06CE-984B-921C-7053AFEB4EC5}" destId="{4ADFAEDA-E356-7448-8064-1FC581FA392B}" srcOrd="0" destOrd="0" presId="urn:microsoft.com/office/officeart/2005/8/layout/process3"/>
    <dgm:cxn modelId="{735DFE4C-FA4E-9647-A805-7C88C86FC4D8}" type="presParOf" srcId="{05665AC0-17C9-E848-902F-E5AF9F521BAA}" destId="{F914B31C-0718-A646-900F-E87F12977690}" srcOrd="6" destOrd="0" presId="urn:microsoft.com/office/officeart/2005/8/layout/process3"/>
    <dgm:cxn modelId="{89338D56-0CA8-FB47-BB3F-E7036382BD4C}" type="presParOf" srcId="{F914B31C-0718-A646-900F-E87F12977690}" destId="{D5298757-A6A9-4A4A-B42D-C42D4E805FEC}" srcOrd="0" destOrd="0" presId="urn:microsoft.com/office/officeart/2005/8/layout/process3"/>
    <dgm:cxn modelId="{9E936C89-7288-8749-99F1-7491B81AC119}" type="presParOf" srcId="{F914B31C-0718-A646-900F-E87F12977690}" destId="{4F17BC56-2AC0-624D-9013-5401D73055D0}" srcOrd="1" destOrd="0" presId="urn:microsoft.com/office/officeart/2005/8/layout/process3"/>
    <dgm:cxn modelId="{5FBE0DBE-D25A-6E43-87BB-D62CCAA52840}" type="presParOf" srcId="{F914B31C-0718-A646-900F-E87F12977690}" destId="{D4A41B72-110D-064B-AD21-E50F0F16A2FA}" srcOrd="2" destOrd="0" presId="urn:microsoft.com/office/officeart/2005/8/layout/process3"/>
    <dgm:cxn modelId="{518F9E83-3C1B-764F-8002-539E92354B68}" type="presParOf" srcId="{05665AC0-17C9-E848-902F-E5AF9F521BAA}" destId="{D2636372-AA4C-974B-86E4-A3852AF9524E}" srcOrd="7" destOrd="0" presId="urn:microsoft.com/office/officeart/2005/8/layout/process3"/>
    <dgm:cxn modelId="{D67310CE-C883-D146-B741-F36083B71E6B}" type="presParOf" srcId="{D2636372-AA4C-974B-86E4-A3852AF9524E}" destId="{894D181C-E4D6-9E46-9866-11364B6C41B7}" srcOrd="0" destOrd="0" presId="urn:microsoft.com/office/officeart/2005/8/layout/process3"/>
    <dgm:cxn modelId="{FFD85F59-1017-A242-A54B-3D476C24C168}" type="presParOf" srcId="{05665AC0-17C9-E848-902F-E5AF9F521BAA}" destId="{AB9C0DF7-CDF5-A94A-B4F2-4059DEEA8725}" srcOrd="8" destOrd="0" presId="urn:microsoft.com/office/officeart/2005/8/layout/process3"/>
    <dgm:cxn modelId="{F4CBC7B6-17B6-7344-ABA2-4839B76285BE}" type="presParOf" srcId="{AB9C0DF7-CDF5-A94A-B4F2-4059DEEA8725}" destId="{A7A34028-EEFC-9146-9906-4001ECAA03E7}" srcOrd="0" destOrd="0" presId="urn:microsoft.com/office/officeart/2005/8/layout/process3"/>
    <dgm:cxn modelId="{A688372F-7CE4-CD40-8299-B7209A28D7CE}" type="presParOf" srcId="{AB9C0DF7-CDF5-A94A-B4F2-4059DEEA8725}" destId="{D5DDDBDF-3B68-214D-A8E2-2E6CE24CA423}" srcOrd="1" destOrd="0" presId="urn:microsoft.com/office/officeart/2005/8/layout/process3"/>
    <dgm:cxn modelId="{85538036-3E30-6E40-96DC-EBAE2D7E7DDC}" type="presParOf" srcId="{AB9C0DF7-CDF5-A94A-B4F2-4059DEEA8725}" destId="{433FA13E-48CB-564F-BFA1-740F193196C2}"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750F91-3E28-4342-8476-895D713BABE4}" type="doc">
      <dgm:prSet loTypeId="urn:microsoft.com/office/officeart/2005/8/layout/process3" loCatId="" qsTypeId="urn:microsoft.com/office/officeart/2005/8/quickstyle/simple1" qsCatId="simple" csTypeId="urn:microsoft.com/office/officeart/2005/8/colors/accent1_2" csCatId="accent1" phldr="1"/>
      <dgm:spPr/>
      <dgm:t>
        <a:bodyPr/>
        <a:lstStyle/>
        <a:p>
          <a:endParaRPr lang="en-US"/>
        </a:p>
      </dgm:t>
    </dgm:pt>
    <dgm:pt modelId="{269BFABD-49EB-834E-9A72-AE39C1A9C132}">
      <dgm:prSet phldrT="[Text]"/>
      <dgm:spPr/>
      <dgm:t>
        <a:bodyPr/>
        <a:lstStyle/>
        <a:p>
          <a:r>
            <a:rPr lang="en-US" dirty="0"/>
            <a:t>Antecedent Conditions</a:t>
          </a:r>
        </a:p>
      </dgm:t>
    </dgm:pt>
    <dgm:pt modelId="{21160F17-CEDA-D04F-951E-20A382C3D87A}" type="parTrans" cxnId="{A917AE1B-BDA2-3A47-8F2C-61B493D64EA8}">
      <dgm:prSet/>
      <dgm:spPr/>
      <dgm:t>
        <a:bodyPr/>
        <a:lstStyle/>
        <a:p>
          <a:endParaRPr lang="en-US"/>
        </a:p>
      </dgm:t>
    </dgm:pt>
    <dgm:pt modelId="{D0BC16F0-06E6-F34D-93EC-09114F4AC5CF}" type="sibTrans" cxnId="{A917AE1B-BDA2-3A47-8F2C-61B493D64EA8}">
      <dgm:prSet/>
      <dgm:spPr/>
      <dgm:t>
        <a:bodyPr/>
        <a:lstStyle/>
        <a:p>
          <a:endParaRPr lang="en-US"/>
        </a:p>
      </dgm:t>
    </dgm:pt>
    <dgm:pt modelId="{E9A67604-AE1E-E848-A5D3-803C19352EBB}">
      <dgm:prSet phldrT="[Text]"/>
      <dgm:spPr/>
      <dgm:t>
        <a:bodyPr/>
        <a:lstStyle/>
        <a:p>
          <a:r>
            <a:rPr lang="en-US" dirty="0"/>
            <a:t>Environmental Factors</a:t>
          </a:r>
        </a:p>
      </dgm:t>
    </dgm:pt>
    <dgm:pt modelId="{EB68F894-9C25-FE43-9090-70A1A3D81F2C}" type="parTrans" cxnId="{5CDA6D7D-E05F-394B-81B1-1766D5AD56B9}">
      <dgm:prSet/>
      <dgm:spPr/>
      <dgm:t>
        <a:bodyPr/>
        <a:lstStyle/>
        <a:p>
          <a:endParaRPr lang="en-US"/>
        </a:p>
      </dgm:t>
    </dgm:pt>
    <dgm:pt modelId="{71ED4D0C-64C9-4249-87AB-83CD866E3BCA}" type="sibTrans" cxnId="{5CDA6D7D-E05F-394B-81B1-1766D5AD56B9}">
      <dgm:prSet/>
      <dgm:spPr/>
      <dgm:t>
        <a:bodyPr/>
        <a:lstStyle/>
        <a:p>
          <a:endParaRPr lang="en-US"/>
        </a:p>
      </dgm:t>
    </dgm:pt>
    <dgm:pt modelId="{2B282A0B-345E-2D40-8770-A11ADE686840}">
      <dgm:prSet phldrT="[Text]"/>
      <dgm:spPr/>
      <dgm:t>
        <a:bodyPr/>
        <a:lstStyle/>
        <a:p>
          <a:r>
            <a:rPr lang="en-US" dirty="0"/>
            <a:t>Perceived Causes</a:t>
          </a:r>
        </a:p>
      </dgm:t>
    </dgm:pt>
    <dgm:pt modelId="{09CD98F1-9444-8642-933C-48709C7BD266}" type="parTrans" cxnId="{0523437A-B757-8545-B947-CD47CCD2F824}">
      <dgm:prSet/>
      <dgm:spPr/>
      <dgm:t>
        <a:bodyPr/>
        <a:lstStyle/>
        <a:p>
          <a:endParaRPr lang="en-US"/>
        </a:p>
      </dgm:t>
    </dgm:pt>
    <dgm:pt modelId="{48B67BC8-D42B-DF46-AA3C-38F9723789A6}" type="sibTrans" cxnId="{0523437A-B757-8545-B947-CD47CCD2F824}">
      <dgm:prSet/>
      <dgm:spPr/>
      <dgm:t>
        <a:bodyPr/>
        <a:lstStyle/>
        <a:p>
          <a:endParaRPr lang="en-US"/>
        </a:p>
      </dgm:t>
    </dgm:pt>
    <dgm:pt modelId="{FF4C6503-93E4-384A-816D-63C4929625A5}">
      <dgm:prSet phldrT="[Text]"/>
      <dgm:spPr/>
      <dgm:t>
        <a:bodyPr/>
        <a:lstStyle/>
        <a:p>
          <a:r>
            <a:rPr lang="en-US" dirty="0"/>
            <a:t>Attributions</a:t>
          </a:r>
        </a:p>
      </dgm:t>
    </dgm:pt>
    <dgm:pt modelId="{440C5805-2036-DA42-9E04-74C3C6F0F3C3}" type="parTrans" cxnId="{169F8F1A-238E-F24E-B124-A3DC5EAC4C3D}">
      <dgm:prSet/>
      <dgm:spPr/>
      <dgm:t>
        <a:bodyPr/>
        <a:lstStyle/>
        <a:p>
          <a:endParaRPr lang="en-US"/>
        </a:p>
      </dgm:t>
    </dgm:pt>
    <dgm:pt modelId="{6F19F769-C8CB-3F45-9486-79F36CD99E04}" type="sibTrans" cxnId="{169F8F1A-238E-F24E-B124-A3DC5EAC4C3D}">
      <dgm:prSet/>
      <dgm:spPr/>
      <dgm:t>
        <a:bodyPr/>
        <a:lstStyle/>
        <a:p>
          <a:endParaRPr lang="en-US"/>
        </a:p>
      </dgm:t>
    </dgm:pt>
    <dgm:pt modelId="{13096F70-6C13-A84A-9286-94CAF2B6856C}">
      <dgm:prSet phldrT="[Text]"/>
      <dgm:spPr/>
      <dgm:t>
        <a:bodyPr/>
        <a:lstStyle/>
        <a:p>
          <a:r>
            <a:rPr lang="en-US" dirty="0"/>
            <a:t>Causal Dimensions</a:t>
          </a:r>
        </a:p>
      </dgm:t>
    </dgm:pt>
    <dgm:pt modelId="{4BAB0610-4046-F147-95AE-74858141859C}" type="parTrans" cxnId="{60BD47D8-EAAE-6A45-A8D2-76C29D76A45D}">
      <dgm:prSet/>
      <dgm:spPr/>
      <dgm:t>
        <a:bodyPr/>
        <a:lstStyle/>
        <a:p>
          <a:endParaRPr lang="en-US"/>
        </a:p>
      </dgm:t>
    </dgm:pt>
    <dgm:pt modelId="{C76469F7-DD1A-E243-B937-6625D07D8A9D}" type="sibTrans" cxnId="{60BD47D8-EAAE-6A45-A8D2-76C29D76A45D}">
      <dgm:prSet/>
      <dgm:spPr/>
      <dgm:t>
        <a:bodyPr/>
        <a:lstStyle/>
        <a:p>
          <a:endParaRPr lang="en-US"/>
        </a:p>
      </dgm:t>
    </dgm:pt>
    <dgm:pt modelId="{ACCB7835-C422-1A4A-9411-4D4585C334BD}">
      <dgm:prSet phldrT="[Text]"/>
      <dgm:spPr/>
      <dgm:t>
        <a:bodyPr/>
        <a:lstStyle/>
        <a:p>
          <a:r>
            <a:rPr lang="en-US" dirty="0"/>
            <a:t>Stability</a:t>
          </a:r>
        </a:p>
      </dgm:t>
    </dgm:pt>
    <dgm:pt modelId="{4298640A-18A4-5E4B-A119-98936C5D7C8C}" type="parTrans" cxnId="{C9FF567E-3A87-CA45-8191-3DA7D5BFA400}">
      <dgm:prSet/>
      <dgm:spPr/>
      <dgm:t>
        <a:bodyPr/>
        <a:lstStyle/>
        <a:p>
          <a:endParaRPr lang="en-US"/>
        </a:p>
      </dgm:t>
    </dgm:pt>
    <dgm:pt modelId="{61BBD028-D047-514F-8EBD-F705AB1D68C1}" type="sibTrans" cxnId="{C9FF567E-3A87-CA45-8191-3DA7D5BFA400}">
      <dgm:prSet/>
      <dgm:spPr/>
      <dgm:t>
        <a:bodyPr/>
        <a:lstStyle/>
        <a:p>
          <a:endParaRPr lang="en-US"/>
        </a:p>
      </dgm:t>
    </dgm:pt>
    <dgm:pt modelId="{D3D4AB1B-2C39-2E46-AD19-E69682E13840}">
      <dgm:prSet phldrT="[Text]"/>
      <dgm:spPr/>
      <dgm:t>
        <a:bodyPr/>
        <a:lstStyle/>
        <a:p>
          <a:r>
            <a:rPr lang="en-US" dirty="0"/>
            <a:t>Personal Factors</a:t>
          </a:r>
        </a:p>
      </dgm:t>
    </dgm:pt>
    <dgm:pt modelId="{6A001309-4339-8F47-A0D6-196FF8488091}" type="parTrans" cxnId="{B36561E5-5B63-5F48-8D71-DD5FF0795C7A}">
      <dgm:prSet/>
      <dgm:spPr/>
      <dgm:t>
        <a:bodyPr/>
        <a:lstStyle/>
        <a:p>
          <a:endParaRPr lang="en-US"/>
        </a:p>
      </dgm:t>
    </dgm:pt>
    <dgm:pt modelId="{6B8D6EC3-81E1-8842-8A5C-EC2B509D86C6}" type="sibTrans" cxnId="{B36561E5-5B63-5F48-8D71-DD5FF0795C7A}">
      <dgm:prSet/>
      <dgm:spPr/>
      <dgm:t>
        <a:bodyPr/>
        <a:lstStyle/>
        <a:p>
          <a:endParaRPr lang="en-US"/>
        </a:p>
      </dgm:t>
    </dgm:pt>
    <dgm:pt modelId="{7F33766B-C66B-EE40-84C9-C54F70C37A77}">
      <dgm:prSet phldrT="[Text]"/>
      <dgm:spPr/>
      <dgm:t>
        <a:bodyPr/>
        <a:lstStyle/>
        <a:p>
          <a:r>
            <a:rPr lang="en-US" dirty="0"/>
            <a:t>Locus</a:t>
          </a:r>
        </a:p>
      </dgm:t>
    </dgm:pt>
    <dgm:pt modelId="{E8318A64-DF8D-CA47-AECF-9048F35A4F79}" type="parTrans" cxnId="{ECFB4279-CD42-B24B-BC83-D69DA5234CBB}">
      <dgm:prSet/>
      <dgm:spPr/>
      <dgm:t>
        <a:bodyPr/>
        <a:lstStyle/>
        <a:p>
          <a:endParaRPr lang="en-US"/>
        </a:p>
      </dgm:t>
    </dgm:pt>
    <dgm:pt modelId="{26D44432-D5C7-1E42-A3CD-19274D35513C}" type="sibTrans" cxnId="{ECFB4279-CD42-B24B-BC83-D69DA5234CBB}">
      <dgm:prSet/>
      <dgm:spPr/>
      <dgm:t>
        <a:bodyPr/>
        <a:lstStyle/>
        <a:p>
          <a:endParaRPr lang="en-US"/>
        </a:p>
      </dgm:t>
    </dgm:pt>
    <dgm:pt modelId="{DDF40090-3B75-E645-B2C9-C36832873F7A}">
      <dgm:prSet phldrT="[Text]"/>
      <dgm:spPr/>
      <dgm:t>
        <a:bodyPr/>
        <a:lstStyle/>
        <a:p>
          <a:r>
            <a:rPr lang="en-US" dirty="0"/>
            <a:t>Control</a:t>
          </a:r>
        </a:p>
      </dgm:t>
    </dgm:pt>
    <dgm:pt modelId="{813A2571-721C-EA4D-B8BA-2B90E308F37A}" type="parTrans" cxnId="{FF6F2341-5D07-FC4C-93D0-1B76537E0C7E}">
      <dgm:prSet/>
      <dgm:spPr/>
      <dgm:t>
        <a:bodyPr/>
        <a:lstStyle/>
        <a:p>
          <a:endParaRPr lang="en-US"/>
        </a:p>
      </dgm:t>
    </dgm:pt>
    <dgm:pt modelId="{4F617EBF-3A46-5240-AA0E-3738C5BC6B93}" type="sibTrans" cxnId="{FF6F2341-5D07-FC4C-93D0-1B76537E0C7E}">
      <dgm:prSet/>
      <dgm:spPr/>
      <dgm:t>
        <a:bodyPr/>
        <a:lstStyle/>
        <a:p>
          <a:endParaRPr lang="en-US"/>
        </a:p>
      </dgm:t>
    </dgm:pt>
    <dgm:pt modelId="{3EE3A513-7949-814C-BED1-3226A62B73AC}">
      <dgm:prSet phldrT="[Text]"/>
      <dgm:spPr/>
      <dgm:t>
        <a:bodyPr/>
        <a:lstStyle/>
        <a:p>
          <a:r>
            <a:rPr lang="en-US" dirty="0"/>
            <a:t>Psychological Consequences</a:t>
          </a:r>
        </a:p>
      </dgm:t>
    </dgm:pt>
    <dgm:pt modelId="{D99F5CD1-16E4-2A41-A9B7-6817113614E1}" type="parTrans" cxnId="{9754AD38-27DD-CA4A-A0F8-A529031C1A76}">
      <dgm:prSet/>
      <dgm:spPr/>
      <dgm:t>
        <a:bodyPr/>
        <a:lstStyle/>
        <a:p>
          <a:endParaRPr lang="en-US"/>
        </a:p>
      </dgm:t>
    </dgm:pt>
    <dgm:pt modelId="{DB3564BD-99AE-7444-9042-4BA36BF98B4F}" type="sibTrans" cxnId="{9754AD38-27DD-CA4A-A0F8-A529031C1A76}">
      <dgm:prSet/>
      <dgm:spPr/>
      <dgm:t>
        <a:bodyPr/>
        <a:lstStyle/>
        <a:p>
          <a:endParaRPr lang="en-US"/>
        </a:p>
      </dgm:t>
    </dgm:pt>
    <dgm:pt modelId="{1E4A86B6-2B34-D447-83CC-51F815D46F44}">
      <dgm:prSet phldrT="[Text]"/>
      <dgm:spPr/>
      <dgm:t>
        <a:bodyPr/>
        <a:lstStyle/>
        <a:p>
          <a:r>
            <a:rPr lang="en-US" dirty="0"/>
            <a:t>Behavioral Consequences</a:t>
          </a:r>
        </a:p>
      </dgm:t>
    </dgm:pt>
    <dgm:pt modelId="{158D00C2-1D2D-284C-B887-4F0BDF04AA14}" type="parTrans" cxnId="{468714FE-FED2-8D4B-ACF7-DFE01923E6B3}">
      <dgm:prSet/>
      <dgm:spPr/>
      <dgm:t>
        <a:bodyPr/>
        <a:lstStyle/>
        <a:p>
          <a:endParaRPr lang="en-US"/>
        </a:p>
      </dgm:t>
    </dgm:pt>
    <dgm:pt modelId="{60605C95-6049-DA41-B495-A00A46B472BC}" type="sibTrans" cxnId="{468714FE-FED2-8D4B-ACF7-DFE01923E6B3}">
      <dgm:prSet/>
      <dgm:spPr/>
      <dgm:t>
        <a:bodyPr/>
        <a:lstStyle/>
        <a:p>
          <a:endParaRPr lang="en-US"/>
        </a:p>
      </dgm:t>
    </dgm:pt>
    <dgm:pt modelId="{77A2D2D9-0035-A34C-A1AF-DF93BB74A011}">
      <dgm:prSet phldrT="[Text]"/>
      <dgm:spPr/>
      <dgm:t>
        <a:bodyPr/>
        <a:lstStyle/>
        <a:p>
          <a:r>
            <a:rPr lang="en-US" dirty="0"/>
            <a:t>Expectancy for success</a:t>
          </a:r>
        </a:p>
      </dgm:t>
    </dgm:pt>
    <dgm:pt modelId="{A1D4A29A-9D5F-5D46-B721-233A0F98B8B2}" type="parTrans" cxnId="{C065BD43-D92B-D044-98EF-AA84BE598B1B}">
      <dgm:prSet/>
      <dgm:spPr/>
      <dgm:t>
        <a:bodyPr/>
        <a:lstStyle/>
        <a:p>
          <a:endParaRPr lang="en-US"/>
        </a:p>
      </dgm:t>
    </dgm:pt>
    <dgm:pt modelId="{EFFBB233-4570-EA4A-96FF-20FE2F231A23}" type="sibTrans" cxnId="{C065BD43-D92B-D044-98EF-AA84BE598B1B}">
      <dgm:prSet/>
      <dgm:spPr/>
      <dgm:t>
        <a:bodyPr/>
        <a:lstStyle/>
        <a:p>
          <a:endParaRPr lang="en-US"/>
        </a:p>
      </dgm:t>
    </dgm:pt>
    <dgm:pt modelId="{939902E0-A789-3446-AFE1-696B6A3F74A3}">
      <dgm:prSet phldrT="[Text]"/>
      <dgm:spPr/>
      <dgm:t>
        <a:bodyPr/>
        <a:lstStyle/>
        <a:p>
          <a:r>
            <a:rPr lang="en-US" dirty="0"/>
            <a:t>Self-efficacy</a:t>
          </a:r>
        </a:p>
      </dgm:t>
    </dgm:pt>
    <dgm:pt modelId="{99AD1635-5150-B14D-956B-843B677C7159}" type="parTrans" cxnId="{842473FA-E8E2-7E4E-977A-5C3AE0CF483A}">
      <dgm:prSet/>
      <dgm:spPr/>
      <dgm:t>
        <a:bodyPr/>
        <a:lstStyle/>
        <a:p>
          <a:endParaRPr lang="en-US"/>
        </a:p>
      </dgm:t>
    </dgm:pt>
    <dgm:pt modelId="{65FA2447-EE87-EB4F-A90D-2D3DA7AF5721}" type="sibTrans" cxnId="{842473FA-E8E2-7E4E-977A-5C3AE0CF483A}">
      <dgm:prSet/>
      <dgm:spPr/>
      <dgm:t>
        <a:bodyPr/>
        <a:lstStyle/>
        <a:p>
          <a:endParaRPr lang="en-US"/>
        </a:p>
      </dgm:t>
    </dgm:pt>
    <dgm:pt modelId="{3DC395C1-4B8E-6B44-BFDD-64F6C79676E2}">
      <dgm:prSet phldrT="[Text]"/>
      <dgm:spPr/>
      <dgm:t>
        <a:bodyPr/>
        <a:lstStyle/>
        <a:p>
          <a:r>
            <a:rPr lang="en-US" dirty="0"/>
            <a:t>Affect</a:t>
          </a:r>
        </a:p>
      </dgm:t>
    </dgm:pt>
    <dgm:pt modelId="{5DE25340-FD97-7244-AD1D-873F2A70AAF7}" type="parTrans" cxnId="{5AF0533E-4F40-F146-AB2E-89618359C9A2}">
      <dgm:prSet/>
      <dgm:spPr/>
      <dgm:t>
        <a:bodyPr/>
        <a:lstStyle/>
        <a:p>
          <a:endParaRPr lang="en-US"/>
        </a:p>
      </dgm:t>
    </dgm:pt>
    <dgm:pt modelId="{2B55AF7A-93E6-AF48-AA35-D9BE1E35C1E1}" type="sibTrans" cxnId="{5AF0533E-4F40-F146-AB2E-89618359C9A2}">
      <dgm:prSet/>
      <dgm:spPr/>
      <dgm:t>
        <a:bodyPr/>
        <a:lstStyle/>
        <a:p>
          <a:endParaRPr lang="en-US"/>
        </a:p>
      </dgm:t>
    </dgm:pt>
    <dgm:pt modelId="{E52F73D5-9C8B-5644-844A-689325B57ADD}">
      <dgm:prSet phldrT="[Text]"/>
      <dgm:spPr/>
      <dgm:t>
        <a:bodyPr/>
        <a:lstStyle/>
        <a:p>
          <a:r>
            <a:rPr lang="en-US" dirty="0"/>
            <a:t>Choice</a:t>
          </a:r>
        </a:p>
      </dgm:t>
    </dgm:pt>
    <dgm:pt modelId="{BF1A72B1-6AC9-1B47-9D7D-7A66C6CEEB0D}" type="parTrans" cxnId="{7954DFF4-F26E-CC45-8D55-B31277E7B74C}">
      <dgm:prSet/>
      <dgm:spPr/>
      <dgm:t>
        <a:bodyPr/>
        <a:lstStyle/>
        <a:p>
          <a:endParaRPr lang="en-US"/>
        </a:p>
      </dgm:t>
    </dgm:pt>
    <dgm:pt modelId="{05C20FD3-2263-744F-8F0C-30F81C45519B}" type="sibTrans" cxnId="{7954DFF4-F26E-CC45-8D55-B31277E7B74C}">
      <dgm:prSet/>
      <dgm:spPr/>
      <dgm:t>
        <a:bodyPr/>
        <a:lstStyle/>
        <a:p>
          <a:endParaRPr lang="en-US"/>
        </a:p>
      </dgm:t>
    </dgm:pt>
    <dgm:pt modelId="{BD8C17A8-FA87-B74E-A46C-F3A81FE59C45}">
      <dgm:prSet phldrT="[Text]"/>
      <dgm:spPr/>
      <dgm:t>
        <a:bodyPr/>
        <a:lstStyle/>
        <a:p>
          <a:r>
            <a:rPr lang="en-US" dirty="0"/>
            <a:t>Persistence</a:t>
          </a:r>
        </a:p>
      </dgm:t>
    </dgm:pt>
    <dgm:pt modelId="{3FCAB5F2-D61B-FD41-8701-40E2935931F2}" type="parTrans" cxnId="{79FEE22B-0C6B-794F-970F-BB741EF3E263}">
      <dgm:prSet/>
      <dgm:spPr/>
      <dgm:t>
        <a:bodyPr/>
        <a:lstStyle/>
        <a:p>
          <a:endParaRPr lang="en-US"/>
        </a:p>
      </dgm:t>
    </dgm:pt>
    <dgm:pt modelId="{CB203F96-2E8C-9845-AE9D-864532DD0B11}" type="sibTrans" cxnId="{79FEE22B-0C6B-794F-970F-BB741EF3E263}">
      <dgm:prSet/>
      <dgm:spPr/>
      <dgm:t>
        <a:bodyPr/>
        <a:lstStyle/>
        <a:p>
          <a:endParaRPr lang="en-US"/>
        </a:p>
      </dgm:t>
    </dgm:pt>
    <dgm:pt modelId="{DB629111-F09B-9844-ABFA-F634B11AAE06}">
      <dgm:prSet phldrT="[Text]"/>
      <dgm:spPr/>
      <dgm:t>
        <a:bodyPr/>
        <a:lstStyle/>
        <a:p>
          <a:r>
            <a:rPr lang="en-US" dirty="0"/>
            <a:t>Level of effort</a:t>
          </a:r>
        </a:p>
      </dgm:t>
    </dgm:pt>
    <dgm:pt modelId="{8B9C0CCF-13F8-0841-BAA9-839ABBFDA4EB}" type="parTrans" cxnId="{E6D77904-0F0A-1F43-BB88-C24C9F2770D6}">
      <dgm:prSet/>
      <dgm:spPr/>
      <dgm:t>
        <a:bodyPr/>
        <a:lstStyle/>
        <a:p>
          <a:endParaRPr lang="en-US"/>
        </a:p>
      </dgm:t>
    </dgm:pt>
    <dgm:pt modelId="{0495D50E-670C-E143-A8B6-60C6C125D6F9}" type="sibTrans" cxnId="{E6D77904-0F0A-1F43-BB88-C24C9F2770D6}">
      <dgm:prSet/>
      <dgm:spPr/>
      <dgm:t>
        <a:bodyPr/>
        <a:lstStyle/>
        <a:p>
          <a:endParaRPr lang="en-US"/>
        </a:p>
      </dgm:t>
    </dgm:pt>
    <dgm:pt modelId="{153A0E3B-B8F4-F842-8613-E4CB2E6C0DDE}">
      <dgm:prSet phldrT="[Text]"/>
      <dgm:spPr/>
      <dgm:t>
        <a:bodyPr/>
        <a:lstStyle/>
        <a:p>
          <a:r>
            <a:rPr lang="en-US" dirty="0"/>
            <a:t>Achievement</a:t>
          </a:r>
        </a:p>
      </dgm:t>
    </dgm:pt>
    <dgm:pt modelId="{0A40865E-820D-A44B-B51E-717025CC50D8}" type="parTrans" cxnId="{E3C3CC3C-4FC1-3342-9B57-316BED93E5A6}">
      <dgm:prSet/>
      <dgm:spPr/>
      <dgm:t>
        <a:bodyPr/>
        <a:lstStyle/>
        <a:p>
          <a:endParaRPr lang="en-US"/>
        </a:p>
      </dgm:t>
    </dgm:pt>
    <dgm:pt modelId="{2DE78848-75FA-E04F-862F-62ADDFA406D6}" type="sibTrans" cxnId="{E3C3CC3C-4FC1-3342-9B57-316BED93E5A6}">
      <dgm:prSet/>
      <dgm:spPr/>
      <dgm:t>
        <a:bodyPr/>
        <a:lstStyle/>
        <a:p>
          <a:endParaRPr lang="en-US"/>
        </a:p>
      </dgm:t>
    </dgm:pt>
    <dgm:pt modelId="{05665AC0-17C9-E848-902F-E5AF9F521BAA}" type="pres">
      <dgm:prSet presAssocID="{47750F91-3E28-4342-8476-895D713BABE4}" presName="linearFlow" presStyleCnt="0">
        <dgm:presLayoutVars>
          <dgm:dir/>
          <dgm:animLvl val="lvl"/>
          <dgm:resizeHandles val="exact"/>
        </dgm:presLayoutVars>
      </dgm:prSet>
      <dgm:spPr/>
    </dgm:pt>
    <dgm:pt modelId="{C89DAFB5-BBEC-844F-9B59-B1650D84B572}" type="pres">
      <dgm:prSet presAssocID="{269BFABD-49EB-834E-9A72-AE39C1A9C132}" presName="composite" presStyleCnt="0"/>
      <dgm:spPr/>
    </dgm:pt>
    <dgm:pt modelId="{19C5ED6F-380C-6842-82B3-30355C9FEB0D}" type="pres">
      <dgm:prSet presAssocID="{269BFABD-49EB-834E-9A72-AE39C1A9C132}" presName="parTx" presStyleLbl="node1" presStyleIdx="0" presStyleCnt="5">
        <dgm:presLayoutVars>
          <dgm:chMax val="0"/>
          <dgm:chPref val="0"/>
          <dgm:bulletEnabled val="1"/>
        </dgm:presLayoutVars>
      </dgm:prSet>
      <dgm:spPr/>
    </dgm:pt>
    <dgm:pt modelId="{475B48E5-93CA-AD41-A2A7-F35695E085B7}" type="pres">
      <dgm:prSet presAssocID="{269BFABD-49EB-834E-9A72-AE39C1A9C132}" presName="parSh" presStyleLbl="node1" presStyleIdx="0" presStyleCnt="5"/>
      <dgm:spPr/>
    </dgm:pt>
    <dgm:pt modelId="{8D438896-6665-7E4A-A684-97674509DD03}" type="pres">
      <dgm:prSet presAssocID="{269BFABD-49EB-834E-9A72-AE39C1A9C132}" presName="desTx" presStyleLbl="fgAcc1" presStyleIdx="0" presStyleCnt="5">
        <dgm:presLayoutVars>
          <dgm:bulletEnabled val="1"/>
        </dgm:presLayoutVars>
      </dgm:prSet>
      <dgm:spPr/>
    </dgm:pt>
    <dgm:pt modelId="{F435448B-4D4B-D44D-93E1-DAC32DE6AE98}" type="pres">
      <dgm:prSet presAssocID="{D0BC16F0-06E6-F34D-93EC-09114F4AC5CF}" presName="sibTrans" presStyleLbl="sibTrans2D1" presStyleIdx="0" presStyleCnt="4"/>
      <dgm:spPr/>
    </dgm:pt>
    <dgm:pt modelId="{C3958009-5FD2-1C4D-9A8E-1E915FDCD4A6}" type="pres">
      <dgm:prSet presAssocID="{D0BC16F0-06E6-F34D-93EC-09114F4AC5CF}" presName="connTx" presStyleLbl="sibTrans2D1" presStyleIdx="0" presStyleCnt="4"/>
      <dgm:spPr/>
    </dgm:pt>
    <dgm:pt modelId="{C1766FDD-885B-4F4A-9511-A77EDD323511}" type="pres">
      <dgm:prSet presAssocID="{2B282A0B-345E-2D40-8770-A11ADE686840}" presName="composite" presStyleCnt="0"/>
      <dgm:spPr/>
    </dgm:pt>
    <dgm:pt modelId="{3773C6F1-26FA-0E47-8B6E-7177673125E2}" type="pres">
      <dgm:prSet presAssocID="{2B282A0B-345E-2D40-8770-A11ADE686840}" presName="parTx" presStyleLbl="node1" presStyleIdx="0" presStyleCnt="5">
        <dgm:presLayoutVars>
          <dgm:chMax val="0"/>
          <dgm:chPref val="0"/>
          <dgm:bulletEnabled val="1"/>
        </dgm:presLayoutVars>
      </dgm:prSet>
      <dgm:spPr/>
    </dgm:pt>
    <dgm:pt modelId="{CA786EE3-947F-9144-9DF9-4D783B3A7DAF}" type="pres">
      <dgm:prSet presAssocID="{2B282A0B-345E-2D40-8770-A11ADE686840}" presName="parSh" presStyleLbl="node1" presStyleIdx="1" presStyleCnt="5"/>
      <dgm:spPr/>
    </dgm:pt>
    <dgm:pt modelId="{4CA3A7E3-101E-BD43-B508-B1BA5CD52542}" type="pres">
      <dgm:prSet presAssocID="{2B282A0B-345E-2D40-8770-A11ADE686840}" presName="desTx" presStyleLbl="fgAcc1" presStyleIdx="1" presStyleCnt="5">
        <dgm:presLayoutVars>
          <dgm:bulletEnabled val="1"/>
        </dgm:presLayoutVars>
      </dgm:prSet>
      <dgm:spPr/>
    </dgm:pt>
    <dgm:pt modelId="{ED0E8A0C-07BF-D648-B10E-A9D0FB01E99D}" type="pres">
      <dgm:prSet presAssocID="{48B67BC8-D42B-DF46-AA3C-38F9723789A6}" presName="sibTrans" presStyleLbl="sibTrans2D1" presStyleIdx="1" presStyleCnt="4"/>
      <dgm:spPr/>
    </dgm:pt>
    <dgm:pt modelId="{DB749A73-496D-5041-BCDE-F6924183DEBC}" type="pres">
      <dgm:prSet presAssocID="{48B67BC8-D42B-DF46-AA3C-38F9723789A6}" presName="connTx" presStyleLbl="sibTrans2D1" presStyleIdx="1" presStyleCnt="4"/>
      <dgm:spPr/>
    </dgm:pt>
    <dgm:pt modelId="{322E4E37-4173-8A4D-85CA-801F30913038}" type="pres">
      <dgm:prSet presAssocID="{13096F70-6C13-A84A-9286-94CAF2B6856C}" presName="composite" presStyleCnt="0"/>
      <dgm:spPr/>
    </dgm:pt>
    <dgm:pt modelId="{63F9005C-E3A6-4B40-AA30-946087E3BA7A}" type="pres">
      <dgm:prSet presAssocID="{13096F70-6C13-A84A-9286-94CAF2B6856C}" presName="parTx" presStyleLbl="node1" presStyleIdx="1" presStyleCnt="5">
        <dgm:presLayoutVars>
          <dgm:chMax val="0"/>
          <dgm:chPref val="0"/>
          <dgm:bulletEnabled val="1"/>
        </dgm:presLayoutVars>
      </dgm:prSet>
      <dgm:spPr/>
    </dgm:pt>
    <dgm:pt modelId="{952315E2-F12F-154C-BE28-1E776C0CAACF}" type="pres">
      <dgm:prSet presAssocID="{13096F70-6C13-A84A-9286-94CAF2B6856C}" presName="parSh" presStyleLbl="node1" presStyleIdx="2" presStyleCnt="5"/>
      <dgm:spPr/>
    </dgm:pt>
    <dgm:pt modelId="{5021DA23-EE88-5949-8BAD-E3EF3C5718D6}" type="pres">
      <dgm:prSet presAssocID="{13096F70-6C13-A84A-9286-94CAF2B6856C}" presName="desTx" presStyleLbl="fgAcc1" presStyleIdx="2" presStyleCnt="5">
        <dgm:presLayoutVars>
          <dgm:bulletEnabled val="1"/>
        </dgm:presLayoutVars>
      </dgm:prSet>
      <dgm:spPr/>
    </dgm:pt>
    <dgm:pt modelId="{0DE76672-06CE-984B-921C-7053AFEB4EC5}" type="pres">
      <dgm:prSet presAssocID="{C76469F7-DD1A-E243-B937-6625D07D8A9D}" presName="sibTrans" presStyleLbl="sibTrans2D1" presStyleIdx="2" presStyleCnt="4"/>
      <dgm:spPr/>
    </dgm:pt>
    <dgm:pt modelId="{4ADFAEDA-E356-7448-8064-1FC581FA392B}" type="pres">
      <dgm:prSet presAssocID="{C76469F7-DD1A-E243-B937-6625D07D8A9D}" presName="connTx" presStyleLbl="sibTrans2D1" presStyleIdx="2" presStyleCnt="4"/>
      <dgm:spPr/>
    </dgm:pt>
    <dgm:pt modelId="{F914B31C-0718-A646-900F-E87F12977690}" type="pres">
      <dgm:prSet presAssocID="{3EE3A513-7949-814C-BED1-3226A62B73AC}" presName="composite" presStyleCnt="0"/>
      <dgm:spPr/>
    </dgm:pt>
    <dgm:pt modelId="{D5298757-A6A9-4A4A-B42D-C42D4E805FEC}" type="pres">
      <dgm:prSet presAssocID="{3EE3A513-7949-814C-BED1-3226A62B73AC}" presName="parTx" presStyleLbl="node1" presStyleIdx="2" presStyleCnt="5">
        <dgm:presLayoutVars>
          <dgm:chMax val="0"/>
          <dgm:chPref val="0"/>
          <dgm:bulletEnabled val="1"/>
        </dgm:presLayoutVars>
      </dgm:prSet>
      <dgm:spPr/>
    </dgm:pt>
    <dgm:pt modelId="{4F17BC56-2AC0-624D-9013-5401D73055D0}" type="pres">
      <dgm:prSet presAssocID="{3EE3A513-7949-814C-BED1-3226A62B73AC}" presName="parSh" presStyleLbl="node1" presStyleIdx="3" presStyleCnt="5"/>
      <dgm:spPr/>
    </dgm:pt>
    <dgm:pt modelId="{D4A41B72-110D-064B-AD21-E50F0F16A2FA}" type="pres">
      <dgm:prSet presAssocID="{3EE3A513-7949-814C-BED1-3226A62B73AC}" presName="desTx" presStyleLbl="fgAcc1" presStyleIdx="3" presStyleCnt="5">
        <dgm:presLayoutVars>
          <dgm:bulletEnabled val="1"/>
        </dgm:presLayoutVars>
      </dgm:prSet>
      <dgm:spPr/>
    </dgm:pt>
    <dgm:pt modelId="{D2636372-AA4C-974B-86E4-A3852AF9524E}" type="pres">
      <dgm:prSet presAssocID="{DB3564BD-99AE-7444-9042-4BA36BF98B4F}" presName="sibTrans" presStyleLbl="sibTrans2D1" presStyleIdx="3" presStyleCnt="4"/>
      <dgm:spPr/>
    </dgm:pt>
    <dgm:pt modelId="{894D181C-E4D6-9E46-9866-11364B6C41B7}" type="pres">
      <dgm:prSet presAssocID="{DB3564BD-99AE-7444-9042-4BA36BF98B4F}" presName="connTx" presStyleLbl="sibTrans2D1" presStyleIdx="3" presStyleCnt="4"/>
      <dgm:spPr/>
    </dgm:pt>
    <dgm:pt modelId="{AB9C0DF7-CDF5-A94A-B4F2-4059DEEA8725}" type="pres">
      <dgm:prSet presAssocID="{1E4A86B6-2B34-D447-83CC-51F815D46F44}" presName="composite" presStyleCnt="0"/>
      <dgm:spPr/>
    </dgm:pt>
    <dgm:pt modelId="{A7A34028-EEFC-9146-9906-4001ECAA03E7}" type="pres">
      <dgm:prSet presAssocID="{1E4A86B6-2B34-D447-83CC-51F815D46F44}" presName="parTx" presStyleLbl="node1" presStyleIdx="3" presStyleCnt="5">
        <dgm:presLayoutVars>
          <dgm:chMax val="0"/>
          <dgm:chPref val="0"/>
          <dgm:bulletEnabled val="1"/>
        </dgm:presLayoutVars>
      </dgm:prSet>
      <dgm:spPr/>
    </dgm:pt>
    <dgm:pt modelId="{D5DDDBDF-3B68-214D-A8E2-2E6CE24CA423}" type="pres">
      <dgm:prSet presAssocID="{1E4A86B6-2B34-D447-83CC-51F815D46F44}" presName="parSh" presStyleLbl="node1" presStyleIdx="4" presStyleCnt="5"/>
      <dgm:spPr/>
    </dgm:pt>
    <dgm:pt modelId="{433FA13E-48CB-564F-BFA1-740F193196C2}" type="pres">
      <dgm:prSet presAssocID="{1E4A86B6-2B34-D447-83CC-51F815D46F44}" presName="desTx" presStyleLbl="fgAcc1" presStyleIdx="4" presStyleCnt="5">
        <dgm:presLayoutVars>
          <dgm:bulletEnabled val="1"/>
        </dgm:presLayoutVars>
      </dgm:prSet>
      <dgm:spPr/>
    </dgm:pt>
  </dgm:ptLst>
  <dgm:cxnLst>
    <dgm:cxn modelId="{F23BF101-3A19-1648-8B63-FE9E13E89EDF}" type="presOf" srcId="{13096F70-6C13-A84A-9286-94CAF2B6856C}" destId="{952315E2-F12F-154C-BE28-1E776C0CAACF}" srcOrd="1" destOrd="0" presId="urn:microsoft.com/office/officeart/2005/8/layout/process3"/>
    <dgm:cxn modelId="{E6D77904-0F0A-1F43-BB88-C24C9F2770D6}" srcId="{1E4A86B6-2B34-D447-83CC-51F815D46F44}" destId="{DB629111-F09B-9844-ABFA-F634B11AAE06}" srcOrd="2" destOrd="0" parTransId="{8B9C0CCF-13F8-0841-BAA9-839ABBFDA4EB}" sibTransId="{0495D50E-670C-E143-A8B6-60C6C125D6F9}"/>
    <dgm:cxn modelId="{169F8F1A-238E-F24E-B124-A3DC5EAC4C3D}" srcId="{2B282A0B-345E-2D40-8770-A11ADE686840}" destId="{FF4C6503-93E4-384A-816D-63C4929625A5}" srcOrd="0" destOrd="0" parTransId="{440C5805-2036-DA42-9E04-74C3C6F0F3C3}" sibTransId="{6F19F769-C8CB-3F45-9486-79F36CD99E04}"/>
    <dgm:cxn modelId="{C3D95E1B-F4B5-9548-B3E8-88CCDC4D4AC9}" type="presOf" srcId="{D3D4AB1B-2C39-2E46-AD19-E69682E13840}" destId="{8D438896-6665-7E4A-A684-97674509DD03}" srcOrd="0" destOrd="1" presId="urn:microsoft.com/office/officeart/2005/8/layout/process3"/>
    <dgm:cxn modelId="{A917AE1B-BDA2-3A47-8F2C-61B493D64EA8}" srcId="{47750F91-3E28-4342-8476-895D713BABE4}" destId="{269BFABD-49EB-834E-9A72-AE39C1A9C132}" srcOrd="0" destOrd="0" parTransId="{21160F17-CEDA-D04F-951E-20A382C3D87A}" sibTransId="{D0BC16F0-06E6-F34D-93EC-09114F4AC5CF}"/>
    <dgm:cxn modelId="{78630026-1909-7D46-8600-427DA43EE955}" type="presOf" srcId="{ACCB7835-C422-1A4A-9411-4D4585C334BD}" destId="{5021DA23-EE88-5949-8BAD-E3EF3C5718D6}" srcOrd="0" destOrd="0" presId="urn:microsoft.com/office/officeart/2005/8/layout/process3"/>
    <dgm:cxn modelId="{8AAB0426-E0CB-744C-AFEA-24401A1E56AA}" type="presOf" srcId="{C76469F7-DD1A-E243-B937-6625D07D8A9D}" destId="{4ADFAEDA-E356-7448-8064-1FC581FA392B}" srcOrd="1" destOrd="0" presId="urn:microsoft.com/office/officeart/2005/8/layout/process3"/>
    <dgm:cxn modelId="{79FEE22B-0C6B-794F-970F-BB741EF3E263}" srcId="{1E4A86B6-2B34-D447-83CC-51F815D46F44}" destId="{BD8C17A8-FA87-B74E-A46C-F3A81FE59C45}" srcOrd="1" destOrd="0" parTransId="{3FCAB5F2-D61B-FD41-8701-40E2935931F2}" sibTransId="{CB203F96-2E8C-9845-AE9D-864532DD0B11}"/>
    <dgm:cxn modelId="{F9C6ED2D-EDB1-744A-9BD3-CAB3F1358493}" type="presOf" srcId="{BD8C17A8-FA87-B74E-A46C-F3A81FE59C45}" destId="{433FA13E-48CB-564F-BFA1-740F193196C2}" srcOrd="0" destOrd="1" presId="urn:microsoft.com/office/officeart/2005/8/layout/process3"/>
    <dgm:cxn modelId="{0E9BE42E-C698-5E45-99B8-BCD86D01626C}" type="presOf" srcId="{13096F70-6C13-A84A-9286-94CAF2B6856C}" destId="{63F9005C-E3A6-4B40-AA30-946087E3BA7A}" srcOrd="0" destOrd="0" presId="urn:microsoft.com/office/officeart/2005/8/layout/process3"/>
    <dgm:cxn modelId="{246A4332-65CA-FC4E-AD21-78916E1FA4FA}" type="presOf" srcId="{7F33766B-C66B-EE40-84C9-C54F70C37A77}" destId="{5021DA23-EE88-5949-8BAD-E3EF3C5718D6}" srcOrd="0" destOrd="1" presId="urn:microsoft.com/office/officeart/2005/8/layout/process3"/>
    <dgm:cxn modelId="{9754AD38-27DD-CA4A-A0F8-A529031C1A76}" srcId="{47750F91-3E28-4342-8476-895D713BABE4}" destId="{3EE3A513-7949-814C-BED1-3226A62B73AC}" srcOrd="3" destOrd="0" parTransId="{D99F5CD1-16E4-2A41-A9B7-6817113614E1}" sibTransId="{DB3564BD-99AE-7444-9042-4BA36BF98B4F}"/>
    <dgm:cxn modelId="{E3C3CC3C-4FC1-3342-9B57-316BED93E5A6}" srcId="{1E4A86B6-2B34-D447-83CC-51F815D46F44}" destId="{153A0E3B-B8F4-F842-8613-E4CB2E6C0DDE}" srcOrd="3" destOrd="0" parTransId="{0A40865E-820D-A44B-B51E-717025CC50D8}" sibTransId="{2DE78848-75FA-E04F-862F-62ADDFA406D6}"/>
    <dgm:cxn modelId="{5AF0533E-4F40-F146-AB2E-89618359C9A2}" srcId="{3EE3A513-7949-814C-BED1-3226A62B73AC}" destId="{3DC395C1-4B8E-6B44-BFDD-64F6C79676E2}" srcOrd="2" destOrd="0" parTransId="{5DE25340-FD97-7244-AD1D-873F2A70AAF7}" sibTransId="{2B55AF7A-93E6-AF48-AA35-D9BE1E35C1E1}"/>
    <dgm:cxn modelId="{1B24B93F-7AE5-024E-89EA-488C5ED71B6A}" type="presOf" srcId="{E52F73D5-9C8B-5644-844A-689325B57ADD}" destId="{433FA13E-48CB-564F-BFA1-740F193196C2}" srcOrd="0" destOrd="0" presId="urn:microsoft.com/office/officeart/2005/8/layout/process3"/>
    <dgm:cxn modelId="{FF6F2341-5D07-FC4C-93D0-1B76537E0C7E}" srcId="{13096F70-6C13-A84A-9286-94CAF2B6856C}" destId="{DDF40090-3B75-E645-B2C9-C36832873F7A}" srcOrd="2" destOrd="0" parTransId="{813A2571-721C-EA4D-B8BA-2B90E308F37A}" sibTransId="{4F617EBF-3A46-5240-AA0E-3738C5BC6B93}"/>
    <dgm:cxn modelId="{97048641-47CD-014A-9ECF-60D968559EFE}" type="presOf" srcId="{DB3564BD-99AE-7444-9042-4BA36BF98B4F}" destId="{D2636372-AA4C-974B-86E4-A3852AF9524E}" srcOrd="0" destOrd="0" presId="urn:microsoft.com/office/officeart/2005/8/layout/process3"/>
    <dgm:cxn modelId="{8C50CA41-1F5A-5444-93DE-DF4F18F46200}" type="presOf" srcId="{2B282A0B-345E-2D40-8770-A11ADE686840}" destId="{3773C6F1-26FA-0E47-8B6E-7177673125E2}" srcOrd="0" destOrd="0" presId="urn:microsoft.com/office/officeart/2005/8/layout/process3"/>
    <dgm:cxn modelId="{6F666142-0CF5-FC47-BA4C-9ED26EA28B35}" type="presOf" srcId="{3EE3A513-7949-814C-BED1-3226A62B73AC}" destId="{D5298757-A6A9-4A4A-B42D-C42D4E805FEC}" srcOrd="0" destOrd="0" presId="urn:microsoft.com/office/officeart/2005/8/layout/process3"/>
    <dgm:cxn modelId="{C065BD43-D92B-D044-98EF-AA84BE598B1B}" srcId="{3EE3A513-7949-814C-BED1-3226A62B73AC}" destId="{77A2D2D9-0035-A34C-A1AF-DF93BB74A011}" srcOrd="0" destOrd="0" parTransId="{A1D4A29A-9D5F-5D46-B721-233A0F98B8B2}" sibTransId="{EFFBB233-4570-EA4A-96FF-20FE2F231A23}"/>
    <dgm:cxn modelId="{A3DC9649-A7B4-A740-97B7-C9BF93BE1EDE}" type="presOf" srcId="{C76469F7-DD1A-E243-B937-6625D07D8A9D}" destId="{0DE76672-06CE-984B-921C-7053AFEB4EC5}" srcOrd="0" destOrd="0" presId="urn:microsoft.com/office/officeart/2005/8/layout/process3"/>
    <dgm:cxn modelId="{A76E364A-7148-F343-84D6-A6E720D79F80}" type="presOf" srcId="{3DC395C1-4B8E-6B44-BFDD-64F6C79676E2}" destId="{D4A41B72-110D-064B-AD21-E50F0F16A2FA}" srcOrd="0" destOrd="2" presId="urn:microsoft.com/office/officeart/2005/8/layout/process3"/>
    <dgm:cxn modelId="{4E62754E-8C7E-E548-A16C-BA4B018EF517}" type="presOf" srcId="{FF4C6503-93E4-384A-816D-63C4929625A5}" destId="{4CA3A7E3-101E-BD43-B508-B1BA5CD52542}" srcOrd="0" destOrd="0" presId="urn:microsoft.com/office/officeart/2005/8/layout/process3"/>
    <dgm:cxn modelId="{A936E44E-86BF-084E-9837-5CF63FA9D2C2}" type="presOf" srcId="{1E4A86B6-2B34-D447-83CC-51F815D46F44}" destId="{D5DDDBDF-3B68-214D-A8E2-2E6CE24CA423}" srcOrd="1" destOrd="0" presId="urn:microsoft.com/office/officeart/2005/8/layout/process3"/>
    <dgm:cxn modelId="{321E7C53-82EC-3043-AEB4-CC8700841514}" type="presOf" srcId="{3EE3A513-7949-814C-BED1-3226A62B73AC}" destId="{4F17BC56-2AC0-624D-9013-5401D73055D0}" srcOrd="1" destOrd="0" presId="urn:microsoft.com/office/officeart/2005/8/layout/process3"/>
    <dgm:cxn modelId="{3EC33259-94A9-5545-936A-C09E5D833F89}" type="presOf" srcId="{153A0E3B-B8F4-F842-8613-E4CB2E6C0DDE}" destId="{433FA13E-48CB-564F-BFA1-740F193196C2}" srcOrd="0" destOrd="3" presId="urn:microsoft.com/office/officeart/2005/8/layout/process3"/>
    <dgm:cxn modelId="{4C0F266A-FF80-3F40-8602-D60465FB1A16}" type="presOf" srcId="{269BFABD-49EB-834E-9A72-AE39C1A9C132}" destId="{19C5ED6F-380C-6842-82B3-30355C9FEB0D}" srcOrd="0" destOrd="0" presId="urn:microsoft.com/office/officeart/2005/8/layout/process3"/>
    <dgm:cxn modelId="{5AAA2278-EC5B-734E-B350-399E126EE3EB}" type="presOf" srcId="{DB629111-F09B-9844-ABFA-F634B11AAE06}" destId="{433FA13E-48CB-564F-BFA1-740F193196C2}" srcOrd="0" destOrd="2" presId="urn:microsoft.com/office/officeart/2005/8/layout/process3"/>
    <dgm:cxn modelId="{ECFB4279-CD42-B24B-BC83-D69DA5234CBB}" srcId="{13096F70-6C13-A84A-9286-94CAF2B6856C}" destId="{7F33766B-C66B-EE40-84C9-C54F70C37A77}" srcOrd="1" destOrd="0" parTransId="{E8318A64-DF8D-CA47-AECF-9048F35A4F79}" sibTransId="{26D44432-D5C7-1E42-A3CD-19274D35513C}"/>
    <dgm:cxn modelId="{8A2E4479-FF46-FF40-95C1-9319F9994926}" type="presOf" srcId="{D0BC16F0-06E6-F34D-93EC-09114F4AC5CF}" destId="{F435448B-4D4B-D44D-93E1-DAC32DE6AE98}" srcOrd="0" destOrd="0" presId="urn:microsoft.com/office/officeart/2005/8/layout/process3"/>
    <dgm:cxn modelId="{0523437A-B757-8545-B947-CD47CCD2F824}" srcId="{47750F91-3E28-4342-8476-895D713BABE4}" destId="{2B282A0B-345E-2D40-8770-A11ADE686840}" srcOrd="1" destOrd="0" parTransId="{09CD98F1-9444-8642-933C-48709C7BD266}" sibTransId="{48B67BC8-D42B-DF46-AA3C-38F9723789A6}"/>
    <dgm:cxn modelId="{5CDA6D7D-E05F-394B-81B1-1766D5AD56B9}" srcId="{269BFABD-49EB-834E-9A72-AE39C1A9C132}" destId="{E9A67604-AE1E-E848-A5D3-803C19352EBB}" srcOrd="0" destOrd="0" parTransId="{EB68F894-9C25-FE43-9090-70A1A3D81F2C}" sibTransId="{71ED4D0C-64C9-4249-87AB-83CD866E3BCA}"/>
    <dgm:cxn modelId="{C9FF567E-3A87-CA45-8191-3DA7D5BFA400}" srcId="{13096F70-6C13-A84A-9286-94CAF2B6856C}" destId="{ACCB7835-C422-1A4A-9411-4D4585C334BD}" srcOrd="0" destOrd="0" parTransId="{4298640A-18A4-5E4B-A119-98936C5D7C8C}" sibTransId="{61BBD028-D047-514F-8EBD-F705AB1D68C1}"/>
    <dgm:cxn modelId="{73877A87-5ECB-764B-9B8F-647EA46D0B2F}" type="presOf" srcId="{939902E0-A789-3446-AFE1-696B6A3F74A3}" destId="{D4A41B72-110D-064B-AD21-E50F0F16A2FA}" srcOrd="0" destOrd="1" presId="urn:microsoft.com/office/officeart/2005/8/layout/process3"/>
    <dgm:cxn modelId="{41617E92-D78B-A04F-9382-9A32206541CF}" type="presOf" srcId="{DB3564BD-99AE-7444-9042-4BA36BF98B4F}" destId="{894D181C-E4D6-9E46-9866-11364B6C41B7}" srcOrd="1" destOrd="0" presId="urn:microsoft.com/office/officeart/2005/8/layout/process3"/>
    <dgm:cxn modelId="{25E44F99-BAC9-2F44-A6BE-C2D651D88006}" type="presOf" srcId="{48B67BC8-D42B-DF46-AA3C-38F9723789A6}" destId="{ED0E8A0C-07BF-D648-B10E-A9D0FB01E99D}" srcOrd="0" destOrd="0" presId="urn:microsoft.com/office/officeart/2005/8/layout/process3"/>
    <dgm:cxn modelId="{41CFD79B-0556-6944-AFED-C299FACE0AB4}" type="presOf" srcId="{DDF40090-3B75-E645-B2C9-C36832873F7A}" destId="{5021DA23-EE88-5949-8BAD-E3EF3C5718D6}" srcOrd="0" destOrd="2" presId="urn:microsoft.com/office/officeart/2005/8/layout/process3"/>
    <dgm:cxn modelId="{3D3294A1-C7C7-6440-938D-E3B0C3378660}" type="presOf" srcId="{2B282A0B-345E-2D40-8770-A11ADE686840}" destId="{CA786EE3-947F-9144-9DF9-4D783B3A7DAF}" srcOrd="1" destOrd="0" presId="urn:microsoft.com/office/officeart/2005/8/layout/process3"/>
    <dgm:cxn modelId="{904AA9A5-12AC-9A4B-917D-74071A3CF00A}" type="presOf" srcId="{269BFABD-49EB-834E-9A72-AE39C1A9C132}" destId="{475B48E5-93CA-AD41-A2A7-F35695E085B7}" srcOrd="1" destOrd="0" presId="urn:microsoft.com/office/officeart/2005/8/layout/process3"/>
    <dgm:cxn modelId="{A72A36AC-BAF4-034A-976E-6CCFD6C3E3F2}" type="presOf" srcId="{1E4A86B6-2B34-D447-83CC-51F815D46F44}" destId="{A7A34028-EEFC-9146-9906-4001ECAA03E7}" srcOrd="0" destOrd="0" presId="urn:microsoft.com/office/officeart/2005/8/layout/process3"/>
    <dgm:cxn modelId="{7D0021BC-C09A-5541-B428-47572563404C}" type="presOf" srcId="{48B67BC8-D42B-DF46-AA3C-38F9723789A6}" destId="{DB749A73-496D-5041-BCDE-F6924183DEBC}" srcOrd="1" destOrd="0" presId="urn:microsoft.com/office/officeart/2005/8/layout/process3"/>
    <dgm:cxn modelId="{60BD47D8-EAAE-6A45-A8D2-76C29D76A45D}" srcId="{47750F91-3E28-4342-8476-895D713BABE4}" destId="{13096F70-6C13-A84A-9286-94CAF2B6856C}" srcOrd="2" destOrd="0" parTransId="{4BAB0610-4046-F147-95AE-74858141859C}" sibTransId="{C76469F7-DD1A-E243-B937-6625D07D8A9D}"/>
    <dgm:cxn modelId="{67E6AFDF-5652-D943-9AC7-D35DDC3E8FFA}" type="presOf" srcId="{D0BC16F0-06E6-F34D-93EC-09114F4AC5CF}" destId="{C3958009-5FD2-1C4D-9A8E-1E915FDCD4A6}" srcOrd="1" destOrd="0" presId="urn:microsoft.com/office/officeart/2005/8/layout/process3"/>
    <dgm:cxn modelId="{B36561E5-5B63-5F48-8D71-DD5FF0795C7A}" srcId="{269BFABD-49EB-834E-9A72-AE39C1A9C132}" destId="{D3D4AB1B-2C39-2E46-AD19-E69682E13840}" srcOrd="1" destOrd="0" parTransId="{6A001309-4339-8F47-A0D6-196FF8488091}" sibTransId="{6B8D6EC3-81E1-8842-8A5C-EC2B509D86C6}"/>
    <dgm:cxn modelId="{1E019CE7-BEFF-644F-A65A-C069FF496089}" type="presOf" srcId="{E9A67604-AE1E-E848-A5D3-803C19352EBB}" destId="{8D438896-6665-7E4A-A684-97674509DD03}" srcOrd="0" destOrd="0" presId="urn:microsoft.com/office/officeart/2005/8/layout/process3"/>
    <dgm:cxn modelId="{50CC86F1-F291-EB41-99DD-47A25B12D438}" type="presOf" srcId="{77A2D2D9-0035-A34C-A1AF-DF93BB74A011}" destId="{D4A41B72-110D-064B-AD21-E50F0F16A2FA}" srcOrd="0" destOrd="0" presId="urn:microsoft.com/office/officeart/2005/8/layout/process3"/>
    <dgm:cxn modelId="{7954DFF4-F26E-CC45-8D55-B31277E7B74C}" srcId="{1E4A86B6-2B34-D447-83CC-51F815D46F44}" destId="{E52F73D5-9C8B-5644-844A-689325B57ADD}" srcOrd="0" destOrd="0" parTransId="{BF1A72B1-6AC9-1B47-9D7D-7A66C6CEEB0D}" sibTransId="{05C20FD3-2263-744F-8F0C-30F81C45519B}"/>
    <dgm:cxn modelId="{842473FA-E8E2-7E4E-977A-5C3AE0CF483A}" srcId="{3EE3A513-7949-814C-BED1-3226A62B73AC}" destId="{939902E0-A789-3446-AFE1-696B6A3F74A3}" srcOrd="1" destOrd="0" parTransId="{99AD1635-5150-B14D-956B-843B677C7159}" sibTransId="{65FA2447-EE87-EB4F-A90D-2D3DA7AF5721}"/>
    <dgm:cxn modelId="{468714FE-FED2-8D4B-ACF7-DFE01923E6B3}" srcId="{47750F91-3E28-4342-8476-895D713BABE4}" destId="{1E4A86B6-2B34-D447-83CC-51F815D46F44}" srcOrd="4" destOrd="0" parTransId="{158D00C2-1D2D-284C-B887-4F0BDF04AA14}" sibTransId="{60605C95-6049-DA41-B495-A00A46B472BC}"/>
    <dgm:cxn modelId="{ECC3AAFE-F33B-1647-B361-FD2E8CBF7472}" type="presOf" srcId="{47750F91-3E28-4342-8476-895D713BABE4}" destId="{05665AC0-17C9-E848-902F-E5AF9F521BAA}" srcOrd="0" destOrd="0" presId="urn:microsoft.com/office/officeart/2005/8/layout/process3"/>
    <dgm:cxn modelId="{AC517A39-3408-2E40-99F0-F76A1D67492A}" type="presParOf" srcId="{05665AC0-17C9-E848-902F-E5AF9F521BAA}" destId="{C89DAFB5-BBEC-844F-9B59-B1650D84B572}" srcOrd="0" destOrd="0" presId="urn:microsoft.com/office/officeart/2005/8/layout/process3"/>
    <dgm:cxn modelId="{5041DEDE-682F-A045-A92A-717FE87A38D8}" type="presParOf" srcId="{C89DAFB5-BBEC-844F-9B59-B1650D84B572}" destId="{19C5ED6F-380C-6842-82B3-30355C9FEB0D}" srcOrd="0" destOrd="0" presId="urn:microsoft.com/office/officeart/2005/8/layout/process3"/>
    <dgm:cxn modelId="{7C87B2B9-E7B3-554C-9677-2CD07EB22F6D}" type="presParOf" srcId="{C89DAFB5-BBEC-844F-9B59-B1650D84B572}" destId="{475B48E5-93CA-AD41-A2A7-F35695E085B7}" srcOrd="1" destOrd="0" presId="urn:microsoft.com/office/officeart/2005/8/layout/process3"/>
    <dgm:cxn modelId="{9E8BD7D0-F347-6B4D-962E-6AD91773F0A5}" type="presParOf" srcId="{C89DAFB5-BBEC-844F-9B59-B1650D84B572}" destId="{8D438896-6665-7E4A-A684-97674509DD03}" srcOrd="2" destOrd="0" presId="urn:microsoft.com/office/officeart/2005/8/layout/process3"/>
    <dgm:cxn modelId="{E2DE78B5-003B-9340-AE61-4C87D5C85509}" type="presParOf" srcId="{05665AC0-17C9-E848-902F-E5AF9F521BAA}" destId="{F435448B-4D4B-D44D-93E1-DAC32DE6AE98}" srcOrd="1" destOrd="0" presId="urn:microsoft.com/office/officeart/2005/8/layout/process3"/>
    <dgm:cxn modelId="{A278576B-37AA-9B4C-8D76-1E2CDB403376}" type="presParOf" srcId="{F435448B-4D4B-D44D-93E1-DAC32DE6AE98}" destId="{C3958009-5FD2-1C4D-9A8E-1E915FDCD4A6}" srcOrd="0" destOrd="0" presId="urn:microsoft.com/office/officeart/2005/8/layout/process3"/>
    <dgm:cxn modelId="{7BB0A7C3-7202-6446-B30E-21442E633C54}" type="presParOf" srcId="{05665AC0-17C9-E848-902F-E5AF9F521BAA}" destId="{C1766FDD-885B-4F4A-9511-A77EDD323511}" srcOrd="2" destOrd="0" presId="urn:microsoft.com/office/officeart/2005/8/layout/process3"/>
    <dgm:cxn modelId="{DF295194-F298-694E-91B3-C08F4A2E9101}" type="presParOf" srcId="{C1766FDD-885B-4F4A-9511-A77EDD323511}" destId="{3773C6F1-26FA-0E47-8B6E-7177673125E2}" srcOrd="0" destOrd="0" presId="urn:microsoft.com/office/officeart/2005/8/layout/process3"/>
    <dgm:cxn modelId="{E0EBC629-F02B-1A45-8EAD-37252B924A54}" type="presParOf" srcId="{C1766FDD-885B-4F4A-9511-A77EDD323511}" destId="{CA786EE3-947F-9144-9DF9-4D783B3A7DAF}" srcOrd="1" destOrd="0" presId="urn:microsoft.com/office/officeart/2005/8/layout/process3"/>
    <dgm:cxn modelId="{DE08D9F8-165D-CF45-8E86-ECD25D2AE178}" type="presParOf" srcId="{C1766FDD-885B-4F4A-9511-A77EDD323511}" destId="{4CA3A7E3-101E-BD43-B508-B1BA5CD52542}" srcOrd="2" destOrd="0" presId="urn:microsoft.com/office/officeart/2005/8/layout/process3"/>
    <dgm:cxn modelId="{5AAF1D6E-891D-1647-9501-AA3BFE941C8D}" type="presParOf" srcId="{05665AC0-17C9-E848-902F-E5AF9F521BAA}" destId="{ED0E8A0C-07BF-D648-B10E-A9D0FB01E99D}" srcOrd="3" destOrd="0" presId="urn:microsoft.com/office/officeart/2005/8/layout/process3"/>
    <dgm:cxn modelId="{A5F52629-F073-3D47-A274-DB1015EB2DF4}" type="presParOf" srcId="{ED0E8A0C-07BF-D648-B10E-A9D0FB01E99D}" destId="{DB749A73-496D-5041-BCDE-F6924183DEBC}" srcOrd="0" destOrd="0" presId="urn:microsoft.com/office/officeart/2005/8/layout/process3"/>
    <dgm:cxn modelId="{EA4AE6AA-317B-FA42-84B0-C66F695C4ACB}" type="presParOf" srcId="{05665AC0-17C9-E848-902F-E5AF9F521BAA}" destId="{322E4E37-4173-8A4D-85CA-801F30913038}" srcOrd="4" destOrd="0" presId="urn:microsoft.com/office/officeart/2005/8/layout/process3"/>
    <dgm:cxn modelId="{56083679-5015-DC43-8530-91673DD0DA52}" type="presParOf" srcId="{322E4E37-4173-8A4D-85CA-801F30913038}" destId="{63F9005C-E3A6-4B40-AA30-946087E3BA7A}" srcOrd="0" destOrd="0" presId="urn:microsoft.com/office/officeart/2005/8/layout/process3"/>
    <dgm:cxn modelId="{F42172F6-9328-4447-812D-D0373186256A}" type="presParOf" srcId="{322E4E37-4173-8A4D-85CA-801F30913038}" destId="{952315E2-F12F-154C-BE28-1E776C0CAACF}" srcOrd="1" destOrd="0" presId="urn:microsoft.com/office/officeart/2005/8/layout/process3"/>
    <dgm:cxn modelId="{1B21850F-B8E2-DB4A-B130-418DD11EDB71}" type="presParOf" srcId="{322E4E37-4173-8A4D-85CA-801F30913038}" destId="{5021DA23-EE88-5949-8BAD-E3EF3C5718D6}" srcOrd="2" destOrd="0" presId="urn:microsoft.com/office/officeart/2005/8/layout/process3"/>
    <dgm:cxn modelId="{1D03D3FC-2675-C94D-B6E5-410E13175D23}" type="presParOf" srcId="{05665AC0-17C9-E848-902F-E5AF9F521BAA}" destId="{0DE76672-06CE-984B-921C-7053AFEB4EC5}" srcOrd="5" destOrd="0" presId="urn:microsoft.com/office/officeart/2005/8/layout/process3"/>
    <dgm:cxn modelId="{799BE981-9BB4-FB4E-8DAE-C9AB014F3325}" type="presParOf" srcId="{0DE76672-06CE-984B-921C-7053AFEB4EC5}" destId="{4ADFAEDA-E356-7448-8064-1FC581FA392B}" srcOrd="0" destOrd="0" presId="urn:microsoft.com/office/officeart/2005/8/layout/process3"/>
    <dgm:cxn modelId="{735DFE4C-FA4E-9647-A805-7C88C86FC4D8}" type="presParOf" srcId="{05665AC0-17C9-E848-902F-E5AF9F521BAA}" destId="{F914B31C-0718-A646-900F-E87F12977690}" srcOrd="6" destOrd="0" presId="urn:microsoft.com/office/officeart/2005/8/layout/process3"/>
    <dgm:cxn modelId="{89338D56-0CA8-FB47-BB3F-E7036382BD4C}" type="presParOf" srcId="{F914B31C-0718-A646-900F-E87F12977690}" destId="{D5298757-A6A9-4A4A-B42D-C42D4E805FEC}" srcOrd="0" destOrd="0" presId="urn:microsoft.com/office/officeart/2005/8/layout/process3"/>
    <dgm:cxn modelId="{9E936C89-7288-8749-99F1-7491B81AC119}" type="presParOf" srcId="{F914B31C-0718-A646-900F-E87F12977690}" destId="{4F17BC56-2AC0-624D-9013-5401D73055D0}" srcOrd="1" destOrd="0" presId="urn:microsoft.com/office/officeart/2005/8/layout/process3"/>
    <dgm:cxn modelId="{5FBE0DBE-D25A-6E43-87BB-D62CCAA52840}" type="presParOf" srcId="{F914B31C-0718-A646-900F-E87F12977690}" destId="{D4A41B72-110D-064B-AD21-E50F0F16A2FA}" srcOrd="2" destOrd="0" presId="urn:microsoft.com/office/officeart/2005/8/layout/process3"/>
    <dgm:cxn modelId="{518F9E83-3C1B-764F-8002-539E92354B68}" type="presParOf" srcId="{05665AC0-17C9-E848-902F-E5AF9F521BAA}" destId="{D2636372-AA4C-974B-86E4-A3852AF9524E}" srcOrd="7" destOrd="0" presId="urn:microsoft.com/office/officeart/2005/8/layout/process3"/>
    <dgm:cxn modelId="{D67310CE-C883-D146-B741-F36083B71E6B}" type="presParOf" srcId="{D2636372-AA4C-974B-86E4-A3852AF9524E}" destId="{894D181C-E4D6-9E46-9866-11364B6C41B7}" srcOrd="0" destOrd="0" presId="urn:microsoft.com/office/officeart/2005/8/layout/process3"/>
    <dgm:cxn modelId="{FFD85F59-1017-A242-A54B-3D476C24C168}" type="presParOf" srcId="{05665AC0-17C9-E848-902F-E5AF9F521BAA}" destId="{AB9C0DF7-CDF5-A94A-B4F2-4059DEEA8725}" srcOrd="8" destOrd="0" presId="urn:microsoft.com/office/officeart/2005/8/layout/process3"/>
    <dgm:cxn modelId="{F4CBC7B6-17B6-7344-ABA2-4839B76285BE}" type="presParOf" srcId="{AB9C0DF7-CDF5-A94A-B4F2-4059DEEA8725}" destId="{A7A34028-EEFC-9146-9906-4001ECAA03E7}" srcOrd="0" destOrd="0" presId="urn:microsoft.com/office/officeart/2005/8/layout/process3"/>
    <dgm:cxn modelId="{A688372F-7CE4-CD40-8299-B7209A28D7CE}" type="presParOf" srcId="{AB9C0DF7-CDF5-A94A-B4F2-4059DEEA8725}" destId="{D5DDDBDF-3B68-214D-A8E2-2E6CE24CA423}" srcOrd="1" destOrd="0" presId="urn:microsoft.com/office/officeart/2005/8/layout/process3"/>
    <dgm:cxn modelId="{85538036-3E30-6E40-96DC-EBAE2D7E7DDC}" type="presParOf" srcId="{AB9C0DF7-CDF5-A94A-B4F2-4059DEEA8725}" destId="{433FA13E-48CB-564F-BFA1-740F193196C2}"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7750F91-3E28-4342-8476-895D713BABE4}" type="doc">
      <dgm:prSet loTypeId="urn:microsoft.com/office/officeart/2005/8/layout/process3" loCatId="" qsTypeId="urn:microsoft.com/office/officeart/2005/8/quickstyle/simple1" qsCatId="simple" csTypeId="urn:microsoft.com/office/officeart/2005/8/colors/accent1_2" csCatId="accent1" phldr="1"/>
      <dgm:spPr/>
      <dgm:t>
        <a:bodyPr/>
        <a:lstStyle/>
        <a:p>
          <a:endParaRPr lang="en-US"/>
        </a:p>
      </dgm:t>
    </dgm:pt>
    <dgm:pt modelId="{269BFABD-49EB-834E-9A72-AE39C1A9C132}">
      <dgm:prSet phldrT="[Text]"/>
      <dgm:spPr/>
      <dgm:t>
        <a:bodyPr/>
        <a:lstStyle/>
        <a:p>
          <a:r>
            <a:rPr lang="en-US"/>
            <a:t>Antecedent Conditions</a:t>
          </a:r>
          <a:endParaRPr lang="en-US" dirty="0"/>
        </a:p>
      </dgm:t>
    </dgm:pt>
    <dgm:pt modelId="{21160F17-CEDA-D04F-951E-20A382C3D87A}" type="parTrans" cxnId="{A917AE1B-BDA2-3A47-8F2C-61B493D64EA8}">
      <dgm:prSet/>
      <dgm:spPr/>
      <dgm:t>
        <a:bodyPr/>
        <a:lstStyle/>
        <a:p>
          <a:endParaRPr lang="en-US"/>
        </a:p>
      </dgm:t>
    </dgm:pt>
    <dgm:pt modelId="{D0BC16F0-06E6-F34D-93EC-09114F4AC5CF}" type="sibTrans" cxnId="{A917AE1B-BDA2-3A47-8F2C-61B493D64EA8}">
      <dgm:prSet/>
      <dgm:spPr/>
      <dgm:t>
        <a:bodyPr/>
        <a:lstStyle/>
        <a:p>
          <a:endParaRPr lang="en-US"/>
        </a:p>
      </dgm:t>
    </dgm:pt>
    <dgm:pt modelId="{E9A67604-AE1E-E848-A5D3-803C19352EBB}">
      <dgm:prSet phldrT="[Text]"/>
      <dgm:spPr/>
      <dgm:t>
        <a:bodyPr/>
        <a:lstStyle/>
        <a:p>
          <a:r>
            <a:rPr lang="en-US" dirty="0"/>
            <a:t>Environmental Factors</a:t>
          </a:r>
        </a:p>
      </dgm:t>
    </dgm:pt>
    <dgm:pt modelId="{EB68F894-9C25-FE43-9090-70A1A3D81F2C}" type="parTrans" cxnId="{5CDA6D7D-E05F-394B-81B1-1766D5AD56B9}">
      <dgm:prSet/>
      <dgm:spPr/>
      <dgm:t>
        <a:bodyPr/>
        <a:lstStyle/>
        <a:p>
          <a:endParaRPr lang="en-US"/>
        </a:p>
      </dgm:t>
    </dgm:pt>
    <dgm:pt modelId="{71ED4D0C-64C9-4249-87AB-83CD866E3BCA}" type="sibTrans" cxnId="{5CDA6D7D-E05F-394B-81B1-1766D5AD56B9}">
      <dgm:prSet/>
      <dgm:spPr/>
      <dgm:t>
        <a:bodyPr/>
        <a:lstStyle/>
        <a:p>
          <a:endParaRPr lang="en-US"/>
        </a:p>
      </dgm:t>
    </dgm:pt>
    <dgm:pt modelId="{2B282A0B-345E-2D40-8770-A11ADE686840}">
      <dgm:prSet phldrT="[Text]"/>
      <dgm:spPr/>
      <dgm:t>
        <a:bodyPr/>
        <a:lstStyle/>
        <a:p>
          <a:r>
            <a:rPr lang="en-US" dirty="0"/>
            <a:t>Perceived Causes</a:t>
          </a:r>
        </a:p>
      </dgm:t>
    </dgm:pt>
    <dgm:pt modelId="{09CD98F1-9444-8642-933C-48709C7BD266}" type="parTrans" cxnId="{0523437A-B757-8545-B947-CD47CCD2F824}">
      <dgm:prSet/>
      <dgm:spPr/>
      <dgm:t>
        <a:bodyPr/>
        <a:lstStyle/>
        <a:p>
          <a:endParaRPr lang="en-US"/>
        </a:p>
      </dgm:t>
    </dgm:pt>
    <dgm:pt modelId="{48B67BC8-D42B-DF46-AA3C-38F9723789A6}" type="sibTrans" cxnId="{0523437A-B757-8545-B947-CD47CCD2F824}">
      <dgm:prSet/>
      <dgm:spPr/>
      <dgm:t>
        <a:bodyPr/>
        <a:lstStyle/>
        <a:p>
          <a:endParaRPr lang="en-US"/>
        </a:p>
      </dgm:t>
    </dgm:pt>
    <dgm:pt modelId="{FF4C6503-93E4-384A-816D-63C4929625A5}">
      <dgm:prSet phldrT="[Text]"/>
      <dgm:spPr/>
      <dgm:t>
        <a:bodyPr/>
        <a:lstStyle/>
        <a:p>
          <a:r>
            <a:rPr lang="en-US" dirty="0"/>
            <a:t>Attributions</a:t>
          </a:r>
        </a:p>
      </dgm:t>
    </dgm:pt>
    <dgm:pt modelId="{440C5805-2036-DA42-9E04-74C3C6F0F3C3}" type="parTrans" cxnId="{169F8F1A-238E-F24E-B124-A3DC5EAC4C3D}">
      <dgm:prSet/>
      <dgm:spPr/>
      <dgm:t>
        <a:bodyPr/>
        <a:lstStyle/>
        <a:p>
          <a:endParaRPr lang="en-US"/>
        </a:p>
      </dgm:t>
    </dgm:pt>
    <dgm:pt modelId="{6F19F769-C8CB-3F45-9486-79F36CD99E04}" type="sibTrans" cxnId="{169F8F1A-238E-F24E-B124-A3DC5EAC4C3D}">
      <dgm:prSet/>
      <dgm:spPr/>
      <dgm:t>
        <a:bodyPr/>
        <a:lstStyle/>
        <a:p>
          <a:endParaRPr lang="en-US"/>
        </a:p>
      </dgm:t>
    </dgm:pt>
    <dgm:pt modelId="{13096F70-6C13-A84A-9286-94CAF2B6856C}">
      <dgm:prSet phldrT="[Text]"/>
      <dgm:spPr/>
      <dgm:t>
        <a:bodyPr/>
        <a:lstStyle/>
        <a:p>
          <a:r>
            <a:rPr lang="en-US" dirty="0"/>
            <a:t>Causal Dimensions</a:t>
          </a:r>
        </a:p>
      </dgm:t>
    </dgm:pt>
    <dgm:pt modelId="{4BAB0610-4046-F147-95AE-74858141859C}" type="parTrans" cxnId="{60BD47D8-EAAE-6A45-A8D2-76C29D76A45D}">
      <dgm:prSet/>
      <dgm:spPr/>
      <dgm:t>
        <a:bodyPr/>
        <a:lstStyle/>
        <a:p>
          <a:endParaRPr lang="en-US"/>
        </a:p>
      </dgm:t>
    </dgm:pt>
    <dgm:pt modelId="{C76469F7-DD1A-E243-B937-6625D07D8A9D}" type="sibTrans" cxnId="{60BD47D8-EAAE-6A45-A8D2-76C29D76A45D}">
      <dgm:prSet/>
      <dgm:spPr/>
      <dgm:t>
        <a:bodyPr/>
        <a:lstStyle/>
        <a:p>
          <a:endParaRPr lang="en-US"/>
        </a:p>
      </dgm:t>
    </dgm:pt>
    <dgm:pt modelId="{ACCB7835-C422-1A4A-9411-4D4585C334BD}">
      <dgm:prSet phldrT="[Text]"/>
      <dgm:spPr/>
      <dgm:t>
        <a:bodyPr/>
        <a:lstStyle/>
        <a:p>
          <a:r>
            <a:rPr lang="en-US" dirty="0"/>
            <a:t>Stability</a:t>
          </a:r>
        </a:p>
      </dgm:t>
    </dgm:pt>
    <dgm:pt modelId="{4298640A-18A4-5E4B-A119-98936C5D7C8C}" type="parTrans" cxnId="{C9FF567E-3A87-CA45-8191-3DA7D5BFA400}">
      <dgm:prSet/>
      <dgm:spPr/>
      <dgm:t>
        <a:bodyPr/>
        <a:lstStyle/>
        <a:p>
          <a:endParaRPr lang="en-US"/>
        </a:p>
      </dgm:t>
    </dgm:pt>
    <dgm:pt modelId="{61BBD028-D047-514F-8EBD-F705AB1D68C1}" type="sibTrans" cxnId="{C9FF567E-3A87-CA45-8191-3DA7D5BFA400}">
      <dgm:prSet/>
      <dgm:spPr/>
      <dgm:t>
        <a:bodyPr/>
        <a:lstStyle/>
        <a:p>
          <a:endParaRPr lang="en-US"/>
        </a:p>
      </dgm:t>
    </dgm:pt>
    <dgm:pt modelId="{D3D4AB1B-2C39-2E46-AD19-E69682E13840}">
      <dgm:prSet phldrT="[Text]"/>
      <dgm:spPr/>
      <dgm:t>
        <a:bodyPr/>
        <a:lstStyle/>
        <a:p>
          <a:r>
            <a:rPr lang="en-US" dirty="0"/>
            <a:t>Personal Factors</a:t>
          </a:r>
        </a:p>
      </dgm:t>
    </dgm:pt>
    <dgm:pt modelId="{6A001309-4339-8F47-A0D6-196FF8488091}" type="parTrans" cxnId="{B36561E5-5B63-5F48-8D71-DD5FF0795C7A}">
      <dgm:prSet/>
      <dgm:spPr/>
      <dgm:t>
        <a:bodyPr/>
        <a:lstStyle/>
        <a:p>
          <a:endParaRPr lang="en-US"/>
        </a:p>
      </dgm:t>
    </dgm:pt>
    <dgm:pt modelId="{6B8D6EC3-81E1-8842-8A5C-EC2B509D86C6}" type="sibTrans" cxnId="{B36561E5-5B63-5F48-8D71-DD5FF0795C7A}">
      <dgm:prSet/>
      <dgm:spPr/>
      <dgm:t>
        <a:bodyPr/>
        <a:lstStyle/>
        <a:p>
          <a:endParaRPr lang="en-US"/>
        </a:p>
      </dgm:t>
    </dgm:pt>
    <dgm:pt modelId="{7F33766B-C66B-EE40-84C9-C54F70C37A77}">
      <dgm:prSet phldrT="[Text]"/>
      <dgm:spPr/>
      <dgm:t>
        <a:bodyPr/>
        <a:lstStyle/>
        <a:p>
          <a:r>
            <a:rPr lang="en-US" dirty="0"/>
            <a:t>Locus</a:t>
          </a:r>
        </a:p>
      </dgm:t>
    </dgm:pt>
    <dgm:pt modelId="{E8318A64-DF8D-CA47-AECF-9048F35A4F79}" type="parTrans" cxnId="{ECFB4279-CD42-B24B-BC83-D69DA5234CBB}">
      <dgm:prSet/>
      <dgm:spPr/>
      <dgm:t>
        <a:bodyPr/>
        <a:lstStyle/>
        <a:p>
          <a:endParaRPr lang="en-US"/>
        </a:p>
      </dgm:t>
    </dgm:pt>
    <dgm:pt modelId="{26D44432-D5C7-1E42-A3CD-19274D35513C}" type="sibTrans" cxnId="{ECFB4279-CD42-B24B-BC83-D69DA5234CBB}">
      <dgm:prSet/>
      <dgm:spPr/>
      <dgm:t>
        <a:bodyPr/>
        <a:lstStyle/>
        <a:p>
          <a:endParaRPr lang="en-US"/>
        </a:p>
      </dgm:t>
    </dgm:pt>
    <dgm:pt modelId="{DDF40090-3B75-E645-B2C9-C36832873F7A}">
      <dgm:prSet phldrT="[Text]"/>
      <dgm:spPr/>
      <dgm:t>
        <a:bodyPr/>
        <a:lstStyle/>
        <a:p>
          <a:r>
            <a:rPr lang="en-US" dirty="0"/>
            <a:t>Control</a:t>
          </a:r>
        </a:p>
      </dgm:t>
    </dgm:pt>
    <dgm:pt modelId="{813A2571-721C-EA4D-B8BA-2B90E308F37A}" type="parTrans" cxnId="{FF6F2341-5D07-FC4C-93D0-1B76537E0C7E}">
      <dgm:prSet/>
      <dgm:spPr/>
      <dgm:t>
        <a:bodyPr/>
        <a:lstStyle/>
        <a:p>
          <a:endParaRPr lang="en-US"/>
        </a:p>
      </dgm:t>
    </dgm:pt>
    <dgm:pt modelId="{4F617EBF-3A46-5240-AA0E-3738C5BC6B93}" type="sibTrans" cxnId="{FF6F2341-5D07-FC4C-93D0-1B76537E0C7E}">
      <dgm:prSet/>
      <dgm:spPr/>
      <dgm:t>
        <a:bodyPr/>
        <a:lstStyle/>
        <a:p>
          <a:endParaRPr lang="en-US"/>
        </a:p>
      </dgm:t>
    </dgm:pt>
    <dgm:pt modelId="{3EE3A513-7949-814C-BED1-3226A62B73AC}">
      <dgm:prSet phldrT="[Text]"/>
      <dgm:spPr/>
      <dgm:t>
        <a:bodyPr/>
        <a:lstStyle/>
        <a:p>
          <a:r>
            <a:rPr lang="en-US" dirty="0"/>
            <a:t>Psychological Consequences</a:t>
          </a:r>
        </a:p>
      </dgm:t>
    </dgm:pt>
    <dgm:pt modelId="{D99F5CD1-16E4-2A41-A9B7-6817113614E1}" type="parTrans" cxnId="{9754AD38-27DD-CA4A-A0F8-A529031C1A76}">
      <dgm:prSet/>
      <dgm:spPr/>
      <dgm:t>
        <a:bodyPr/>
        <a:lstStyle/>
        <a:p>
          <a:endParaRPr lang="en-US"/>
        </a:p>
      </dgm:t>
    </dgm:pt>
    <dgm:pt modelId="{DB3564BD-99AE-7444-9042-4BA36BF98B4F}" type="sibTrans" cxnId="{9754AD38-27DD-CA4A-A0F8-A529031C1A76}">
      <dgm:prSet/>
      <dgm:spPr/>
      <dgm:t>
        <a:bodyPr/>
        <a:lstStyle/>
        <a:p>
          <a:endParaRPr lang="en-US"/>
        </a:p>
      </dgm:t>
    </dgm:pt>
    <dgm:pt modelId="{1E4A86B6-2B34-D447-83CC-51F815D46F44}">
      <dgm:prSet phldrT="[Text]"/>
      <dgm:spPr/>
      <dgm:t>
        <a:bodyPr/>
        <a:lstStyle/>
        <a:p>
          <a:r>
            <a:rPr lang="en-US" dirty="0"/>
            <a:t>Behavioral Consequences</a:t>
          </a:r>
        </a:p>
      </dgm:t>
    </dgm:pt>
    <dgm:pt modelId="{158D00C2-1D2D-284C-B887-4F0BDF04AA14}" type="parTrans" cxnId="{468714FE-FED2-8D4B-ACF7-DFE01923E6B3}">
      <dgm:prSet/>
      <dgm:spPr/>
      <dgm:t>
        <a:bodyPr/>
        <a:lstStyle/>
        <a:p>
          <a:endParaRPr lang="en-US"/>
        </a:p>
      </dgm:t>
    </dgm:pt>
    <dgm:pt modelId="{60605C95-6049-DA41-B495-A00A46B472BC}" type="sibTrans" cxnId="{468714FE-FED2-8D4B-ACF7-DFE01923E6B3}">
      <dgm:prSet/>
      <dgm:spPr/>
      <dgm:t>
        <a:bodyPr/>
        <a:lstStyle/>
        <a:p>
          <a:endParaRPr lang="en-US"/>
        </a:p>
      </dgm:t>
    </dgm:pt>
    <dgm:pt modelId="{77A2D2D9-0035-A34C-A1AF-DF93BB74A011}">
      <dgm:prSet phldrT="[Text]"/>
      <dgm:spPr/>
      <dgm:t>
        <a:bodyPr/>
        <a:lstStyle/>
        <a:p>
          <a:r>
            <a:rPr lang="en-US" dirty="0"/>
            <a:t>Expectancy for success</a:t>
          </a:r>
        </a:p>
      </dgm:t>
    </dgm:pt>
    <dgm:pt modelId="{A1D4A29A-9D5F-5D46-B721-233A0F98B8B2}" type="parTrans" cxnId="{C065BD43-D92B-D044-98EF-AA84BE598B1B}">
      <dgm:prSet/>
      <dgm:spPr/>
      <dgm:t>
        <a:bodyPr/>
        <a:lstStyle/>
        <a:p>
          <a:endParaRPr lang="en-US"/>
        </a:p>
      </dgm:t>
    </dgm:pt>
    <dgm:pt modelId="{EFFBB233-4570-EA4A-96FF-20FE2F231A23}" type="sibTrans" cxnId="{C065BD43-D92B-D044-98EF-AA84BE598B1B}">
      <dgm:prSet/>
      <dgm:spPr/>
      <dgm:t>
        <a:bodyPr/>
        <a:lstStyle/>
        <a:p>
          <a:endParaRPr lang="en-US"/>
        </a:p>
      </dgm:t>
    </dgm:pt>
    <dgm:pt modelId="{939902E0-A789-3446-AFE1-696B6A3F74A3}">
      <dgm:prSet phldrT="[Text]"/>
      <dgm:spPr/>
      <dgm:t>
        <a:bodyPr/>
        <a:lstStyle/>
        <a:p>
          <a:r>
            <a:rPr lang="en-US" dirty="0"/>
            <a:t>Self-efficacy</a:t>
          </a:r>
        </a:p>
      </dgm:t>
    </dgm:pt>
    <dgm:pt modelId="{99AD1635-5150-B14D-956B-843B677C7159}" type="parTrans" cxnId="{842473FA-E8E2-7E4E-977A-5C3AE0CF483A}">
      <dgm:prSet/>
      <dgm:spPr/>
      <dgm:t>
        <a:bodyPr/>
        <a:lstStyle/>
        <a:p>
          <a:endParaRPr lang="en-US"/>
        </a:p>
      </dgm:t>
    </dgm:pt>
    <dgm:pt modelId="{65FA2447-EE87-EB4F-A90D-2D3DA7AF5721}" type="sibTrans" cxnId="{842473FA-E8E2-7E4E-977A-5C3AE0CF483A}">
      <dgm:prSet/>
      <dgm:spPr/>
      <dgm:t>
        <a:bodyPr/>
        <a:lstStyle/>
        <a:p>
          <a:endParaRPr lang="en-US"/>
        </a:p>
      </dgm:t>
    </dgm:pt>
    <dgm:pt modelId="{3DC395C1-4B8E-6B44-BFDD-64F6C79676E2}">
      <dgm:prSet phldrT="[Text]"/>
      <dgm:spPr/>
      <dgm:t>
        <a:bodyPr/>
        <a:lstStyle/>
        <a:p>
          <a:r>
            <a:rPr lang="en-US" dirty="0"/>
            <a:t>Affect</a:t>
          </a:r>
        </a:p>
      </dgm:t>
    </dgm:pt>
    <dgm:pt modelId="{5DE25340-FD97-7244-AD1D-873F2A70AAF7}" type="parTrans" cxnId="{5AF0533E-4F40-F146-AB2E-89618359C9A2}">
      <dgm:prSet/>
      <dgm:spPr/>
      <dgm:t>
        <a:bodyPr/>
        <a:lstStyle/>
        <a:p>
          <a:endParaRPr lang="en-US"/>
        </a:p>
      </dgm:t>
    </dgm:pt>
    <dgm:pt modelId="{2B55AF7A-93E6-AF48-AA35-D9BE1E35C1E1}" type="sibTrans" cxnId="{5AF0533E-4F40-F146-AB2E-89618359C9A2}">
      <dgm:prSet/>
      <dgm:spPr/>
      <dgm:t>
        <a:bodyPr/>
        <a:lstStyle/>
        <a:p>
          <a:endParaRPr lang="en-US"/>
        </a:p>
      </dgm:t>
    </dgm:pt>
    <dgm:pt modelId="{E52F73D5-9C8B-5644-844A-689325B57ADD}">
      <dgm:prSet phldrT="[Text]"/>
      <dgm:spPr/>
      <dgm:t>
        <a:bodyPr/>
        <a:lstStyle/>
        <a:p>
          <a:r>
            <a:rPr lang="en-US" dirty="0"/>
            <a:t>Choice</a:t>
          </a:r>
        </a:p>
      </dgm:t>
    </dgm:pt>
    <dgm:pt modelId="{BF1A72B1-6AC9-1B47-9D7D-7A66C6CEEB0D}" type="parTrans" cxnId="{7954DFF4-F26E-CC45-8D55-B31277E7B74C}">
      <dgm:prSet/>
      <dgm:spPr/>
      <dgm:t>
        <a:bodyPr/>
        <a:lstStyle/>
        <a:p>
          <a:endParaRPr lang="en-US"/>
        </a:p>
      </dgm:t>
    </dgm:pt>
    <dgm:pt modelId="{05C20FD3-2263-744F-8F0C-30F81C45519B}" type="sibTrans" cxnId="{7954DFF4-F26E-CC45-8D55-B31277E7B74C}">
      <dgm:prSet/>
      <dgm:spPr/>
      <dgm:t>
        <a:bodyPr/>
        <a:lstStyle/>
        <a:p>
          <a:endParaRPr lang="en-US"/>
        </a:p>
      </dgm:t>
    </dgm:pt>
    <dgm:pt modelId="{BD8C17A8-FA87-B74E-A46C-F3A81FE59C45}">
      <dgm:prSet phldrT="[Text]"/>
      <dgm:spPr/>
      <dgm:t>
        <a:bodyPr/>
        <a:lstStyle/>
        <a:p>
          <a:r>
            <a:rPr lang="en-US" dirty="0"/>
            <a:t>Persistence</a:t>
          </a:r>
        </a:p>
      </dgm:t>
    </dgm:pt>
    <dgm:pt modelId="{3FCAB5F2-D61B-FD41-8701-40E2935931F2}" type="parTrans" cxnId="{79FEE22B-0C6B-794F-970F-BB741EF3E263}">
      <dgm:prSet/>
      <dgm:spPr/>
      <dgm:t>
        <a:bodyPr/>
        <a:lstStyle/>
        <a:p>
          <a:endParaRPr lang="en-US"/>
        </a:p>
      </dgm:t>
    </dgm:pt>
    <dgm:pt modelId="{CB203F96-2E8C-9845-AE9D-864532DD0B11}" type="sibTrans" cxnId="{79FEE22B-0C6B-794F-970F-BB741EF3E263}">
      <dgm:prSet/>
      <dgm:spPr/>
      <dgm:t>
        <a:bodyPr/>
        <a:lstStyle/>
        <a:p>
          <a:endParaRPr lang="en-US"/>
        </a:p>
      </dgm:t>
    </dgm:pt>
    <dgm:pt modelId="{DB629111-F09B-9844-ABFA-F634B11AAE06}">
      <dgm:prSet phldrT="[Text]"/>
      <dgm:spPr/>
      <dgm:t>
        <a:bodyPr/>
        <a:lstStyle/>
        <a:p>
          <a:r>
            <a:rPr lang="en-US" dirty="0"/>
            <a:t>Level of effort</a:t>
          </a:r>
        </a:p>
      </dgm:t>
    </dgm:pt>
    <dgm:pt modelId="{8B9C0CCF-13F8-0841-BAA9-839ABBFDA4EB}" type="parTrans" cxnId="{E6D77904-0F0A-1F43-BB88-C24C9F2770D6}">
      <dgm:prSet/>
      <dgm:spPr/>
      <dgm:t>
        <a:bodyPr/>
        <a:lstStyle/>
        <a:p>
          <a:endParaRPr lang="en-US"/>
        </a:p>
      </dgm:t>
    </dgm:pt>
    <dgm:pt modelId="{0495D50E-670C-E143-A8B6-60C6C125D6F9}" type="sibTrans" cxnId="{E6D77904-0F0A-1F43-BB88-C24C9F2770D6}">
      <dgm:prSet/>
      <dgm:spPr/>
      <dgm:t>
        <a:bodyPr/>
        <a:lstStyle/>
        <a:p>
          <a:endParaRPr lang="en-US"/>
        </a:p>
      </dgm:t>
    </dgm:pt>
    <dgm:pt modelId="{153A0E3B-B8F4-F842-8613-E4CB2E6C0DDE}">
      <dgm:prSet phldrT="[Text]"/>
      <dgm:spPr/>
      <dgm:t>
        <a:bodyPr/>
        <a:lstStyle/>
        <a:p>
          <a:r>
            <a:rPr lang="en-US" dirty="0"/>
            <a:t>Achievement</a:t>
          </a:r>
        </a:p>
      </dgm:t>
    </dgm:pt>
    <dgm:pt modelId="{0A40865E-820D-A44B-B51E-717025CC50D8}" type="parTrans" cxnId="{E3C3CC3C-4FC1-3342-9B57-316BED93E5A6}">
      <dgm:prSet/>
      <dgm:spPr/>
      <dgm:t>
        <a:bodyPr/>
        <a:lstStyle/>
        <a:p>
          <a:endParaRPr lang="en-US"/>
        </a:p>
      </dgm:t>
    </dgm:pt>
    <dgm:pt modelId="{2DE78848-75FA-E04F-862F-62ADDFA406D6}" type="sibTrans" cxnId="{E3C3CC3C-4FC1-3342-9B57-316BED93E5A6}">
      <dgm:prSet/>
      <dgm:spPr/>
      <dgm:t>
        <a:bodyPr/>
        <a:lstStyle/>
        <a:p>
          <a:endParaRPr lang="en-US"/>
        </a:p>
      </dgm:t>
    </dgm:pt>
    <dgm:pt modelId="{05665AC0-17C9-E848-902F-E5AF9F521BAA}" type="pres">
      <dgm:prSet presAssocID="{47750F91-3E28-4342-8476-895D713BABE4}" presName="linearFlow" presStyleCnt="0">
        <dgm:presLayoutVars>
          <dgm:dir/>
          <dgm:animLvl val="lvl"/>
          <dgm:resizeHandles val="exact"/>
        </dgm:presLayoutVars>
      </dgm:prSet>
      <dgm:spPr/>
    </dgm:pt>
    <dgm:pt modelId="{C89DAFB5-BBEC-844F-9B59-B1650D84B572}" type="pres">
      <dgm:prSet presAssocID="{269BFABD-49EB-834E-9A72-AE39C1A9C132}" presName="composite" presStyleCnt="0"/>
      <dgm:spPr/>
    </dgm:pt>
    <dgm:pt modelId="{19C5ED6F-380C-6842-82B3-30355C9FEB0D}" type="pres">
      <dgm:prSet presAssocID="{269BFABD-49EB-834E-9A72-AE39C1A9C132}" presName="parTx" presStyleLbl="node1" presStyleIdx="0" presStyleCnt="5">
        <dgm:presLayoutVars>
          <dgm:chMax val="0"/>
          <dgm:chPref val="0"/>
          <dgm:bulletEnabled val="1"/>
        </dgm:presLayoutVars>
      </dgm:prSet>
      <dgm:spPr/>
    </dgm:pt>
    <dgm:pt modelId="{475B48E5-93CA-AD41-A2A7-F35695E085B7}" type="pres">
      <dgm:prSet presAssocID="{269BFABD-49EB-834E-9A72-AE39C1A9C132}" presName="parSh" presStyleLbl="node1" presStyleIdx="0" presStyleCnt="5"/>
      <dgm:spPr/>
    </dgm:pt>
    <dgm:pt modelId="{8D438896-6665-7E4A-A684-97674509DD03}" type="pres">
      <dgm:prSet presAssocID="{269BFABD-49EB-834E-9A72-AE39C1A9C132}" presName="desTx" presStyleLbl="fgAcc1" presStyleIdx="0" presStyleCnt="5">
        <dgm:presLayoutVars>
          <dgm:bulletEnabled val="1"/>
        </dgm:presLayoutVars>
      </dgm:prSet>
      <dgm:spPr/>
    </dgm:pt>
    <dgm:pt modelId="{F435448B-4D4B-D44D-93E1-DAC32DE6AE98}" type="pres">
      <dgm:prSet presAssocID="{D0BC16F0-06E6-F34D-93EC-09114F4AC5CF}" presName="sibTrans" presStyleLbl="sibTrans2D1" presStyleIdx="0" presStyleCnt="4"/>
      <dgm:spPr/>
    </dgm:pt>
    <dgm:pt modelId="{C3958009-5FD2-1C4D-9A8E-1E915FDCD4A6}" type="pres">
      <dgm:prSet presAssocID="{D0BC16F0-06E6-F34D-93EC-09114F4AC5CF}" presName="connTx" presStyleLbl="sibTrans2D1" presStyleIdx="0" presStyleCnt="4"/>
      <dgm:spPr/>
    </dgm:pt>
    <dgm:pt modelId="{C1766FDD-885B-4F4A-9511-A77EDD323511}" type="pres">
      <dgm:prSet presAssocID="{2B282A0B-345E-2D40-8770-A11ADE686840}" presName="composite" presStyleCnt="0"/>
      <dgm:spPr/>
    </dgm:pt>
    <dgm:pt modelId="{3773C6F1-26FA-0E47-8B6E-7177673125E2}" type="pres">
      <dgm:prSet presAssocID="{2B282A0B-345E-2D40-8770-A11ADE686840}" presName="parTx" presStyleLbl="node1" presStyleIdx="0" presStyleCnt="5">
        <dgm:presLayoutVars>
          <dgm:chMax val="0"/>
          <dgm:chPref val="0"/>
          <dgm:bulletEnabled val="1"/>
        </dgm:presLayoutVars>
      </dgm:prSet>
      <dgm:spPr/>
    </dgm:pt>
    <dgm:pt modelId="{CA786EE3-947F-9144-9DF9-4D783B3A7DAF}" type="pres">
      <dgm:prSet presAssocID="{2B282A0B-345E-2D40-8770-A11ADE686840}" presName="parSh" presStyleLbl="node1" presStyleIdx="1" presStyleCnt="5"/>
      <dgm:spPr/>
    </dgm:pt>
    <dgm:pt modelId="{4CA3A7E3-101E-BD43-B508-B1BA5CD52542}" type="pres">
      <dgm:prSet presAssocID="{2B282A0B-345E-2D40-8770-A11ADE686840}" presName="desTx" presStyleLbl="fgAcc1" presStyleIdx="1" presStyleCnt="5">
        <dgm:presLayoutVars>
          <dgm:bulletEnabled val="1"/>
        </dgm:presLayoutVars>
      </dgm:prSet>
      <dgm:spPr/>
    </dgm:pt>
    <dgm:pt modelId="{ED0E8A0C-07BF-D648-B10E-A9D0FB01E99D}" type="pres">
      <dgm:prSet presAssocID="{48B67BC8-D42B-DF46-AA3C-38F9723789A6}" presName="sibTrans" presStyleLbl="sibTrans2D1" presStyleIdx="1" presStyleCnt="4"/>
      <dgm:spPr/>
    </dgm:pt>
    <dgm:pt modelId="{DB749A73-496D-5041-BCDE-F6924183DEBC}" type="pres">
      <dgm:prSet presAssocID="{48B67BC8-D42B-DF46-AA3C-38F9723789A6}" presName="connTx" presStyleLbl="sibTrans2D1" presStyleIdx="1" presStyleCnt="4"/>
      <dgm:spPr/>
    </dgm:pt>
    <dgm:pt modelId="{322E4E37-4173-8A4D-85CA-801F30913038}" type="pres">
      <dgm:prSet presAssocID="{13096F70-6C13-A84A-9286-94CAF2B6856C}" presName="composite" presStyleCnt="0"/>
      <dgm:spPr/>
    </dgm:pt>
    <dgm:pt modelId="{63F9005C-E3A6-4B40-AA30-946087E3BA7A}" type="pres">
      <dgm:prSet presAssocID="{13096F70-6C13-A84A-9286-94CAF2B6856C}" presName="parTx" presStyleLbl="node1" presStyleIdx="1" presStyleCnt="5">
        <dgm:presLayoutVars>
          <dgm:chMax val="0"/>
          <dgm:chPref val="0"/>
          <dgm:bulletEnabled val="1"/>
        </dgm:presLayoutVars>
      </dgm:prSet>
      <dgm:spPr/>
    </dgm:pt>
    <dgm:pt modelId="{952315E2-F12F-154C-BE28-1E776C0CAACF}" type="pres">
      <dgm:prSet presAssocID="{13096F70-6C13-A84A-9286-94CAF2B6856C}" presName="parSh" presStyleLbl="node1" presStyleIdx="2" presStyleCnt="5"/>
      <dgm:spPr/>
    </dgm:pt>
    <dgm:pt modelId="{5021DA23-EE88-5949-8BAD-E3EF3C5718D6}" type="pres">
      <dgm:prSet presAssocID="{13096F70-6C13-A84A-9286-94CAF2B6856C}" presName="desTx" presStyleLbl="fgAcc1" presStyleIdx="2" presStyleCnt="5">
        <dgm:presLayoutVars>
          <dgm:bulletEnabled val="1"/>
        </dgm:presLayoutVars>
      </dgm:prSet>
      <dgm:spPr/>
    </dgm:pt>
    <dgm:pt modelId="{0DE76672-06CE-984B-921C-7053AFEB4EC5}" type="pres">
      <dgm:prSet presAssocID="{C76469F7-DD1A-E243-B937-6625D07D8A9D}" presName="sibTrans" presStyleLbl="sibTrans2D1" presStyleIdx="2" presStyleCnt="4"/>
      <dgm:spPr/>
    </dgm:pt>
    <dgm:pt modelId="{4ADFAEDA-E356-7448-8064-1FC581FA392B}" type="pres">
      <dgm:prSet presAssocID="{C76469F7-DD1A-E243-B937-6625D07D8A9D}" presName="connTx" presStyleLbl="sibTrans2D1" presStyleIdx="2" presStyleCnt="4"/>
      <dgm:spPr/>
    </dgm:pt>
    <dgm:pt modelId="{F914B31C-0718-A646-900F-E87F12977690}" type="pres">
      <dgm:prSet presAssocID="{3EE3A513-7949-814C-BED1-3226A62B73AC}" presName="composite" presStyleCnt="0"/>
      <dgm:spPr/>
    </dgm:pt>
    <dgm:pt modelId="{D5298757-A6A9-4A4A-B42D-C42D4E805FEC}" type="pres">
      <dgm:prSet presAssocID="{3EE3A513-7949-814C-BED1-3226A62B73AC}" presName="parTx" presStyleLbl="node1" presStyleIdx="2" presStyleCnt="5">
        <dgm:presLayoutVars>
          <dgm:chMax val="0"/>
          <dgm:chPref val="0"/>
          <dgm:bulletEnabled val="1"/>
        </dgm:presLayoutVars>
      </dgm:prSet>
      <dgm:spPr/>
    </dgm:pt>
    <dgm:pt modelId="{4F17BC56-2AC0-624D-9013-5401D73055D0}" type="pres">
      <dgm:prSet presAssocID="{3EE3A513-7949-814C-BED1-3226A62B73AC}" presName="parSh" presStyleLbl="node1" presStyleIdx="3" presStyleCnt="5"/>
      <dgm:spPr/>
    </dgm:pt>
    <dgm:pt modelId="{D4A41B72-110D-064B-AD21-E50F0F16A2FA}" type="pres">
      <dgm:prSet presAssocID="{3EE3A513-7949-814C-BED1-3226A62B73AC}" presName="desTx" presStyleLbl="fgAcc1" presStyleIdx="3" presStyleCnt="5">
        <dgm:presLayoutVars>
          <dgm:bulletEnabled val="1"/>
        </dgm:presLayoutVars>
      </dgm:prSet>
      <dgm:spPr/>
    </dgm:pt>
    <dgm:pt modelId="{D2636372-AA4C-974B-86E4-A3852AF9524E}" type="pres">
      <dgm:prSet presAssocID="{DB3564BD-99AE-7444-9042-4BA36BF98B4F}" presName="sibTrans" presStyleLbl="sibTrans2D1" presStyleIdx="3" presStyleCnt="4"/>
      <dgm:spPr/>
    </dgm:pt>
    <dgm:pt modelId="{894D181C-E4D6-9E46-9866-11364B6C41B7}" type="pres">
      <dgm:prSet presAssocID="{DB3564BD-99AE-7444-9042-4BA36BF98B4F}" presName="connTx" presStyleLbl="sibTrans2D1" presStyleIdx="3" presStyleCnt="4"/>
      <dgm:spPr/>
    </dgm:pt>
    <dgm:pt modelId="{AB9C0DF7-CDF5-A94A-B4F2-4059DEEA8725}" type="pres">
      <dgm:prSet presAssocID="{1E4A86B6-2B34-D447-83CC-51F815D46F44}" presName="composite" presStyleCnt="0"/>
      <dgm:spPr/>
    </dgm:pt>
    <dgm:pt modelId="{A7A34028-EEFC-9146-9906-4001ECAA03E7}" type="pres">
      <dgm:prSet presAssocID="{1E4A86B6-2B34-D447-83CC-51F815D46F44}" presName="parTx" presStyleLbl="node1" presStyleIdx="3" presStyleCnt="5">
        <dgm:presLayoutVars>
          <dgm:chMax val="0"/>
          <dgm:chPref val="0"/>
          <dgm:bulletEnabled val="1"/>
        </dgm:presLayoutVars>
      </dgm:prSet>
      <dgm:spPr/>
    </dgm:pt>
    <dgm:pt modelId="{D5DDDBDF-3B68-214D-A8E2-2E6CE24CA423}" type="pres">
      <dgm:prSet presAssocID="{1E4A86B6-2B34-D447-83CC-51F815D46F44}" presName="parSh" presStyleLbl="node1" presStyleIdx="4" presStyleCnt="5"/>
      <dgm:spPr/>
    </dgm:pt>
    <dgm:pt modelId="{433FA13E-48CB-564F-BFA1-740F193196C2}" type="pres">
      <dgm:prSet presAssocID="{1E4A86B6-2B34-D447-83CC-51F815D46F44}" presName="desTx" presStyleLbl="fgAcc1" presStyleIdx="4" presStyleCnt="5">
        <dgm:presLayoutVars>
          <dgm:bulletEnabled val="1"/>
        </dgm:presLayoutVars>
      </dgm:prSet>
      <dgm:spPr/>
    </dgm:pt>
  </dgm:ptLst>
  <dgm:cxnLst>
    <dgm:cxn modelId="{F23BF101-3A19-1648-8B63-FE9E13E89EDF}" type="presOf" srcId="{13096F70-6C13-A84A-9286-94CAF2B6856C}" destId="{952315E2-F12F-154C-BE28-1E776C0CAACF}" srcOrd="1" destOrd="0" presId="urn:microsoft.com/office/officeart/2005/8/layout/process3"/>
    <dgm:cxn modelId="{E6D77904-0F0A-1F43-BB88-C24C9F2770D6}" srcId="{1E4A86B6-2B34-D447-83CC-51F815D46F44}" destId="{DB629111-F09B-9844-ABFA-F634B11AAE06}" srcOrd="2" destOrd="0" parTransId="{8B9C0CCF-13F8-0841-BAA9-839ABBFDA4EB}" sibTransId="{0495D50E-670C-E143-A8B6-60C6C125D6F9}"/>
    <dgm:cxn modelId="{169F8F1A-238E-F24E-B124-A3DC5EAC4C3D}" srcId="{2B282A0B-345E-2D40-8770-A11ADE686840}" destId="{FF4C6503-93E4-384A-816D-63C4929625A5}" srcOrd="0" destOrd="0" parTransId="{440C5805-2036-DA42-9E04-74C3C6F0F3C3}" sibTransId="{6F19F769-C8CB-3F45-9486-79F36CD99E04}"/>
    <dgm:cxn modelId="{C3D95E1B-F4B5-9548-B3E8-88CCDC4D4AC9}" type="presOf" srcId="{D3D4AB1B-2C39-2E46-AD19-E69682E13840}" destId="{8D438896-6665-7E4A-A684-97674509DD03}" srcOrd="0" destOrd="1" presId="urn:microsoft.com/office/officeart/2005/8/layout/process3"/>
    <dgm:cxn modelId="{A917AE1B-BDA2-3A47-8F2C-61B493D64EA8}" srcId="{47750F91-3E28-4342-8476-895D713BABE4}" destId="{269BFABD-49EB-834E-9A72-AE39C1A9C132}" srcOrd="0" destOrd="0" parTransId="{21160F17-CEDA-D04F-951E-20A382C3D87A}" sibTransId="{D0BC16F0-06E6-F34D-93EC-09114F4AC5CF}"/>
    <dgm:cxn modelId="{78630026-1909-7D46-8600-427DA43EE955}" type="presOf" srcId="{ACCB7835-C422-1A4A-9411-4D4585C334BD}" destId="{5021DA23-EE88-5949-8BAD-E3EF3C5718D6}" srcOrd="0" destOrd="0" presId="urn:microsoft.com/office/officeart/2005/8/layout/process3"/>
    <dgm:cxn modelId="{8AAB0426-E0CB-744C-AFEA-24401A1E56AA}" type="presOf" srcId="{C76469F7-DD1A-E243-B937-6625D07D8A9D}" destId="{4ADFAEDA-E356-7448-8064-1FC581FA392B}" srcOrd="1" destOrd="0" presId="urn:microsoft.com/office/officeart/2005/8/layout/process3"/>
    <dgm:cxn modelId="{79FEE22B-0C6B-794F-970F-BB741EF3E263}" srcId="{1E4A86B6-2B34-D447-83CC-51F815D46F44}" destId="{BD8C17A8-FA87-B74E-A46C-F3A81FE59C45}" srcOrd="1" destOrd="0" parTransId="{3FCAB5F2-D61B-FD41-8701-40E2935931F2}" sibTransId="{CB203F96-2E8C-9845-AE9D-864532DD0B11}"/>
    <dgm:cxn modelId="{F9C6ED2D-EDB1-744A-9BD3-CAB3F1358493}" type="presOf" srcId="{BD8C17A8-FA87-B74E-A46C-F3A81FE59C45}" destId="{433FA13E-48CB-564F-BFA1-740F193196C2}" srcOrd="0" destOrd="1" presId="urn:microsoft.com/office/officeart/2005/8/layout/process3"/>
    <dgm:cxn modelId="{0E9BE42E-C698-5E45-99B8-BCD86D01626C}" type="presOf" srcId="{13096F70-6C13-A84A-9286-94CAF2B6856C}" destId="{63F9005C-E3A6-4B40-AA30-946087E3BA7A}" srcOrd="0" destOrd="0" presId="urn:microsoft.com/office/officeart/2005/8/layout/process3"/>
    <dgm:cxn modelId="{246A4332-65CA-FC4E-AD21-78916E1FA4FA}" type="presOf" srcId="{7F33766B-C66B-EE40-84C9-C54F70C37A77}" destId="{5021DA23-EE88-5949-8BAD-E3EF3C5718D6}" srcOrd="0" destOrd="1" presId="urn:microsoft.com/office/officeart/2005/8/layout/process3"/>
    <dgm:cxn modelId="{9754AD38-27DD-CA4A-A0F8-A529031C1A76}" srcId="{47750F91-3E28-4342-8476-895D713BABE4}" destId="{3EE3A513-7949-814C-BED1-3226A62B73AC}" srcOrd="3" destOrd="0" parTransId="{D99F5CD1-16E4-2A41-A9B7-6817113614E1}" sibTransId="{DB3564BD-99AE-7444-9042-4BA36BF98B4F}"/>
    <dgm:cxn modelId="{E3C3CC3C-4FC1-3342-9B57-316BED93E5A6}" srcId="{1E4A86B6-2B34-D447-83CC-51F815D46F44}" destId="{153A0E3B-B8F4-F842-8613-E4CB2E6C0DDE}" srcOrd="3" destOrd="0" parTransId="{0A40865E-820D-A44B-B51E-717025CC50D8}" sibTransId="{2DE78848-75FA-E04F-862F-62ADDFA406D6}"/>
    <dgm:cxn modelId="{5AF0533E-4F40-F146-AB2E-89618359C9A2}" srcId="{3EE3A513-7949-814C-BED1-3226A62B73AC}" destId="{3DC395C1-4B8E-6B44-BFDD-64F6C79676E2}" srcOrd="2" destOrd="0" parTransId="{5DE25340-FD97-7244-AD1D-873F2A70AAF7}" sibTransId="{2B55AF7A-93E6-AF48-AA35-D9BE1E35C1E1}"/>
    <dgm:cxn modelId="{1B24B93F-7AE5-024E-89EA-488C5ED71B6A}" type="presOf" srcId="{E52F73D5-9C8B-5644-844A-689325B57ADD}" destId="{433FA13E-48CB-564F-BFA1-740F193196C2}" srcOrd="0" destOrd="0" presId="urn:microsoft.com/office/officeart/2005/8/layout/process3"/>
    <dgm:cxn modelId="{FF6F2341-5D07-FC4C-93D0-1B76537E0C7E}" srcId="{13096F70-6C13-A84A-9286-94CAF2B6856C}" destId="{DDF40090-3B75-E645-B2C9-C36832873F7A}" srcOrd="2" destOrd="0" parTransId="{813A2571-721C-EA4D-B8BA-2B90E308F37A}" sibTransId="{4F617EBF-3A46-5240-AA0E-3738C5BC6B93}"/>
    <dgm:cxn modelId="{97048641-47CD-014A-9ECF-60D968559EFE}" type="presOf" srcId="{DB3564BD-99AE-7444-9042-4BA36BF98B4F}" destId="{D2636372-AA4C-974B-86E4-A3852AF9524E}" srcOrd="0" destOrd="0" presId="urn:microsoft.com/office/officeart/2005/8/layout/process3"/>
    <dgm:cxn modelId="{8C50CA41-1F5A-5444-93DE-DF4F18F46200}" type="presOf" srcId="{2B282A0B-345E-2D40-8770-A11ADE686840}" destId="{3773C6F1-26FA-0E47-8B6E-7177673125E2}" srcOrd="0" destOrd="0" presId="urn:microsoft.com/office/officeart/2005/8/layout/process3"/>
    <dgm:cxn modelId="{6F666142-0CF5-FC47-BA4C-9ED26EA28B35}" type="presOf" srcId="{3EE3A513-7949-814C-BED1-3226A62B73AC}" destId="{D5298757-A6A9-4A4A-B42D-C42D4E805FEC}" srcOrd="0" destOrd="0" presId="urn:microsoft.com/office/officeart/2005/8/layout/process3"/>
    <dgm:cxn modelId="{C065BD43-D92B-D044-98EF-AA84BE598B1B}" srcId="{3EE3A513-7949-814C-BED1-3226A62B73AC}" destId="{77A2D2D9-0035-A34C-A1AF-DF93BB74A011}" srcOrd="0" destOrd="0" parTransId="{A1D4A29A-9D5F-5D46-B721-233A0F98B8B2}" sibTransId="{EFFBB233-4570-EA4A-96FF-20FE2F231A23}"/>
    <dgm:cxn modelId="{A3DC9649-A7B4-A740-97B7-C9BF93BE1EDE}" type="presOf" srcId="{C76469F7-DD1A-E243-B937-6625D07D8A9D}" destId="{0DE76672-06CE-984B-921C-7053AFEB4EC5}" srcOrd="0" destOrd="0" presId="urn:microsoft.com/office/officeart/2005/8/layout/process3"/>
    <dgm:cxn modelId="{A76E364A-7148-F343-84D6-A6E720D79F80}" type="presOf" srcId="{3DC395C1-4B8E-6B44-BFDD-64F6C79676E2}" destId="{D4A41B72-110D-064B-AD21-E50F0F16A2FA}" srcOrd="0" destOrd="2" presId="urn:microsoft.com/office/officeart/2005/8/layout/process3"/>
    <dgm:cxn modelId="{4E62754E-8C7E-E548-A16C-BA4B018EF517}" type="presOf" srcId="{FF4C6503-93E4-384A-816D-63C4929625A5}" destId="{4CA3A7E3-101E-BD43-B508-B1BA5CD52542}" srcOrd="0" destOrd="0" presId="urn:microsoft.com/office/officeart/2005/8/layout/process3"/>
    <dgm:cxn modelId="{A936E44E-86BF-084E-9837-5CF63FA9D2C2}" type="presOf" srcId="{1E4A86B6-2B34-D447-83CC-51F815D46F44}" destId="{D5DDDBDF-3B68-214D-A8E2-2E6CE24CA423}" srcOrd="1" destOrd="0" presId="urn:microsoft.com/office/officeart/2005/8/layout/process3"/>
    <dgm:cxn modelId="{321E7C53-82EC-3043-AEB4-CC8700841514}" type="presOf" srcId="{3EE3A513-7949-814C-BED1-3226A62B73AC}" destId="{4F17BC56-2AC0-624D-9013-5401D73055D0}" srcOrd="1" destOrd="0" presId="urn:microsoft.com/office/officeart/2005/8/layout/process3"/>
    <dgm:cxn modelId="{3EC33259-94A9-5545-936A-C09E5D833F89}" type="presOf" srcId="{153A0E3B-B8F4-F842-8613-E4CB2E6C0DDE}" destId="{433FA13E-48CB-564F-BFA1-740F193196C2}" srcOrd="0" destOrd="3" presId="urn:microsoft.com/office/officeart/2005/8/layout/process3"/>
    <dgm:cxn modelId="{4C0F266A-FF80-3F40-8602-D60465FB1A16}" type="presOf" srcId="{269BFABD-49EB-834E-9A72-AE39C1A9C132}" destId="{19C5ED6F-380C-6842-82B3-30355C9FEB0D}" srcOrd="0" destOrd="0" presId="urn:microsoft.com/office/officeart/2005/8/layout/process3"/>
    <dgm:cxn modelId="{5AAA2278-EC5B-734E-B350-399E126EE3EB}" type="presOf" srcId="{DB629111-F09B-9844-ABFA-F634B11AAE06}" destId="{433FA13E-48CB-564F-BFA1-740F193196C2}" srcOrd="0" destOrd="2" presId="urn:microsoft.com/office/officeart/2005/8/layout/process3"/>
    <dgm:cxn modelId="{ECFB4279-CD42-B24B-BC83-D69DA5234CBB}" srcId="{13096F70-6C13-A84A-9286-94CAF2B6856C}" destId="{7F33766B-C66B-EE40-84C9-C54F70C37A77}" srcOrd="1" destOrd="0" parTransId="{E8318A64-DF8D-CA47-AECF-9048F35A4F79}" sibTransId="{26D44432-D5C7-1E42-A3CD-19274D35513C}"/>
    <dgm:cxn modelId="{8A2E4479-FF46-FF40-95C1-9319F9994926}" type="presOf" srcId="{D0BC16F0-06E6-F34D-93EC-09114F4AC5CF}" destId="{F435448B-4D4B-D44D-93E1-DAC32DE6AE98}" srcOrd="0" destOrd="0" presId="urn:microsoft.com/office/officeart/2005/8/layout/process3"/>
    <dgm:cxn modelId="{0523437A-B757-8545-B947-CD47CCD2F824}" srcId="{47750F91-3E28-4342-8476-895D713BABE4}" destId="{2B282A0B-345E-2D40-8770-A11ADE686840}" srcOrd="1" destOrd="0" parTransId="{09CD98F1-9444-8642-933C-48709C7BD266}" sibTransId="{48B67BC8-D42B-DF46-AA3C-38F9723789A6}"/>
    <dgm:cxn modelId="{5CDA6D7D-E05F-394B-81B1-1766D5AD56B9}" srcId="{269BFABD-49EB-834E-9A72-AE39C1A9C132}" destId="{E9A67604-AE1E-E848-A5D3-803C19352EBB}" srcOrd="0" destOrd="0" parTransId="{EB68F894-9C25-FE43-9090-70A1A3D81F2C}" sibTransId="{71ED4D0C-64C9-4249-87AB-83CD866E3BCA}"/>
    <dgm:cxn modelId="{C9FF567E-3A87-CA45-8191-3DA7D5BFA400}" srcId="{13096F70-6C13-A84A-9286-94CAF2B6856C}" destId="{ACCB7835-C422-1A4A-9411-4D4585C334BD}" srcOrd="0" destOrd="0" parTransId="{4298640A-18A4-5E4B-A119-98936C5D7C8C}" sibTransId="{61BBD028-D047-514F-8EBD-F705AB1D68C1}"/>
    <dgm:cxn modelId="{73877A87-5ECB-764B-9B8F-647EA46D0B2F}" type="presOf" srcId="{939902E0-A789-3446-AFE1-696B6A3F74A3}" destId="{D4A41B72-110D-064B-AD21-E50F0F16A2FA}" srcOrd="0" destOrd="1" presId="urn:microsoft.com/office/officeart/2005/8/layout/process3"/>
    <dgm:cxn modelId="{41617E92-D78B-A04F-9382-9A32206541CF}" type="presOf" srcId="{DB3564BD-99AE-7444-9042-4BA36BF98B4F}" destId="{894D181C-E4D6-9E46-9866-11364B6C41B7}" srcOrd="1" destOrd="0" presId="urn:microsoft.com/office/officeart/2005/8/layout/process3"/>
    <dgm:cxn modelId="{25E44F99-BAC9-2F44-A6BE-C2D651D88006}" type="presOf" srcId="{48B67BC8-D42B-DF46-AA3C-38F9723789A6}" destId="{ED0E8A0C-07BF-D648-B10E-A9D0FB01E99D}" srcOrd="0" destOrd="0" presId="urn:microsoft.com/office/officeart/2005/8/layout/process3"/>
    <dgm:cxn modelId="{41CFD79B-0556-6944-AFED-C299FACE0AB4}" type="presOf" srcId="{DDF40090-3B75-E645-B2C9-C36832873F7A}" destId="{5021DA23-EE88-5949-8BAD-E3EF3C5718D6}" srcOrd="0" destOrd="2" presId="urn:microsoft.com/office/officeart/2005/8/layout/process3"/>
    <dgm:cxn modelId="{3D3294A1-C7C7-6440-938D-E3B0C3378660}" type="presOf" srcId="{2B282A0B-345E-2D40-8770-A11ADE686840}" destId="{CA786EE3-947F-9144-9DF9-4D783B3A7DAF}" srcOrd="1" destOrd="0" presId="urn:microsoft.com/office/officeart/2005/8/layout/process3"/>
    <dgm:cxn modelId="{904AA9A5-12AC-9A4B-917D-74071A3CF00A}" type="presOf" srcId="{269BFABD-49EB-834E-9A72-AE39C1A9C132}" destId="{475B48E5-93CA-AD41-A2A7-F35695E085B7}" srcOrd="1" destOrd="0" presId="urn:microsoft.com/office/officeart/2005/8/layout/process3"/>
    <dgm:cxn modelId="{A72A36AC-BAF4-034A-976E-6CCFD6C3E3F2}" type="presOf" srcId="{1E4A86B6-2B34-D447-83CC-51F815D46F44}" destId="{A7A34028-EEFC-9146-9906-4001ECAA03E7}" srcOrd="0" destOrd="0" presId="urn:microsoft.com/office/officeart/2005/8/layout/process3"/>
    <dgm:cxn modelId="{7D0021BC-C09A-5541-B428-47572563404C}" type="presOf" srcId="{48B67BC8-D42B-DF46-AA3C-38F9723789A6}" destId="{DB749A73-496D-5041-BCDE-F6924183DEBC}" srcOrd="1" destOrd="0" presId="urn:microsoft.com/office/officeart/2005/8/layout/process3"/>
    <dgm:cxn modelId="{60BD47D8-EAAE-6A45-A8D2-76C29D76A45D}" srcId="{47750F91-3E28-4342-8476-895D713BABE4}" destId="{13096F70-6C13-A84A-9286-94CAF2B6856C}" srcOrd="2" destOrd="0" parTransId="{4BAB0610-4046-F147-95AE-74858141859C}" sibTransId="{C76469F7-DD1A-E243-B937-6625D07D8A9D}"/>
    <dgm:cxn modelId="{67E6AFDF-5652-D943-9AC7-D35DDC3E8FFA}" type="presOf" srcId="{D0BC16F0-06E6-F34D-93EC-09114F4AC5CF}" destId="{C3958009-5FD2-1C4D-9A8E-1E915FDCD4A6}" srcOrd="1" destOrd="0" presId="urn:microsoft.com/office/officeart/2005/8/layout/process3"/>
    <dgm:cxn modelId="{B36561E5-5B63-5F48-8D71-DD5FF0795C7A}" srcId="{269BFABD-49EB-834E-9A72-AE39C1A9C132}" destId="{D3D4AB1B-2C39-2E46-AD19-E69682E13840}" srcOrd="1" destOrd="0" parTransId="{6A001309-4339-8F47-A0D6-196FF8488091}" sibTransId="{6B8D6EC3-81E1-8842-8A5C-EC2B509D86C6}"/>
    <dgm:cxn modelId="{1E019CE7-BEFF-644F-A65A-C069FF496089}" type="presOf" srcId="{E9A67604-AE1E-E848-A5D3-803C19352EBB}" destId="{8D438896-6665-7E4A-A684-97674509DD03}" srcOrd="0" destOrd="0" presId="urn:microsoft.com/office/officeart/2005/8/layout/process3"/>
    <dgm:cxn modelId="{50CC86F1-F291-EB41-99DD-47A25B12D438}" type="presOf" srcId="{77A2D2D9-0035-A34C-A1AF-DF93BB74A011}" destId="{D4A41B72-110D-064B-AD21-E50F0F16A2FA}" srcOrd="0" destOrd="0" presId="urn:microsoft.com/office/officeart/2005/8/layout/process3"/>
    <dgm:cxn modelId="{7954DFF4-F26E-CC45-8D55-B31277E7B74C}" srcId="{1E4A86B6-2B34-D447-83CC-51F815D46F44}" destId="{E52F73D5-9C8B-5644-844A-689325B57ADD}" srcOrd="0" destOrd="0" parTransId="{BF1A72B1-6AC9-1B47-9D7D-7A66C6CEEB0D}" sibTransId="{05C20FD3-2263-744F-8F0C-30F81C45519B}"/>
    <dgm:cxn modelId="{842473FA-E8E2-7E4E-977A-5C3AE0CF483A}" srcId="{3EE3A513-7949-814C-BED1-3226A62B73AC}" destId="{939902E0-A789-3446-AFE1-696B6A3F74A3}" srcOrd="1" destOrd="0" parTransId="{99AD1635-5150-B14D-956B-843B677C7159}" sibTransId="{65FA2447-EE87-EB4F-A90D-2D3DA7AF5721}"/>
    <dgm:cxn modelId="{468714FE-FED2-8D4B-ACF7-DFE01923E6B3}" srcId="{47750F91-3E28-4342-8476-895D713BABE4}" destId="{1E4A86B6-2B34-D447-83CC-51F815D46F44}" srcOrd="4" destOrd="0" parTransId="{158D00C2-1D2D-284C-B887-4F0BDF04AA14}" sibTransId="{60605C95-6049-DA41-B495-A00A46B472BC}"/>
    <dgm:cxn modelId="{ECC3AAFE-F33B-1647-B361-FD2E8CBF7472}" type="presOf" srcId="{47750F91-3E28-4342-8476-895D713BABE4}" destId="{05665AC0-17C9-E848-902F-E5AF9F521BAA}" srcOrd="0" destOrd="0" presId="urn:microsoft.com/office/officeart/2005/8/layout/process3"/>
    <dgm:cxn modelId="{AC517A39-3408-2E40-99F0-F76A1D67492A}" type="presParOf" srcId="{05665AC0-17C9-E848-902F-E5AF9F521BAA}" destId="{C89DAFB5-BBEC-844F-9B59-B1650D84B572}" srcOrd="0" destOrd="0" presId="urn:microsoft.com/office/officeart/2005/8/layout/process3"/>
    <dgm:cxn modelId="{5041DEDE-682F-A045-A92A-717FE87A38D8}" type="presParOf" srcId="{C89DAFB5-BBEC-844F-9B59-B1650D84B572}" destId="{19C5ED6F-380C-6842-82B3-30355C9FEB0D}" srcOrd="0" destOrd="0" presId="urn:microsoft.com/office/officeart/2005/8/layout/process3"/>
    <dgm:cxn modelId="{7C87B2B9-E7B3-554C-9677-2CD07EB22F6D}" type="presParOf" srcId="{C89DAFB5-BBEC-844F-9B59-B1650D84B572}" destId="{475B48E5-93CA-AD41-A2A7-F35695E085B7}" srcOrd="1" destOrd="0" presId="urn:microsoft.com/office/officeart/2005/8/layout/process3"/>
    <dgm:cxn modelId="{9E8BD7D0-F347-6B4D-962E-6AD91773F0A5}" type="presParOf" srcId="{C89DAFB5-BBEC-844F-9B59-B1650D84B572}" destId="{8D438896-6665-7E4A-A684-97674509DD03}" srcOrd="2" destOrd="0" presId="urn:microsoft.com/office/officeart/2005/8/layout/process3"/>
    <dgm:cxn modelId="{E2DE78B5-003B-9340-AE61-4C87D5C85509}" type="presParOf" srcId="{05665AC0-17C9-E848-902F-E5AF9F521BAA}" destId="{F435448B-4D4B-D44D-93E1-DAC32DE6AE98}" srcOrd="1" destOrd="0" presId="urn:microsoft.com/office/officeart/2005/8/layout/process3"/>
    <dgm:cxn modelId="{A278576B-37AA-9B4C-8D76-1E2CDB403376}" type="presParOf" srcId="{F435448B-4D4B-D44D-93E1-DAC32DE6AE98}" destId="{C3958009-5FD2-1C4D-9A8E-1E915FDCD4A6}" srcOrd="0" destOrd="0" presId="urn:microsoft.com/office/officeart/2005/8/layout/process3"/>
    <dgm:cxn modelId="{7BB0A7C3-7202-6446-B30E-21442E633C54}" type="presParOf" srcId="{05665AC0-17C9-E848-902F-E5AF9F521BAA}" destId="{C1766FDD-885B-4F4A-9511-A77EDD323511}" srcOrd="2" destOrd="0" presId="urn:microsoft.com/office/officeart/2005/8/layout/process3"/>
    <dgm:cxn modelId="{DF295194-F298-694E-91B3-C08F4A2E9101}" type="presParOf" srcId="{C1766FDD-885B-4F4A-9511-A77EDD323511}" destId="{3773C6F1-26FA-0E47-8B6E-7177673125E2}" srcOrd="0" destOrd="0" presId="urn:microsoft.com/office/officeart/2005/8/layout/process3"/>
    <dgm:cxn modelId="{E0EBC629-F02B-1A45-8EAD-37252B924A54}" type="presParOf" srcId="{C1766FDD-885B-4F4A-9511-A77EDD323511}" destId="{CA786EE3-947F-9144-9DF9-4D783B3A7DAF}" srcOrd="1" destOrd="0" presId="urn:microsoft.com/office/officeart/2005/8/layout/process3"/>
    <dgm:cxn modelId="{DE08D9F8-165D-CF45-8E86-ECD25D2AE178}" type="presParOf" srcId="{C1766FDD-885B-4F4A-9511-A77EDD323511}" destId="{4CA3A7E3-101E-BD43-B508-B1BA5CD52542}" srcOrd="2" destOrd="0" presId="urn:microsoft.com/office/officeart/2005/8/layout/process3"/>
    <dgm:cxn modelId="{5AAF1D6E-891D-1647-9501-AA3BFE941C8D}" type="presParOf" srcId="{05665AC0-17C9-E848-902F-E5AF9F521BAA}" destId="{ED0E8A0C-07BF-D648-B10E-A9D0FB01E99D}" srcOrd="3" destOrd="0" presId="urn:microsoft.com/office/officeart/2005/8/layout/process3"/>
    <dgm:cxn modelId="{A5F52629-F073-3D47-A274-DB1015EB2DF4}" type="presParOf" srcId="{ED0E8A0C-07BF-D648-B10E-A9D0FB01E99D}" destId="{DB749A73-496D-5041-BCDE-F6924183DEBC}" srcOrd="0" destOrd="0" presId="urn:microsoft.com/office/officeart/2005/8/layout/process3"/>
    <dgm:cxn modelId="{EA4AE6AA-317B-FA42-84B0-C66F695C4ACB}" type="presParOf" srcId="{05665AC0-17C9-E848-902F-E5AF9F521BAA}" destId="{322E4E37-4173-8A4D-85CA-801F30913038}" srcOrd="4" destOrd="0" presId="urn:microsoft.com/office/officeart/2005/8/layout/process3"/>
    <dgm:cxn modelId="{56083679-5015-DC43-8530-91673DD0DA52}" type="presParOf" srcId="{322E4E37-4173-8A4D-85CA-801F30913038}" destId="{63F9005C-E3A6-4B40-AA30-946087E3BA7A}" srcOrd="0" destOrd="0" presId="urn:microsoft.com/office/officeart/2005/8/layout/process3"/>
    <dgm:cxn modelId="{F42172F6-9328-4447-812D-D0373186256A}" type="presParOf" srcId="{322E4E37-4173-8A4D-85CA-801F30913038}" destId="{952315E2-F12F-154C-BE28-1E776C0CAACF}" srcOrd="1" destOrd="0" presId="urn:microsoft.com/office/officeart/2005/8/layout/process3"/>
    <dgm:cxn modelId="{1B21850F-B8E2-DB4A-B130-418DD11EDB71}" type="presParOf" srcId="{322E4E37-4173-8A4D-85CA-801F30913038}" destId="{5021DA23-EE88-5949-8BAD-E3EF3C5718D6}" srcOrd="2" destOrd="0" presId="urn:microsoft.com/office/officeart/2005/8/layout/process3"/>
    <dgm:cxn modelId="{1D03D3FC-2675-C94D-B6E5-410E13175D23}" type="presParOf" srcId="{05665AC0-17C9-E848-902F-E5AF9F521BAA}" destId="{0DE76672-06CE-984B-921C-7053AFEB4EC5}" srcOrd="5" destOrd="0" presId="urn:microsoft.com/office/officeart/2005/8/layout/process3"/>
    <dgm:cxn modelId="{799BE981-9BB4-FB4E-8DAE-C9AB014F3325}" type="presParOf" srcId="{0DE76672-06CE-984B-921C-7053AFEB4EC5}" destId="{4ADFAEDA-E356-7448-8064-1FC581FA392B}" srcOrd="0" destOrd="0" presId="urn:microsoft.com/office/officeart/2005/8/layout/process3"/>
    <dgm:cxn modelId="{735DFE4C-FA4E-9647-A805-7C88C86FC4D8}" type="presParOf" srcId="{05665AC0-17C9-E848-902F-E5AF9F521BAA}" destId="{F914B31C-0718-A646-900F-E87F12977690}" srcOrd="6" destOrd="0" presId="urn:microsoft.com/office/officeart/2005/8/layout/process3"/>
    <dgm:cxn modelId="{89338D56-0CA8-FB47-BB3F-E7036382BD4C}" type="presParOf" srcId="{F914B31C-0718-A646-900F-E87F12977690}" destId="{D5298757-A6A9-4A4A-B42D-C42D4E805FEC}" srcOrd="0" destOrd="0" presId="urn:microsoft.com/office/officeart/2005/8/layout/process3"/>
    <dgm:cxn modelId="{9E936C89-7288-8749-99F1-7491B81AC119}" type="presParOf" srcId="{F914B31C-0718-A646-900F-E87F12977690}" destId="{4F17BC56-2AC0-624D-9013-5401D73055D0}" srcOrd="1" destOrd="0" presId="urn:microsoft.com/office/officeart/2005/8/layout/process3"/>
    <dgm:cxn modelId="{5FBE0DBE-D25A-6E43-87BB-D62CCAA52840}" type="presParOf" srcId="{F914B31C-0718-A646-900F-E87F12977690}" destId="{D4A41B72-110D-064B-AD21-E50F0F16A2FA}" srcOrd="2" destOrd="0" presId="urn:microsoft.com/office/officeart/2005/8/layout/process3"/>
    <dgm:cxn modelId="{518F9E83-3C1B-764F-8002-539E92354B68}" type="presParOf" srcId="{05665AC0-17C9-E848-902F-E5AF9F521BAA}" destId="{D2636372-AA4C-974B-86E4-A3852AF9524E}" srcOrd="7" destOrd="0" presId="urn:microsoft.com/office/officeart/2005/8/layout/process3"/>
    <dgm:cxn modelId="{D67310CE-C883-D146-B741-F36083B71E6B}" type="presParOf" srcId="{D2636372-AA4C-974B-86E4-A3852AF9524E}" destId="{894D181C-E4D6-9E46-9866-11364B6C41B7}" srcOrd="0" destOrd="0" presId="urn:microsoft.com/office/officeart/2005/8/layout/process3"/>
    <dgm:cxn modelId="{FFD85F59-1017-A242-A54B-3D476C24C168}" type="presParOf" srcId="{05665AC0-17C9-E848-902F-E5AF9F521BAA}" destId="{AB9C0DF7-CDF5-A94A-B4F2-4059DEEA8725}" srcOrd="8" destOrd="0" presId="urn:microsoft.com/office/officeart/2005/8/layout/process3"/>
    <dgm:cxn modelId="{F4CBC7B6-17B6-7344-ABA2-4839B76285BE}" type="presParOf" srcId="{AB9C0DF7-CDF5-A94A-B4F2-4059DEEA8725}" destId="{A7A34028-EEFC-9146-9906-4001ECAA03E7}" srcOrd="0" destOrd="0" presId="urn:microsoft.com/office/officeart/2005/8/layout/process3"/>
    <dgm:cxn modelId="{A688372F-7CE4-CD40-8299-B7209A28D7CE}" type="presParOf" srcId="{AB9C0DF7-CDF5-A94A-B4F2-4059DEEA8725}" destId="{D5DDDBDF-3B68-214D-A8E2-2E6CE24CA423}" srcOrd="1" destOrd="0" presId="urn:microsoft.com/office/officeart/2005/8/layout/process3"/>
    <dgm:cxn modelId="{85538036-3E30-6E40-96DC-EBAE2D7E7DDC}" type="presParOf" srcId="{AB9C0DF7-CDF5-A94A-B4F2-4059DEEA8725}" destId="{433FA13E-48CB-564F-BFA1-740F193196C2}"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7750F91-3E28-4342-8476-895D713BABE4}" type="doc">
      <dgm:prSet loTypeId="urn:microsoft.com/office/officeart/2005/8/layout/process3" loCatId="" qsTypeId="urn:microsoft.com/office/officeart/2005/8/quickstyle/simple1" qsCatId="simple" csTypeId="urn:microsoft.com/office/officeart/2005/8/colors/accent1_2" csCatId="accent1" phldr="1"/>
      <dgm:spPr/>
      <dgm:t>
        <a:bodyPr/>
        <a:lstStyle/>
        <a:p>
          <a:endParaRPr lang="en-US"/>
        </a:p>
      </dgm:t>
    </dgm:pt>
    <dgm:pt modelId="{269BFABD-49EB-834E-9A72-AE39C1A9C132}">
      <dgm:prSet phldrT="[Text]"/>
      <dgm:spPr/>
      <dgm:t>
        <a:bodyPr/>
        <a:lstStyle/>
        <a:p>
          <a:r>
            <a:rPr lang="en-US"/>
            <a:t>Antecedent Conditions</a:t>
          </a:r>
          <a:endParaRPr lang="en-US" dirty="0"/>
        </a:p>
      </dgm:t>
    </dgm:pt>
    <dgm:pt modelId="{21160F17-CEDA-D04F-951E-20A382C3D87A}" type="parTrans" cxnId="{A917AE1B-BDA2-3A47-8F2C-61B493D64EA8}">
      <dgm:prSet/>
      <dgm:spPr/>
      <dgm:t>
        <a:bodyPr/>
        <a:lstStyle/>
        <a:p>
          <a:endParaRPr lang="en-US"/>
        </a:p>
      </dgm:t>
    </dgm:pt>
    <dgm:pt modelId="{D0BC16F0-06E6-F34D-93EC-09114F4AC5CF}" type="sibTrans" cxnId="{A917AE1B-BDA2-3A47-8F2C-61B493D64EA8}">
      <dgm:prSet/>
      <dgm:spPr/>
      <dgm:t>
        <a:bodyPr/>
        <a:lstStyle/>
        <a:p>
          <a:endParaRPr lang="en-US"/>
        </a:p>
      </dgm:t>
    </dgm:pt>
    <dgm:pt modelId="{E9A67604-AE1E-E848-A5D3-803C19352EBB}">
      <dgm:prSet phldrT="[Text]"/>
      <dgm:spPr/>
      <dgm:t>
        <a:bodyPr/>
        <a:lstStyle/>
        <a:p>
          <a:r>
            <a:rPr lang="en-US" dirty="0"/>
            <a:t>Environmental Factors</a:t>
          </a:r>
        </a:p>
      </dgm:t>
    </dgm:pt>
    <dgm:pt modelId="{EB68F894-9C25-FE43-9090-70A1A3D81F2C}" type="parTrans" cxnId="{5CDA6D7D-E05F-394B-81B1-1766D5AD56B9}">
      <dgm:prSet/>
      <dgm:spPr/>
      <dgm:t>
        <a:bodyPr/>
        <a:lstStyle/>
        <a:p>
          <a:endParaRPr lang="en-US"/>
        </a:p>
      </dgm:t>
    </dgm:pt>
    <dgm:pt modelId="{71ED4D0C-64C9-4249-87AB-83CD866E3BCA}" type="sibTrans" cxnId="{5CDA6D7D-E05F-394B-81B1-1766D5AD56B9}">
      <dgm:prSet/>
      <dgm:spPr/>
      <dgm:t>
        <a:bodyPr/>
        <a:lstStyle/>
        <a:p>
          <a:endParaRPr lang="en-US"/>
        </a:p>
      </dgm:t>
    </dgm:pt>
    <dgm:pt modelId="{2B282A0B-345E-2D40-8770-A11ADE686840}">
      <dgm:prSet phldrT="[Text]"/>
      <dgm:spPr/>
      <dgm:t>
        <a:bodyPr/>
        <a:lstStyle/>
        <a:p>
          <a:r>
            <a:rPr lang="en-US" dirty="0"/>
            <a:t>Perceived Causes</a:t>
          </a:r>
        </a:p>
      </dgm:t>
    </dgm:pt>
    <dgm:pt modelId="{09CD98F1-9444-8642-933C-48709C7BD266}" type="parTrans" cxnId="{0523437A-B757-8545-B947-CD47CCD2F824}">
      <dgm:prSet/>
      <dgm:spPr/>
      <dgm:t>
        <a:bodyPr/>
        <a:lstStyle/>
        <a:p>
          <a:endParaRPr lang="en-US"/>
        </a:p>
      </dgm:t>
    </dgm:pt>
    <dgm:pt modelId="{48B67BC8-D42B-DF46-AA3C-38F9723789A6}" type="sibTrans" cxnId="{0523437A-B757-8545-B947-CD47CCD2F824}">
      <dgm:prSet/>
      <dgm:spPr/>
      <dgm:t>
        <a:bodyPr/>
        <a:lstStyle/>
        <a:p>
          <a:endParaRPr lang="en-US"/>
        </a:p>
      </dgm:t>
    </dgm:pt>
    <dgm:pt modelId="{FF4C6503-93E4-384A-816D-63C4929625A5}">
      <dgm:prSet phldrT="[Text]"/>
      <dgm:spPr/>
      <dgm:t>
        <a:bodyPr/>
        <a:lstStyle/>
        <a:p>
          <a:r>
            <a:rPr lang="en-US" dirty="0"/>
            <a:t>Attributions</a:t>
          </a:r>
        </a:p>
      </dgm:t>
    </dgm:pt>
    <dgm:pt modelId="{440C5805-2036-DA42-9E04-74C3C6F0F3C3}" type="parTrans" cxnId="{169F8F1A-238E-F24E-B124-A3DC5EAC4C3D}">
      <dgm:prSet/>
      <dgm:spPr/>
      <dgm:t>
        <a:bodyPr/>
        <a:lstStyle/>
        <a:p>
          <a:endParaRPr lang="en-US"/>
        </a:p>
      </dgm:t>
    </dgm:pt>
    <dgm:pt modelId="{6F19F769-C8CB-3F45-9486-79F36CD99E04}" type="sibTrans" cxnId="{169F8F1A-238E-F24E-B124-A3DC5EAC4C3D}">
      <dgm:prSet/>
      <dgm:spPr/>
      <dgm:t>
        <a:bodyPr/>
        <a:lstStyle/>
        <a:p>
          <a:endParaRPr lang="en-US"/>
        </a:p>
      </dgm:t>
    </dgm:pt>
    <dgm:pt modelId="{13096F70-6C13-A84A-9286-94CAF2B6856C}">
      <dgm:prSet phldrT="[Text]"/>
      <dgm:spPr/>
      <dgm:t>
        <a:bodyPr/>
        <a:lstStyle/>
        <a:p>
          <a:r>
            <a:rPr lang="en-US" dirty="0"/>
            <a:t>Causal Dimensions</a:t>
          </a:r>
        </a:p>
      </dgm:t>
    </dgm:pt>
    <dgm:pt modelId="{4BAB0610-4046-F147-95AE-74858141859C}" type="parTrans" cxnId="{60BD47D8-EAAE-6A45-A8D2-76C29D76A45D}">
      <dgm:prSet/>
      <dgm:spPr/>
      <dgm:t>
        <a:bodyPr/>
        <a:lstStyle/>
        <a:p>
          <a:endParaRPr lang="en-US"/>
        </a:p>
      </dgm:t>
    </dgm:pt>
    <dgm:pt modelId="{C76469F7-DD1A-E243-B937-6625D07D8A9D}" type="sibTrans" cxnId="{60BD47D8-EAAE-6A45-A8D2-76C29D76A45D}">
      <dgm:prSet/>
      <dgm:spPr/>
      <dgm:t>
        <a:bodyPr/>
        <a:lstStyle/>
        <a:p>
          <a:endParaRPr lang="en-US"/>
        </a:p>
      </dgm:t>
    </dgm:pt>
    <dgm:pt modelId="{ACCB7835-C422-1A4A-9411-4D4585C334BD}">
      <dgm:prSet phldrT="[Text]"/>
      <dgm:spPr/>
      <dgm:t>
        <a:bodyPr/>
        <a:lstStyle/>
        <a:p>
          <a:r>
            <a:rPr lang="en-US" dirty="0"/>
            <a:t>Stability</a:t>
          </a:r>
        </a:p>
      </dgm:t>
    </dgm:pt>
    <dgm:pt modelId="{4298640A-18A4-5E4B-A119-98936C5D7C8C}" type="parTrans" cxnId="{C9FF567E-3A87-CA45-8191-3DA7D5BFA400}">
      <dgm:prSet/>
      <dgm:spPr/>
      <dgm:t>
        <a:bodyPr/>
        <a:lstStyle/>
        <a:p>
          <a:endParaRPr lang="en-US"/>
        </a:p>
      </dgm:t>
    </dgm:pt>
    <dgm:pt modelId="{61BBD028-D047-514F-8EBD-F705AB1D68C1}" type="sibTrans" cxnId="{C9FF567E-3A87-CA45-8191-3DA7D5BFA400}">
      <dgm:prSet/>
      <dgm:spPr/>
      <dgm:t>
        <a:bodyPr/>
        <a:lstStyle/>
        <a:p>
          <a:endParaRPr lang="en-US"/>
        </a:p>
      </dgm:t>
    </dgm:pt>
    <dgm:pt modelId="{D3D4AB1B-2C39-2E46-AD19-E69682E13840}">
      <dgm:prSet phldrT="[Text]"/>
      <dgm:spPr/>
      <dgm:t>
        <a:bodyPr/>
        <a:lstStyle/>
        <a:p>
          <a:r>
            <a:rPr lang="en-US" dirty="0"/>
            <a:t>Personal Factors</a:t>
          </a:r>
        </a:p>
      </dgm:t>
    </dgm:pt>
    <dgm:pt modelId="{6A001309-4339-8F47-A0D6-196FF8488091}" type="parTrans" cxnId="{B36561E5-5B63-5F48-8D71-DD5FF0795C7A}">
      <dgm:prSet/>
      <dgm:spPr/>
      <dgm:t>
        <a:bodyPr/>
        <a:lstStyle/>
        <a:p>
          <a:endParaRPr lang="en-US"/>
        </a:p>
      </dgm:t>
    </dgm:pt>
    <dgm:pt modelId="{6B8D6EC3-81E1-8842-8A5C-EC2B509D86C6}" type="sibTrans" cxnId="{B36561E5-5B63-5F48-8D71-DD5FF0795C7A}">
      <dgm:prSet/>
      <dgm:spPr/>
      <dgm:t>
        <a:bodyPr/>
        <a:lstStyle/>
        <a:p>
          <a:endParaRPr lang="en-US"/>
        </a:p>
      </dgm:t>
    </dgm:pt>
    <dgm:pt modelId="{7F33766B-C66B-EE40-84C9-C54F70C37A77}">
      <dgm:prSet phldrT="[Text]"/>
      <dgm:spPr/>
      <dgm:t>
        <a:bodyPr/>
        <a:lstStyle/>
        <a:p>
          <a:r>
            <a:rPr lang="en-US" dirty="0"/>
            <a:t>Locus</a:t>
          </a:r>
        </a:p>
      </dgm:t>
    </dgm:pt>
    <dgm:pt modelId="{E8318A64-DF8D-CA47-AECF-9048F35A4F79}" type="parTrans" cxnId="{ECFB4279-CD42-B24B-BC83-D69DA5234CBB}">
      <dgm:prSet/>
      <dgm:spPr/>
      <dgm:t>
        <a:bodyPr/>
        <a:lstStyle/>
        <a:p>
          <a:endParaRPr lang="en-US"/>
        </a:p>
      </dgm:t>
    </dgm:pt>
    <dgm:pt modelId="{26D44432-D5C7-1E42-A3CD-19274D35513C}" type="sibTrans" cxnId="{ECFB4279-CD42-B24B-BC83-D69DA5234CBB}">
      <dgm:prSet/>
      <dgm:spPr/>
      <dgm:t>
        <a:bodyPr/>
        <a:lstStyle/>
        <a:p>
          <a:endParaRPr lang="en-US"/>
        </a:p>
      </dgm:t>
    </dgm:pt>
    <dgm:pt modelId="{DDF40090-3B75-E645-B2C9-C36832873F7A}">
      <dgm:prSet phldrT="[Text]"/>
      <dgm:spPr/>
      <dgm:t>
        <a:bodyPr/>
        <a:lstStyle/>
        <a:p>
          <a:r>
            <a:rPr lang="en-US" dirty="0"/>
            <a:t>Control</a:t>
          </a:r>
        </a:p>
      </dgm:t>
    </dgm:pt>
    <dgm:pt modelId="{813A2571-721C-EA4D-B8BA-2B90E308F37A}" type="parTrans" cxnId="{FF6F2341-5D07-FC4C-93D0-1B76537E0C7E}">
      <dgm:prSet/>
      <dgm:spPr/>
      <dgm:t>
        <a:bodyPr/>
        <a:lstStyle/>
        <a:p>
          <a:endParaRPr lang="en-US"/>
        </a:p>
      </dgm:t>
    </dgm:pt>
    <dgm:pt modelId="{4F617EBF-3A46-5240-AA0E-3738C5BC6B93}" type="sibTrans" cxnId="{FF6F2341-5D07-FC4C-93D0-1B76537E0C7E}">
      <dgm:prSet/>
      <dgm:spPr/>
      <dgm:t>
        <a:bodyPr/>
        <a:lstStyle/>
        <a:p>
          <a:endParaRPr lang="en-US"/>
        </a:p>
      </dgm:t>
    </dgm:pt>
    <dgm:pt modelId="{3EE3A513-7949-814C-BED1-3226A62B73AC}">
      <dgm:prSet phldrT="[Text]"/>
      <dgm:spPr/>
      <dgm:t>
        <a:bodyPr/>
        <a:lstStyle/>
        <a:p>
          <a:r>
            <a:rPr lang="en-US" dirty="0"/>
            <a:t>Psychological Consequences</a:t>
          </a:r>
        </a:p>
      </dgm:t>
    </dgm:pt>
    <dgm:pt modelId="{D99F5CD1-16E4-2A41-A9B7-6817113614E1}" type="parTrans" cxnId="{9754AD38-27DD-CA4A-A0F8-A529031C1A76}">
      <dgm:prSet/>
      <dgm:spPr/>
      <dgm:t>
        <a:bodyPr/>
        <a:lstStyle/>
        <a:p>
          <a:endParaRPr lang="en-US"/>
        </a:p>
      </dgm:t>
    </dgm:pt>
    <dgm:pt modelId="{DB3564BD-99AE-7444-9042-4BA36BF98B4F}" type="sibTrans" cxnId="{9754AD38-27DD-CA4A-A0F8-A529031C1A76}">
      <dgm:prSet/>
      <dgm:spPr/>
      <dgm:t>
        <a:bodyPr/>
        <a:lstStyle/>
        <a:p>
          <a:endParaRPr lang="en-US"/>
        </a:p>
      </dgm:t>
    </dgm:pt>
    <dgm:pt modelId="{1E4A86B6-2B34-D447-83CC-51F815D46F44}">
      <dgm:prSet phldrT="[Text]"/>
      <dgm:spPr/>
      <dgm:t>
        <a:bodyPr/>
        <a:lstStyle/>
        <a:p>
          <a:r>
            <a:rPr lang="en-US" dirty="0"/>
            <a:t>Behavioral Consequences</a:t>
          </a:r>
        </a:p>
      </dgm:t>
    </dgm:pt>
    <dgm:pt modelId="{158D00C2-1D2D-284C-B887-4F0BDF04AA14}" type="parTrans" cxnId="{468714FE-FED2-8D4B-ACF7-DFE01923E6B3}">
      <dgm:prSet/>
      <dgm:spPr/>
      <dgm:t>
        <a:bodyPr/>
        <a:lstStyle/>
        <a:p>
          <a:endParaRPr lang="en-US"/>
        </a:p>
      </dgm:t>
    </dgm:pt>
    <dgm:pt modelId="{60605C95-6049-DA41-B495-A00A46B472BC}" type="sibTrans" cxnId="{468714FE-FED2-8D4B-ACF7-DFE01923E6B3}">
      <dgm:prSet/>
      <dgm:spPr/>
      <dgm:t>
        <a:bodyPr/>
        <a:lstStyle/>
        <a:p>
          <a:endParaRPr lang="en-US"/>
        </a:p>
      </dgm:t>
    </dgm:pt>
    <dgm:pt modelId="{77A2D2D9-0035-A34C-A1AF-DF93BB74A011}">
      <dgm:prSet phldrT="[Text]"/>
      <dgm:spPr/>
      <dgm:t>
        <a:bodyPr/>
        <a:lstStyle/>
        <a:p>
          <a:r>
            <a:rPr lang="en-US" dirty="0"/>
            <a:t>Expectancy for success</a:t>
          </a:r>
        </a:p>
      </dgm:t>
    </dgm:pt>
    <dgm:pt modelId="{A1D4A29A-9D5F-5D46-B721-233A0F98B8B2}" type="parTrans" cxnId="{C065BD43-D92B-D044-98EF-AA84BE598B1B}">
      <dgm:prSet/>
      <dgm:spPr/>
      <dgm:t>
        <a:bodyPr/>
        <a:lstStyle/>
        <a:p>
          <a:endParaRPr lang="en-US"/>
        </a:p>
      </dgm:t>
    </dgm:pt>
    <dgm:pt modelId="{EFFBB233-4570-EA4A-96FF-20FE2F231A23}" type="sibTrans" cxnId="{C065BD43-D92B-D044-98EF-AA84BE598B1B}">
      <dgm:prSet/>
      <dgm:spPr/>
      <dgm:t>
        <a:bodyPr/>
        <a:lstStyle/>
        <a:p>
          <a:endParaRPr lang="en-US"/>
        </a:p>
      </dgm:t>
    </dgm:pt>
    <dgm:pt modelId="{939902E0-A789-3446-AFE1-696B6A3F74A3}">
      <dgm:prSet phldrT="[Text]"/>
      <dgm:spPr/>
      <dgm:t>
        <a:bodyPr/>
        <a:lstStyle/>
        <a:p>
          <a:r>
            <a:rPr lang="en-US" dirty="0"/>
            <a:t>Self-efficacy</a:t>
          </a:r>
        </a:p>
      </dgm:t>
    </dgm:pt>
    <dgm:pt modelId="{99AD1635-5150-B14D-956B-843B677C7159}" type="parTrans" cxnId="{842473FA-E8E2-7E4E-977A-5C3AE0CF483A}">
      <dgm:prSet/>
      <dgm:spPr/>
      <dgm:t>
        <a:bodyPr/>
        <a:lstStyle/>
        <a:p>
          <a:endParaRPr lang="en-US"/>
        </a:p>
      </dgm:t>
    </dgm:pt>
    <dgm:pt modelId="{65FA2447-EE87-EB4F-A90D-2D3DA7AF5721}" type="sibTrans" cxnId="{842473FA-E8E2-7E4E-977A-5C3AE0CF483A}">
      <dgm:prSet/>
      <dgm:spPr/>
      <dgm:t>
        <a:bodyPr/>
        <a:lstStyle/>
        <a:p>
          <a:endParaRPr lang="en-US"/>
        </a:p>
      </dgm:t>
    </dgm:pt>
    <dgm:pt modelId="{3DC395C1-4B8E-6B44-BFDD-64F6C79676E2}">
      <dgm:prSet phldrT="[Text]"/>
      <dgm:spPr/>
      <dgm:t>
        <a:bodyPr/>
        <a:lstStyle/>
        <a:p>
          <a:r>
            <a:rPr lang="en-US" dirty="0"/>
            <a:t>Affect</a:t>
          </a:r>
        </a:p>
      </dgm:t>
    </dgm:pt>
    <dgm:pt modelId="{5DE25340-FD97-7244-AD1D-873F2A70AAF7}" type="parTrans" cxnId="{5AF0533E-4F40-F146-AB2E-89618359C9A2}">
      <dgm:prSet/>
      <dgm:spPr/>
      <dgm:t>
        <a:bodyPr/>
        <a:lstStyle/>
        <a:p>
          <a:endParaRPr lang="en-US"/>
        </a:p>
      </dgm:t>
    </dgm:pt>
    <dgm:pt modelId="{2B55AF7A-93E6-AF48-AA35-D9BE1E35C1E1}" type="sibTrans" cxnId="{5AF0533E-4F40-F146-AB2E-89618359C9A2}">
      <dgm:prSet/>
      <dgm:spPr/>
      <dgm:t>
        <a:bodyPr/>
        <a:lstStyle/>
        <a:p>
          <a:endParaRPr lang="en-US"/>
        </a:p>
      </dgm:t>
    </dgm:pt>
    <dgm:pt modelId="{E52F73D5-9C8B-5644-844A-689325B57ADD}">
      <dgm:prSet phldrT="[Text]"/>
      <dgm:spPr/>
      <dgm:t>
        <a:bodyPr/>
        <a:lstStyle/>
        <a:p>
          <a:r>
            <a:rPr lang="en-US" dirty="0"/>
            <a:t>Choice</a:t>
          </a:r>
        </a:p>
      </dgm:t>
    </dgm:pt>
    <dgm:pt modelId="{BF1A72B1-6AC9-1B47-9D7D-7A66C6CEEB0D}" type="parTrans" cxnId="{7954DFF4-F26E-CC45-8D55-B31277E7B74C}">
      <dgm:prSet/>
      <dgm:spPr/>
      <dgm:t>
        <a:bodyPr/>
        <a:lstStyle/>
        <a:p>
          <a:endParaRPr lang="en-US"/>
        </a:p>
      </dgm:t>
    </dgm:pt>
    <dgm:pt modelId="{05C20FD3-2263-744F-8F0C-30F81C45519B}" type="sibTrans" cxnId="{7954DFF4-F26E-CC45-8D55-B31277E7B74C}">
      <dgm:prSet/>
      <dgm:spPr/>
      <dgm:t>
        <a:bodyPr/>
        <a:lstStyle/>
        <a:p>
          <a:endParaRPr lang="en-US"/>
        </a:p>
      </dgm:t>
    </dgm:pt>
    <dgm:pt modelId="{BD8C17A8-FA87-B74E-A46C-F3A81FE59C45}">
      <dgm:prSet phldrT="[Text]"/>
      <dgm:spPr/>
      <dgm:t>
        <a:bodyPr/>
        <a:lstStyle/>
        <a:p>
          <a:r>
            <a:rPr lang="en-US" dirty="0"/>
            <a:t>Persistence</a:t>
          </a:r>
        </a:p>
      </dgm:t>
    </dgm:pt>
    <dgm:pt modelId="{3FCAB5F2-D61B-FD41-8701-40E2935931F2}" type="parTrans" cxnId="{79FEE22B-0C6B-794F-970F-BB741EF3E263}">
      <dgm:prSet/>
      <dgm:spPr/>
      <dgm:t>
        <a:bodyPr/>
        <a:lstStyle/>
        <a:p>
          <a:endParaRPr lang="en-US"/>
        </a:p>
      </dgm:t>
    </dgm:pt>
    <dgm:pt modelId="{CB203F96-2E8C-9845-AE9D-864532DD0B11}" type="sibTrans" cxnId="{79FEE22B-0C6B-794F-970F-BB741EF3E263}">
      <dgm:prSet/>
      <dgm:spPr/>
      <dgm:t>
        <a:bodyPr/>
        <a:lstStyle/>
        <a:p>
          <a:endParaRPr lang="en-US"/>
        </a:p>
      </dgm:t>
    </dgm:pt>
    <dgm:pt modelId="{DB629111-F09B-9844-ABFA-F634B11AAE06}">
      <dgm:prSet phldrT="[Text]"/>
      <dgm:spPr/>
      <dgm:t>
        <a:bodyPr/>
        <a:lstStyle/>
        <a:p>
          <a:r>
            <a:rPr lang="en-US" dirty="0"/>
            <a:t>Level of effort</a:t>
          </a:r>
        </a:p>
      </dgm:t>
    </dgm:pt>
    <dgm:pt modelId="{8B9C0CCF-13F8-0841-BAA9-839ABBFDA4EB}" type="parTrans" cxnId="{E6D77904-0F0A-1F43-BB88-C24C9F2770D6}">
      <dgm:prSet/>
      <dgm:spPr/>
      <dgm:t>
        <a:bodyPr/>
        <a:lstStyle/>
        <a:p>
          <a:endParaRPr lang="en-US"/>
        </a:p>
      </dgm:t>
    </dgm:pt>
    <dgm:pt modelId="{0495D50E-670C-E143-A8B6-60C6C125D6F9}" type="sibTrans" cxnId="{E6D77904-0F0A-1F43-BB88-C24C9F2770D6}">
      <dgm:prSet/>
      <dgm:spPr/>
      <dgm:t>
        <a:bodyPr/>
        <a:lstStyle/>
        <a:p>
          <a:endParaRPr lang="en-US"/>
        </a:p>
      </dgm:t>
    </dgm:pt>
    <dgm:pt modelId="{153A0E3B-B8F4-F842-8613-E4CB2E6C0DDE}">
      <dgm:prSet phldrT="[Text]"/>
      <dgm:spPr/>
      <dgm:t>
        <a:bodyPr/>
        <a:lstStyle/>
        <a:p>
          <a:r>
            <a:rPr lang="en-US" dirty="0"/>
            <a:t>Achievement</a:t>
          </a:r>
        </a:p>
      </dgm:t>
    </dgm:pt>
    <dgm:pt modelId="{0A40865E-820D-A44B-B51E-717025CC50D8}" type="parTrans" cxnId="{E3C3CC3C-4FC1-3342-9B57-316BED93E5A6}">
      <dgm:prSet/>
      <dgm:spPr/>
      <dgm:t>
        <a:bodyPr/>
        <a:lstStyle/>
        <a:p>
          <a:endParaRPr lang="en-US"/>
        </a:p>
      </dgm:t>
    </dgm:pt>
    <dgm:pt modelId="{2DE78848-75FA-E04F-862F-62ADDFA406D6}" type="sibTrans" cxnId="{E3C3CC3C-4FC1-3342-9B57-316BED93E5A6}">
      <dgm:prSet/>
      <dgm:spPr/>
      <dgm:t>
        <a:bodyPr/>
        <a:lstStyle/>
        <a:p>
          <a:endParaRPr lang="en-US"/>
        </a:p>
      </dgm:t>
    </dgm:pt>
    <dgm:pt modelId="{05665AC0-17C9-E848-902F-E5AF9F521BAA}" type="pres">
      <dgm:prSet presAssocID="{47750F91-3E28-4342-8476-895D713BABE4}" presName="linearFlow" presStyleCnt="0">
        <dgm:presLayoutVars>
          <dgm:dir/>
          <dgm:animLvl val="lvl"/>
          <dgm:resizeHandles val="exact"/>
        </dgm:presLayoutVars>
      </dgm:prSet>
      <dgm:spPr/>
    </dgm:pt>
    <dgm:pt modelId="{C89DAFB5-BBEC-844F-9B59-B1650D84B572}" type="pres">
      <dgm:prSet presAssocID="{269BFABD-49EB-834E-9A72-AE39C1A9C132}" presName="composite" presStyleCnt="0"/>
      <dgm:spPr/>
    </dgm:pt>
    <dgm:pt modelId="{19C5ED6F-380C-6842-82B3-30355C9FEB0D}" type="pres">
      <dgm:prSet presAssocID="{269BFABD-49EB-834E-9A72-AE39C1A9C132}" presName="parTx" presStyleLbl="node1" presStyleIdx="0" presStyleCnt="5">
        <dgm:presLayoutVars>
          <dgm:chMax val="0"/>
          <dgm:chPref val="0"/>
          <dgm:bulletEnabled val="1"/>
        </dgm:presLayoutVars>
      </dgm:prSet>
      <dgm:spPr/>
    </dgm:pt>
    <dgm:pt modelId="{475B48E5-93CA-AD41-A2A7-F35695E085B7}" type="pres">
      <dgm:prSet presAssocID="{269BFABD-49EB-834E-9A72-AE39C1A9C132}" presName="parSh" presStyleLbl="node1" presStyleIdx="0" presStyleCnt="5"/>
      <dgm:spPr/>
    </dgm:pt>
    <dgm:pt modelId="{8D438896-6665-7E4A-A684-97674509DD03}" type="pres">
      <dgm:prSet presAssocID="{269BFABD-49EB-834E-9A72-AE39C1A9C132}" presName="desTx" presStyleLbl="fgAcc1" presStyleIdx="0" presStyleCnt="5">
        <dgm:presLayoutVars>
          <dgm:bulletEnabled val="1"/>
        </dgm:presLayoutVars>
      </dgm:prSet>
      <dgm:spPr/>
    </dgm:pt>
    <dgm:pt modelId="{F435448B-4D4B-D44D-93E1-DAC32DE6AE98}" type="pres">
      <dgm:prSet presAssocID="{D0BC16F0-06E6-F34D-93EC-09114F4AC5CF}" presName="sibTrans" presStyleLbl="sibTrans2D1" presStyleIdx="0" presStyleCnt="4"/>
      <dgm:spPr/>
    </dgm:pt>
    <dgm:pt modelId="{C3958009-5FD2-1C4D-9A8E-1E915FDCD4A6}" type="pres">
      <dgm:prSet presAssocID="{D0BC16F0-06E6-F34D-93EC-09114F4AC5CF}" presName="connTx" presStyleLbl="sibTrans2D1" presStyleIdx="0" presStyleCnt="4"/>
      <dgm:spPr/>
    </dgm:pt>
    <dgm:pt modelId="{C1766FDD-885B-4F4A-9511-A77EDD323511}" type="pres">
      <dgm:prSet presAssocID="{2B282A0B-345E-2D40-8770-A11ADE686840}" presName="composite" presStyleCnt="0"/>
      <dgm:spPr/>
    </dgm:pt>
    <dgm:pt modelId="{3773C6F1-26FA-0E47-8B6E-7177673125E2}" type="pres">
      <dgm:prSet presAssocID="{2B282A0B-345E-2D40-8770-A11ADE686840}" presName="parTx" presStyleLbl="node1" presStyleIdx="0" presStyleCnt="5">
        <dgm:presLayoutVars>
          <dgm:chMax val="0"/>
          <dgm:chPref val="0"/>
          <dgm:bulletEnabled val="1"/>
        </dgm:presLayoutVars>
      </dgm:prSet>
      <dgm:spPr/>
    </dgm:pt>
    <dgm:pt modelId="{CA786EE3-947F-9144-9DF9-4D783B3A7DAF}" type="pres">
      <dgm:prSet presAssocID="{2B282A0B-345E-2D40-8770-A11ADE686840}" presName="parSh" presStyleLbl="node1" presStyleIdx="1" presStyleCnt="5"/>
      <dgm:spPr/>
    </dgm:pt>
    <dgm:pt modelId="{4CA3A7E3-101E-BD43-B508-B1BA5CD52542}" type="pres">
      <dgm:prSet presAssocID="{2B282A0B-345E-2D40-8770-A11ADE686840}" presName="desTx" presStyleLbl="fgAcc1" presStyleIdx="1" presStyleCnt="5">
        <dgm:presLayoutVars>
          <dgm:bulletEnabled val="1"/>
        </dgm:presLayoutVars>
      </dgm:prSet>
      <dgm:spPr/>
    </dgm:pt>
    <dgm:pt modelId="{ED0E8A0C-07BF-D648-B10E-A9D0FB01E99D}" type="pres">
      <dgm:prSet presAssocID="{48B67BC8-D42B-DF46-AA3C-38F9723789A6}" presName="sibTrans" presStyleLbl="sibTrans2D1" presStyleIdx="1" presStyleCnt="4"/>
      <dgm:spPr/>
    </dgm:pt>
    <dgm:pt modelId="{DB749A73-496D-5041-BCDE-F6924183DEBC}" type="pres">
      <dgm:prSet presAssocID="{48B67BC8-D42B-DF46-AA3C-38F9723789A6}" presName="connTx" presStyleLbl="sibTrans2D1" presStyleIdx="1" presStyleCnt="4"/>
      <dgm:spPr/>
    </dgm:pt>
    <dgm:pt modelId="{322E4E37-4173-8A4D-85CA-801F30913038}" type="pres">
      <dgm:prSet presAssocID="{13096F70-6C13-A84A-9286-94CAF2B6856C}" presName="composite" presStyleCnt="0"/>
      <dgm:spPr/>
    </dgm:pt>
    <dgm:pt modelId="{63F9005C-E3A6-4B40-AA30-946087E3BA7A}" type="pres">
      <dgm:prSet presAssocID="{13096F70-6C13-A84A-9286-94CAF2B6856C}" presName="parTx" presStyleLbl="node1" presStyleIdx="1" presStyleCnt="5">
        <dgm:presLayoutVars>
          <dgm:chMax val="0"/>
          <dgm:chPref val="0"/>
          <dgm:bulletEnabled val="1"/>
        </dgm:presLayoutVars>
      </dgm:prSet>
      <dgm:spPr/>
    </dgm:pt>
    <dgm:pt modelId="{952315E2-F12F-154C-BE28-1E776C0CAACF}" type="pres">
      <dgm:prSet presAssocID="{13096F70-6C13-A84A-9286-94CAF2B6856C}" presName="parSh" presStyleLbl="node1" presStyleIdx="2" presStyleCnt="5"/>
      <dgm:spPr/>
    </dgm:pt>
    <dgm:pt modelId="{5021DA23-EE88-5949-8BAD-E3EF3C5718D6}" type="pres">
      <dgm:prSet presAssocID="{13096F70-6C13-A84A-9286-94CAF2B6856C}" presName="desTx" presStyleLbl="fgAcc1" presStyleIdx="2" presStyleCnt="5">
        <dgm:presLayoutVars>
          <dgm:bulletEnabled val="1"/>
        </dgm:presLayoutVars>
      </dgm:prSet>
      <dgm:spPr/>
    </dgm:pt>
    <dgm:pt modelId="{0DE76672-06CE-984B-921C-7053AFEB4EC5}" type="pres">
      <dgm:prSet presAssocID="{C76469F7-DD1A-E243-B937-6625D07D8A9D}" presName="sibTrans" presStyleLbl="sibTrans2D1" presStyleIdx="2" presStyleCnt="4"/>
      <dgm:spPr/>
    </dgm:pt>
    <dgm:pt modelId="{4ADFAEDA-E356-7448-8064-1FC581FA392B}" type="pres">
      <dgm:prSet presAssocID="{C76469F7-DD1A-E243-B937-6625D07D8A9D}" presName="connTx" presStyleLbl="sibTrans2D1" presStyleIdx="2" presStyleCnt="4"/>
      <dgm:spPr/>
    </dgm:pt>
    <dgm:pt modelId="{F914B31C-0718-A646-900F-E87F12977690}" type="pres">
      <dgm:prSet presAssocID="{3EE3A513-7949-814C-BED1-3226A62B73AC}" presName="composite" presStyleCnt="0"/>
      <dgm:spPr/>
    </dgm:pt>
    <dgm:pt modelId="{D5298757-A6A9-4A4A-B42D-C42D4E805FEC}" type="pres">
      <dgm:prSet presAssocID="{3EE3A513-7949-814C-BED1-3226A62B73AC}" presName="parTx" presStyleLbl="node1" presStyleIdx="2" presStyleCnt="5">
        <dgm:presLayoutVars>
          <dgm:chMax val="0"/>
          <dgm:chPref val="0"/>
          <dgm:bulletEnabled val="1"/>
        </dgm:presLayoutVars>
      </dgm:prSet>
      <dgm:spPr/>
    </dgm:pt>
    <dgm:pt modelId="{4F17BC56-2AC0-624D-9013-5401D73055D0}" type="pres">
      <dgm:prSet presAssocID="{3EE3A513-7949-814C-BED1-3226A62B73AC}" presName="parSh" presStyleLbl="node1" presStyleIdx="3" presStyleCnt="5"/>
      <dgm:spPr/>
    </dgm:pt>
    <dgm:pt modelId="{D4A41B72-110D-064B-AD21-E50F0F16A2FA}" type="pres">
      <dgm:prSet presAssocID="{3EE3A513-7949-814C-BED1-3226A62B73AC}" presName="desTx" presStyleLbl="fgAcc1" presStyleIdx="3" presStyleCnt="5">
        <dgm:presLayoutVars>
          <dgm:bulletEnabled val="1"/>
        </dgm:presLayoutVars>
      </dgm:prSet>
      <dgm:spPr/>
    </dgm:pt>
    <dgm:pt modelId="{D2636372-AA4C-974B-86E4-A3852AF9524E}" type="pres">
      <dgm:prSet presAssocID="{DB3564BD-99AE-7444-9042-4BA36BF98B4F}" presName="sibTrans" presStyleLbl="sibTrans2D1" presStyleIdx="3" presStyleCnt="4"/>
      <dgm:spPr/>
    </dgm:pt>
    <dgm:pt modelId="{894D181C-E4D6-9E46-9866-11364B6C41B7}" type="pres">
      <dgm:prSet presAssocID="{DB3564BD-99AE-7444-9042-4BA36BF98B4F}" presName="connTx" presStyleLbl="sibTrans2D1" presStyleIdx="3" presStyleCnt="4"/>
      <dgm:spPr/>
    </dgm:pt>
    <dgm:pt modelId="{AB9C0DF7-CDF5-A94A-B4F2-4059DEEA8725}" type="pres">
      <dgm:prSet presAssocID="{1E4A86B6-2B34-D447-83CC-51F815D46F44}" presName="composite" presStyleCnt="0"/>
      <dgm:spPr/>
    </dgm:pt>
    <dgm:pt modelId="{A7A34028-EEFC-9146-9906-4001ECAA03E7}" type="pres">
      <dgm:prSet presAssocID="{1E4A86B6-2B34-D447-83CC-51F815D46F44}" presName="parTx" presStyleLbl="node1" presStyleIdx="3" presStyleCnt="5">
        <dgm:presLayoutVars>
          <dgm:chMax val="0"/>
          <dgm:chPref val="0"/>
          <dgm:bulletEnabled val="1"/>
        </dgm:presLayoutVars>
      </dgm:prSet>
      <dgm:spPr/>
    </dgm:pt>
    <dgm:pt modelId="{D5DDDBDF-3B68-214D-A8E2-2E6CE24CA423}" type="pres">
      <dgm:prSet presAssocID="{1E4A86B6-2B34-D447-83CC-51F815D46F44}" presName="parSh" presStyleLbl="node1" presStyleIdx="4" presStyleCnt="5"/>
      <dgm:spPr/>
    </dgm:pt>
    <dgm:pt modelId="{433FA13E-48CB-564F-BFA1-740F193196C2}" type="pres">
      <dgm:prSet presAssocID="{1E4A86B6-2B34-D447-83CC-51F815D46F44}" presName="desTx" presStyleLbl="fgAcc1" presStyleIdx="4" presStyleCnt="5">
        <dgm:presLayoutVars>
          <dgm:bulletEnabled val="1"/>
        </dgm:presLayoutVars>
      </dgm:prSet>
      <dgm:spPr/>
    </dgm:pt>
  </dgm:ptLst>
  <dgm:cxnLst>
    <dgm:cxn modelId="{F23BF101-3A19-1648-8B63-FE9E13E89EDF}" type="presOf" srcId="{13096F70-6C13-A84A-9286-94CAF2B6856C}" destId="{952315E2-F12F-154C-BE28-1E776C0CAACF}" srcOrd="1" destOrd="0" presId="urn:microsoft.com/office/officeart/2005/8/layout/process3"/>
    <dgm:cxn modelId="{E6D77904-0F0A-1F43-BB88-C24C9F2770D6}" srcId="{1E4A86B6-2B34-D447-83CC-51F815D46F44}" destId="{DB629111-F09B-9844-ABFA-F634B11AAE06}" srcOrd="2" destOrd="0" parTransId="{8B9C0CCF-13F8-0841-BAA9-839ABBFDA4EB}" sibTransId="{0495D50E-670C-E143-A8B6-60C6C125D6F9}"/>
    <dgm:cxn modelId="{169F8F1A-238E-F24E-B124-A3DC5EAC4C3D}" srcId="{2B282A0B-345E-2D40-8770-A11ADE686840}" destId="{FF4C6503-93E4-384A-816D-63C4929625A5}" srcOrd="0" destOrd="0" parTransId="{440C5805-2036-DA42-9E04-74C3C6F0F3C3}" sibTransId="{6F19F769-C8CB-3F45-9486-79F36CD99E04}"/>
    <dgm:cxn modelId="{C3D95E1B-F4B5-9548-B3E8-88CCDC4D4AC9}" type="presOf" srcId="{D3D4AB1B-2C39-2E46-AD19-E69682E13840}" destId="{8D438896-6665-7E4A-A684-97674509DD03}" srcOrd="0" destOrd="1" presId="urn:microsoft.com/office/officeart/2005/8/layout/process3"/>
    <dgm:cxn modelId="{A917AE1B-BDA2-3A47-8F2C-61B493D64EA8}" srcId="{47750F91-3E28-4342-8476-895D713BABE4}" destId="{269BFABD-49EB-834E-9A72-AE39C1A9C132}" srcOrd="0" destOrd="0" parTransId="{21160F17-CEDA-D04F-951E-20A382C3D87A}" sibTransId="{D0BC16F0-06E6-F34D-93EC-09114F4AC5CF}"/>
    <dgm:cxn modelId="{78630026-1909-7D46-8600-427DA43EE955}" type="presOf" srcId="{ACCB7835-C422-1A4A-9411-4D4585C334BD}" destId="{5021DA23-EE88-5949-8BAD-E3EF3C5718D6}" srcOrd="0" destOrd="0" presId="urn:microsoft.com/office/officeart/2005/8/layout/process3"/>
    <dgm:cxn modelId="{8AAB0426-E0CB-744C-AFEA-24401A1E56AA}" type="presOf" srcId="{C76469F7-DD1A-E243-B937-6625D07D8A9D}" destId="{4ADFAEDA-E356-7448-8064-1FC581FA392B}" srcOrd="1" destOrd="0" presId="urn:microsoft.com/office/officeart/2005/8/layout/process3"/>
    <dgm:cxn modelId="{79FEE22B-0C6B-794F-970F-BB741EF3E263}" srcId="{1E4A86B6-2B34-D447-83CC-51F815D46F44}" destId="{BD8C17A8-FA87-B74E-A46C-F3A81FE59C45}" srcOrd="1" destOrd="0" parTransId="{3FCAB5F2-D61B-FD41-8701-40E2935931F2}" sibTransId="{CB203F96-2E8C-9845-AE9D-864532DD0B11}"/>
    <dgm:cxn modelId="{F9C6ED2D-EDB1-744A-9BD3-CAB3F1358493}" type="presOf" srcId="{BD8C17A8-FA87-B74E-A46C-F3A81FE59C45}" destId="{433FA13E-48CB-564F-BFA1-740F193196C2}" srcOrd="0" destOrd="1" presId="urn:microsoft.com/office/officeart/2005/8/layout/process3"/>
    <dgm:cxn modelId="{0E9BE42E-C698-5E45-99B8-BCD86D01626C}" type="presOf" srcId="{13096F70-6C13-A84A-9286-94CAF2B6856C}" destId="{63F9005C-E3A6-4B40-AA30-946087E3BA7A}" srcOrd="0" destOrd="0" presId="urn:microsoft.com/office/officeart/2005/8/layout/process3"/>
    <dgm:cxn modelId="{246A4332-65CA-FC4E-AD21-78916E1FA4FA}" type="presOf" srcId="{7F33766B-C66B-EE40-84C9-C54F70C37A77}" destId="{5021DA23-EE88-5949-8BAD-E3EF3C5718D6}" srcOrd="0" destOrd="1" presId="urn:microsoft.com/office/officeart/2005/8/layout/process3"/>
    <dgm:cxn modelId="{9754AD38-27DD-CA4A-A0F8-A529031C1A76}" srcId="{47750F91-3E28-4342-8476-895D713BABE4}" destId="{3EE3A513-7949-814C-BED1-3226A62B73AC}" srcOrd="3" destOrd="0" parTransId="{D99F5CD1-16E4-2A41-A9B7-6817113614E1}" sibTransId="{DB3564BD-99AE-7444-9042-4BA36BF98B4F}"/>
    <dgm:cxn modelId="{E3C3CC3C-4FC1-3342-9B57-316BED93E5A6}" srcId="{1E4A86B6-2B34-D447-83CC-51F815D46F44}" destId="{153A0E3B-B8F4-F842-8613-E4CB2E6C0DDE}" srcOrd="3" destOrd="0" parTransId="{0A40865E-820D-A44B-B51E-717025CC50D8}" sibTransId="{2DE78848-75FA-E04F-862F-62ADDFA406D6}"/>
    <dgm:cxn modelId="{5AF0533E-4F40-F146-AB2E-89618359C9A2}" srcId="{3EE3A513-7949-814C-BED1-3226A62B73AC}" destId="{3DC395C1-4B8E-6B44-BFDD-64F6C79676E2}" srcOrd="2" destOrd="0" parTransId="{5DE25340-FD97-7244-AD1D-873F2A70AAF7}" sibTransId="{2B55AF7A-93E6-AF48-AA35-D9BE1E35C1E1}"/>
    <dgm:cxn modelId="{1B24B93F-7AE5-024E-89EA-488C5ED71B6A}" type="presOf" srcId="{E52F73D5-9C8B-5644-844A-689325B57ADD}" destId="{433FA13E-48CB-564F-BFA1-740F193196C2}" srcOrd="0" destOrd="0" presId="urn:microsoft.com/office/officeart/2005/8/layout/process3"/>
    <dgm:cxn modelId="{FF6F2341-5D07-FC4C-93D0-1B76537E0C7E}" srcId="{13096F70-6C13-A84A-9286-94CAF2B6856C}" destId="{DDF40090-3B75-E645-B2C9-C36832873F7A}" srcOrd="2" destOrd="0" parTransId="{813A2571-721C-EA4D-B8BA-2B90E308F37A}" sibTransId="{4F617EBF-3A46-5240-AA0E-3738C5BC6B93}"/>
    <dgm:cxn modelId="{97048641-47CD-014A-9ECF-60D968559EFE}" type="presOf" srcId="{DB3564BD-99AE-7444-9042-4BA36BF98B4F}" destId="{D2636372-AA4C-974B-86E4-A3852AF9524E}" srcOrd="0" destOrd="0" presId="urn:microsoft.com/office/officeart/2005/8/layout/process3"/>
    <dgm:cxn modelId="{8C50CA41-1F5A-5444-93DE-DF4F18F46200}" type="presOf" srcId="{2B282A0B-345E-2D40-8770-A11ADE686840}" destId="{3773C6F1-26FA-0E47-8B6E-7177673125E2}" srcOrd="0" destOrd="0" presId="urn:microsoft.com/office/officeart/2005/8/layout/process3"/>
    <dgm:cxn modelId="{6F666142-0CF5-FC47-BA4C-9ED26EA28B35}" type="presOf" srcId="{3EE3A513-7949-814C-BED1-3226A62B73AC}" destId="{D5298757-A6A9-4A4A-B42D-C42D4E805FEC}" srcOrd="0" destOrd="0" presId="urn:microsoft.com/office/officeart/2005/8/layout/process3"/>
    <dgm:cxn modelId="{C065BD43-D92B-D044-98EF-AA84BE598B1B}" srcId="{3EE3A513-7949-814C-BED1-3226A62B73AC}" destId="{77A2D2D9-0035-A34C-A1AF-DF93BB74A011}" srcOrd="0" destOrd="0" parTransId="{A1D4A29A-9D5F-5D46-B721-233A0F98B8B2}" sibTransId="{EFFBB233-4570-EA4A-96FF-20FE2F231A23}"/>
    <dgm:cxn modelId="{A3DC9649-A7B4-A740-97B7-C9BF93BE1EDE}" type="presOf" srcId="{C76469F7-DD1A-E243-B937-6625D07D8A9D}" destId="{0DE76672-06CE-984B-921C-7053AFEB4EC5}" srcOrd="0" destOrd="0" presId="urn:microsoft.com/office/officeart/2005/8/layout/process3"/>
    <dgm:cxn modelId="{A76E364A-7148-F343-84D6-A6E720D79F80}" type="presOf" srcId="{3DC395C1-4B8E-6B44-BFDD-64F6C79676E2}" destId="{D4A41B72-110D-064B-AD21-E50F0F16A2FA}" srcOrd="0" destOrd="2" presId="urn:microsoft.com/office/officeart/2005/8/layout/process3"/>
    <dgm:cxn modelId="{4E62754E-8C7E-E548-A16C-BA4B018EF517}" type="presOf" srcId="{FF4C6503-93E4-384A-816D-63C4929625A5}" destId="{4CA3A7E3-101E-BD43-B508-B1BA5CD52542}" srcOrd="0" destOrd="0" presId="urn:microsoft.com/office/officeart/2005/8/layout/process3"/>
    <dgm:cxn modelId="{A936E44E-86BF-084E-9837-5CF63FA9D2C2}" type="presOf" srcId="{1E4A86B6-2B34-D447-83CC-51F815D46F44}" destId="{D5DDDBDF-3B68-214D-A8E2-2E6CE24CA423}" srcOrd="1" destOrd="0" presId="urn:microsoft.com/office/officeart/2005/8/layout/process3"/>
    <dgm:cxn modelId="{321E7C53-82EC-3043-AEB4-CC8700841514}" type="presOf" srcId="{3EE3A513-7949-814C-BED1-3226A62B73AC}" destId="{4F17BC56-2AC0-624D-9013-5401D73055D0}" srcOrd="1" destOrd="0" presId="urn:microsoft.com/office/officeart/2005/8/layout/process3"/>
    <dgm:cxn modelId="{3EC33259-94A9-5545-936A-C09E5D833F89}" type="presOf" srcId="{153A0E3B-B8F4-F842-8613-E4CB2E6C0DDE}" destId="{433FA13E-48CB-564F-BFA1-740F193196C2}" srcOrd="0" destOrd="3" presId="urn:microsoft.com/office/officeart/2005/8/layout/process3"/>
    <dgm:cxn modelId="{4C0F266A-FF80-3F40-8602-D60465FB1A16}" type="presOf" srcId="{269BFABD-49EB-834E-9A72-AE39C1A9C132}" destId="{19C5ED6F-380C-6842-82B3-30355C9FEB0D}" srcOrd="0" destOrd="0" presId="urn:microsoft.com/office/officeart/2005/8/layout/process3"/>
    <dgm:cxn modelId="{5AAA2278-EC5B-734E-B350-399E126EE3EB}" type="presOf" srcId="{DB629111-F09B-9844-ABFA-F634B11AAE06}" destId="{433FA13E-48CB-564F-BFA1-740F193196C2}" srcOrd="0" destOrd="2" presId="urn:microsoft.com/office/officeart/2005/8/layout/process3"/>
    <dgm:cxn modelId="{ECFB4279-CD42-B24B-BC83-D69DA5234CBB}" srcId="{13096F70-6C13-A84A-9286-94CAF2B6856C}" destId="{7F33766B-C66B-EE40-84C9-C54F70C37A77}" srcOrd="1" destOrd="0" parTransId="{E8318A64-DF8D-CA47-AECF-9048F35A4F79}" sibTransId="{26D44432-D5C7-1E42-A3CD-19274D35513C}"/>
    <dgm:cxn modelId="{8A2E4479-FF46-FF40-95C1-9319F9994926}" type="presOf" srcId="{D0BC16F0-06E6-F34D-93EC-09114F4AC5CF}" destId="{F435448B-4D4B-D44D-93E1-DAC32DE6AE98}" srcOrd="0" destOrd="0" presId="urn:microsoft.com/office/officeart/2005/8/layout/process3"/>
    <dgm:cxn modelId="{0523437A-B757-8545-B947-CD47CCD2F824}" srcId="{47750F91-3E28-4342-8476-895D713BABE4}" destId="{2B282A0B-345E-2D40-8770-A11ADE686840}" srcOrd="1" destOrd="0" parTransId="{09CD98F1-9444-8642-933C-48709C7BD266}" sibTransId="{48B67BC8-D42B-DF46-AA3C-38F9723789A6}"/>
    <dgm:cxn modelId="{5CDA6D7D-E05F-394B-81B1-1766D5AD56B9}" srcId="{269BFABD-49EB-834E-9A72-AE39C1A9C132}" destId="{E9A67604-AE1E-E848-A5D3-803C19352EBB}" srcOrd="0" destOrd="0" parTransId="{EB68F894-9C25-FE43-9090-70A1A3D81F2C}" sibTransId="{71ED4D0C-64C9-4249-87AB-83CD866E3BCA}"/>
    <dgm:cxn modelId="{C9FF567E-3A87-CA45-8191-3DA7D5BFA400}" srcId="{13096F70-6C13-A84A-9286-94CAF2B6856C}" destId="{ACCB7835-C422-1A4A-9411-4D4585C334BD}" srcOrd="0" destOrd="0" parTransId="{4298640A-18A4-5E4B-A119-98936C5D7C8C}" sibTransId="{61BBD028-D047-514F-8EBD-F705AB1D68C1}"/>
    <dgm:cxn modelId="{73877A87-5ECB-764B-9B8F-647EA46D0B2F}" type="presOf" srcId="{939902E0-A789-3446-AFE1-696B6A3F74A3}" destId="{D4A41B72-110D-064B-AD21-E50F0F16A2FA}" srcOrd="0" destOrd="1" presId="urn:microsoft.com/office/officeart/2005/8/layout/process3"/>
    <dgm:cxn modelId="{41617E92-D78B-A04F-9382-9A32206541CF}" type="presOf" srcId="{DB3564BD-99AE-7444-9042-4BA36BF98B4F}" destId="{894D181C-E4D6-9E46-9866-11364B6C41B7}" srcOrd="1" destOrd="0" presId="urn:microsoft.com/office/officeart/2005/8/layout/process3"/>
    <dgm:cxn modelId="{25E44F99-BAC9-2F44-A6BE-C2D651D88006}" type="presOf" srcId="{48B67BC8-D42B-DF46-AA3C-38F9723789A6}" destId="{ED0E8A0C-07BF-D648-B10E-A9D0FB01E99D}" srcOrd="0" destOrd="0" presId="urn:microsoft.com/office/officeart/2005/8/layout/process3"/>
    <dgm:cxn modelId="{41CFD79B-0556-6944-AFED-C299FACE0AB4}" type="presOf" srcId="{DDF40090-3B75-E645-B2C9-C36832873F7A}" destId="{5021DA23-EE88-5949-8BAD-E3EF3C5718D6}" srcOrd="0" destOrd="2" presId="urn:microsoft.com/office/officeart/2005/8/layout/process3"/>
    <dgm:cxn modelId="{3D3294A1-C7C7-6440-938D-E3B0C3378660}" type="presOf" srcId="{2B282A0B-345E-2D40-8770-A11ADE686840}" destId="{CA786EE3-947F-9144-9DF9-4D783B3A7DAF}" srcOrd="1" destOrd="0" presId="urn:microsoft.com/office/officeart/2005/8/layout/process3"/>
    <dgm:cxn modelId="{904AA9A5-12AC-9A4B-917D-74071A3CF00A}" type="presOf" srcId="{269BFABD-49EB-834E-9A72-AE39C1A9C132}" destId="{475B48E5-93CA-AD41-A2A7-F35695E085B7}" srcOrd="1" destOrd="0" presId="urn:microsoft.com/office/officeart/2005/8/layout/process3"/>
    <dgm:cxn modelId="{A72A36AC-BAF4-034A-976E-6CCFD6C3E3F2}" type="presOf" srcId="{1E4A86B6-2B34-D447-83CC-51F815D46F44}" destId="{A7A34028-EEFC-9146-9906-4001ECAA03E7}" srcOrd="0" destOrd="0" presId="urn:microsoft.com/office/officeart/2005/8/layout/process3"/>
    <dgm:cxn modelId="{7D0021BC-C09A-5541-B428-47572563404C}" type="presOf" srcId="{48B67BC8-D42B-DF46-AA3C-38F9723789A6}" destId="{DB749A73-496D-5041-BCDE-F6924183DEBC}" srcOrd="1" destOrd="0" presId="urn:microsoft.com/office/officeart/2005/8/layout/process3"/>
    <dgm:cxn modelId="{60BD47D8-EAAE-6A45-A8D2-76C29D76A45D}" srcId="{47750F91-3E28-4342-8476-895D713BABE4}" destId="{13096F70-6C13-A84A-9286-94CAF2B6856C}" srcOrd="2" destOrd="0" parTransId="{4BAB0610-4046-F147-95AE-74858141859C}" sibTransId="{C76469F7-DD1A-E243-B937-6625D07D8A9D}"/>
    <dgm:cxn modelId="{67E6AFDF-5652-D943-9AC7-D35DDC3E8FFA}" type="presOf" srcId="{D0BC16F0-06E6-F34D-93EC-09114F4AC5CF}" destId="{C3958009-5FD2-1C4D-9A8E-1E915FDCD4A6}" srcOrd="1" destOrd="0" presId="urn:microsoft.com/office/officeart/2005/8/layout/process3"/>
    <dgm:cxn modelId="{B36561E5-5B63-5F48-8D71-DD5FF0795C7A}" srcId="{269BFABD-49EB-834E-9A72-AE39C1A9C132}" destId="{D3D4AB1B-2C39-2E46-AD19-E69682E13840}" srcOrd="1" destOrd="0" parTransId="{6A001309-4339-8F47-A0D6-196FF8488091}" sibTransId="{6B8D6EC3-81E1-8842-8A5C-EC2B509D86C6}"/>
    <dgm:cxn modelId="{1E019CE7-BEFF-644F-A65A-C069FF496089}" type="presOf" srcId="{E9A67604-AE1E-E848-A5D3-803C19352EBB}" destId="{8D438896-6665-7E4A-A684-97674509DD03}" srcOrd="0" destOrd="0" presId="urn:microsoft.com/office/officeart/2005/8/layout/process3"/>
    <dgm:cxn modelId="{50CC86F1-F291-EB41-99DD-47A25B12D438}" type="presOf" srcId="{77A2D2D9-0035-A34C-A1AF-DF93BB74A011}" destId="{D4A41B72-110D-064B-AD21-E50F0F16A2FA}" srcOrd="0" destOrd="0" presId="urn:microsoft.com/office/officeart/2005/8/layout/process3"/>
    <dgm:cxn modelId="{7954DFF4-F26E-CC45-8D55-B31277E7B74C}" srcId="{1E4A86B6-2B34-D447-83CC-51F815D46F44}" destId="{E52F73D5-9C8B-5644-844A-689325B57ADD}" srcOrd="0" destOrd="0" parTransId="{BF1A72B1-6AC9-1B47-9D7D-7A66C6CEEB0D}" sibTransId="{05C20FD3-2263-744F-8F0C-30F81C45519B}"/>
    <dgm:cxn modelId="{842473FA-E8E2-7E4E-977A-5C3AE0CF483A}" srcId="{3EE3A513-7949-814C-BED1-3226A62B73AC}" destId="{939902E0-A789-3446-AFE1-696B6A3F74A3}" srcOrd="1" destOrd="0" parTransId="{99AD1635-5150-B14D-956B-843B677C7159}" sibTransId="{65FA2447-EE87-EB4F-A90D-2D3DA7AF5721}"/>
    <dgm:cxn modelId="{468714FE-FED2-8D4B-ACF7-DFE01923E6B3}" srcId="{47750F91-3E28-4342-8476-895D713BABE4}" destId="{1E4A86B6-2B34-D447-83CC-51F815D46F44}" srcOrd="4" destOrd="0" parTransId="{158D00C2-1D2D-284C-B887-4F0BDF04AA14}" sibTransId="{60605C95-6049-DA41-B495-A00A46B472BC}"/>
    <dgm:cxn modelId="{ECC3AAFE-F33B-1647-B361-FD2E8CBF7472}" type="presOf" srcId="{47750F91-3E28-4342-8476-895D713BABE4}" destId="{05665AC0-17C9-E848-902F-E5AF9F521BAA}" srcOrd="0" destOrd="0" presId="urn:microsoft.com/office/officeart/2005/8/layout/process3"/>
    <dgm:cxn modelId="{AC517A39-3408-2E40-99F0-F76A1D67492A}" type="presParOf" srcId="{05665AC0-17C9-E848-902F-E5AF9F521BAA}" destId="{C89DAFB5-BBEC-844F-9B59-B1650D84B572}" srcOrd="0" destOrd="0" presId="urn:microsoft.com/office/officeart/2005/8/layout/process3"/>
    <dgm:cxn modelId="{5041DEDE-682F-A045-A92A-717FE87A38D8}" type="presParOf" srcId="{C89DAFB5-BBEC-844F-9B59-B1650D84B572}" destId="{19C5ED6F-380C-6842-82B3-30355C9FEB0D}" srcOrd="0" destOrd="0" presId="urn:microsoft.com/office/officeart/2005/8/layout/process3"/>
    <dgm:cxn modelId="{7C87B2B9-E7B3-554C-9677-2CD07EB22F6D}" type="presParOf" srcId="{C89DAFB5-BBEC-844F-9B59-B1650D84B572}" destId="{475B48E5-93CA-AD41-A2A7-F35695E085B7}" srcOrd="1" destOrd="0" presId="urn:microsoft.com/office/officeart/2005/8/layout/process3"/>
    <dgm:cxn modelId="{9E8BD7D0-F347-6B4D-962E-6AD91773F0A5}" type="presParOf" srcId="{C89DAFB5-BBEC-844F-9B59-B1650D84B572}" destId="{8D438896-6665-7E4A-A684-97674509DD03}" srcOrd="2" destOrd="0" presId="urn:microsoft.com/office/officeart/2005/8/layout/process3"/>
    <dgm:cxn modelId="{E2DE78B5-003B-9340-AE61-4C87D5C85509}" type="presParOf" srcId="{05665AC0-17C9-E848-902F-E5AF9F521BAA}" destId="{F435448B-4D4B-D44D-93E1-DAC32DE6AE98}" srcOrd="1" destOrd="0" presId="urn:microsoft.com/office/officeart/2005/8/layout/process3"/>
    <dgm:cxn modelId="{A278576B-37AA-9B4C-8D76-1E2CDB403376}" type="presParOf" srcId="{F435448B-4D4B-D44D-93E1-DAC32DE6AE98}" destId="{C3958009-5FD2-1C4D-9A8E-1E915FDCD4A6}" srcOrd="0" destOrd="0" presId="urn:microsoft.com/office/officeart/2005/8/layout/process3"/>
    <dgm:cxn modelId="{7BB0A7C3-7202-6446-B30E-21442E633C54}" type="presParOf" srcId="{05665AC0-17C9-E848-902F-E5AF9F521BAA}" destId="{C1766FDD-885B-4F4A-9511-A77EDD323511}" srcOrd="2" destOrd="0" presId="urn:microsoft.com/office/officeart/2005/8/layout/process3"/>
    <dgm:cxn modelId="{DF295194-F298-694E-91B3-C08F4A2E9101}" type="presParOf" srcId="{C1766FDD-885B-4F4A-9511-A77EDD323511}" destId="{3773C6F1-26FA-0E47-8B6E-7177673125E2}" srcOrd="0" destOrd="0" presId="urn:microsoft.com/office/officeart/2005/8/layout/process3"/>
    <dgm:cxn modelId="{E0EBC629-F02B-1A45-8EAD-37252B924A54}" type="presParOf" srcId="{C1766FDD-885B-4F4A-9511-A77EDD323511}" destId="{CA786EE3-947F-9144-9DF9-4D783B3A7DAF}" srcOrd="1" destOrd="0" presId="urn:microsoft.com/office/officeart/2005/8/layout/process3"/>
    <dgm:cxn modelId="{DE08D9F8-165D-CF45-8E86-ECD25D2AE178}" type="presParOf" srcId="{C1766FDD-885B-4F4A-9511-A77EDD323511}" destId="{4CA3A7E3-101E-BD43-B508-B1BA5CD52542}" srcOrd="2" destOrd="0" presId="urn:microsoft.com/office/officeart/2005/8/layout/process3"/>
    <dgm:cxn modelId="{5AAF1D6E-891D-1647-9501-AA3BFE941C8D}" type="presParOf" srcId="{05665AC0-17C9-E848-902F-E5AF9F521BAA}" destId="{ED0E8A0C-07BF-D648-B10E-A9D0FB01E99D}" srcOrd="3" destOrd="0" presId="urn:microsoft.com/office/officeart/2005/8/layout/process3"/>
    <dgm:cxn modelId="{A5F52629-F073-3D47-A274-DB1015EB2DF4}" type="presParOf" srcId="{ED0E8A0C-07BF-D648-B10E-A9D0FB01E99D}" destId="{DB749A73-496D-5041-BCDE-F6924183DEBC}" srcOrd="0" destOrd="0" presId="urn:microsoft.com/office/officeart/2005/8/layout/process3"/>
    <dgm:cxn modelId="{EA4AE6AA-317B-FA42-84B0-C66F695C4ACB}" type="presParOf" srcId="{05665AC0-17C9-E848-902F-E5AF9F521BAA}" destId="{322E4E37-4173-8A4D-85CA-801F30913038}" srcOrd="4" destOrd="0" presId="urn:microsoft.com/office/officeart/2005/8/layout/process3"/>
    <dgm:cxn modelId="{56083679-5015-DC43-8530-91673DD0DA52}" type="presParOf" srcId="{322E4E37-4173-8A4D-85CA-801F30913038}" destId="{63F9005C-E3A6-4B40-AA30-946087E3BA7A}" srcOrd="0" destOrd="0" presId="urn:microsoft.com/office/officeart/2005/8/layout/process3"/>
    <dgm:cxn modelId="{F42172F6-9328-4447-812D-D0373186256A}" type="presParOf" srcId="{322E4E37-4173-8A4D-85CA-801F30913038}" destId="{952315E2-F12F-154C-BE28-1E776C0CAACF}" srcOrd="1" destOrd="0" presId="urn:microsoft.com/office/officeart/2005/8/layout/process3"/>
    <dgm:cxn modelId="{1B21850F-B8E2-DB4A-B130-418DD11EDB71}" type="presParOf" srcId="{322E4E37-4173-8A4D-85CA-801F30913038}" destId="{5021DA23-EE88-5949-8BAD-E3EF3C5718D6}" srcOrd="2" destOrd="0" presId="urn:microsoft.com/office/officeart/2005/8/layout/process3"/>
    <dgm:cxn modelId="{1D03D3FC-2675-C94D-B6E5-410E13175D23}" type="presParOf" srcId="{05665AC0-17C9-E848-902F-E5AF9F521BAA}" destId="{0DE76672-06CE-984B-921C-7053AFEB4EC5}" srcOrd="5" destOrd="0" presId="urn:microsoft.com/office/officeart/2005/8/layout/process3"/>
    <dgm:cxn modelId="{799BE981-9BB4-FB4E-8DAE-C9AB014F3325}" type="presParOf" srcId="{0DE76672-06CE-984B-921C-7053AFEB4EC5}" destId="{4ADFAEDA-E356-7448-8064-1FC581FA392B}" srcOrd="0" destOrd="0" presId="urn:microsoft.com/office/officeart/2005/8/layout/process3"/>
    <dgm:cxn modelId="{735DFE4C-FA4E-9647-A805-7C88C86FC4D8}" type="presParOf" srcId="{05665AC0-17C9-E848-902F-E5AF9F521BAA}" destId="{F914B31C-0718-A646-900F-E87F12977690}" srcOrd="6" destOrd="0" presId="urn:microsoft.com/office/officeart/2005/8/layout/process3"/>
    <dgm:cxn modelId="{89338D56-0CA8-FB47-BB3F-E7036382BD4C}" type="presParOf" srcId="{F914B31C-0718-A646-900F-E87F12977690}" destId="{D5298757-A6A9-4A4A-B42D-C42D4E805FEC}" srcOrd="0" destOrd="0" presId="urn:microsoft.com/office/officeart/2005/8/layout/process3"/>
    <dgm:cxn modelId="{9E936C89-7288-8749-99F1-7491B81AC119}" type="presParOf" srcId="{F914B31C-0718-A646-900F-E87F12977690}" destId="{4F17BC56-2AC0-624D-9013-5401D73055D0}" srcOrd="1" destOrd="0" presId="urn:microsoft.com/office/officeart/2005/8/layout/process3"/>
    <dgm:cxn modelId="{5FBE0DBE-D25A-6E43-87BB-D62CCAA52840}" type="presParOf" srcId="{F914B31C-0718-A646-900F-E87F12977690}" destId="{D4A41B72-110D-064B-AD21-E50F0F16A2FA}" srcOrd="2" destOrd="0" presId="urn:microsoft.com/office/officeart/2005/8/layout/process3"/>
    <dgm:cxn modelId="{518F9E83-3C1B-764F-8002-539E92354B68}" type="presParOf" srcId="{05665AC0-17C9-E848-902F-E5AF9F521BAA}" destId="{D2636372-AA4C-974B-86E4-A3852AF9524E}" srcOrd="7" destOrd="0" presId="urn:microsoft.com/office/officeart/2005/8/layout/process3"/>
    <dgm:cxn modelId="{D67310CE-C883-D146-B741-F36083B71E6B}" type="presParOf" srcId="{D2636372-AA4C-974B-86E4-A3852AF9524E}" destId="{894D181C-E4D6-9E46-9866-11364B6C41B7}" srcOrd="0" destOrd="0" presId="urn:microsoft.com/office/officeart/2005/8/layout/process3"/>
    <dgm:cxn modelId="{FFD85F59-1017-A242-A54B-3D476C24C168}" type="presParOf" srcId="{05665AC0-17C9-E848-902F-E5AF9F521BAA}" destId="{AB9C0DF7-CDF5-A94A-B4F2-4059DEEA8725}" srcOrd="8" destOrd="0" presId="urn:microsoft.com/office/officeart/2005/8/layout/process3"/>
    <dgm:cxn modelId="{F4CBC7B6-17B6-7344-ABA2-4839B76285BE}" type="presParOf" srcId="{AB9C0DF7-CDF5-A94A-B4F2-4059DEEA8725}" destId="{A7A34028-EEFC-9146-9906-4001ECAA03E7}" srcOrd="0" destOrd="0" presId="urn:microsoft.com/office/officeart/2005/8/layout/process3"/>
    <dgm:cxn modelId="{A688372F-7CE4-CD40-8299-B7209A28D7CE}" type="presParOf" srcId="{AB9C0DF7-CDF5-A94A-B4F2-4059DEEA8725}" destId="{D5DDDBDF-3B68-214D-A8E2-2E6CE24CA423}" srcOrd="1" destOrd="0" presId="urn:microsoft.com/office/officeart/2005/8/layout/process3"/>
    <dgm:cxn modelId="{85538036-3E30-6E40-96DC-EBAE2D7E7DDC}" type="presParOf" srcId="{AB9C0DF7-CDF5-A94A-B4F2-4059DEEA8725}" destId="{433FA13E-48CB-564F-BFA1-740F193196C2}"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5B48E5-93CA-AD41-A2A7-F35695E085B7}">
      <dsp:nvSpPr>
        <dsp:cNvPr id="0" name=""/>
        <dsp:cNvSpPr/>
      </dsp:nvSpPr>
      <dsp:spPr>
        <a:xfrm>
          <a:off x="3414" y="464570"/>
          <a:ext cx="1237469" cy="6422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n-US" sz="1100" kern="1200" dirty="0"/>
            <a:t>Antecedent Conditions</a:t>
          </a:r>
        </a:p>
      </dsp:txBody>
      <dsp:txXfrm>
        <a:off x="3414" y="464570"/>
        <a:ext cx="1237469" cy="428167"/>
      </dsp:txXfrm>
    </dsp:sp>
    <dsp:sp modelId="{8D438896-6665-7E4A-A684-97674509DD03}">
      <dsp:nvSpPr>
        <dsp:cNvPr id="0" name=""/>
        <dsp:cNvSpPr/>
      </dsp:nvSpPr>
      <dsp:spPr>
        <a:xfrm>
          <a:off x="223373" y="892738"/>
          <a:ext cx="1304465" cy="9054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Environmental Factors</a:t>
          </a:r>
        </a:p>
        <a:p>
          <a:pPr marL="57150" lvl="1" indent="-57150" algn="l" defTabSz="488950">
            <a:lnSpc>
              <a:spcPct val="90000"/>
            </a:lnSpc>
            <a:spcBef>
              <a:spcPct val="0"/>
            </a:spcBef>
            <a:spcAft>
              <a:spcPct val="15000"/>
            </a:spcAft>
            <a:buChar char="•"/>
          </a:pPr>
          <a:r>
            <a:rPr lang="en-US" sz="1100" kern="1200" dirty="0"/>
            <a:t>Personal Factors</a:t>
          </a:r>
        </a:p>
      </dsp:txBody>
      <dsp:txXfrm>
        <a:off x="249893" y="919258"/>
        <a:ext cx="1251425" cy="852403"/>
      </dsp:txXfrm>
    </dsp:sp>
    <dsp:sp modelId="{F435448B-4D4B-D44D-93E1-DAC32DE6AE98}">
      <dsp:nvSpPr>
        <dsp:cNvPr id="0" name=""/>
        <dsp:cNvSpPr/>
      </dsp:nvSpPr>
      <dsp:spPr>
        <a:xfrm>
          <a:off x="1436854" y="524607"/>
          <a:ext cx="415457" cy="3080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436854" y="586226"/>
        <a:ext cx="323029" cy="184856"/>
      </dsp:txXfrm>
    </dsp:sp>
    <dsp:sp modelId="{CA786EE3-947F-9144-9DF9-4D783B3A7DAF}">
      <dsp:nvSpPr>
        <dsp:cNvPr id="0" name=""/>
        <dsp:cNvSpPr/>
      </dsp:nvSpPr>
      <dsp:spPr>
        <a:xfrm>
          <a:off x="2024765" y="464570"/>
          <a:ext cx="1237469" cy="6422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n-US" sz="1100" kern="1200" dirty="0"/>
            <a:t>Perceived Causes</a:t>
          </a:r>
        </a:p>
      </dsp:txBody>
      <dsp:txXfrm>
        <a:off x="2024765" y="464570"/>
        <a:ext cx="1237469" cy="428167"/>
      </dsp:txXfrm>
    </dsp:sp>
    <dsp:sp modelId="{4CA3A7E3-101E-BD43-B508-B1BA5CD52542}">
      <dsp:nvSpPr>
        <dsp:cNvPr id="0" name=""/>
        <dsp:cNvSpPr/>
      </dsp:nvSpPr>
      <dsp:spPr>
        <a:xfrm>
          <a:off x="2278223" y="892738"/>
          <a:ext cx="1237469" cy="9054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Attributions</a:t>
          </a:r>
        </a:p>
      </dsp:txBody>
      <dsp:txXfrm>
        <a:off x="2304743" y="919258"/>
        <a:ext cx="1184429" cy="852403"/>
      </dsp:txXfrm>
    </dsp:sp>
    <dsp:sp modelId="{ED0E8A0C-07BF-D648-B10E-A9D0FB01E99D}">
      <dsp:nvSpPr>
        <dsp:cNvPr id="0" name=""/>
        <dsp:cNvSpPr/>
      </dsp:nvSpPr>
      <dsp:spPr>
        <a:xfrm>
          <a:off x="3449830" y="524607"/>
          <a:ext cx="397703" cy="3080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449830" y="586226"/>
        <a:ext cx="305275" cy="184856"/>
      </dsp:txXfrm>
    </dsp:sp>
    <dsp:sp modelId="{952315E2-F12F-154C-BE28-1E776C0CAACF}">
      <dsp:nvSpPr>
        <dsp:cNvPr id="0" name=""/>
        <dsp:cNvSpPr/>
      </dsp:nvSpPr>
      <dsp:spPr>
        <a:xfrm>
          <a:off x="4012618" y="464570"/>
          <a:ext cx="1237469" cy="6422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n-US" sz="1100" kern="1200" dirty="0"/>
            <a:t>Causal Dimensions</a:t>
          </a:r>
        </a:p>
      </dsp:txBody>
      <dsp:txXfrm>
        <a:off x="4012618" y="464570"/>
        <a:ext cx="1237469" cy="428167"/>
      </dsp:txXfrm>
    </dsp:sp>
    <dsp:sp modelId="{5021DA23-EE88-5949-8BAD-E3EF3C5718D6}">
      <dsp:nvSpPr>
        <dsp:cNvPr id="0" name=""/>
        <dsp:cNvSpPr/>
      </dsp:nvSpPr>
      <dsp:spPr>
        <a:xfrm>
          <a:off x="4266076" y="892738"/>
          <a:ext cx="1237469" cy="9054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Stability</a:t>
          </a:r>
        </a:p>
        <a:p>
          <a:pPr marL="57150" lvl="1" indent="-57150" algn="l" defTabSz="488950">
            <a:lnSpc>
              <a:spcPct val="90000"/>
            </a:lnSpc>
            <a:spcBef>
              <a:spcPct val="0"/>
            </a:spcBef>
            <a:spcAft>
              <a:spcPct val="15000"/>
            </a:spcAft>
            <a:buChar char="•"/>
          </a:pPr>
          <a:r>
            <a:rPr lang="en-US" sz="1100" kern="1200" dirty="0"/>
            <a:t>Locus</a:t>
          </a:r>
        </a:p>
        <a:p>
          <a:pPr marL="57150" lvl="1" indent="-57150" algn="l" defTabSz="488950">
            <a:lnSpc>
              <a:spcPct val="90000"/>
            </a:lnSpc>
            <a:spcBef>
              <a:spcPct val="0"/>
            </a:spcBef>
            <a:spcAft>
              <a:spcPct val="15000"/>
            </a:spcAft>
            <a:buChar char="•"/>
          </a:pPr>
          <a:r>
            <a:rPr lang="en-US" sz="1100" kern="1200" dirty="0"/>
            <a:t>Control</a:t>
          </a:r>
        </a:p>
      </dsp:txBody>
      <dsp:txXfrm>
        <a:off x="4292596" y="919258"/>
        <a:ext cx="1184429" cy="852403"/>
      </dsp:txXfrm>
    </dsp:sp>
    <dsp:sp modelId="{0DE76672-06CE-984B-921C-7053AFEB4EC5}">
      <dsp:nvSpPr>
        <dsp:cNvPr id="0" name=""/>
        <dsp:cNvSpPr/>
      </dsp:nvSpPr>
      <dsp:spPr>
        <a:xfrm>
          <a:off x="5437683" y="524607"/>
          <a:ext cx="397703" cy="3080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5437683" y="586226"/>
        <a:ext cx="305275" cy="184856"/>
      </dsp:txXfrm>
    </dsp:sp>
    <dsp:sp modelId="{4F17BC56-2AC0-624D-9013-5401D73055D0}">
      <dsp:nvSpPr>
        <dsp:cNvPr id="0" name=""/>
        <dsp:cNvSpPr/>
      </dsp:nvSpPr>
      <dsp:spPr>
        <a:xfrm>
          <a:off x="6000471" y="464570"/>
          <a:ext cx="1237469" cy="6422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n-US" sz="1100" kern="1200" dirty="0"/>
            <a:t>Psychological Consequences</a:t>
          </a:r>
        </a:p>
      </dsp:txBody>
      <dsp:txXfrm>
        <a:off x="6000471" y="464570"/>
        <a:ext cx="1237469" cy="428167"/>
      </dsp:txXfrm>
    </dsp:sp>
    <dsp:sp modelId="{D4A41B72-110D-064B-AD21-E50F0F16A2FA}">
      <dsp:nvSpPr>
        <dsp:cNvPr id="0" name=""/>
        <dsp:cNvSpPr/>
      </dsp:nvSpPr>
      <dsp:spPr>
        <a:xfrm>
          <a:off x="6253929" y="892738"/>
          <a:ext cx="1237469" cy="9054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Expectancy for success</a:t>
          </a:r>
        </a:p>
        <a:p>
          <a:pPr marL="57150" lvl="1" indent="-57150" algn="l" defTabSz="488950">
            <a:lnSpc>
              <a:spcPct val="90000"/>
            </a:lnSpc>
            <a:spcBef>
              <a:spcPct val="0"/>
            </a:spcBef>
            <a:spcAft>
              <a:spcPct val="15000"/>
            </a:spcAft>
            <a:buChar char="•"/>
          </a:pPr>
          <a:r>
            <a:rPr lang="en-US" sz="1100" kern="1200" dirty="0"/>
            <a:t>Self-efficacy</a:t>
          </a:r>
        </a:p>
        <a:p>
          <a:pPr marL="57150" lvl="1" indent="-57150" algn="l" defTabSz="488950">
            <a:lnSpc>
              <a:spcPct val="90000"/>
            </a:lnSpc>
            <a:spcBef>
              <a:spcPct val="0"/>
            </a:spcBef>
            <a:spcAft>
              <a:spcPct val="15000"/>
            </a:spcAft>
            <a:buChar char="•"/>
          </a:pPr>
          <a:r>
            <a:rPr lang="en-US" sz="1100" kern="1200" dirty="0"/>
            <a:t>Affect</a:t>
          </a:r>
        </a:p>
      </dsp:txBody>
      <dsp:txXfrm>
        <a:off x="6280449" y="919258"/>
        <a:ext cx="1184429" cy="852403"/>
      </dsp:txXfrm>
    </dsp:sp>
    <dsp:sp modelId="{D2636372-AA4C-974B-86E4-A3852AF9524E}">
      <dsp:nvSpPr>
        <dsp:cNvPr id="0" name=""/>
        <dsp:cNvSpPr/>
      </dsp:nvSpPr>
      <dsp:spPr>
        <a:xfrm>
          <a:off x="7425536" y="524607"/>
          <a:ext cx="397703" cy="3080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7425536" y="586226"/>
        <a:ext cx="305275" cy="184856"/>
      </dsp:txXfrm>
    </dsp:sp>
    <dsp:sp modelId="{D5DDDBDF-3B68-214D-A8E2-2E6CE24CA423}">
      <dsp:nvSpPr>
        <dsp:cNvPr id="0" name=""/>
        <dsp:cNvSpPr/>
      </dsp:nvSpPr>
      <dsp:spPr>
        <a:xfrm>
          <a:off x="7988324" y="464570"/>
          <a:ext cx="1237469" cy="6422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n-US" sz="1100" kern="1200" dirty="0"/>
            <a:t>Behavioral Consequences</a:t>
          </a:r>
        </a:p>
      </dsp:txBody>
      <dsp:txXfrm>
        <a:off x="7988324" y="464570"/>
        <a:ext cx="1237469" cy="428167"/>
      </dsp:txXfrm>
    </dsp:sp>
    <dsp:sp modelId="{433FA13E-48CB-564F-BFA1-740F193196C2}">
      <dsp:nvSpPr>
        <dsp:cNvPr id="0" name=""/>
        <dsp:cNvSpPr/>
      </dsp:nvSpPr>
      <dsp:spPr>
        <a:xfrm>
          <a:off x="8241782" y="892738"/>
          <a:ext cx="1237469" cy="9054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Choice</a:t>
          </a:r>
        </a:p>
        <a:p>
          <a:pPr marL="57150" lvl="1" indent="-57150" algn="l" defTabSz="488950">
            <a:lnSpc>
              <a:spcPct val="90000"/>
            </a:lnSpc>
            <a:spcBef>
              <a:spcPct val="0"/>
            </a:spcBef>
            <a:spcAft>
              <a:spcPct val="15000"/>
            </a:spcAft>
            <a:buChar char="•"/>
          </a:pPr>
          <a:r>
            <a:rPr lang="en-US" sz="1100" kern="1200" dirty="0"/>
            <a:t>Persistence</a:t>
          </a:r>
        </a:p>
        <a:p>
          <a:pPr marL="57150" lvl="1" indent="-57150" algn="l" defTabSz="488950">
            <a:lnSpc>
              <a:spcPct val="90000"/>
            </a:lnSpc>
            <a:spcBef>
              <a:spcPct val="0"/>
            </a:spcBef>
            <a:spcAft>
              <a:spcPct val="15000"/>
            </a:spcAft>
            <a:buChar char="•"/>
          </a:pPr>
          <a:r>
            <a:rPr lang="en-US" sz="1100" kern="1200" dirty="0"/>
            <a:t>Level of effort</a:t>
          </a:r>
        </a:p>
        <a:p>
          <a:pPr marL="57150" lvl="1" indent="-57150" algn="l" defTabSz="488950">
            <a:lnSpc>
              <a:spcPct val="90000"/>
            </a:lnSpc>
            <a:spcBef>
              <a:spcPct val="0"/>
            </a:spcBef>
            <a:spcAft>
              <a:spcPct val="15000"/>
            </a:spcAft>
            <a:buChar char="•"/>
          </a:pPr>
          <a:r>
            <a:rPr lang="en-US" sz="1100" kern="1200" dirty="0"/>
            <a:t>Achievement</a:t>
          </a:r>
        </a:p>
      </dsp:txBody>
      <dsp:txXfrm>
        <a:off x="8268302" y="919258"/>
        <a:ext cx="1184429" cy="8524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5B48E5-93CA-AD41-A2A7-F35695E085B7}">
      <dsp:nvSpPr>
        <dsp:cNvPr id="0" name=""/>
        <dsp:cNvSpPr/>
      </dsp:nvSpPr>
      <dsp:spPr>
        <a:xfrm>
          <a:off x="5501" y="464090"/>
          <a:ext cx="1241312" cy="6436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n-US" sz="1100" kern="1200" dirty="0"/>
            <a:t>Antecedent Conditions</a:t>
          </a:r>
        </a:p>
      </dsp:txBody>
      <dsp:txXfrm>
        <a:off x="5501" y="464090"/>
        <a:ext cx="1241312" cy="429128"/>
      </dsp:txXfrm>
    </dsp:sp>
    <dsp:sp modelId="{8D438896-6665-7E4A-A684-97674509DD03}">
      <dsp:nvSpPr>
        <dsp:cNvPr id="0" name=""/>
        <dsp:cNvSpPr/>
      </dsp:nvSpPr>
      <dsp:spPr>
        <a:xfrm>
          <a:off x="259746" y="893218"/>
          <a:ext cx="1241312" cy="9054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Environmental Factors</a:t>
          </a:r>
        </a:p>
        <a:p>
          <a:pPr marL="57150" lvl="1" indent="-57150" algn="l" defTabSz="488950">
            <a:lnSpc>
              <a:spcPct val="90000"/>
            </a:lnSpc>
            <a:spcBef>
              <a:spcPct val="0"/>
            </a:spcBef>
            <a:spcAft>
              <a:spcPct val="15000"/>
            </a:spcAft>
            <a:buChar char="•"/>
          </a:pPr>
          <a:r>
            <a:rPr lang="en-US" sz="1100" kern="1200" dirty="0"/>
            <a:t>Personal Factors</a:t>
          </a:r>
        </a:p>
      </dsp:txBody>
      <dsp:txXfrm>
        <a:off x="286266" y="919738"/>
        <a:ext cx="1188272" cy="852403"/>
      </dsp:txXfrm>
    </dsp:sp>
    <dsp:sp modelId="{F435448B-4D4B-D44D-93E1-DAC32DE6AE98}">
      <dsp:nvSpPr>
        <dsp:cNvPr id="0" name=""/>
        <dsp:cNvSpPr/>
      </dsp:nvSpPr>
      <dsp:spPr>
        <a:xfrm>
          <a:off x="1434992" y="524129"/>
          <a:ext cx="398938" cy="3090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434992" y="585939"/>
        <a:ext cx="306223" cy="185430"/>
      </dsp:txXfrm>
    </dsp:sp>
    <dsp:sp modelId="{CA786EE3-947F-9144-9DF9-4D783B3A7DAF}">
      <dsp:nvSpPr>
        <dsp:cNvPr id="0" name=""/>
        <dsp:cNvSpPr/>
      </dsp:nvSpPr>
      <dsp:spPr>
        <a:xfrm>
          <a:off x="1999528" y="464090"/>
          <a:ext cx="1241312" cy="6436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n-US" sz="1100" kern="1200" dirty="0"/>
            <a:t>Perceived Causes</a:t>
          </a:r>
        </a:p>
      </dsp:txBody>
      <dsp:txXfrm>
        <a:off x="1999528" y="464090"/>
        <a:ext cx="1241312" cy="429128"/>
      </dsp:txXfrm>
    </dsp:sp>
    <dsp:sp modelId="{4CA3A7E3-101E-BD43-B508-B1BA5CD52542}">
      <dsp:nvSpPr>
        <dsp:cNvPr id="0" name=""/>
        <dsp:cNvSpPr/>
      </dsp:nvSpPr>
      <dsp:spPr>
        <a:xfrm>
          <a:off x="2253772" y="893218"/>
          <a:ext cx="1241312" cy="9054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Attributions</a:t>
          </a:r>
        </a:p>
      </dsp:txBody>
      <dsp:txXfrm>
        <a:off x="2280292" y="919738"/>
        <a:ext cx="1188272" cy="852403"/>
      </dsp:txXfrm>
    </dsp:sp>
    <dsp:sp modelId="{ED0E8A0C-07BF-D648-B10E-A9D0FB01E99D}">
      <dsp:nvSpPr>
        <dsp:cNvPr id="0" name=""/>
        <dsp:cNvSpPr/>
      </dsp:nvSpPr>
      <dsp:spPr>
        <a:xfrm>
          <a:off x="3429018" y="524129"/>
          <a:ext cx="398938" cy="3090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429018" y="585939"/>
        <a:ext cx="306223" cy="185430"/>
      </dsp:txXfrm>
    </dsp:sp>
    <dsp:sp modelId="{952315E2-F12F-154C-BE28-1E776C0CAACF}">
      <dsp:nvSpPr>
        <dsp:cNvPr id="0" name=""/>
        <dsp:cNvSpPr/>
      </dsp:nvSpPr>
      <dsp:spPr>
        <a:xfrm>
          <a:off x="3993554" y="464090"/>
          <a:ext cx="1241312" cy="6436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n-US" sz="1100" kern="1200" dirty="0"/>
            <a:t>Causal Dimensions</a:t>
          </a:r>
        </a:p>
      </dsp:txBody>
      <dsp:txXfrm>
        <a:off x="3993554" y="464090"/>
        <a:ext cx="1241312" cy="429128"/>
      </dsp:txXfrm>
    </dsp:sp>
    <dsp:sp modelId="{5021DA23-EE88-5949-8BAD-E3EF3C5718D6}">
      <dsp:nvSpPr>
        <dsp:cNvPr id="0" name=""/>
        <dsp:cNvSpPr/>
      </dsp:nvSpPr>
      <dsp:spPr>
        <a:xfrm>
          <a:off x="4247799" y="893218"/>
          <a:ext cx="1241312" cy="9054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Stability</a:t>
          </a:r>
        </a:p>
        <a:p>
          <a:pPr marL="57150" lvl="1" indent="-57150" algn="l" defTabSz="488950">
            <a:lnSpc>
              <a:spcPct val="90000"/>
            </a:lnSpc>
            <a:spcBef>
              <a:spcPct val="0"/>
            </a:spcBef>
            <a:spcAft>
              <a:spcPct val="15000"/>
            </a:spcAft>
            <a:buChar char="•"/>
          </a:pPr>
          <a:r>
            <a:rPr lang="en-US" sz="1100" kern="1200" dirty="0"/>
            <a:t>Locus</a:t>
          </a:r>
        </a:p>
        <a:p>
          <a:pPr marL="57150" lvl="1" indent="-57150" algn="l" defTabSz="488950">
            <a:lnSpc>
              <a:spcPct val="90000"/>
            </a:lnSpc>
            <a:spcBef>
              <a:spcPct val="0"/>
            </a:spcBef>
            <a:spcAft>
              <a:spcPct val="15000"/>
            </a:spcAft>
            <a:buChar char="•"/>
          </a:pPr>
          <a:r>
            <a:rPr lang="en-US" sz="1100" kern="1200" dirty="0"/>
            <a:t>Control</a:t>
          </a:r>
        </a:p>
      </dsp:txBody>
      <dsp:txXfrm>
        <a:off x="4274319" y="919738"/>
        <a:ext cx="1188272" cy="852403"/>
      </dsp:txXfrm>
    </dsp:sp>
    <dsp:sp modelId="{0DE76672-06CE-984B-921C-7053AFEB4EC5}">
      <dsp:nvSpPr>
        <dsp:cNvPr id="0" name=""/>
        <dsp:cNvSpPr/>
      </dsp:nvSpPr>
      <dsp:spPr>
        <a:xfrm>
          <a:off x="5423045" y="524129"/>
          <a:ext cx="398938" cy="3090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5423045" y="585939"/>
        <a:ext cx="306223" cy="185430"/>
      </dsp:txXfrm>
    </dsp:sp>
    <dsp:sp modelId="{4F17BC56-2AC0-624D-9013-5401D73055D0}">
      <dsp:nvSpPr>
        <dsp:cNvPr id="0" name=""/>
        <dsp:cNvSpPr/>
      </dsp:nvSpPr>
      <dsp:spPr>
        <a:xfrm>
          <a:off x="5987580" y="464090"/>
          <a:ext cx="1241312" cy="6436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n-US" sz="1100" kern="1200" dirty="0"/>
            <a:t>Psychological Consequences</a:t>
          </a:r>
        </a:p>
      </dsp:txBody>
      <dsp:txXfrm>
        <a:off x="5987580" y="464090"/>
        <a:ext cx="1241312" cy="429128"/>
      </dsp:txXfrm>
    </dsp:sp>
    <dsp:sp modelId="{D4A41B72-110D-064B-AD21-E50F0F16A2FA}">
      <dsp:nvSpPr>
        <dsp:cNvPr id="0" name=""/>
        <dsp:cNvSpPr/>
      </dsp:nvSpPr>
      <dsp:spPr>
        <a:xfrm>
          <a:off x="6241825" y="893218"/>
          <a:ext cx="1241312" cy="9054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Expectancy for success</a:t>
          </a:r>
        </a:p>
        <a:p>
          <a:pPr marL="57150" lvl="1" indent="-57150" algn="l" defTabSz="488950">
            <a:lnSpc>
              <a:spcPct val="90000"/>
            </a:lnSpc>
            <a:spcBef>
              <a:spcPct val="0"/>
            </a:spcBef>
            <a:spcAft>
              <a:spcPct val="15000"/>
            </a:spcAft>
            <a:buChar char="•"/>
          </a:pPr>
          <a:r>
            <a:rPr lang="en-US" sz="1100" kern="1200" dirty="0"/>
            <a:t>Self-efficacy</a:t>
          </a:r>
        </a:p>
        <a:p>
          <a:pPr marL="57150" lvl="1" indent="-57150" algn="l" defTabSz="488950">
            <a:lnSpc>
              <a:spcPct val="90000"/>
            </a:lnSpc>
            <a:spcBef>
              <a:spcPct val="0"/>
            </a:spcBef>
            <a:spcAft>
              <a:spcPct val="15000"/>
            </a:spcAft>
            <a:buChar char="•"/>
          </a:pPr>
          <a:r>
            <a:rPr lang="en-US" sz="1100" kern="1200" dirty="0"/>
            <a:t>Affect</a:t>
          </a:r>
        </a:p>
      </dsp:txBody>
      <dsp:txXfrm>
        <a:off x="6268345" y="919738"/>
        <a:ext cx="1188272" cy="852403"/>
      </dsp:txXfrm>
    </dsp:sp>
    <dsp:sp modelId="{D2636372-AA4C-974B-86E4-A3852AF9524E}">
      <dsp:nvSpPr>
        <dsp:cNvPr id="0" name=""/>
        <dsp:cNvSpPr/>
      </dsp:nvSpPr>
      <dsp:spPr>
        <a:xfrm>
          <a:off x="7417071" y="524129"/>
          <a:ext cx="398938" cy="3090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7417071" y="585939"/>
        <a:ext cx="306223" cy="185430"/>
      </dsp:txXfrm>
    </dsp:sp>
    <dsp:sp modelId="{D5DDDBDF-3B68-214D-A8E2-2E6CE24CA423}">
      <dsp:nvSpPr>
        <dsp:cNvPr id="0" name=""/>
        <dsp:cNvSpPr/>
      </dsp:nvSpPr>
      <dsp:spPr>
        <a:xfrm>
          <a:off x="7981607" y="464090"/>
          <a:ext cx="1241312" cy="6436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n-US" sz="1100" kern="1200" dirty="0"/>
            <a:t>Behavioral Consequences</a:t>
          </a:r>
        </a:p>
      </dsp:txBody>
      <dsp:txXfrm>
        <a:off x="7981607" y="464090"/>
        <a:ext cx="1241312" cy="429128"/>
      </dsp:txXfrm>
    </dsp:sp>
    <dsp:sp modelId="{433FA13E-48CB-564F-BFA1-740F193196C2}">
      <dsp:nvSpPr>
        <dsp:cNvPr id="0" name=""/>
        <dsp:cNvSpPr/>
      </dsp:nvSpPr>
      <dsp:spPr>
        <a:xfrm>
          <a:off x="8235851" y="893218"/>
          <a:ext cx="1241312" cy="9054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Choice</a:t>
          </a:r>
        </a:p>
        <a:p>
          <a:pPr marL="57150" lvl="1" indent="-57150" algn="l" defTabSz="488950">
            <a:lnSpc>
              <a:spcPct val="90000"/>
            </a:lnSpc>
            <a:spcBef>
              <a:spcPct val="0"/>
            </a:spcBef>
            <a:spcAft>
              <a:spcPct val="15000"/>
            </a:spcAft>
            <a:buChar char="•"/>
          </a:pPr>
          <a:r>
            <a:rPr lang="en-US" sz="1100" kern="1200" dirty="0"/>
            <a:t>Persistence</a:t>
          </a:r>
        </a:p>
        <a:p>
          <a:pPr marL="57150" lvl="1" indent="-57150" algn="l" defTabSz="488950">
            <a:lnSpc>
              <a:spcPct val="90000"/>
            </a:lnSpc>
            <a:spcBef>
              <a:spcPct val="0"/>
            </a:spcBef>
            <a:spcAft>
              <a:spcPct val="15000"/>
            </a:spcAft>
            <a:buChar char="•"/>
          </a:pPr>
          <a:r>
            <a:rPr lang="en-US" sz="1100" kern="1200" dirty="0"/>
            <a:t>Level of effort</a:t>
          </a:r>
        </a:p>
        <a:p>
          <a:pPr marL="57150" lvl="1" indent="-57150" algn="l" defTabSz="488950">
            <a:lnSpc>
              <a:spcPct val="90000"/>
            </a:lnSpc>
            <a:spcBef>
              <a:spcPct val="0"/>
            </a:spcBef>
            <a:spcAft>
              <a:spcPct val="15000"/>
            </a:spcAft>
            <a:buChar char="•"/>
          </a:pPr>
          <a:r>
            <a:rPr lang="en-US" sz="1100" kern="1200" dirty="0"/>
            <a:t>Achievement</a:t>
          </a:r>
        </a:p>
      </dsp:txBody>
      <dsp:txXfrm>
        <a:off x="8262371" y="919738"/>
        <a:ext cx="1188272" cy="8524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5B48E5-93CA-AD41-A2A7-F35695E085B7}">
      <dsp:nvSpPr>
        <dsp:cNvPr id="0" name=""/>
        <dsp:cNvSpPr/>
      </dsp:nvSpPr>
      <dsp:spPr>
        <a:xfrm>
          <a:off x="5501" y="464090"/>
          <a:ext cx="1241312" cy="6436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n-US" sz="1100" kern="1200"/>
            <a:t>Antecedent Conditions</a:t>
          </a:r>
          <a:endParaRPr lang="en-US" sz="1100" kern="1200" dirty="0"/>
        </a:p>
      </dsp:txBody>
      <dsp:txXfrm>
        <a:off x="5501" y="464090"/>
        <a:ext cx="1241312" cy="429128"/>
      </dsp:txXfrm>
    </dsp:sp>
    <dsp:sp modelId="{8D438896-6665-7E4A-A684-97674509DD03}">
      <dsp:nvSpPr>
        <dsp:cNvPr id="0" name=""/>
        <dsp:cNvSpPr/>
      </dsp:nvSpPr>
      <dsp:spPr>
        <a:xfrm>
          <a:off x="259746" y="893218"/>
          <a:ext cx="1241312" cy="9054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Environmental Factors</a:t>
          </a:r>
        </a:p>
        <a:p>
          <a:pPr marL="57150" lvl="1" indent="-57150" algn="l" defTabSz="488950">
            <a:lnSpc>
              <a:spcPct val="90000"/>
            </a:lnSpc>
            <a:spcBef>
              <a:spcPct val="0"/>
            </a:spcBef>
            <a:spcAft>
              <a:spcPct val="15000"/>
            </a:spcAft>
            <a:buChar char="•"/>
          </a:pPr>
          <a:r>
            <a:rPr lang="en-US" sz="1100" kern="1200" dirty="0"/>
            <a:t>Personal Factors</a:t>
          </a:r>
        </a:p>
      </dsp:txBody>
      <dsp:txXfrm>
        <a:off x="286266" y="919738"/>
        <a:ext cx="1188272" cy="852403"/>
      </dsp:txXfrm>
    </dsp:sp>
    <dsp:sp modelId="{F435448B-4D4B-D44D-93E1-DAC32DE6AE98}">
      <dsp:nvSpPr>
        <dsp:cNvPr id="0" name=""/>
        <dsp:cNvSpPr/>
      </dsp:nvSpPr>
      <dsp:spPr>
        <a:xfrm>
          <a:off x="1434992" y="524129"/>
          <a:ext cx="398938" cy="3090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434992" y="585939"/>
        <a:ext cx="306223" cy="185430"/>
      </dsp:txXfrm>
    </dsp:sp>
    <dsp:sp modelId="{CA786EE3-947F-9144-9DF9-4D783B3A7DAF}">
      <dsp:nvSpPr>
        <dsp:cNvPr id="0" name=""/>
        <dsp:cNvSpPr/>
      </dsp:nvSpPr>
      <dsp:spPr>
        <a:xfrm>
          <a:off x="1999528" y="464090"/>
          <a:ext cx="1241312" cy="6436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n-US" sz="1100" kern="1200" dirty="0"/>
            <a:t>Perceived Causes</a:t>
          </a:r>
        </a:p>
      </dsp:txBody>
      <dsp:txXfrm>
        <a:off x="1999528" y="464090"/>
        <a:ext cx="1241312" cy="429128"/>
      </dsp:txXfrm>
    </dsp:sp>
    <dsp:sp modelId="{4CA3A7E3-101E-BD43-B508-B1BA5CD52542}">
      <dsp:nvSpPr>
        <dsp:cNvPr id="0" name=""/>
        <dsp:cNvSpPr/>
      </dsp:nvSpPr>
      <dsp:spPr>
        <a:xfrm>
          <a:off x="2253772" y="893218"/>
          <a:ext cx="1241312" cy="9054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Attributions</a:t>
          </a:r>
        </a:p>
      </dsp:txBody>
      <dsp:txXfrm>
        <a:off x="2280292" y="919738"/>
        <a:ext cx="1188272" cy="852403"/>
      </dsp:txXfrm>
    </dsp:sp>
    <dsp:sp modelId="{ED0E8A0C-07BF-D648-B10E-A9D0FB01E99D}">
      <dsp:nvSpPr>
        <dsp:cNvPr id="0" name=""/>
        <dsp:cNvSpPr/>
      </dsp:nvSpPr>
      <dsp:spPr>
        <a:xfrm>
          <a:off x="3429018" y="524129"/>
          <a:ext cx="398938" cy="3090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429018" y="585939"/>
        <a:ext cx="306223" cy="185430"/>
      </dsp:txXfrm>
    </dsp:sp>
    <dsp:sp modelId="{952315E2-F12F-154C-BE28-1E776C0CAACF}">
      <dsp:nvSpPr>
        <dsp:cNvPr id="0" name=""/>
        <dsp:cNvSpPr/>
      </dsp:nvSpPr>
      <dsp:spPr>
        <a:xfrm>
          <a:off x="3993554" y="464090"/>
          <a:ext cx="1241312" cy="6436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n-US" sz="1100" kern="1200" dirty="0"/>
            <a:t>Causal Dimensions</a:t>
          </a:r>
        </a:p>
      </dsp:txBody>
      <dsp:txXfrm>
        <a:off x="3993554" y="464090"/>
        <a:ext cx="1241312" cy="429128"/>
      </dsp:txXfrm>
    </dsp:sp>
    <dsp:sp modelId="{5021DA23-EE88-5949-8BAD-E3EF3C5718D6}">
      <dsp:nvSpPr>
        <dsp:cNvPr id="0" name=""/>
        <dsp:cNvSpPr/>
      </dsp:nvSpPr>
      <dsp:spPr>
        <a:xfrm>
          <a:off x="4247799" y="893218"/>
          <a:ext cx="1241312" cy="9054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Stability</a:t>
          </a:r>
        </a:p>
        <a:p>
          <a:pPr marL="57150" lvl="1" indent="-57150" algn="l" defTabSz="488950">
            <a:lnSpc>
              <a:spcPct val="90000"/>
            </a:lnSpc>
            <a:spcBef>
              <a:spcPct val="0"/>
            </a:spcBef>
            <a:spcAft>
              <a:spcPct val="15000"/>
            </a:spcAft>
            <a:buChar char="•"/>
          </a:pPr>
          <a:r>
            <a:rPr lang="en-US" sz="1100" kern="1200" dirty="0"/>
            <a:t>Locus</a:t>
          </a:r>
        </a:p>
        <a:p>
          <a:pPr marL="57150" lvl="1" indent="-57150" algn="l" defTabSz="488950">
            <a:lnSpc>
              <a:spcPct val="90000"/>
            </a:lnSpc>
            <a:spcBef>
              <a:spcPct val="0"/>
            </a:spcBef>
            <a:spcAft>
              <a:spcPct val="15000"/>
            </a:spcAft>
            <a:buChar char="•"/>
          </a:pPr>
          <a:r>
            <a:rPr lang="en-US" sz="1100" kern="1200" dirty="0"/>
            <a:t>Control</a:t>
          </a:r>
        </a:p>
      </dsp:txBody>
      <dsp:txXfrm>
        <a:off x="4274319" y="919738"/>
        <a:ext cx="1188272" cy="852403"/>
      </dsp:txXfrm>
    </dsp:sp>
    <dsp:sp modelId="{0DE76672-06CE-984B-921C-7053AFEB4EC5}">
      <dsp:nvSpPr>
        <dsp:cNvPr id="0" name=""/>
        <dsp:cNvSpPr/>
      </dsp:nvSpPr>
      <dsp:spPr>
        <a:xfrm>
          <a:off x="5423045" y="524129"/>
          <a:ext cx="398938" cy="3090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5423045" y="585939"/>
        <a:ext cx="306223" cy="185430"/>
      </dsp:txXfrm>
    </dsp:sp>
    <dsp:sp modelId="{4F17BC56-2AC0-624D-9013-5401D73055D0}">
      <dsp:nvSpPr>
        <dsp:cNvPr id="0" name=""/>
        <dsp:cNvSpPr/>
      </dsp:nvSpPr>
      <dsp:spPr>
        <a:xfrm>
          <a:off x="5987580" y="464090"/>
          <a:ext cx="1241312" cy="6436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n-US" sz="1100" kern="1200" dirty="0"/>
            <a:t>Psychological Consequences</a:t>
          </a:r>
        </a:p>
      </dsp:txBody>
      <dsp:txXfrm>
        <a:off x="5987580" y="464090"/>
        <a:ext cx="1241312" cy="429128"/>
      </dsp:txXfrm>
    </dsp:sp>
    <dsp:sp modelId="{D4A41B72-110D-064B-AD21-E50F0F16A2FA}">
      <dsp:nvSpPr>
        <dsp:cNvPr id="0" name=""/>
        <dsp:cNvSpPr/>
      </dsp:nvSpPr>
      <dsp:spPr>
        <a:xfrm>
          <a:off x="6241825" y="893218"/>
          <a:ext cx="1241312" cy="9054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Expectancy for success</a:t>
          </a:r>
        </a:p>
        <a:p>
          <a:pPr marL="57150" lvl="1" indent="-57150" algn="l" defTabSz="488950">
            <a:lnSpc>
              <a:spcPct val="90000"/>
            </a:lnSpc>
            <a:spcBef>
              <a:spcPct val="0"/>
            </a:spcBef>
            <a:spcAft>
              <a:spcPct val="15000"/>
            </a:spcAft>
            <a:buChar char="•"/>
          </a:pPr>
          <a:r>
            <a:rPr lang="en-US" sz="1100" kern="1200" dirty="0"/>
            <a:t>Self-efficacy</a:t>
          </a:r>
        </a:p>
        <a:p>
          <a:pPr marL="57150" lvl="1" indent="-57150" algn="l" defTabSz="488950">
            <a:lnSpc>
              <a:spcPct val="90000"/>
            </a:lnSpc>
            <a:spcBef>
              <a:spcPct val="0"/>
            </a:spcBef>
            <a:spcAft>
              <a:spcPct val="15000"/>
            </a:spcAft>
            <a:buChar char="•"/>
          </a:pPr>
          <a:r>
            <a:rPr lang="en-US" sz="1100" kern="1200" dirty="0"/>
            <a:t>Affect</a:t>
          </a:r>
        </a:p>
      </dsp:txBody>
      <dsp:txXfrm>
        <a:off x="6268345" y="919738"/>
        <a:ext cx="1188272" cy="852403"/>
      </dsp:txXfrm>
    </dsp:sp>
    <dsp:sp modelId="{D2636372-AA4C-974B-86E4-A3852AF9524E}">
      <dsp:nvSpPr>
        <dsp:cNvPr id="0" name=""/>
        <dsp:cNvSpPr/>
      </dsp:nvSpPr>
      <dsp:spPr>
        <a:xfrm>
          <a:off x="7417071" y="524129"/>
          <a:ext cx="398938" cy="3090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7417071" y="585939"/>
        <a:ext cx="306223" cy="185430"/>
      </dsp:txXfrm>
    </dsp:sp>
    <dsp:sp modelId="{D5DDDBDF-3B68-214D-A8E2-2E6CE24CA423}">
      <dsp:nvSpPr>
        <dsp:cNvPr id="0" name=""/>
        <dsp:cNvSpPr/>
      </dsp:nvSpPr>
      <dsp:spPr>
        <a:xfrm>
          <a:off x="7981607" y="464090"/>
          <a:ext cx="1241312" cy="6436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n-US" sz="1100" kern="1200" dirty="0"/>
            <a:t>Behavioral Consequences</a:t>
          </a:r>
        </a:p>
      </dsp:txBody>
      <dsp:txXfrm>
        <a:off x="7981607" y="464090"/>
        <a:ext cx="1241312" cy="429128"/>
      </dsp:txXfrm>
    </dsp:sp>
    <dsp:sp modelId="{433FA13E-48CB-564F-BFA1-740F193196C2}">
      <dsp:nvSpPr>
        <dsp:cNvPr id="0" name=""/>
        <dsp:cNvSpPr/>
      </dsp:nvSpPr>
      <dsp:spPr>
        <a:xfrm>
          <a:off x="8235851" y="893218"/>
          <a:ext cx="1241312" cy="9054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Choice</a:t>
          </a:r>
        </a:p>
        <a:p>
          <a:pPr marL="57150" lvl="1" indent="-57150" algn="l" defTabSz="488950">
            <a:lnSpc>
              <a:spcPct val="90000"/>
            </a:lnSpc>
            <a:spcBef>
              <a:spcPct val="0"/>
            </a:spcBef>
            <a:spcAft>
              <a:spcPct val="15000"/>
            </a:spcAft>
            <a:buChar char="•"/>
          </a:pPr>
          <a:r>
            <a:rPr lang="en-US" sz="1100" kern="1200" dirty="0"/>
            <a:t>Persistence</a:t>
          </a:r>
        </a:p>
        <a:p>
          <a:pPr marL="57150" lvl="1" indent="-57150" algn="l" defTabSz="488950">
            <a:lnSpc>
              <a:spcPct val="90000"/>
            </a:lnSpc>
            <a:spcBef>
              <a:spcPct val="0"/>
            </a:spcBef>
            <a:spcAft>
              <a:spcPct val="15000"/>
            </a:spcAft>
            <a:buChar char="•"/>
          </a:pPr>
          <a:r>
            <a:rPr lang="en-US" sz="1100" kern="1200" dirty="0"/>
            <a:t>Level of effort</a:t>
          </a:r>
        </a:p>
        <a:p>
          <a:pPr marL="57150" lvl="1" indent="-57150" algn="l" defTabSz="488950">
            <a:lnSpc>
              <a:spcPct val="90000"/>
            </a:lnSpc>
            <a:spcBef>
              <a:spcPct val="0"/>
            </a:spcBef>
            <a:spcAft>
              <a:spcPct val="15000"/>
            </a:spcAft>
            <a:buChar char="•"/>
          </a:pPr>
          <a:r>
            <a:rPr lang="en-US" sz="1100" kern="1200" dirty="0"/>
            <a:t>Achievement</a:t>
          </a:r>
        </a:p>
      </dsp:txBody>
      <dsp:txXfrm>
        <a:off x="8262371" y="919738"/>
        <a:ext cx="1188272" cy="8524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5B48E5-93CA-AD41-A2A7-F35695E085B7}">
      <dsp:nvSpPr>
        <dsp:cNvPr id="0" name=""/>
        <dsp:cNvSpPr/>
      </dsp:nvSpPr>
      <dsp:spPr>
        <a:xfrm>
          <a:off x="5501" y="464090"/>
          <a:ext cx="1241312" cy="6436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n-US" sz="1100" kern="1200"/>
            <a:t>Antecedent Conditions</a:t>
          </a:r>
          <a:endParaRPr lang="en-US" sz="1100" kern="1200" dirty="0"/>
        </a:p>
      </dsp:txBody>
      <dsp:txXfrm>
        <a:off x="5501" y="464090"/>
        <a:ext cx="1241312" cy="429128"/>
      </dsp:txXfrm>
    </dsp:sp>
    <dsp:sp modelId="{8D438896-6665-7E4A-A684-97674509DD03}">
      <dsp:nvSpPr>
        <dsp:cNvPr id="0" name=""/>
        <dsp:cNvSpPr/>
      </dsp:nvSpPr>
      <dsp:spPr>
        <a:xfrm>
          <a:off x="259746" y="893218"/>
          <a:ext cx="1241312" cy="9054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Environmental Factors</a:t>
          </a:r>
        </a:p>
        <a:p>
          <a:pPr marL="57150" lvl="1" indent="-57150" algn="l" defTabSz="488950">
            <a:lnSpc>
              <a:spcPct val="90000"/>
            </a:lnSpc>
            <a:spcBef>
              <a:spcPct val="0"/>
            </a:spcBef>
            <a:spcAft>
              <a:spcPct val="15000"/>
            </a:spcAft>
            <a:buChar char="•"/>
          </a:pPr>
          <a:r>
            <a:rPr lang="en-US" sz="1100" kern="1200" dirty="0"/>
            <a:t>Personal Factors</a:t>
          </a:r>
        </a:p>
      </dsp:txBody>
      <dsp:txXfrm>
        <a:off x="286266" y="919738"/>
        <a:ext cx="1188272" cy="852403"/>
      </dsp:txXfrm>
    </dsp:sp>
    <dsp:sp modelId="{F435448B-4D4B-D44D-93E1-DAC32DE6AE98}">
      <dsp:nvSpPr>
        <dsp:cNvPr id="0" name=""/>
        <dsp:cNvSpPr/>
      </dsp:nvSpPr>
      <dsp:spPr>
        <a:xfrm>
          <a:off x="1434992" y="524129"/>
          <a:ext cx="398938" cy="3090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434992" y="585939"/>
        <a:ext cx="306223" cy="185430"/>
      </dsp:txXfrm>
    </dsp:sp>
    <dsp:sp modelId="{CA786EE3-947F-9144-9DF9-4D783B3A7DAF}">
      <dsp:nvSpPr>
        <dsp:cNvPr id="0" name=""/>
        <dsp:cNvSpPr/>
      </dsp:nvSpPr>
      <dsp:spPr>
        <a:xfrm>
          <a:off x="1999528" y="464090"/>
          <a:ext cx="1241312" cy="6436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n-US" sz="1100" kern="1200" dirty="0"/>
            <a:t>Perceived Causes</a:t>
          </a:r>
        </a:p>
      </dsp:txBody>
      <dsp:txXfrm>
        <a:off x="1999528" y="464090"/>
        <a:ext cx="1241312" cy="429128"/>
      </dsp:txXfrm>
    </dsp:sp>
    <dsp:sp modelId="{4CA3A7E3-101E-BD43-B508-B1BA5CD52542}">
      <dsp:nvSpPr>
        <dsp:cNvPr id="0" name=""/>
        <dsp:cNvSpPr/>
      </dsp:nvSpPr>
      <dsp:spPr>
        <a:xfrm>
          <a:off x="2253772" y="893218"/>
          <a:ext cx="1241312" cy="9054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Attributions</a:t>
          </a:r>
        </a:p>
      </dsp:txBody>
      <dsp:txXfrm>
        <a:off x="2280292" y="919738"/>
        <a:ext cx="1188272" cy="852403"/>
      </dsp:txXfrm>
    </dsp:sp>
    <dsp:sp modelId="{ED0E8A0C-07BF-D648-B10E-A9D0FB01E99D}">
      <dsp:nvSpPr>
        <dsp:cNvPr id="0" name=""/>
        <dsp:cNvSpPr/>
      </dsp:nvSpPr>
      <dsp:spPr>
        <a:xfrm>
          <a:off x="3429018" y="524129"/>
          <a:ext cx="398938" cy="3090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429018" y="585939"/>
        <a:ext cx="306223" cy="185430"/>
      </dsp:txXfrm>
    </dsp:sp>
    <dsp:sp modelId="{952315E2-F12F-154C-BE28-1E776C0CAACF}">
      <dsp:nvSpPr>
        <dsp:cNvPr id="0" name=""/>
        <dsp:cNvSpPr/>
      </dsp:nvSpPr>
      <dsp:spPr>
        <a:xfrm>
          <a:off x="3993554" y="464090"/>
          <a:ext cx="1241312" cy="6436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n-US" sz="1100" kern="1200" dirty="0"/>
            <a:t>Causal Dimensions</a:t>
          </a:r>
        </a:p>
      </dsp:txBody>
      <dsp:txXfrm>
        <a:off x="3993554" y="464090"/>
        <a:ext cx="1241312" cy="429128"/>
      </dsp:txXfrm>
    </dsp:sp>
    <dsp:sp modelId="{5021DA23-EE88-5949-8BAD-E3EF3C5718D6}">
      <dsp:nvSpPr>
        <dsp:cNvPr id="0" name=""/>
        <dsp:cNvSpPr/>
      </dsp:nvSpPr>
      <dsp:spPr>
        <a:xfrm>
          <a:off x="4247799" y="893218"/>
          <a:ext cx="1241312" cy="9054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Stability</a:t>
          </a:r>
        </a:p>
        <a:p>
          <a:pPr marL="57150" lvl="1" indent="-57150" algn="l" defTabSz="488950">
            <a:lnSpc>
              <a:spcPct val="90000"/>
            </a:lnSpc>
            <a:spcBef>
              <a:spcPct val="0"/>
            </a:spcBef>
            <a:spcAft>
              <a:spcPct val="15000"/>
            </a:spcAft>
            <a:buChar char="•"/>
          </a:pPr>
          <a:r>
            <a:rPr lang="en-US" sz="1100" kern="1200" dirty="0"/>
            <a:t>Locus</a:t>
          </a:r>
        </a:p>
        <a:p>
          <a:pPr marL="57150" lvl="1" indent="-57150" algn="l" defTabSz="488950">
            <a:lnSpc>
              <a:spcPct val="90000"/>
            </a:lnSpc>
            <a:spcBef>
              <a:spcPct val="0"/>
            </a:spcBef>
            <a:spcAft>
              <a:spcPct val="15000"/>
            </a:spcAft>
            <a:buChar char="•"/>
          </a:pPr>
          <a:r>
            <a:rPr lang="en-US" sz="1100" kern="1200" dirty="0"/>
            <a:t>Control</a:t>
          </a:r>
        </a:p>
      </dsp:txBody>
      <dsp:txXfrm>
        <a:off x="4274319" y="919738"/>
        <a:ext cx="1188272" cy="852403"/>
      </dsp:txXfrm>
    </dsp:sp>
    <dsp:sp modelId="{0DE76672-06CE-984B-921C-7053AFEB4EC5}">
      <dsp:nvSpPr>
        <dsp:cNvPr id="0" name=""/>
        <dsp:cNvSpPr/>
      </dsp:nvSpPr>
      <dsp:spPr>
        <a:xfrm>
          <a:off x="5423045" y="524129"/>
          <a:ext cx="398938" cy="3090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5423045" y="585939"/>
        <a:ext cx="306223" cy="185430"/>
      </dsp:txXfrm>
    </dsp:sp>
    <dsp:sp modelId="{4F17BC56-2AC0-624D-9013-5401D73055D0}">
      <dsp:nvSpPr>
        <dsp:cNvPr id="0" name=""/>
        <dsp:cNvSpPr/>
      </dsp:nvSpPr>
      <dsp:spPr>
        <a:xfrm>
          <a:off x="5987580" y="464090"/>
          <a:ext cx="1241312" cy="6436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n-US" sz="1100" kern="1200" dirty="0"/>
            <a:t>Psychological Consequences</a:t>
          </a:r>
        </a:p>
      </dsp:txBody>
      <dsp:txXfrm>
        <a:off x="5987580" y="464090"/>
        <a:ext cx="1241312" cy="429128"/>
      </dsp:txXfrm>
    </dsp:sp>
    <dsp:sp modelId="{D4A41B72-110D-064B-AD21-E50F0F16A2FA}">
      <dsp:nvSpPr>
        <dsp:cNvPr id="0" name=""/>
        <dsp:cNvSpPr/>
      </dsp:nvSpPr>
      <dsp:spPr>
        <a:xfrm>
          <a:off x="6241825" y="893218"/>
          <a:ext cx="1241312" cy="9054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Expectancy for success</a:t>
          </a:r>
        </a:p>
        <a:p>
          <a:pPr marL="57150" lvl="1" indent="-57150" algn="l" defTabSz="488950">
            <a:lnSpc>
              <a:spcPct val="90000"/>
            </a:lnSpc>
            <a:spcBef>
              <a:spcPct val="0"/>
            </a:spcBef>
            <a:spcAft>
              <a:spcPct val="15000"/>
            </a:spcAft>
            <a:buChar char="•"/>
          </a:pPr>
          <a:r>
            <a:rPr lang="en-US" sz="1100" kern="1200" dirty="0"/>
            <a:t>Self-efficacy</a:t>
          </a:r>
        </a:p>
        <a:p>
          <a:pPr marL="57150" lvl="1" indent="-57150" algn="l" defTabSz="488950">
            <a:lnSpc>
              <a:spcPct val="90000"/>
            </a:lnSpc>
            <a:spcBef>
              <a:spcPct val="0"/>
            </a:spcBef>
            <a:spcAft>
              <a:spcPct val="15000"/>
            </a:spcAft>
            <a:buChar char="•"/>
          </a:pPr>
          <a:r>
            <a:rPr lang="en-US" sz="1100" kern="1200" dirty="0"/>
            <a:t>Affect</a:t>
          </a:r>
        </a:p>
      </dsp:txBody>
      <dsp:txXfrm>
        <a:off x="6268345" y="919738"/>
        <a:ext cx="1188272" cy="852403"/>
      </dsp:txXfrm>
    </dsp:sp>
    <dsp:sp modelId="{D2636372-AA4C-974B-86E4-A3852AF9524E}">
      <dsp:nvSpPr>
        <dsp:cNvPr id="0" name=""/>
        <dsp:cNvSpPr/>
      </dsp:nvSpPr>
      <dsp:spPr>
        <a:xfrm>
          <a:off x="7417071" y="524129"/>
          <a:ext cx="398938" cy="3090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7417071" y="585939"/>
        <a:ext cx="306223" cy="185430"/>
      </dsp:txXfrm>
    </dsp:sp>
    <dsp:sp modelId="{D5DDDBDF-3B68-214D-A8E2-2E6CE24CA423}">
      <dsp:nvSpPr>
        <dsp:cNvPr id="0" name=""/>
        <dsp:cNvSpPr/>
      </dsp:nvSpPr>
      <dsp:spPr>
        <a:xfrm>
          <a:off x="7981607" y="464090"/>
          <a:ext cx="1241312" cy="6436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n-US" sz="1100" kern="1200" dirty="0"/>
            <a:t>Behavioral Consequences</a:t>
          </a:r>
        </a:p>
      </dsp:txBody>
      <dsp:txXfrm>
        <a:off x="7981607" y="464090"/>
        <a:ext cx="1241312" cy="429128"/>
      </dsp:txXfrm>
    </dsp:sp>
    <dsp:sp modelId="{433FA13E-48CB-564F-BFA1-740F193196C2}">
      <dsp:nvSpPr>
        <dsp:cNvPr id="0" name=""/>
        <dsp:cNvSpPr/>
      </dsp:nvSpPr>
      <dsp:spPr>
        <a:xfrm>
          <a:off x="8235851" y="893218"/>
          <a:ext cx="1241312" cy="9054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Choice</a:t>
          </a:r>
        </a:p>
        <a:p>
          <a:pPr marL="57150" lvl="1" indent="-57150" algn="l" defTabSz="488950">
            <a:lnSpc>
              <a:spcPct val="90000"/>
            </a:lnSpc>
            <a:spcBef>
              <a:spcPct val="0"/>
            </a:spcBef>
            <a:spcAft>
              <a:spcPct val="15000"/>
            </a:spcAft>
            <a:buChar char="•"/>
          </a:pPr>
          <a:r>
            <a:rPr lang="en-US" sz="1100" kern="1200" dirty="0"/>
            <a:t>Persistence</a:t>
          </a:r>
        </a:p>
        <a:p>
          <a:pPr marL="57150" lvl="1" indent="-57150" algn="l" defTabSz="488950">
            <a:lnSpc>
              <a:spcPct val="90000"/>
            </a:lnSpc>
            <a:spcBef>
              <a:spcPct val="0"/>
            </a:spcBef>
            <a:spcAft>
              <a:spcPct val="15000"/>
            </a:spcAft>
            <a:buChar char="•"/>
          </a:pPr>
          <a:r>
            <a:rPr lang="en-US" sz="1100" kern="1200" dirty="0"/>
            <a:t>Level of effort</a:t>
          </a:r>
        </a:p>
        <a:p>
          <a:pPr marL="57150" lvl="1" indent="-57150" algn="l" defTabSz="488950">
            <a:lnSpc>
              <a:spcPct val="90000"/>
            </a:lnSpc>
            <a:spcBef>
              <a:spcPct val="0"/>
            </a:spcBef>
            <a:spcAft>
              <a:spcPct val="15000"/>
            </a:spcAft>
            <a:buChar char="•"/>
          </a:pPr>
          <a:r>
            <a:rPr lang="en-US" sz="1100" kern="1200" dirty="0"/>
            <a:t>Achievement</a:t>
          </a:r>
        </a:p>
      </dsp:txBody>
      <dsp:txXfrm>
        <a:off x="8262371" y="919738"/>
        <a:ext cx="1188272" cy="852403"/>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148A6D-1639-F741-A703-A0E700C94ADA}" type="datetimeFigureOut">
              <a:rPr lang="en-US" smtClean="0"/>
              <a:t>6/24/23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0B2CB1-9735-794F-A977-E3E0ED6AA2C3}" type="slidenum">
              <a:rPr lang="en-US" smtClean="0"/>
              <a:t>‹#›</a:t>
            </a:fld>
            <a:endParaRPr lang="en-US"/>
          </a:p>
        </p:txBody>
      </p:sp>
    </p:spTree>
    <p:extLst>
      <p:ext uri="{BB962C8B-B14F-4D97-AF65-F5344CB8AC3E}">
        <p14:creationId xmlns:p14="http://schemas.microsoft.com/office/powerpoint/2010/main" val="2166051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we’ll start with a short activity, which I won’t explain but we’ll come back to</a:t>
            </a:r>
          </a:p>
        </p:txBody>
      </p:sp>
      <p:sp>
        <p:nvSpPr>
          <p:cNvPr id="4" name="Slide Number Placeholder 3"/>
          <p:cNvSpPr>
            <a:spLocks noGrp="1"/>
          </p:cNvSpPr>
          <p:nvPr>
            <p:ph type="sldNum" sz="quarter" idx="5"/>
          </p:nvPr>
        </p:nvSpPr>
        <p:spPr/>
        <p:txBody>
          <a:bodyPr/>
          <a:lstStyle/>
          <a:p>
            <a:fld id="{A30B2CB1-9735-794F-A977-E3E0ED6AA2C3}" type="slidenum">
              <a:rPr lang="en-US" smtClean="0"/>
              <a:t>2</a:t>
            </a:fld>
            <a:endParaRPr lang="en-US"/>
          </a:p>
        </p:txBody>
      </p:sp>
    </p:spTree>
    <p:extLst>
      <p:ext uri="{BB962C8B-B14F-4D97-AF65-F5344CB8AC3E}">
        <p14:creationId xmlns:p14="http://schemas.microsoft.com/office/powerpoint/2010/main" val="661972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Antecedent conditions - Actor vs. observer – each will have different specific information. </a:t>
            </a:r>
          </a:p>
          <a:p>
            <a:r>
              <a:rPr lang="en-US" dirty="0"/>
              <a:t>	Causal schemas are cognitive shortcuts or principles individuals</a:t>
            </a:r>
            <a:r>
              <a:rPr lang="en-US" baseline="0" dirty="0"/>
              <a:t> use to determine causality. For example causes must precede effects – Sam didn’t fail a test due to the fight he had with his girlfriend after the test was over. Another example – spatial and temporal contiguity are considered, so a fight right before the test might be considered a reason while a fight two months ago probably wouldn’t. A band playing right outside the window would be a distraction but one playing far away wouldn’t. Also size – a big test failed might be attributed to a big cause, like a divorce not to small causes like failing to do any homework</a:t>
            </a:r>
          </a:p>
          <a:p>
            <a:r>
              <a:rPr lang="en-US" baseline="0" dirty="0"/>
              <a:t>	Prior knowledge – scripts are situations with high consensus about normal behavior, like what to do in a restaurant. People look for attributions when things don’t go according to script, like if the teacher starts yelling</a:t>
            </a:r>
          </a:p>
          <a:p>
            <a:r>
              <a:rPr lang="en-US" baseline="0" dirty="0"/>
              <a:t>	Individual differences – people have different attributions to the same outcome, such as one person who is thrilled with an 84% and another who thinks it’s terrible, or two people who fail a test but one thinks it’s because the material is difficult and she didn’t study enough, while another thinks its because he’s stupid</a:t>
            </a:r>
            <a:endParaRPr lang="en-US" dirty="0"/>
          </a:p>
          <a:p>
            <a:endParaRPr lang="en-US" dirty="0"/>
          </a:p>
        </p:txBody>
      </p:sp>
      <p:sp>
        <p:nvSpPr>
          <p:cNvPr id="4" name="Slide Number Placeholder 3"/>
          <p:cNvSpPr>
            <a:spLocks noGrp="1"/>
          </p:cNvSpPr>
          <p:nvPr>
            <p:ph type="sldNum" sz="quarter" idx="5"/>
          </p:nvPr>
        </p:nvSpPr>
        <p:spPr/>
        <p:txBody>
          <a:bodyPr/>
          <a:lstStyle/>
          <a:p>
            <a:fld id="{C60FB90A-ED10-8940-AD8A-E9501BFF108D}" type="slidenum">
              <a:rPr lang="en-US" smtClean="0"/>
              <a:t>21</a:t>
            </a:fld>
            <a:endParaRPr lang="en-US"/>
          </a:p>
        </p:txBody>
      </p:sp>
    </p:spTree>
    <p:extLst>
      <p:ext uri="{BB962C8B-B14F-4D97-AF65-F5344CB8AC3E}">
        <p14:creationId xmlns:p14="http://schemas.microsoft.com/office/powerpoint/2010/main" val="1854836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heart of attribution theory – these are the attributions.</a:t>
            </a:r>
            <a:r>
              <a:rPr lang="en-US" baseline="0" dirty="0"/>
              <a:t> What do I think caused the outcome?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Traditional four causes: </a:t>
            </a:r>
            <a:r>
              <a:rPr lang="en-US" sz="1200" dirty="0"/>
              <a:t>: ability, effort, task difficulty, luck</a:t>
            </a:r>
          </a:p>
          <a:p>
            <a:endParaRPr lang="en-US" baseline="0" dirty="0"/>
          </a:p>
          <a:p>
            <a:r>
              <a:rPr lang="en-US" baseline="0" dirty="0"/>
              <a:t>Recent research has discovered more than the traditional four which were the subject of early research, but they still show up too</a:t>
            </a:r>
          </a:p>
          <a:p>
            <a:r>
              <a:rPr lang="en-US" baseline="0" dirty="0"/>
              <a:t>People do make spontaneous attributions – when events are unexpected, such as doing differently on a test than expected (better OR worse), when events are negative, like failing a test or losing a game, when events are important to the individual – more likely to attribute failure on a final exam than a little weekly vocab quiz.</a:t>
            </a:r>
          </a:p>
          <a:p>
            <a:endParaRPr lang="en-US" baseline="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Conditions</a:t>
            </a:r>
            <a:r>
              <a:rPr kumimoji="0" lang="en-US" sz="2600" b="0" i="0" u="none" strike="noStrike" kern="1200" cap="none" spc="0" normalizeH="0" noProof="0" dirty="0">
                <a:ln>
                  <a:noFill/>
                </a:ln>
                <a:solidFill>
                  <a:schemeClr val="tx1"/>
                </a:solidFill>
                <a:effectLst/>
                <a:uLnTx/>
                <a:uFillTx/>
                <a:latin typeface="+mn-lt"/>
                <a:ea typeface="+mn-ea"/>
                <a:cs typeface="+mn-cs"/>
              </a:rPr>
              <a:t> that foster attributional search:</a:t>
            </a:r>
          </a:p>
          <a:p>
            <a:pPr marL="731520" lvl="1" indent="-274320" defTabSz="914400">
              <a:spcBef>
                <a:spcPct val="20000"/>
              </a:spcBef>
              <a:buClr>
                <a:schemeClr val="accent3"/>
              </a:buClr>
              <a:buSzPct val="95000"/>
              <a:buFont typeface="Wingdings 2"/>
              <a:buChar char=""/>
            </a:pPr>
            <a:r>
              <a:rPr lang="en-US" sz="2600" baseline="0" dirty="0"/>
              <a:t>To</a:t>
            </a:r>
            <a:r>
              <a:rPr lang="en-US" sz="2600" dirty="0"/>
              <a:t> understand the causes of outcomes of events</a:t>
            </a:r>
          </a:p>
          <a:p>
            <a:pPr marL="731520" lvl="1" indent="-274320" defTabSz="914400">
              <a:spcBef>
                <a:spcPct val="20000"/>
              </a:spcBef>
              <a:buClr>
                <a:schemeClr val="accent3"/>
              </a:buClr>
              <a:buSzPct val="95000"/>
              <a:buFont typeface="Wingdings 2"/>
              <a:buChar char=""/>
            </a:pPr>
            <a:r>
              <a:rPr kumimoji="0" lang="en-US" sz="2600" b="0" i="0" u="none" strike="noStrike" kern="1200" cap="none" spc="0" normalizeH="0" baseline="0" noProof="0" dirty="0">
                <a:ln>
                  <a:noFill/>
                </a:ln>
                <a:solidFill>
                  <a:schemeClr val="tx1"/>
                </a:solidFill>
                <a:effectLst/>
                <a:uLnTx/>
                <a:uFillTx/>
                <a:latin typeface="+mn-lt"/>
                <a:ea typeface="+mn-ea"/>
                <a:cs typeface="+mn-cs"/>
              </a:rPr>
              <a:t>When</a:t>
            </a:r>
            <a:r>
              <a:rPr kumimoji="0" lang="en-US" sz="2600" b="0" i="0" u="none" strike="noStrike" kern="1200" cap="none" spc="0" normalizeH="0" noProof="0" dirty="0">
                <a:ln>
                  <a:noFill/>
                </a:ln>
                <a:solidFill>
                  <a:schemeClr val="tx1"/>
                </a:solidFill>
                <a:effectLst/>
                <a:uLnTx/>
                <a:uFillTx/>
                <a:latin typeface="+mn-lt"/>
                <a:ea typeface="+mn-ea"/>
                <a:cs typeface="+mn-cs"/>
              </a:rPr>
              <a:t> events are unexpected</a:t>
            </a:r>
          </a:p>
          <a:p>
            <a:pPr marL="731520" lvl="1" indent="-274320" defTabSz="914400">
              <a:spcBef>
                <a:spcPct val="20000"/>
              </a:spcBef>
              <a:buClr>
                <a:schemeClr val="accent3"/>
              </a:buClr>
              <a:buSzPct val="95000"/>
              <a:buFont typeface="Wingdings 2"/>
              <a:buChar char=""/>
            </a:pPr>
            <a:r>
              <a:rPr lang="en-US" sz="2600" baseline="0" dirty="0"/>
              <a:t>When</a:t>
            </a:r>
            <a:r>
              <a:rPr lang="en-US" sz="2600" dirty="0"/>
              <a:t> events are negative</a:t>
            </a:r>
          </a:p>
          <a:p>
            <a:pPr marL="731520" lvl="1" indent="-274320" defTabSz="914400">
              <a:spcBef>
                <a:spcPct val="20000"/>
              </a:spcBef>
              <a:buClr>
                <a:schemeClr val="accent3"/>
              </a:buClr>
              <a:buSzPct val="95000"/>
              <a:buFont typeface="Wingdings 2"/>
              <a:buChar char=""/>
            </a:pPr>
            <a:r>
              <a:rPr kumimoji="0" lang="en-US" sz="2600" b="0" i="0" u="none" strike="noStrike" kern="1200" cap="none" spc="0" normalizeH="0" baseline="0" noProof="0" dirty="0">
                <a:ln>
                  <a:noFill/>
                </a:ln>
                <a:solidFill>
                  <a:schemeClr val="tx1"/>
                </a:solidFill>
                <a:effectLst/>
                <a:uLnTx/>
                <a:uFillTx/>
                <a:latin typeface="+mn-lt"/>
                <a:ea typeface="+mn-ea"/>
                <a:cs typeface="+mn-cs"/>
              </a:rPr>
              <a:t>When</a:t>
            </a:r>
            <a:r>
              <a:rPr kumimoji="0" lang="en-US" sz="2600" b="0" i="0" u="none" strike="noStrike" kern="1200" cap="none" spc="0" normalizeH="0" noProof="0" dirty="0">
                <a:ln>
                  <a:noFill/>
                </a:ln>
                <a:solidFill>
                  <a:schemeClr val="tx1"/>
                </a:solidFill>
                <a:effectLst/>
                <a:uLnTx/>
                <a:uFillTx/>
                <a:latin typeface="+mn-lt"/>
                <a:ea typeface="+mn-ea"/>
                <a:cs typeface="+mn-cs"/>
              </a:rPr>
              <a:t> events are important to the individual</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Slide Number Placeholder 3"/>
          <p:cNvSpPr>
            <a:spLocks noGrp="1"/>
          </p:cNvSpPr>
          <p:nvPr>
            <p:ph type="sldNum" sz="quarter" idx="5"/>
          </p:nvPr>
        </p:nvSpPr>
        <p:spPr/>
        <p:txBody>
          <a:bodyPr/>
          <a:lstStyle/>
          <a:p>
            <a:fld id="{C60FB90A-ED10-8940-AD8A-E9501BFF108D}" type="slidenum">
              <a:rPr lang="en-US" smtClean="0"/>
              <a:t>22</a:t>
            </a:fld>
            <a:endParaRPr lang="en-US"/>
          </a:p>
        </p:txBody>
      </p:sp>
    </p:spTree>
    <p:extLst>
      <p:ext uri="{BB962C8B-B14F-4D97-AF65-F5344CB8AC3E}">
        <p14:creationId xmlns:p14="http://schemas.microsoft.com/office/powerpoint/2010/main" val="2576138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heart of attribution theory – these are the attributions.</a:t>
            </a:r>
            <a:r>
              <a:rPr lang="en-US" baseline="0" dirty="0"/>
              <a:t> What do I think caused the outcome?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Traditional four causes: </a:t>
            </a:r>
            <a:r>
              <a:rPr lang="en-US" sz="1200" dirty="0"/>
              <a:t>: ability, effort, task difficulty, luck</a:t>
            </a:r>
          </a:p>
          <a:p>
            <a:endParaRPr lang="en-US" baseline="0" dirty="0"/>
          </a:p>
          <a:p>
            <a:r>
              <a:rPr lang="en-US" baseline="0" dirty="0"/>
              <a:t>Recent research has discovered more than the traditional four which were the subject of early research, but they still show up too</a:t>
            </a:r>
          </a:p>
          <a:p>
            <a:r>
              <a:rPr lang="en-US" baseline="0" dirty="0"/>
              <a:t>People do make spontaneous attributions – when events are unexpected, such as doing differently on a test than expected (better OR worse), when events are negative, like failing a test or losing a game, when events are important to the individual – more likely to attribute failure on a final exam than a little weekly vocab quiz.</a:t>
            </a:r>
          </a:p>
          <a:p>
            <a:endParaRPr lang="en-US" baseline="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Conditions</a:t>
            </a:r>
            <a:r>
              <a:rPr kumimoji="0" lang="en-US" sz="2600" b="0" i="0" u="none" strike="noStrike" kern="1200" cap="none" spc="0" normalizeH="0" noProof="0" dirty="0">
                <a:ln>
                  <a:noFill/>
                </a:ln>
                <a:solidFill>
                  <a:schemeClr val="tx1"/>
                </a:solidFill>
                <a:effectLst/>
                <a:uLnTx/>
                <a:uFillTx/>
                <a:latin typeface="+mn-lt"/>
                <a:ea typeface="+mn-ea"/>
                <a:cs typeface="+mn-cs"/>
              </a:rPr>
              <a:t> that foster attributional search:</a:t>
            </a:r>
          </a:p>
          <a:p>
            <a:pPr marL="731520" lvl="1" indent="-274320" defTabSz="914400">
              <a:spcBef>
                <a:spcPct val="20000"/>
              </a:spcBef>
              <a:buClr>
                <a:schemeClr val="accent3"/>
              </a:buClr>
              <a:buSzPct val="95000"/>
              <a:buFont typeface="Wingdings 2"/>
              <a:buChar char=""/>
            </a:pPr>
            <a:r>
              <a:rPr lang="en-US" sz="2600" baseline="0" dirty="0"/>
              <a:t>To</a:t>
            </a:r>
            <a:r>
              <a:rPr lang="en-US" sz="2600" dirty="0"/>
              <a:t> understand the causes of outcomes of events</a:t>
            </a:r>
          </a:p>
          <a:p>
            <a:pPr marL="731520" lvl="1" indent="-274320" defTabSz="914400">
              <a:spcBef>
                <a:spcPct val="20000"/>
              </a:spcBef>
              <a:buClr>
                <a:schemeClr val="accent3"/>
              </a:buClr>
              <a:buSzPct val="95000"/>
              <a:buFont typeface="Wingdings 2"/>
              <a:buChar char=""/>
            </a:pPr>
            <a:r>
              <a:rPr kumimoji="0" lang="en-US" sz="2600" b="0" i="0" u="none" strike="noStrike" kern="1200" cap="none" spc="0" normalizeH="0" baseline="0" noProof="0" dirty="0">
                <a:ln>
                  <a:noFill/>
                </a:ln>
                <a:solidFill>
                  <a:schemeClr val="tx1"/>
                </a:solidFill>
                <a:effectLst/>
                <a:uLnTx/>
                <a:uFillTx/>
                <a:latin typeface="+mn-lt"/>
                <a:ea typeface="+mn-ea"/>
                <a:cs typeface="+mn-cs"/>
              </a:rPr>
              <a:t>When</a:t>
            </a:r>
            <a:r>
              <a:rPr kumimoji="0" lang="en-US" sz="2600" b="0" i="0" u="none" strike="noStrike" kern="1200" cap="none" spc="0" normalizeH="0" noProof="0" dirty="0">
                <a:ln>
                  <a:noFill/>
                </a:ln>
                <a:solidFill>
                  <a:schemeClr val="tx1"/>
                </a:solidFill>
                <a:effectLst/>
                <a:uLnTx/>
                <a:uFillTx/>
                <a:latin typeface="+mn-lt"/>
                <a:ea typeface="+mn-ea"/>
                <a:cs typeface="+mn-cs"/>
              </a:rPr>
              <a:t> events are unexpected</a:t>
            </a:r>
          </a:p>
          <a:p>
            <a:pPr marL="731520" lvl="1" indent="-274320" defTabSz="914400">
              <a:spcBef>
                <a:spcPct val="20000"/>
              </a:spcBef>
              <a:buClr>
                <a:schemeClr val="accent3"/>
              </a:buClr>
              <a:buSzPct val="95000"/>
              <a:buFont typeface="Wingdings 2"/>
              <a:buChar char=""/>
            </a:pPr>
            <a:r>
              <a:rPr lang="en-US" sz="2600" baseline="0" dirty="0"/>
              <a:t>When</a:t>
            </a:r>
            <a:r>
              <a:rPr lang="en-US" sz="2600" dirty="0"/>
              <a:t> events are negative</a:t>
            </a:r>
          </a:p>
          <a:p>
            <a:pPr marL="731520" lvl="1" indent="-274320" defTabSz="914400">
              <a:spcBef>
                <a:spcPct val="20000"/>
              </a:spcBef>
              <a:buClr>
                <a:schemeClr val="accent3"/>
              </a:buClr>
              <a:buSzPct val="95000"/>
              <a:buFont typeface="Wingdings 2"/>
              <a:buChar char=""/>
            </a:pPr>
            <a:r>
              <a:rPr kumimoji="0" lang="en-US" sz="2600" b="0" i="0" u="none" strike="noStrike" kern="1200" cap="none" spc="0" normalizeH="0" baseline="0" noProof="0" dirty="0">
                <a:ln>
                  <a:noFill/>
                </a:ln>
                <a:solidFill>
                  <a:schemeClr val="tx1"/>
                </a:solidFill>
                <a:effectLst/>
                <a:uLnTx/>
                <a:uFillTx/>
                <a:latin typeface="+mn-lt"/>
                <a:ea typeface="+mn-ea"/>
                <a:cs typeface="+mn-cs"/>
              </a:rPr>
              <a:t>When</a:t>
            </a:r>
            <a:r>
              <a:rPr kumimoji="0" lang="en-US" sz="2600" b="0" i="0" u="none" strike="noStrike" kern="1200" cap="none" spc="0" normalizeH="0" noProof="0" dirty="0">
                <a:ln>
                  <a:noFill/>
                </a:ln>
                <a:solidFill>
                  <a:schemeClr val="tx1"/>
                </a:solidFill>
                <a:effectLst/>
                <a:uLnTx/>
                <a:uFillTx/>
                <a:latin typeface="+mn-lt"/>
                <a:ea typeface="+mn-ea"/>
                <a:cs typeface="+mn-cs"/>
              </a:rPr>
              <a:t> events are important to the individual</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Slide Number Placeholder 3"/>
          <p:cNvSpPr>
            <a:spLocks noGrp="1"/>
          </p:cNvSpPr>
          <p:nvPr>
            <p:ph type="sldNum" sz="quarter" idx="5"/>
          </p:nvPr>
        </p:nvSpPr>
        <p:spPr/>
        <p:txBody>
          <a:bodyPr/>
          <a:lstStyle/>
          <a:p>
            <a:fld id="{C60FB90A-ED10-8940-AD8A-E9501BFF108D}" type="slidenum">
              <a:rPr lang="en-US" smtClean="0"/>
              <a:t>23</a:t>
            </a:fld>
            <a:endParaRPr lang="en-US"/>
          </a:p>
        </p:txBody>
      </p:sp>
    </p:spTree>
    <p:extLst>
      <p:ext uri="{BB962C8B-B14F-4D97-AF65-F5344CB8AC3E}">
        <p14:creationId xmlns:p14="http://schemas.microsoft.com/office/powerpoint/2010/main" val="11229937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Slide Number Placeholder 3"/>
          <p:cNvSpPr>
            <a:spLocks noGrp="1"/>
          </p:cNvSpPr>
          <p:nvPr>
            <p:ph type="sldNum" sz="quarter" idx="5"/>
          </p:nvPr>
        </p:nvSpPr>
        <p:spPr/>
        <p:txBody>
          <a:bodyPr/>
          <a:lstStyle/>
          <a:p>
            <a:fld id="{C60FB90A-ED10-8940-AD8A-E9501BFF108D}" type="slidenum">
              <a:rPr lang="en-US" smtClean="0"/>
              <a:t>24</a:t>
            </a:fld>
            <a:endParaRPr lang="en-US"/>
          </a:p>
        </p:txBody>
      </p:sp>
    </p:spTree>
    <p:extLst>
      <p:ext uri="{BB962C8B-B14F-4D97-AF65-F5344CB8AC3E}">
        <p14:creationId xmlns:p14="http://schemas.microsoft.com/office/powerpoint/2010/main" val="2494001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antecedent conditions for attribution theory – biases that affect the attributions we make for why things happen</a:t>
            </a:r>
          </a:p>
        </p:txBody>
      </p:sp>
      <p:sp>
        <p:nvSpPr>
          <p:cNvPr id="4" name="Slide Number Placeholder 3"/>
          <p:cNvSpPr>
            <a:spLocks noGrp="1"/>
          </p:cNvSpPr>
          <p:nvPr>
            <p:ph type="sldNum" sz="quarter" idx="10"/>
          </p:nvPr>
        </p:nvSpPr>
        <p:spPr/>
        <p:txBody>
          <a:bodyPr/>
          <a:lstStyle/>
          <a:p>
            <a:fld id="{ACCBEFFE-3BDB-654C-B285-BB6E75EF6DF5}" type="slidenum">
              <a:rPr lang="en-US" smtClean="0"/>
              <a:pPr/>
              <a:t>25</a:t>
            </a:fld>
            <a:endParaRPr lang="en-US"/>
          </a:p>
        </p:txBody>
      </p:sp>
    </p:spTree>
    <p:extLst>
      <p:ext uri="{BB962C8B-B14F-4D97-AF65-F5344CB8AC3E}">
        <p14:creationId xmlns:p14="http://schemas.microsoft.com/office/powerpoint/2010/main" val="3174261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about 10 minutes</a:t>
            </a:r>
          </a:p>
        </p:txBody>
      </p:sp>
      <p:sp>
        <p:nvSpPr>
          <p:cNvPr id="4" name="Slide Number Placeholder 3"/>
          <p:cNvSpPr>
            <a:spLocks noGrp="1"/>
          </p:cNvSpPr>
          <p:nvPr>
            <p:ph type="sldNum" sz="quarter" idx="5"/>
          </p:nvPr>
        </p:nvSpPr>
        <p:spPr/>
        <p:txBody>
          <a:bodyPr/>
          <a:lstStyle/>
          <a:p>
            <a:fld id="{A30B2CB1-9735-794F-A977-E3E0ED6AA2C3}" type="slidenum">
              <a:rPr lang="en-US" smtClean="0"/>
              <a:t>3</a:t>
            </a:fld>
            <a:endParaRPr lang="en-US"/>
          </a:p>
        </p:txBody>
      </p:sp>
    </p:spTree>
    <p:extLst>
      <p:ext uri="{BB962C8B-B14F-4D97-AF65-F5344CB8AC3E}">
        <p14:creationId xmlns:p14="http://schemas.microsoft.com/office/powerpoint/2010/main" val="4025883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of this slide: establish empathy with audience AND establish credentials</a:t>
            </a:r>
          </a:p>
          <a:p>
            <a:r>
              <a:rPr lang="en-US" dirty="0"/>
              <a:t>Focus on interest, casual misogyny, imposter syndrome, the development of curricula</a:t>
            </a:r>
          </a:p>
          <a:p>
            <a:r>
              <a:rPr lang="en-US" dirty="0"/>
              <a:t>I study computer science education, particularly interest and identity. I identify as a learning scientist – someone who studies learning – but primarily from a psychology point of view</a:t>
            </a:r>
          </a:p>
        </p:txBody>
      </p:sp>
      <p:sp>
        <p:nvSpPr>
          <p:cNvPr id="4" name="Slide Number Placeholder 3"/>
          <p:cNvSpPr>
            <a:spLocks noGrp="1"/>
          </p:cNvSpPr>
          <p:nvPr>
            <p:ph type="sldNum" sz="quarter" idx="5"/>
          </p:nvPr>
        </p:nvSpPr>
        <p:spPr/>
        <p:txBody>
          <a:bodyPr/>
          <a:lstStyle/>
          <a:p>
            <a:fld id="{A30B2CB1-9735-794F-A977-E3E0ED6AA2C3}" type="slidenum">
              <a:rPr lang="en-US" smtClean="0"/>
              <a:t>4</a:t>
            </a:fld>
            <a:endParaRPr lang="en-US"/>
          </a:p>
        </p:txBody>
      </p:sp>
    </p:spTree>
    <p:extLst>
      <p:ext uri="{BB962C8B-B14F-4D97-AF65-F5344CB8AC3E}">
        <p14:creationId xmlns:p14="http://schemas.microsoft.com/office/powerpoint/2010/main" val="1065353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Going back</a:t>
            </a:r>
          </a:p>
        </p:txBody>
      </p:sp>
      <p:sp>
        <p:nvSpPr>
          <p:cNvPr id="4" name="Slide Number Placeholder 3"/>
          <p:cNvSpPr>
            <a:spLocks noGrp="1"/>
          </p:cNvSpPr>
          <p:nvPr>
            <p:ph type="sldNum" sz="quarter" idx="5"/>
          </p:nvPr>
        </p:nvSpPr>
        <p:spPr/>
        <p:txBody>
          <a:bodyPr/>
          <a:lstStyle/>
          <a:p>
            <a:fld id="{A30B2CB1-9735-794F-A977-E3E0ED6AA2C3}" type="slidenum">
              <a:rPr lang="en-US" smtClean="0"/>
              <a:t>6</a:t>
            </a:fld>
            <a:endParaRPr lang="en-US"/>
          </a:p>
        </p:txBody>
      </p:sp>
    </p:spTree>
    <p:extLst>
      <p:ext uri="{BB962C8B-B14F-4D97-AF65-F5344CB8AC3E}">
        <p14:creationId xmlns:p14="http://schemas.microsoft.com/office/powerpoint/2010/main" val="302000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Works against social identity threat – stereotype threat is one – psychological adaptation based on awareness and apprehension about possibility of being judged negatively in light of their social group or identity. Chronic, effects accumulate over time leading to downward spiral in performance,.</a:t>
            </a:r>
          </a:p>
          <a:p>
            <a:endParaRPr lang="en-US" dirty="0"/>
          </a:p>
        </p:txBody>
      </p:sp>
      <p:sp>
        <p:nvSpPr>
          <p:cNvPr id="4" name="Slide Number Placeholder 3"/>
          <p:cNvSpPr>
            <a:spLocks noGrp="1"/>
          </p:cNvSpPr>
          <p:nvPr>
            <p:ph type="sldNum" sz="quarter" idx="5"/>
          </p:nvPr>
        </p:nvSpPr>
        <p:spPr/>
        <p:txBody>
          <a:bodyPr/>
          <a:lstStyle/>
          <a:p>
            <a:fld id="{A30B2CB1-9735-794F-A977-E3E0ED6AA2C3}" type="slidenum">
              <a:rPr lang="en-US" smtClean="0"/>
              <a:t>7</a:t>
            </a:fld>
            <a:endParaRPr lang="en-US"/>
          </a:p>
        </p:txBody>
      </p:sp>
    </p:spTree>
    <p:extLst>
      <p:ext uri="{BB962C8B-B14F-4D97-AF65-F5344CB8AC3E}">
        <p14:creationId xmlns:p14="http://schemas.microsoft.com/office/powerpoint/2010/main" val="3144898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about walking into these two rooms. On the left we have a bust of Spock, a Star Trek poster, pieces of electronics, science fiction. On the right we have nature posters and general art, a plant, general magazines.  Which one would you rather be in? </a:t>
            </a:r>
          </a:p>
          <a:p>
            <a:endParaRPr lang="en-US" dirty="0"/>
          </a:p>
          <a:p>
            <a:r>
              <a:rPr lang="en-US" dirty="0"/>
              <a:t>Each contained 12 students’ desks and chairs, one professor’s desk and chair, a bulletin board, a shelf and a whiteboard labeled with “Welcome to Introduction to Computer Science.” The classrooms differed only in their objects. One classroom contained objects stereotypically associated with computer science and the other did not. The stereotypical objects were generated by undergraduates who were surveyed about what objects they expected to find in stereotypical computer science environments (</a:t>
            </a:r>
            <a:r>
              <a:rPr lang="en-US" dirty="0" err="1"/>
              <a:t>Cheryan</a:t>
            </a:r>
            <a:r>
              <a:rPr lang="en-US" dirty="0"/>
              <a:t> et al., 2009). Specifically, the objects stereotypically associated with computer science were: science fiction books, computer parts, electronics, software, technology magazines, video games, computer books and Star Wars and Star Trek items. The objects not stereotypically associated with computer science were: water bottles, a coffee maker, art pictures, nature pictures, lamps, pens, general magazines</a:t>
            </a:r>
          </a:p>
        </p:txBody>
      </p:sp>
      <p:sp>
        <p:nvSpPr>
          <p:cNvPr id="4" name="Slide Number Placeholder 3"/>
          <p:cNvSpPr>
            <a:spLocks noGrp="1"/>
          </p:cNvSpPr>
          <p:nvPr>
            <p:ph type="sldNum" sz="quarter" idx="5"/>
          </p:nvPr>
        </p:nvSpPr>
        <p:spPr/>
        <p:txBody>
          <a:bodyPr/>
          <a:lstStyle/>
          <a:p>
            <a:fld id="{BECAA75F-8424-4DB3-8CC4-F1B0EEDA20CF}" type="slidenum">
              <a:rPr lang="en-US" smtClean="0"/>
              <a:t>8</a:t>
            </a:fld>
            <a:endParaRPr lang="en-US"/>
          </a:p>
        </p:txBody>
      </p:sp>
    </p:spTree>
    <p:extLst>
      <p:ext uri="{BB962C8B-B14F-4D97-AF65-F5344CB8AC3E}">
        <p14:creationId xmlns:p14="http://schemas.microsoft.com/office/powerpoint/2010/main" val="2824785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t"/>
            <a:br>
              <a:rPr lang="en-US" b="0" dirty="0">
                <a:effectLst/>
              </a:rPr>
            </a:br>
            <a:r>
              <a:rPr lang="en-US" sz="1200" b="1" i="0" u="none" strike="noStrike" kern="1200" dirty="0">
                <a:solidFill>
                  <a:schemeClr val="tx1"/>
                </a:solidFill>
                <a:effectLst/>
                <a:latin typeface="+mn-lt"/>
                <a:ea typeface="+mn-ea"/>
                <a:cs typeface="+mn-cs"/>
              </a:rPr>
              <a:t>Self Concept Threat</a:t>
            </a:r>
            <a:r>
              <a:rPr lang="en-US" sz="1200" b="0" i="0" u="none" strike="noStrike" kern="1200" dirty="0">
                <a:solidFill>
                  <a:schemeClr val="tx1"/>
                </a:solidFill>
                <a:effectLst/>
                <a:latin typeface="+mn-lt"/>
                <a:ea typeface="+mn-ea"/>
                <a:cs typeface="+mn-cs"/>
              </a:rPr>
              <a:t> - fear that my behavior will confirm, </a:t>
            </a:r>
            <a:r>
              <a:rPr lang="en-US" sz="1200" b="1" i="0" u="none" strike="noStrike" kern="1200" dirty="0">
                <a:solidFill>
                  <a:schemeClr val="tx1"/>
                </a:solidFill>
                <a:effectLst/>
                <a:latin typeface="+mn-lt"/>
                <a:ea typeface="+mn-ea"/>
                <a:cs typeface="+mn-cs"/>
              </a:rPr>
              <a:t>in my own mind,</a:t>
            </a:r>
            <a:r>
              <a:rPr lang="en-US" sz="1200" b="0" i="0" u="none" strike="noStrike" kern="1200" dirty="0">
                <a:solidFill>
                  <a:schemeClr val="tx1"/>
                </a:solidFill>
                <a:effectLst/>
                <a:latin typeface="+mn-lt"/>
                <a:ea typeface="+mn-ea"/>
                <a:cs typeface="+mn-cs"/>
              </a:rPr>
              <a:t> that the negative stereotypes of my group </a:t>
            </a:r>
            <a:r>
              <a:rPr lang="en-US" sz="1200" b="1" i="0" u="none" strike="noStrike" kern="1200" dirty="0">
                <a:solidFill>
                  <a:schemeClr val="tx1"/>
                </a:solidFill>
                <a:effectLst/>
                <a:latin typeface="+mn-lt"/>
                <a:ea typeface="+mn-ea"/>
                <a:cs typeface="+mn-cs"/>
              </a:rPr>
              <a:t>are true of me</a:t>
            </a:r>
            <a:endParaRPr lang="en-US" b="0" dirty="0">
              <a:effectLst/>
            </a:endParaRPr>
          </a:p>
          <a:p>
            <a:pPr rtl="0" fontAlgn="t"/>
            <a:r>
              <a:rPr lang="en-US" sz="1200" b="1" i="0" u="none" strike="noStrike" kern="1200" dirty="0">
                <a:solidFill>
                  <a:schemeClr val="tx1"/>
                </a:solidFill>
                <a:effectLst/>
                <a:latin typeface="+mn-lt"/>
                <a:ea typeface="+mn-ea"/>
                <a:cs typeface="+mn-cs"/>
              </a:rPr>
              <a:t>Group Concept Threat</a:t>
            </a:r>
            <a:r>
              <a:rPr lang="en-US" sz="1200" b="0" i="0" u="none" strike="noStrike" kern="1200" dirty="0">
                <a:solidFill>
                  <a:schemeClr val="tx1"/>
                </a:solidFill>
                <a:effectLst/>
                <a:latin typeface="+mn-lt"/>
                <a:ea typeface="+mn-ea"/>
                <a:cs typeface="+mn-cs"/>
              </a:rPr>
              <a:t> - fear that my behavior will confirm, </a:t>
            </a:r>
            <a:r>
              <a:rPr lang="en-US" sz="1200" b="1" i="0" u="none" strike="noStrike" kern="1200" dirty="0">
                <a:solidFill>
                  <a:schemeClr val="tx1"/>
                </a:solidFill>
                <a:effectLst/>
                <a:latin typeface="+mn-lt"/>
                <a:ea typeface="+mn-ea"/>
                <a:cs typeface="+mn-cs"/>
              </a:rPr>
              <a:t>in my own mind,</a:t>
            </a:r>
            <a:r>
              <a:rPr lang="en-US" sz="1200" b="0" i="0" u="none" strike="noStrike" kern="1200" dirty="0">
                <a:solidFill>
                  <a:schemeClr val="tx1"/>
                </a:solidFill>
                <a:effectLst/>
                <a:latin typeface="+mn-lt"/>
                <a:ea typeface="+mn-ea"/>
                <a:cs typeface="+mn-cs"/>
              </a:rPr>
              <a:t> that the negative stereotypes of my group </a:t>
            </a:r>
            <a:r>
              <a:rPr lang="en-US" sz="1200" b="1" i="0" u="none" strike="noStrike" kern="1200" dirty="0">
                <a:solidFill>
                  <a:schemeClr val="tx1"/>
                </a:solidFill>
                <a:effectLst/>
                <a:latin typeface="+mn-lt"/>
                <a:ea typeface="+mn-ea"/>
                <a:cs typeface="+mn-cs"/>
              </a:rPr>
              <a:t>are</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true of my group</a:t>
            </a:r>
            <a:endParaRPr lang="en-US" b="0" dirty="0">
              <a:effectLst/>
            </a:endParaRPr>
          </a:p>
          <a:p>
            <a:pPr rtl="0" fontAlgn="t"/>
            <a:r>
              <a:rPr lang="en-US" sz="1200" b="1" i="0" u="none" strike="noStrike" kern="1200" dirty="0">
                <a:solidFill>
                  <a:schemeClr val="tx1"/>
                </a:solidFill>
                <a:effectLst/>
                <a:latin typeface="+mn-lt"/>
                <a:ea typeface="+mn-ea"/>
                <a:cs typeface="+mn-cs"/>
              </a:rPr>
              <a:t>Own Reputation Threat (outgroup)</a:t>
            </a:r>
            <a:r>
              <a:rPr lang="en-US" sz="1200" b="0" i="0" u="none" strike="noStrike" kern="1200" dirty="0">
                <a:solidFill>
                  <a:schemeClr val="tx1"/>
                </a:solidFill>
                <a:effectLst/>
                <a:latin typeface="+mn-lt"/>
                <a:ea typeface="+mn-ea"/>
                <a:cs typeface="+mn-cs"/>
              </a:rPr>
              <a:t> - fear that my behavior will confirm, </a:t>
            </a:r>
            <a:r>
              <a:rPr lang="en-US" sz="1200" b="1" i="0" u="none" strike="noStrike" kern="1200" dirty="0">
                <a:solidFill>
                  <a:schemeClr val="tx1"/>
                </a:solidFill>
                <a:effectLst/>
                <a:latin typeface="+mn-lt"/>
                <a:ea typeface="+mn-ea"/>
                <a:cs typeface="+mn-cs"/>
              </a:rPr>
              <a:t>in the minds of outgroup members,</a:t>
            </a:r>
            <a:r>
              <a:rPr lang="en-US" sz="1200" b="0" i="0" u="none" strike="noStrike" kern="1200" dirty="0">
                <a:solidFill>
                  <a:schemeClr val="tx1"/>
                </a:solidFill>
                <a:effectLst/>
                <a:latin typeface="+mn-lt"/>
                <a:ea typeface="+mn-ea"/>
                <a:cs typeface="+mn-cs"/>
              </a:rPr>
              <a:t> that the negative stereotypes held of my group </a:t>
            </a:r>
            <a:r>
              <a:rPr lang="en-US" sz="1200" b="1" i="0" u="none" strike="noStrike" kern="1200" dirty="0">
                <a:solidFill>
                  <a:schemeClr val="tx1"/>
                </a:solidFill>
                <a:effectLst/>
                <a:latin typeface="+mn-lt"/>
                <a:ea typeface="+mn-ea"/>
                <a:cs typeface="+mn-cs"/>
              </a:rPr>
              <a:t>are true of me</a:t>
            </a:r>
            <a:r>
              <a:rPr lang="en-US" sz="1200" b="0" i="0" u="none" strike="noStrike" kern="1200" dirty="0">
                <a:solidFill>
                  <a:schemeClr val="tx1"/>
                </a:solidFill>
                <a:effectLst/>
                <a:latin typeface="+mn-lt"/>
                <a:ea typeface="+mn-ea"/>
                <a:cs typeface="+mn-cs"/>
              </a:rPr>
              <a:t> and I will therefore be judged or treated badly by outgroup members</a:t>
            </a:r>
            <a:endParaRPr lang="en-US" b="0" dirty="0">
              <a:effectLst/>
            </a:endParaRPr>
          </a:p>
          <a:p>
            <a:pPr rtl="0" fontAlgn="t"/>
            <a:r>
              <a:rPr lang="en-US" sz="1200" b="1" i="0" u="none" strike="noStrike" kern="1200" dirty="0">
                <a:solidFill>
                  <a:schemeClr val="tx1"/>
                </a:solidFill>
                <a:effectLst/>
                <a:latin typeface="+mn-lt"/>
                <a:ea typeface="+mn-ea"/>
                <a:cs typeface="+mn-cs"/>
              </a:rPr>
              <a:t>Group Reputation Threat (outgroup)</a:t>
            </a:r>
            <a:r>
              <a:rPr lang="en-US" sz="1200" b="0" i="0" u="none" strike="noStrike" kern="1200" dirty="0">
                <a:solidFill>
                  <a:schemeClr val="tx1"/>
                </a:solidFill>
                <a:effectLst/>
                <a:latin typeface="+mn-lt"/>
                <a:ea typeface="+mn-ea"/>
                <a:cs typeface="+mn-cs"/>
              </a:rPr>
              <a:t> - fear that my behavior will confirm, </a:t>
            </a:r>
            <a:r>
              <a:rPr lang="en-US" sz="1200" b="1" i="0" u="none" strike="noStrike" kern="1200" dirty="0">
                <a:solidFill>
                  <a:schemeClr val="tx1"/>
                </a:solidFill>
                <a:effectLst/>
                <a:latin typeface="+mn-lt"/>
                <a:ea typeface="+mn-ea"/>
                <a:cs typeface="+mn-cs"/>
              </a:rPr>
              <a:t>in the minds of outgroup members,</a:t>
            </a:r>
            <a:r>
              <a:rPr lang="en-US" sz="1200" b="0" i="0" u="none" strike="noStrike" kern="1200" dirty="0">
                <a:solidFill>
                  <a:schemeClr val="tx1"/>
                </a:solidFill>
                <a:effectLst/>
                <a:latin typeface="+mn-lt"/>
                <a:ea typeface="+mn-ea"/>
                <a:cs typeface="+mn-cs"/>
              </a:rPr>
              <a:t> that the negative stereotypes held of my group </a:t>
            </a:r>
            <a:r>
              <a:rPr lang="en-US" sz="1200" b="1" i="0" u="none" strike="noStrike" kern="1200" dirty="0">
                <a:solidFill>
                  <a:schemeClr val="tx1"/>
                </a:solidFill>
                <a:effectLst/>
                <a:latin typeface="+mn-lt"/>
                <a:ea typeface="+mn-ea"/>
                <a:cs typeface="+mn-cs"/>
              </a:rPr>
              <a:t>are true of my group</a:t>
            </a:r>
            <a:r>
              <a:rPr lang="en-US" sz="1200" b="0" i="0" u="none" strike="noStrike" kern="1200" dirty="0">
                <a:solidFill>
                  <a:schemeClr val="tx1"/>
                </a:solidFill>
                <a:effectLst/>
                <a:latin typeface="+mn-lt"/>
                <a:ea typeface="+mn-ea"/>
                <a:cs typeface="+mn-cs"/>
              </a:rPr>
              <a:t> and my group will therefore be judged or treated badly by outgroup members</a:t>
            </a:r>
            <a:endParaRPr lang="en-US" b="0" dirty="0">
              <a:effectLst/>
            </a:endParaRPr>
          </a:p>
          <a:p>
            <a:pPr rtl="0" fontAlgn="t"/>
            <a:r>
              <a:rPr lang="en-US" sz="1200" b="1" i="0" u="none" strike="noStrike" kern="1200" dirty="0">
                <a:solidFill>
                  <a:schemeClr val="tx1"/>
                </a:solidFill>
                <a:effectLst/>
                <a:latin typeface="+mn-lt"/>
                <a:ea typeface="+mn-ea"/>
                <a:cs typeface="+mn-cs"/>
              </a:rPr>
              <a:t>Own Reputation Threat (ingroup)</a:t>
            </a:r>
            <a:r>
              <a:rPr lang="en-US" sz="1200" b="0" i="0" u="none" strike="noStrike" kern="1200" dirty="0">
                <a:solidFill>
                  <a:schemeClr val="tx1"/>
                </a:solidFill>
                <a:effectLst/>
                <a:latin typeface="+mn-lt"/>
                <a:ea typeface="+mn-ea"/>
                <a:cs typeface="+mn-cs"/>
              </a:rPr>
              <a:t> - fear that my behavior will confirm, </a:t>
            </a:r>
            <a:r>
              <a:rPr lang="en-US" sz="1200" b="1" i="0" u="none" strike="noStrike" kern="1200" dirty="0">
                <a:solidFill>
                  <a:schemeClr val="tx1"/>
                </a:solidFill>
                <a:effectLst/>
                <a:latin typeface="+mn-lt"/>
                <a:ea typeface="+mn-ea"/>
                <a:cs typeface="+mn-cs"/>
              </a:rPr>
              <a:t>in the minds of ingroup members,</a:t>
            </a:r>
            <a:r>
              <a:rPr lang="en-US" sz="1200" b="0" i="0" u="none" strike="noStrike" kern="1200" dirty="0">
                <a:solidFill>
                  <a:schemeClr val="tx1"/>
                </a:solidFill>
                <a:effectLst/>
                <a:latin typeface="+mn-lt"/>
                <a:ea typeface="+mn-ea"/>
                <a:cs typeface="+mn-cs"/>
              </a:rPr>
              <a:t> that the negative stereotypes held of my group </a:t>
            </a:r>
            <a:r>
              <a:rPr lang="en-US" sz="1200" b="1" i="0" u="none" strike="noStrike" kern="1200" dirty="0">
                <a:solidFill>
                  <a:schemeClr val="tx1"/>
                </a:solidFill>
                <a:effectLst/>
                <a:latin typeface="+mn-lt"/>
                <a:ea typeface="+mn-ea"/>
                <a:cs typeface="+mn-cs"/>
              </a:rPr>
              <a:t>are true of me</a:t>
            </a:r>
            <a:r>
              <a:rPr lang="en-US" sz="1200" b="0" i="0" u="none" strike="noStrike" kern="1200" dirty="0">
                <a:solidFill>
                  <a:schemeClr val="tx1"/>
                </a:solidFill>
                <a:effectLst/>
                <a:latin typeface="+mn-lt"/>
                <a:ea typeface="+mn-ea"/>
                <a:cs typeface="+mn-cs"/>
              </a:rPr>
              <a:t> and I will therefore be judged or treated badly by ingroup members</a:t>
            </a:r>
            <a:endParaRPr lang="en-US" b="0" dirty="0">
              <a:effectLst/>
            </a:endParaRPr>
          </a:p>
          <a:p>
            <a:pPr rtl="0" fontAlgn="t"/>
            <a:r>
              <a:rPr lang="en-US" sz="1200" b="1" i="0" u="none" strike="noStrike" kern="1200" dirty="0">
                <a:solidFill>
                  <a:schemeClr val="tx1"/>
                </a:solidFill>
                <a:effectLst/>
                <a:latin typeface="+mn-lt"/>
                <a:ea typeface="+mn-ea"/>
                <a:cs typeface="+mn-cs"/>
              </a:rPr>
              <a:t>Group Reputation Threat (ingroup)</a:t>
            </a:r>
            <a:r>
              <a:rPr lang="en-US" sz="1200" b="0" i="0" u="none" strike="noStrike" kern="1200" dirty="0">
                <a:solidFill>
                  <a:schemeClr val="tx1"/>
                </a:solidFill>
                <a:effectLst/>
                <a:latin typeface="+mn-lt"/>
                <a:ea typeface="+mn-ea"/>
                <a:cs typeface="+mn-cs"/>
              </a:rPr>
              <a:t> - fear that my behavior will confirm, </a:t>
            </a:r>
            <a:r>
              <a:rPr lang="en-US" sz="1200" b="1" i="0" u="none" strike="noStrike" kern="1200" dirty="0">
                <a:solidFill>
                  <a:schemeClr val="tx1"/>
                </a:solidFill>
                <a:effectLst/>
                <a:latin typeface="+mn-lt"/>
                <a:ea typeface="+mn-ea"/>
                <a:cs typeface="+mn-cs"/>
              </a:rPr>
              <a:t>in the minds of ingroup members</a:t>
            </a:r>
            <a:r>
              <a:rPr lang="en-US" sz="1200" b="0" i="0" u="none" strike="noStrike" kern="1200" dirty="0">
                <a:solidFill>
                  <a:schemeClr val="tx1"/>
                </a:solidFill>
                <a:effectLst/>
                <a:latin typeface="+mn-lt"/>
                <a:ea typeface="+mn-ea"/>
                <a:cs typeface="+mn-cs"/>
              </a:rPr>
              <a:t>, that the negative stereotypes held of my group </a:t>
            </a:r>
            <a:r>
              <a:rPr lang="en-US" sz="1200" b="1" i="0" u="none" strike="noStrike" kern="1200" dirty="0">
                <a:solidFill>
                  <a:schemeClr val="tx1"/>
                </a:solidFill>
                <a:effectLst/>
                <a:latin typeface="+mn-lt"/>
                <a:ea typeface="+mn-ea"/>
                <a:cs typeface="+mn-cs"/>
              </a:rPr>
              <a:t>are true of my group</a:t>
            </a:r>
            <a:r>
              <a:rPr lang="en-US" sz="1200" b="0" i="0" u="none" strike="noStrike" kern="1200" dirty="0">
                <a:solidFill>
                  <a:schemeClr val="tx1"/>
                </a:solidFill>
                <a:effectLst/>
                <a:latin typeface="+mn-lt"/>
                <a:ea typeface="+mn-ea"/>
                <a:cs typeface="+mn-cs"/>
              </a:rPr>
              <a:t> and my group will therefore be judged or treated badly by ingroup members</a:t>
            </a:r>
            <a:endParaRPr lang="en-US" b="0" dirty="0">
              <a:effectLst/>
            </a:endParaRPr>
          </a:p>
          <a:p>
            <a:endParaRPr lang="en-US" dirty="0"/>
          </a:p>
        </p:txBody>
      </p:sp>
      <p:sp>
        <p:nvSpPr>
          <p:cNvPr id="4" name="Slide Number Placeholder 3"/>
          <p:cNvSpPr>
            <a:spLocks noGrp="1"/>
          </p:cNvSpPr>
          <p:nvPr>
            <p:ph type="sldNum" sz="quarter" idx="5"/>
          </p:nvPr>
        </p:nvSpPr>
        <p:spPr/>
        <p:txBody>
          <a:bodyPr/>
          <a:lstStyle/>
          <a:p>
            <a:fld id="{9D6D281D-1B8A-3A44-A1DF-C6814377E058}" type="slidenum">
              <a:rPr lang="en-US" smtClean="0"/>
              <a:t>13</a:t>
            </a:fld>
            <a:endParaRPr lang="en-US"/>
          </a:p>
        </p:txBody>
      </p:sp>
    </p:spTree>
    <p:extLst>
      <p:ext uri="{BB962C8B-B14F-4D97-AF65-F5344CB8AC3E}">
        <p14:creationId xmlns:p14="http://schemas.microsoft.com/office/powerpoint/2010/main" val="1837595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Fixed: </a:t>
            </a:r>
            <a:r>
              <a:rPr lang="en-US" sz="1200" dirty="0"/>
              <a:t>Means having to prove yourself over and over – any failure means you’ve reached the limit of your ability</a:t>
            </a:r>
          </a:p>
          <a:p>
            <a:pPr marL="228600" indent="-228600">
              <a:buAutoNum type="arabicParenR"/>
            </a:pPr>
            <a:endParaRPr lang="en-US" dirty="0"/>
          </a:p>
          <a:p>
            <a:pPr marL="228600" indent="-228600">
              <a:buAutoNum type="arabicParenR"/>
            </a:pPr>
            <a:r>
              <a:rPr lang="en-US" dirty="0"/>
              <a:t>It’s only relevant in the face of failure</a:t>
            </a:r>
          </a:p>
          <a:p>
            <a:pPr marL="228600" indent="-228600">
              <a:buAutoNum type="arabicParenR"/>
            </a:pPr>
            <a:r>
              <a:rPr lang="en-US" dirty="0"/>
              <a:t>CS &amp; programming are inherently growth mindset activities</a:t>
            </a:r>
          </a:p>
          <a:p>
            <a:pPr marL="228600" indent="-228600">
              <a:buAutoNum type="arabicParenR"/>
            </a:pPr>
            <a:r>
              <a:rPr lang="en-US" dirty="0"/>
              <a:t>What students SAY they believe and how they ACT are often not the same. As educators, we have to create environments where failure really IS okay. </a:t>
            </a:r>
          </a:p>
        </p:txBody>
      </p:sp>
      <p:sp>
        <p:nvSpPr>
          <p:cNvPr id="4" name="Slide Number Placeholder 3"/>
          <p:cNvSpPr>
            <a:spLocks noGrp="1"/>
          </p:cNvSpPr>
          <p:nvPr>
            <p:ph type="sldNum" sz="quarter" idx="10"/>
          </p:nvPr>
        </p:nvSpPr>
        <p:spPr/>
        <p:txBody>
          <a:bodyPr/>
          <a:lstStyle/>
          <a:p>
            <a:fld id="{BECAA75F-8424-4DB3-8CC4-F1B0EEDA20CF}" type="slidenum">
              <a:rPr lang="en-US" smtClean="0"/>
              <a:t>17</a:t>
            </a:fld>
            <a:endParaRPr lang="en-US"/>
          </a:p>
        </p:txBody>
      </p:sp>
    </p:spTree>
    <p:extLst>
      <p:ext uri="{BB962C8B-B14F-4D97-AF65-F5344CB8AC3E}">
        <p14:creationId xmlns:p14="http://schemas.microsoft.com/office/powerpoint/2010/main" val="3675120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Off-task behavior serves to include people who are outsiders – either bid for inclusion by the excluded or the group, resist domination, bid for attention</a:t>
            </a:r>
          </a:p>
          <a:p>
            <a:endParaRPr lang="en-US" dirty="0"/>
          </a:p>
          <a:p>
            <a:r>
              <a:rPr lang="en-US" dirty="0"/>
              <a:t>﻿Because the professional literature emphasizes the importance of time on task (Milner et al., 2018), teachers assume that off-task talk is wasting time and detracting from learning. But is that always true? What are students doing when they appear off task? As it turns out, some research suggests that off-task talk can support collaboration by alleviating boredom (Baker et al., 2010), supporting emotional regulation (</a:t>
            </a:r>
            <a:r>
              <a:rPr lang="en-US" dirty="0" err="1"/>
              <a:t>Sabourin</a:t>
            </a:r>
            <a:r>
              <a:rPr lang="en-US" dirty="0"/>
              <a:t> et al., 2011), negotiating status within the group (Sullivan &amp; Wilson, 2015), or extending work in new directions</a:t>
            </a:r>
          </a:p>
          <a:p>
            <a:endParaRPr lang="en-US" dirty="0"/>
          </a:p>
        </p:txBody>
      </p:sp>
      <p:sp>
        <p:nvSpPr>
          <p:cNvPr id="4" name="Slide Number Placeholder 3"/>
          <p:cNvSpPr>
            <a:spLocks noGrp="1"/>
          </p:cNvSpPr>
          <p:nvPr>
            <p:ph type="sldNum" sz="quarter" idx="5"/>
          </p:nvPr>
        </p:nvSpPr>
        <p:spPr/>
        <p:txBody>
          <a:bodyPr/>
          <a:lstStyle/>
          <a:p>
            <a:fld id="{BECAA75F-8424-4DB3-8CC4-F1B0EEDA20CF}" type="slidenum">
              <a:rPr lang="en-US" smtClean="0"/>
              <a:t>19</a:t>
            </a:fld>
            <a:endParaRPr lang="en-US"/>
          </a:p>
        </p:txBody>
      </p:sp>
    </p:spTree>
    <p:extLst>
      <p:ext uri="{BB962C8B-B14F-4D97-AF65-F5344CB8AC3E}">
        <p14:creationId xmlns:p14="http://schemas.microsoft.com/office/powerpoint/2010/main" val="2079822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6/24/23</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83468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6/24/23</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376786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6/24/23</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29377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6/24/23</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529099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6/24/23</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33615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6/24/23</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39112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6/24/23</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05702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6/24/23</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529682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6/24/23</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85031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6/24/23</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10209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6/24/23</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323909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6/24/23</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297128202"/>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doi.org/10.1177/0031721719846892"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mailto:mfriend@pobox.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i.org/10.1037/a0016239"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tiff"/><Relationship Id="rId5" Type="http://schemas.openxmlformats.org/officeDocument/2006/relationships/image" Target="../media/image3.tiff"/><Relationship Id="rId4" Type="http://schemas.openxmlformats.org/officeDocument/2006/relationships/hyperlink" Target="https://doi.org/10.1016/j.compedu.2011.02.00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6" name="Picture 5" descr="A picture containing water, outdoor, sky, bridge&#10;&#10;Description automatically generated">
            <a:extLst>
              <a:ext uri="{FF2B5EF4-FFF2-40B4-BE49-F238E27FC236}">
                <a16:creationId xmlns:a16="http://schemas.microsoft.com/office/drawing/2014/main" id="{5D3D8B51-5B2E-C941-9C59-DB1405643EC0}"/>
              </a:ext>
            </a:extLst>
          </p:cNvPr>
          <p:cNvPicPr>
            <a:picLocks noChangeAspect="1"/>
          </p:cNvPicPr>
          <p:nvPr/>
        </p:nvPicPr>
        <p:blipFill>
          <a:blip r:embed="rId2"/>
          <a:stretch>
            <a:fillRect/>
          </a:stretch>
        </p:blipFill>
        <p:spPr>
          <a:xfrm>
            <a:off x="-755798" y="0"/>
            <a:ext cx="13703596" cy="6857999"/>
          </a:xfrm>
          <a:prstGeom prst="rect">
            <a:avLst/>
          </a:prstGeom>
        </p:spPr>
      </p:pic>
      <p:sp>
        <p:nvSpPr>
          <p:cNvPr id="11" name="Freeform: Shape 10">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86451"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1608" y="311727"/>
            <a:ext cx="6130391" cy="6546274"/>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Subtitle 2">
            <a:extLst>
              <a:ext uri="{FF2B5EF4-FFF2-40B4-BE49-F238E27FC236}">
                <a16:creationId xmlns:a16="http://schemas.microsoft.com/office/drawing/2014/main" id="{66079D33-7154-4946-AF43-3F37B95B602E}"/>
              </a:ext>
            </a:extLst>
          </p:cNvPr>
          <p:cNvSpPr>
            <a:spLocks noGrp="1"/>
          </p:cNvSpPr>
          <p:nvPr>
            <p:ph type="subTitle" idx="1"/>
          </p:nvPr>
        </p:nvSpPr>
        <p:spPr>
          <a:xfrm>
            <a:off x="7610697" y="4433603"/>
            <a:ext cx="4267200" cy="1876302"/>
          </a:xfrm>
        </p:spPr>
        <p:txBody>
          <a:bodyPr anchor="b">
            <a:normAutofit fontScale="92500"/>
          </a:bodyPr>
          <a:lstStyle/>
          <a:p>
            <a:pPr algn="l"/>
            <a:r>
              <a:rPr lang="en-US" dirty="0"/>
              <a:t>Michelle Friend, PhD</a:t>
            </a:r>
          </a:p>
          <a:p>
            <a:pPr algn="l"/>
            <a:r>
              <a:rPr lang="en-US" dirty="0"/>
              <a:t>University of Nebraska Omaha</a:t>
            </a:r>
          </a:p>
          <a:p>
            <a:pPr algn="l"/>
            <a:r>
              <a:rPr lang="en-US" dirty="0" err="1"/>
              <a:t>mfriend@pobox.com</a:t>
            </a:r>
            <a:endParaRPr lang="en-US" dirty="0"/>
          </a:p>
        </p:txBody>
      </p:sp>
      <p:sp>
        <p:nvSpPr>
          <p:cNvPr id="2" name="Title 1">
            <a:extLst>
              <a:ext uri="{FF2B5EF4-FFF2-40B4-BE49-F238E27FC236}">
                <a16:creationId xmlns:a16="http://schemas.microsoft.com/office/drawing/2014/main" id="{D67292E8-F4B9-3F4F-8474-DEFC27622171}"/>
              </a:ext>
            </a:extLst>
          </p:cNvPr>
          <p:cNvSpPr>
            <a:spLocks noGrp="1"/>
          </p:cNvSpPr>
          <p:nvPr>
            <p:ph type="ctrTitle"/>
          </p:nvPr>
        </p:nvSpPr>
        <p:spPr>
          <a:xfrm>
            <a:off x="7610697" y="1919776"/>
            <a:ext cx="4086498" cy="2286000"/>
          </a:xfrm>
        </p:spPr>
        <p:txBody>
          <a:bodyPr>
            <a:normAutofit fontScale="90000"/>
          </a:bodyPr>
          <a:lstStyle/>
          <a:p>
            <a:pPr algn="l"/>
            <a:r>
              <a:rPr lang="en-US" sz="4400" dirty="0"/>
              <a:t>Psychology for Student Learning &amp; Motivation</a:t>
            </a:r>
          </a:p>
        </p:txBody>
      </p:sp>
    </p:spTree>
    <p:extLst>
      <p:ext uri="{BB962C8B-B14F-4D97-AF65-F5344CB8AC3E}">
        <p14:creationId xmlns:p14="http://schemas.microsoft.com/office/powerpoint/2010/main" val="3892303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F5C55-BD05-6D42-96CB-54E538567CF4}"/>
              </a:ext>
            </a:extLst>
          </p:cNvPr>
          <p:cNvSpPr>
            <a:spLocks noGrp="1"/>
          </p:cNvSpPr>
          <p:nvPr>
            <p:ph type="title"/>
          </p:nvPr>
        </p:nvSpPr>
        <p:spPr>
          <a:xfrm>
            <a:off x="4965430" y="629268"/>
            <a:ext cx="6586491" cy="1286160"/>
          </a:xfrm>
        </p:spPr>
        <p:txBody>
          <a:bodyPr anchor="b">
            <a:normAutofit/>
          </a:bodyPr>
          <a:lstStyle/>
          <a:p>
            <a:r>
              <a:rPr lang="en-US" dirty="0"/>
              <a:t>Stereotype threat</a:t>
            </a:r>
          </a:p>
        </p:txBody>
      </p:sp>
      <p:sp>
        <p:nvSpPr>
          <p:cNvPr id="3" name="Content Placeholder 2">
            <a:extLst>
              <a:ext uri="{FF2B5EF4-FFF2-40B4-BE49-F238E27FC236}">
                <a16:creationId xmlns:a16="http://schemas.microsoft.com/office/drawing/2014/main" id="{E9819AB6-846E-F945-8A6B-883B5EB0BC48}"/>
              </a:ext>
            </a:extLst>
          </p:cNvPr>
          <p:cNvSpPr>
            <a:spLocks noGrp="1"/>
          </p:cNvSpPr>
          <p:nvPr>
            <p:ph idx="1"/>
          </p:nvPr>
        </p:nvSpPr>
        <p:spPr>
          <a:xfrm>
            <a:off x="4965431" y="2438400"/>
            <a:ext cx="6586489" cy="4015405"/>
          </a:xfrm>
        </p:spPr>
        <p:txBody>
          <a:bodyPr>
            <a:normAutofit fontScale="77500" lnSpcReduction="20000"/>
          </a:bodyPr>
          <a:lstStyle/>
          <a:p>
            <a:pPr marL="0" indent="0" algn="ctr">
              <a:buNone/>
            </a:pPr>
            <a:r>
              <a:rPr lang="en-US" dirty="0"/>
              <a:t>The social-psychological threat that arises when one is in a situation or doing something for which a negative stereotype about one's group applies. A concern that one’s actions can be seen through the lens of a negative stereotype.</a:t>
            </a:r>
          </a:p>
          <a:p>
            <a:pPr marL="0" indent="0">
              <a:buNone/>
            </a:pPr>
            <a:endParaRPr lang="en-US" sz="2000" dirty="0"/>
          </a:p>
          <a:p>
            <a:pPr marL="0" indent="0">
              <a:buNone/>
            </a:pPr>
            <a:r>
              <a:rPr lang="en-US" sz="2400" dirty="0"/>
              <a:t>Claude Steele, identifier of stereotype threat</a:t>
            </a:r>
          </a:p>
          <a:p>
            <a:pPr marL="0" indent="0">
              <a:buNone/>
            </a:pPr>
            <a:r>
              <a:rPr lang="en-US" sz="1900" dirty="0"/>
              <a:t>Image by </a:t>
            </a:r>
            <a:r>
              <a:rPr lang="en-US" sz="1900" dirty="0" err="1"/>
              <a:t>TeachAIDS</a:t>
            </a:r>
            <a:r>
              <a:rPr lang="en-US" sz="1900" dirty="0"/>
              <a:t> from Stanford, California, USA - Claude Steele - </a:t>
            </a:r>
            <a:r>
              <a:rPr lang="en-US" sz="1900" dirty="0" err="1"/>
              <a:t>TeachAIDS</a:t>
            </a:r>
            <a:r>
              <a:rPr lang="en-US" sz="1900" dirty="0"/>
              <a:t> Interview, CC BY-SA 2.0, https://</a:t>
            </a:r>
            <a:r>
              <a:rPr lang="en-US" sz="1900" dirty="0" err="1"/>
              <a:t>commons.wikimedia.org</a:t>
            </a:r>
            <a:r>
              <a:rPr lang="en-US" sz="1900" dirty="0"/>
              <a:t>/w/</a:t>
            </a:r>
            <a:r>
              <a:rPr lang="en-US" sz="1900" dirty="0" err="1"/>
              <a:t>index.php?curid</a:t>
            </a:r>
            <a:r>
              <a:rPr lang="en-US" sz="1900" dirty="0"/>
              <a:t>=48861312</a:t>
            </a:r>
          </a:p>
        </p:txBody>
      </p:sp>
      <p:pic>
        <p:nvPicPr>
          <p:cNvPr id="1026" name="Picture 2">
            <a:extLst>
              <a:ext uri="{FF2B5EF4-FFF2-40B4-BE49-F238E27FC236}">
                <a16:creationId xmlns:a16="http://schemas.microsoft.com/office/drawing/2014/main" id="{402EB9AD-CBB7-644B-A35E-F4FC4973745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835" r="26835"/>
          <a:stretch/>
        </p:blipFill>
        <p:spPr bwMode="auto">
          <a:xfrm>
            <a:off x="20" y="10"/>
            <a:ext cx="4635571" cy="6857990"/>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EE4D851-8F80-E555-0517-626C7571ADCE}"/>
              </a:ext>
            </a:extLst>
          </p:cNvPr>
          <p:cNvSpPr txBox="1"/>
          <p:nvPr/>
        </p:nvSpPr>
        <p:spPr>
          <a:xfrm>
            <a:off x="4693862" y="6330113"/>
            <a:ext cx="7360926" cy="323165"/>
          </a:xfrm>
          <a:prstGeom prst="rect">
            <a:avLst/>
          </a:prstGeom>
          <a:noFill/>
        </p:spPr>
        <p:txBody>
          <a:bodyPr wrap="none" rtlCol="0">
            <a:spAutoFit/>
          </a:bodyPr>
          <a:lstStyle/>
          <a:p>
            <a:r>
              <a:rPr lang="en-US" sz="1500" dirty="0">
                <a:solidFill>
                  <a:schemeClr val="tx2"/>
                </a:solidFill>
              </a:rPr>
              <a:t>Steele, Claude M., ‘A Threat In The Air’, </a:t>
            </a:r>
            <a:r>
              <a:rPr lang="en-US" sz="1500" i="1" dirty="0">
                <a:solidFill>
                  <a:schemeClr val="tx2"/>
                </a:solidFill>
              </a:rPr>
              <a:t>American Psychologist</a:t>
            </a:r>
            <a:r>
              <a:rPr lang="en-US" sz="1500" dirty="0">
                <a:solidFill>
                  <a:schemeClr val="tx2"/>
                </a:solidFill>
              </a:rPr>
              <a:t>, 52.6 (1997), 613–29</a:t>
            </a:r>
          </a:p>
        </p:txBody>
      </p:sp>
    </p:spTree>
    <p:extLst>
      <p:ext uri="{BB962C8B-B14F-4D97-AF65-F5344CB8AC3E}">
        <p14:creationId xmlns:p14="http://schemas.microsoft.com/office/powerpoint/2010/main" val="2293074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8CB4A-C493-09D0-E060-EB1B9B3FB3F2}"/>
              </a:ext>
            </a:extLst>
          </p:cNvPr>
          <p:cNvSpPr>
            <a:spLocks noGrp="1"/>
          </p:cNvSpPr>
          <p:nvPr>
            <p:ph type="title"/>
          </p:nvPr>
        </p:nvSpPr>
        <p:spPr/>
        <p:txBody>
          <a:bodyPr/>
          <a:lstStyle/>
          <a:p>
            <a:r>
              <a:rPr lang="en-US" dirty="0"/>
              <a:t>What are some stereotypes?</a:t>
            </a:r>
          </a:p>
        </p:txBody>
      </p:sp>
      <p:sp>
        <p:nvSpPr>
          <p:cNvPr id="3" name="Content Placeholder 2">
            <a:extLst>
              <a:ext uri="{FF2B5EF4-FFF2-40B4-BE49-F238E27FC236}">
                <a16:creationId xmlns:a16="http://schemas.microsoft.com/office/drawing/2014/main" id="{8B127D61-C142-60CF-606B-9C27D007985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30665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185F7-3537-0C45-9663-369FF59630AE}"/>
              </a:ext>
            </a:extLst>
          </p:cNvPr>
          <p:cNvSpPr>
            <a:spLocks noGrp="1"/>
          </p:cNvSpPr>
          <p:nvPr>
            <p:ph type="title"/>
          </p:nvPr>
        </p:nvSpPr>
        <p:spPr/>
        <p:txBody>
          <a:bodyPr/>
          <a:lstStyle/>
          <a:p>
            <a:r>
              <a:rPr lang="en-US" dirty="0"/>
              <a:t>Stereotype threat examples</a:t>
            </a:r>
          </a:p>
        </p:txBody>
      </p:sp>
      <p:sp>
        <p:nvSpPr>
          <p:cNvPr id="3" name="Content Placeholder 2">
            <a:extLst>
              <a:ext uri="{FF2B5EF4-FFF2-40B4-BE49-F238E27FC236}">
                <a16:creationId xmlns:a16="http://schemas.microsoft.com/office/drawing/2014/main" id="{7616E087-09D7-AC4A-B10B-5E540C08C1B3}"/>
              </a:ext>
            </a:extLst>
          </p:cNvPr>
          <p:cNvSpPr>
            <a:spLocks noGrp="1"/>
          </p:cNvSpPr>
          <p:nvPr>
            <p:ph idx="1"/>
          </p:nvPr>
        </p:nvSpPr>
        <p:spPr/>
        <p:txBody>
          <a:bodyPr/>
          <a:lstStyle/>
          <a:p>
            <a:r>
              <a:rPr lang="en-US" dirty="0"/>
              <a:t>White men can’t jump</a:t>
            </a:r>
          </a:p>
          <a:p>
            <a:r>
              <a:rPr lang="en-US" dirty="0"/>
              <a:t>Women aren’t good at math</a:t>
            </a:r>
          </a:p>
          <a:p>
            <a:r>
              <a:rPr lang="en-US" dirty="0"/>
              <a:t>Asians are good at math (stereotype lift)</a:t>
            </a:r>
          </a:p>
        </p:txBody>
      </p:sp>
    </p:spTree>
    <p:extLst>
      <p:ext uri="{BB962C8B-B14F-4D97-AF65-F5344CB8AC3E}">
        <p14:creationId xmlns:p14="http://schemas.microsoft.com/office/powerpoint/2010/main" val="1780432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746C4-D523-1941-A272-A6A3EF814CFE}"/>
              </a:ext>
            </a:extLst>
          </p:cNvPr>
          <p:cNvSpPr>
            <a:spLocks noGrp="1"/>
          </p:cNvSpPr>
          <p:nvPr>
            <p:ph type="title"/>
          </p:nvPr>
        </p:nvSpPr>
        <p:spPr>
          <a:xfrm>
            <a:off x="762000" y="301625"/>
            <a:ext cx="10668000" cy="1524000"/>
          </a:xfrm>
        </p:spPr>
        <p:txBody>
          <a:bodyPr/>
          <a:lstStyle/>
          <a:p>
            <a:r>
              <a:rPr lang="en-US" dirty="0"/>
              <a:t>Multi-Threat Framework</a:t>
            </a:r>
            <a:br>
              <a:rPr lang="en-US" dirty="0"/>
            </a:br>
            <a:r>
              <a:rPr lang="en-US" dirty="0"/>
              <a:t>		       </a:t>
            </a:r>
            <a:r>
              <a:rPr lang="en-US" sz="2400" dirty="0" err="1"/>
              <a:t>Jenessa</a:t>
            </a:r>
            <a:r>
              <a:rPr lang="en-US" sz="2400" dirty="0"/>
              <a:t> Shapiro (Shapiro &amp; </a:t>
            </a:r>
            <a:r>
              <a:rPr lang="en-US" sz="2400" dirty="0" err="1"/>
              <a:t>Neuberg</a:t>
            </a:r>
            <a:r>
              <a:rPr lang="en-US" sz="2400" dirty="0"/>
              <a:t>, 2007)</a:t>
            </a:r>
          </a:p>
        </p:txBody>
      </p:sp>
      <p:graphicFrame>
        <p:nvGraphicFramePr>
          <p:cNvPr id="4" name="Table 4">
            <a:extLst>
              <a:ext uri="{FF2B5EF4-FFF2-40B4-BE49-F238E27FC236}">
                <a16:creationId xmlns:a16="http://schemas.microsoft.com/office/drawing/2014/main" id="{17B360AB-6990-4E4B-8699-719C563B61F4}"/>
              </a:ext>
            </a:extLst>
          </p:cNvPr>
          <p:cNvGraphicFramePr>
            <a:graphicFrameLocks noGrp="1"/>
          </p:cNvGraphicFramePr>
          <p:nvPr>
            <p:ph idx="1"/>
            <p:extLst>
              <p:ext uri="{D42A27DB-BD31-4B8C-83A1-F6EECF244321}">
                <p14:modId xmlns:p14="http://schemas.microsoft.com/office/powerpoint/2010/main" val="506017982"/>
              </p:ext>
            </p:extLst>
          </p:nvPr>
        </p:nvGraphicFramePr>
        <p:xfrm>
          <a:off x="838200" y="1825624"/>
          <a:ext cx="11272024" cy="4943165"/>
        </p:xfrm>
        <a:graphic>
          <a:graphicData uri="http://schemas.openxmlformats.org/drawingml/2006/table">
            <a:tbl>
              <a:tblPr firstRow="1" bandRow="1">
                <a:tableStyleId>{7DF18680-E054-41AD-8BC1-D1AEF772440D}</a:tableStyleId>
              </a:tblPr>
              <a:tblGrid>
                <a:gridCol w="1302834">
                  <a:extLst>
                    <a:ext uri="{9D8B030D-6E8A-4147-A177-3AD203B41FA5}">
                      <a16:colId xmlns:a16="http://schemas.microsoft.com/office/drawing/2014/main" val="3728477672"/>
                    </a:ext>
                  </a:extLst>
                </a:gridCol>
                <a:gridCol w="2855812">
                  <a:extLst>
                    <a:ext uri="{9D8B030D-6E8A-4147-A177-3AD203B41FA5}">
                      <a16:colId xmlns:a16="http://schemas.microsoft.com/office/drawing/2014/main" val="587568056"/>
                    </a:ext>
                  </a:extLst>
                </a:gridCol>
                <a:gridCol w="3466129">
                  <a:extLst>
                    <a:ext uri="{9D8B030D-6E8A-4147-A177-3AD203B41FA5}">
                      <a16:colId xmlns:a16="http://schemas.microsoft.com/office/drawing/2014/main" val="3987372057"/>
                    </a:ext>
                  </a:extLst>
                </a:gridCol>
                <a:gridCol w="3647249">
                  <a:extLst>
                    <a:ext uri="{9D8B030D-6E8A-4147-A177-3AD203B41FA5}">
                      <a16:colId xmlns:a16="http://schemas.microsoft.com/office/drawing/2014/main" val="4274714529"/>
                    </a:ext>
                  </a:extLst>
                </a:gridCol>
              </a:tblGrid>
              <a:tr h="988633">
                <a:tc>
                  <a:txBody>
                    <a:bodyPr/>
                    <a:lstStyle/>
                    <a:p>
                      <a:pPr algn="ctr" fontAlgn="t"/>
                      <a:br>
                        <a:rPr lang="en-US" sz="2600">
                          <a:effectLst/>
                        </a:rPr>
                      </a:br>
                      <a:endParaRPr lang="en-US" sz="2600">
                        <a:effectLst/>
                      </a:endParaRPr>
                    </a:p>
                  </a:txBody>
                  <a:tcPr marL="63500" marR="63500" marT="63500" marB="63500">
                    <a:noFill/>
                  </a:tcPr>
                </a:tc>
                <a:tc>
                  <a:txBody>
                    <a:bodyPr/>
                    <a:lstStyle/>
                    <a:p>
                      <a:pPr algn="ctr" fontAlgn="t"/>
                      <a:br>
                        <a:rPr lang="en-US" sz="2600" dirty="0">
                          <a:effectLst/>
                        </a:rPr>
                      </a:br>
                      <a:endParaRPr lang="en-US" sz="2600" dirty="0">
                        <a:effectLst/>
                      </a:endParaRPr>
                    </a:p>
                  </a:txBody>
                  <a:tcPr marL="63500" marR="63500" marT="63500" marB="63500">
                    <a:noFill/>
                  </a:tcPr>
                </a:tc>
                <a:tc gridSpan="2">
                  <a:txBody>
                    <a:bodyPr/>
                    <a:lstStyle/>
                    <a:p>
                      <a:pPr algn="ctr" rtl="0" fontAlgn="t">
                        <a:spcBef>
                          <a:spcPts val="0"/>
                        </a:spcBef>
                        <a:spcAft>
                          <a:spcPts val="0"/>
                        </a:spcAft>
                      </a:pPr>
                      <a:r>
                        <a:rPr lang="en-US" sz="2600" u="none" strike="noStrike" dirty="0">
                          <a:solidFill>
                            <a:schemeClr val="tx1"/>
                          </a:solidFill>
                          <a:effectLst/>
                        </a:rPr>
                        <a:t>Target of the threat</a:t>
                      </a:r>
                      <a:endParaRPr lang="en-US" sz="2600" dirty="0">
                        <a:solidFill>
                          <a:schemeClr val="tx1"/>
                        </a:solidFill>
                        <a:effectLst/>
                      </a:endParaRPr>
                    </a:p>
                  </a:txBody>
                  <a:tcPr marL="63500" marR="63500" marT="63500" marB="63500"/>
                </a:tc>
                <a:tc hMerge="1">
                  <a:txBody>
                    <a:bodyPr/>
                    <a:lstStyle/>
                    <a:p>
                      <a:endParaRPr lang="en-US"/>
                    </a:p>
                  </a:txBody>
                  <a:tcPr/>
                </a:tc>
                <a:extLst>
                  <a:ext uri="{0D108BD9-81ED-4DB2-BD59-A6C34878D82A}">
                    <a16:rowId xmlns:a16="http://schemas.microsoft.com/office/drawing/2014/main" val="831357085"/>
                  </a:ext>
                </a:extLst>
              </a:tr>
              <a:tr h="988633">
                <a:tc>
                  <a:txBody>
                    <a:bodyPr/>
                    <a:lstStyle/>
                    <a:p>
                      <a:pPr algn="ctr" fontAlgn="t"/>
                      <a:br>
                        <a:rPr lang="en-US" sz="2600" dirty="0">
                          <a:effectLst/>
                        </a:rPr>
                      </a:br>
                      <a:endParaRPr lang="en-US" sz="2600" dirty="0">
                        <a:effectLst/>
                      </a:endParaRPr>
                    </a:p>
                  </a:txBody>
                  <a:tcPr marL="63500" marR="63500" marT="63500" marB="63500">
                    <a:noFill/>
                  </a:tcPr>
                </a:tc>
                <a:tc>
                  <a:txBody>
                    <a:bodyPr/>
                    <a:lstStyle/>
                    <a:p>
                      <a:pPr algn="ctr" fontAlgn="t"/>
                      <a:br>
                        <a:rPr lang="en-US" sz="2600" dirty="0">
                          <a:effectLst/>
                        </a:rPr>
                      </a:br>
                      <a:endParaRPr lang="en-US" sz="2600" dirty="0">
                        <a:effectLst/>
                      </a:endParaRPr>
                    </a:p>
                  </a:txBody>
                  <a:tcPr marL="63500" marR="63500" marT="63500" marB="63500">
                    <a:noFill/>
                  </a:tcPr>
                </a:tc>
                <a:tc>
                  <a:txBody>
                    <a:bodyPr/>
                    <a:lstStyle/>
                    <a:p>
                      <a:pPr algn="ctr" rtl="0" fontAlgn="t">
                        <a:spcBef>
                          <a:spcPts val="0"/>
                        </a:spcBef>
                        <a:spcAft>
                          <a:spcPts val="0"/>
                        </a:spcAft>
                      </a:pPr>
                      <a:r>
                        <a:rPr lang="en-US" sz="2600" u="none" strike="noStrike" dirty="0">
                          <a:effectLst/>
                        </a:rPr>
                        <a:t>Self</a:t>
                      </a:r>
                      <a:endParaRPr lang="en-US" sz="2600" dirty="0">
                        <a:effectLst/>
                      </a:endParaRPr>
                    </a:p>
                  </a:txBody>
                  <a:tcPr marL="63500" marR="63500" marT="63500" marB="63500"/>
                </a:tc>
                <a:tc>
                  <a:txBody>
                    <a:bodyPr/>
                    <a:lstStyle/>
                    <a:p>
                      <a:pPr algn="ctr" rtl="0" fontAlgn="t">
                        <a:spcBef>
                          <a:spcPts val="0"/>
                        </a:spcBef>
                        <a:spcAft>
                          <a:spcPts val="0"/>
                        </a:spcAft>
                      </a:pPr>
                      <a:r>
                        <a:rPr lang="en-US" sz="2600" u="none" strike="noStrike" dirty="0">
                          <a:effectLst/>
                        </a:rPr>
                        <a:t>Group</a:t>
                      </a:r>
                      <a:endParaRPr lang="en-US" sz="2600" dirty="0">
                        <a:effectLst/>
                      </a:endParaRPr>
                    </a:p>
                  </a:txBody>
                  <a:tcPr marL="63500" marR="63500" marT="63500" marB="63500"/>
                </a:tc>
                <a:extLst>
                  <a:ext uri="{0D108BD9-81ED-4DB2-BD59-A6C34878D82A}">
                    <a16:rowId xmlns:a16="http://schemas.microsoft.com/office/drawing/2014/main" val="1064194483"/>
                  </a:ext>
                </a:extLst>
              </a:tr>
              <a:tr h="988633">
                <a:tc rowSpan="3">
                  <a:txBody>
                    <a:bodyPr/>
                    <a:lstStyle/>
                    <a:p>
                      <a:pPr algn="ctr" rtl="0" fontAlgn="t">
                        <a:spcBef>
                          <a:spcPts val="0"/>
                        </a:spcBef>
                        <a:spcAft>
                          <a:spcPts val="0"/>
                        </a:spcAft>
                      </a:pPr>
                      <a:r>
                        <a:rPr lang="en-US" sz="2600" u="none" strike="noStrike" dirty="0">
                          <a:effectLst/>
                        </a:rPr>
                        <a:t>Source of the threat</a:t>
                      </a:r>
                      <a:endParaRPr lang="en-US" sz="2600" dirty="0">
                        <a:effectLst/>
                      </a:endParaRPr>
                    </a:p>
                  </a:txBody>
                  <a:tcPr marL="63500" marR="63500" marT="63500" marB="63500" anchor="ctr">
                    <a:solidFill>
                      <a:schemeClr val="accent5"/>
                    </a:solidFill>
                  </a:tcPr>
                </a:tc>
                <a:tc>
                  <a:txBody>
                    <a:bodyPr/>
                    <a:lstStyle/>
                    <a:p>
                      <a:pPr algn="ctr" rtl="0" fontAlgn="t">
                        <a:spcBef>
                          <a:spcPts val="0"/>
                        </a:spcBef>
                        <a:spcAft>
                          <a:spcPts val="0"/>
                        </a:spcAft>
                      </a:pPr>
                      <a:r>
                        <a:rPr lang="en-US" sz="2600" u="none" strike="noStrike" dirty="0">
                          <a:effectLst/>
                        </a:rPr>
                        <a:t>Self</a:t>
                      </a:r>
                      <a:endParaRPr lang="en-US" sz="2600" dirty="0">
                        <a:effectLst/>
                      </a:endParaRPr>
                    </a:p>
                  </a:txBody>
                  <a:tcPr marL="63500" marR="63500" marT="63500" marB="63500"/>
                </a:tc>
                <a:tc>
                  <a:txBody>
                    <a:bodyPr/>
                    <a:lstStyle/>
                    <a:p>
                      <a:pPr algn="ctr" rtl="0" fontAlgn="t">
                        <a:spcBef>
                          <a:spcPts val="0"/>
                        </a:spcBef>
                        <a:spcAft>
                          <a:spcPts val="0"/>
                        </a:spcAft>
                      </a:pPr>
                      <a:r>
                        <a:rPr lang="en-US" sz="2600" b="1" u="none" strike="noStrike" dirty="0">
                          <a:effectLst/>
                        </a:rPr>
                        <a:t>Self Concept Threat</a:t>
                      </a:r>
                      <a:endParaRPr lang="en-US" sz="2600" dirty="0">
                        <a:effectLst/>
                      </a:endParaRPr>
                    </a:p>
                  </a:txBody>
                  <a:tcPr marL="63500" marR="63500" marT="63500" marB="63500"/>
                </a:tc>
                <a:tc>
                  <a:txBody>
                    <a:bodyPr/>
                    <a:lstStyle/>
                    <a:p>
                      <a:pPr algn="ctr" rtl="0" fontAlgn="t">
                        <a:spcBef>
                          <a:spcPts val="0"/>
                        </a:spcBef>
                        <a:spcAft>
                          <a:spcPts val="0"/>
                        </a:spcAft>
                      </a:pPr>
                      <a:r>
                        <a:rPr lang="en-US" sz="2600" b="1" u="none" strike="noStrike" dirty="0">
                          <a:effectLst/>
                        </a:rPr>
                        <a:t>Group Concept Threat </a:t>
                      </a:r>
                      <a:endParaRPr lang="en-US" sz="2600" dirty="0">
                        <a:effectLst/>
                      </a:endParaRPr>
                    </a:p>
                  </a:txBody>
                  <a:tcPr marL="63500" marR="63500" marT="63500" marB="63500"/>
                </a:tc>
                <a:extLst>
                  <a:ext uri="{0D108BD9-81ED-4DB2-BD59-A6C34878D82A}">
                    <a16:rowId xmlns:a16="http://schemas.microsoft.com/office/drawing/2014/main" val="2970657350"/>
                  </a:ext>
                </a:extLst>
              </a:tr>
              <a:tr h="988633">
                <a:tc vMerge="1">
                  <a:txBody>
                    <a:bodyPr/>
                    <a:lstStyle/>
                    <a:p>
                      <a:endParaRPr lang="en-US"/>
                    </a:p>
                  </a:txBody>
                  <a:tcPr/>
                </a:tc>
                <a:tc>
                  <a:txBody>
                    <a:bodyPr/>
                    <a:lstStyle/>
                    <a:p>
                      <a:pPr algn="ctr" rtl="0" fontAlgn="t">
                        <a:spcBef>
                          <a:spcPts val="0"/>
                        </a:spcBef>
                        <a:spcAft>
                          <a:spcPts val="0"/>
                        </a:spcAft>
                      </a:pPr>
                      <a:r>
                        <a:rPr lang="en-US" sz="2600" u="none" strike="noStrike" dirty="0">
                          <a:effectLst/>
                        </a:rPr>
                        <a:t>Other - outgroup member</a:t>
                      </a:r>
                      <a:endParaRPr lang="en-US" sz="2600" dirty="0">
                        <a:effectLst/>
                      </a:endParaRPr>
                    </a:p>
                  </a:txBody>
                  <a:tcPr marL="63500" marR="63500" marT="63500" marB="63500"/>
                </a:tc>
                <a:tc>
                  <a:txBody>
                    <a:bodyPr/>
                    <a:lstStyle/>
                    <a:p>
                      <a:pPr algn="ctr" rtl="0" fontAlgn="t">
                        <a:spcBef>
                          <a:spcPts val="0"/>
                        </a:spcBef>
                        <a:spcAft>
                          <a:spcPts val="0"/>
                        </a:spcAft>
                      </a:pPr>
                      <a:r>
                        <a:rPr lang="en-US" sz="2600" b="1" u="none" strike="noStrike" dirty="0">
                          <a:effectLst/>
                        </a:rPr>
                        <a:t>Own Reputation Threat (outgroup)</a:t>
                      </a:r>
                      <a:endParaRPr lang="en-US" sz="2600" dirty="0">
                        <a:effectLst/>
                      </a:endParaRPr>
                    </a:p>
                  </a:txBody>
                  <a:tcPr marL="63500" marR="63500" marT="63500" marB="63500"/>
                </a:tc>
                <a:tc>
                  <a:txBody>
                    <a:bodyPr/>
                    <a:lstStyle/>
                    <a:p>
                      <a:pPr algn="ctr" rtl="0" fontAlgn="t">
                        <a:spcBef>
                          <a:spcPts val="0"/>
                        </a:spcBef>
                        <a:spcAft>
                          <a:spcPts val="0"/>
                        </a:spcAft>
                      </a:pPr>
                      <a:r>
                        <a:rPr lang="en-US" sz="2600" b="1" u="none" strike="noStrike" dirty="0">
                          <a:effectLst/>
                        </a:rPr>
                        <a:t>Group Reputation Threat (outgroup)</a:t>
                      </a:r>
                      <a:endParaRPr lang="en-US" sz="2600" dirty="0">
                        <a:effectLst/>
                      </a:endParaRPr>
                    </a:p>
                  </a:txBody>
                  <a:tcPr marL="63500" marR="63500" marT="63500" marB="63500"/>
                </a:tc>
                <a:extLst>
                  <a:ext uri="{0D108BD9-81ED-4DB2-BD59-A6C34878D82A}">
                    <a16:rowId xmlns:a16="http://schemas.microsoft.com/office/drawing/2014/main" val="3456479765"/>
                  </a:ext>
                </a:extLst>
              </a:tr>
              <a:tr h="988633">
                <a:tc vMerge="1">
                  <a:txBody>
                    <a:bodyPr/>
                    <a:lstStyle/>
                    <a:p>
                      <a:endParaRPr lang="en-US"/>
                    </a:p>
                  </a:txBody>
                  <a:tcPr/>
                </a:tc>
                <a:tc>
                  <a:txBody>
                    <a:bodyPr/>
                    <a:lstStyle/>
                    <a:p>
                      <a:pPr algn="ctr" rtl="0" fontAlgn="t">
                        <a:spcBef>
                          <a:spcPts val="0"/>
                        </a:spcBef>
                        <a:spcAft>
                          <a:spcPts val="0"/>
                        </a:spcAft>
                      </a:pPr>
                      <a:r>
                        <a:rPr lang="en-US" sz="2600" u="none" strike="noStrike">
                          <a:effectLst/>
                        </a:rPr>
                        <a:t>Other - ingroup member</a:t>
                      </a:r>
                      <a:endParaRPr lang="en-US" sz="2600">
                        <a:effectLst/>
                      </a:endParaRPr>
                    </a:p>
                  </a:txBody>
                  <a:tcPr marL="63500" marR="63500" marT="63500" marB="63500"/>
                </a:tc>
                <a:tc>
                  <a:txBody>
                    <a:bodyPr/>
                    <a:lstStyle/>
                    <a:p>
                      <a:pPr algn="ctr" rtl="0" fontAlgn="t">
                        <a:spcBef>
                          <a:spcPts val="0"/>
                        </a:spcBef>
                        <a:spcAft>
                          <a:spcPts val="0"/>
                        </a:spcAft>
                      </a:pPr>
                      <a:r>
                        <a:rPr lang="en-US" sz="2600" b="1" u="none" strike="noStrike" dirty="0">
                          <a:effectLst/>
                        </a:rPr>
                        <a:t>Own Reputation Threat (ingroup)</a:t>
                      </a:r>
                      <a:endParaRPr lang="en-US" sz="2600" dirty="0">
                        <a:effectLst/>
                      </a:endParaRPr>
                    </a:p>
                  </a:txBody>
                  <a:tcPr marL="63500" marR="63500" marT="63500" marB="63500"/>
                </a:tc>
                <a:tc>
                  <a:txBody>
                    <a:bodyPr/>
                    <a:lstStyle/>
                    <a:p>
                      <a:pPr algn="ctr" rtl="0" fontAlgn="t">
                        <a:spcBef>
                          <a:spcPts val="0"/>
                        </a:spcBef>
                        <a:spcAft>
                          <a:spcPts val="0"/>
                        </a:spcAft>
                      </a:pPr>
                      <a:r>
                        <a:rPr lang="en-US" sz="2600" b="1" u="none" strike="noStrike" dirty="0">
                          <a:effectLst/>
                        </a:rPr>
                        <a:t>Group Reputation Threat (ingroup)</a:t>
                      </a:r>
                      <a:endParaRPr lang="en-US" sz="2600" dirty="0">
                        <a:effectLst/>
                      </a:endParaRPr>
                    </a:p>
                  </a:txBody>
                  <a:tcPr marL="63500" marR="63500" marT="63500" marB="63500"/>
                </a:tc>
                <a:extLst>
                  <a:ext uri="{0D108BD9-81ED-4DB2-BD59-A6C34878D82A}">
                    <a16:rowId xmlns:a16="http://schemas.microsoft.com/office/drawing/2014/main" val="1395719067"/>
                  </a:ext>
                </a:extLst>
              </a:tr>
            </a:tbl>
          </a:graphicData>
        </a:graphic>
      </p:graphicFrame>
      <p:pic>
        <p:nvPicPr>
          <p:cNvPr id="2050" name="Picture 2" descr="Poets&amp;Quants | 2016 Best 40 Under 40 Professors: Jenessa Shapiro, Anderson  School of Management">
            <a:extLst>
              <a:ext uri="{FF2B5EF4-FFF2-40B4-BE49-F238E27FC236}">
                <a16:creationId xmlns:a16="http://schemas.microsoft.com/office/drawing/2014/main" id="{131CD604-43B6-B54C-8822-5AA40A3D763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703" b="36038"/>
          <a:stretch/>
        </p:blipFill>
        <p:spPr bwMode="auto">
          <a:xfrm>
            <a:off x="838200" y="1266618"/>
            <a:ext cx="2686878" cy="2307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682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662CD-2C1F-5544-9A88-314ED6C293A1}"/>
              </a:ext>
            </a:extLst>
          </p:cNvPr>
          <p:cNvSpPr>
            <a:spLocks noGrp="1"/>
          </p:cNvSpPr>
          <p:nvPr>
            <p:ph type="title"/>
          </p:nvPr>
        </p:nvSpPr>
        <p:spPr/>
        <p:txBody>
          <a:bodyPr/>
          <a:lstStyle/>
          <a:p>
            <a:r>
              <a:rPr lang="en-US" dirty="0"/>
              <a:t>Interventions for Stereotype Threat</a:t>
            </a:r>
          </a:p>
        </p:txBody>
      </p:sp>
      <p:sp>
        <p:nvSpPr>
          <p:cNvPr id="3" name="Content Placeholder 2">
            <a:extLst>
              <a:ext uri="{FF2B5EF4-FFF2-40B4-BE49-F238E27FC236}">
                <a16:creationId xmlns:a16="http://schemas.microsoft.com/office/drawing/2014/main" id="{C3C9FEC5-7247-264B-90A7-747FEC0E5020}"/>
              </a:ext>
            </a:extLst>
          </p:cNvPr>
          <p:cNvSpPr>
            <a:spLocks noGrp="1"/>
          </p:cNvSpPr>
          <p:nvPr>
            <p:ph idx="1"/>
          </p:nvPr>
        </p:nvSpPr>
        <p:spPr>
          <a:xfrm>
            <a:off x="762000" y="2286000"/>
            <a:ext cx="10668000" cy="4348976"/>
          </a:xfrm>
        </p:spPr>
        <p:txBody>
          <a:bodyPr>
            <a:normAutofit/>
          </a:bodyPr>
          <a:lstStyle/>
          <a:p>
            <a:r>
              <a:rPr lang="en-US" dirty="0"/>
              <a:t>Tell your students about stereotype threat</a:t>
            </a:r>
          </a:p>
          <a:p>
            <a:r>
              <a:rPr lang="en-US" dirty="0"/>
              <a:t>Tell them that their feelings of anxiety are not representative of their ability</a:t>
            </a:r>
          </a:p>
          <a:p>
            <a:r>
              <a:rPr lang="en-US" dirty="0"/>
              <a:t>Values affirmation</a:t>
            </a:r>
          </a:p>
          <a:p>
            <a:r>
              <a:rPr lang="en-US" dirty="0"/>
              <a:t>Role models – useful for group-as-target stereotype threat</a:t>
            </a:r>
          </a:p>
          <a:p>
            <a:r>
              <a:rPr lang="en-US" dirty="0"/>
              <a:t>Self affirmation – useful for self-as-target stereotype threat</a:t>
            </a:r>
          </a:p>
        </p:txBody>
      </p:sp>
    </p:spTree>
    <p:extLst>
      <p:ext uri="{BB962C8B-B14F-4D97-AF65-F5344CB8AC3E}">
        <p14:creationId xmlns:p14="http://schemas.microsoft.com/office/powerpoint/2010/main" val="1280413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983C-926F-344B-926E-57686883ADF9}"/>
              </a:ext>
            </a:extLst>
          </p:cNvPr>
          <p:cNvSpPr>
            <a:spLocks noGrp="1"/>
          </p:cNvSpPr>
          <p:nvPr>
            <p:ph type="title"/>
          </p:nvPr>
        </p:nvSpPr>
        <p:spPr/>
        <p:txBody>
          <a:bodyPr>
            <a:normAutofit/>
          </a:bodyPr>
          <a:lstStyle/>
          <a:p>
            <a:r>
              <a:rPr lang="en-US" dirty="0"/>
              <a:t>The Mentor’s Dilemma</a:t>
            </a:r>
          </a:p>
        </p:txBody>
      </p:sp>
      <p:sp>
        <p:nvSpPr>
          <p:cNvPr id="3" name="Content Placeholder 2">
            <a:extLst>
              <a:ext uri="{FF2B5EF4-FFF2-40B4-BE49-F238E27FC236}">
                <a16:creationId xmlns:a16="http://schemas.microsoft.com/office/drawing/2014/main" id="{F0D2E181-5E7A-284B-AC43-008C022693E1}"/>
              </a:ext>
            </a:extLst>
          </p:cNvPr>
          <p:cNvSpPr>
            <a:spLocks noGrp="1"/>
          </p:cNvSpPr>
          <p:nvPr>
            <p:ph idx="1"/>
          </p:nvPr>
        </p:nvSpPr>
        <p:spPr>
          <a:xfrm>
            <a:off x="762000" y="2071729"/>
            <a:ext cx="10668000" cy="3818083"/>
          </a:xfrm>
        </p:spPr>
        <p:txBody>
          <a:bodyPr>
            <a:normAutofit fontScale="92500"/>
          </a:bodyPr>
          <a:lstStyle/>
          <a:p>
            <a:r>
              <a:rPr lang="en-US" dirty="0"/>
              <a:t>Wise strategies for assisting students – “assure students that they will not be judged stereotypically – that their abilities and `belonging’ are assumed rather than doubted” AND do not lower standards </a:t>
            </a:r>
          </a:p>
          <a:p>
            <a:r>
              <a:rPr lang="en-US" dirty="0"/>
              <a:t>Wise feedback - should invoke high standards </a:t>
            </a:r>
            <a:r>
              <a:rPr lang="en-US" i="1" dirty="0"/>
              <a:t>and</a:t>
            </a:r>
            <a:r>
              <a:rPr lang="en-US" dirty="0"/>
              <a:t> belief that students can meet them: “I have high standards, but I wouldn’t go to the trouble of giving you this feedback if I didn’t think you could meet them”</a:t>
            </a:r>
          </a:p>
        </p:txBody>
      </p:sp>
      <p:sp>
        <p:nvSpPr>
          <p:cNvPr id="4" name="TextBox 3">
            <a:extLst>
              <a:ext uri="{FF2B5EF4-FFF2-40B4-BE49-F238E27FC236}">
                <a16:creationId xmlns:a16="http://schemas.microsoft.com/office/drawing/2014/main" id="{A8516776-2C5A-E159-6BA6-A6222E8F690F}"/>
              </a:ext>
            </a:extLst>
          </p:cNvPr>
          <p:cNvSpPr txBox="1"/>
          <p:nvPr/>
        </p:nvSpPr>
        <p:spPr>
          <a:xfrm>
            <a:off x="264459" y="5889812"/>
            <a:ext cx="11286565" cy="1200329"/>
          </a:xfrm>
          <a:prstGeom prst="rect">
            <a:avLst/>
          </a:prstGeom>
          <a:noFill/>
        </p:spPr>
        <p:txBody>
          <a:bodyPr wrap="square" rtlCol="0">
            <a:spAutoFit/>
          </a:bodyPr>
          <a:lstStyle/>
          <a:p>
            <a:r>
              <a:rPr lang="en-US" dirty="0"/>
              <a:t>Cohen, Geoffrey L., Claude M. Steele, and Lee D. Ross, ‘The Mentor’s Dilemma: Providing Critical Feedback Across the Racial Divide’, </a:t>
            </a:r>
            <a:r>
              <a:rPr lang="en-US" i="1" dirty="0"/>
              <a:t>Personality and Social Psychology Bulletin</a:t>
            </a:r>
            <a:r>
              <a:rPr lang="en-US" dirty="0"/>
              <a:t>, 25.10 (1999), 1302–18 &lt;https://</a:t>
            </a:r>
            <a:r>
              <a:rPr lang="en-US" dirty="0" err="1"/>
              <a:t>doi.org</a:t>
            </a:r>
            <a:r>
              <a:rPr lang="en-US" dirty="0"/>
              <a:t>/10.1177/0146167299258011&gt;</a:t>
            </a:r>
          </a:p>
          <a:p>
            <a:endParaRPr lang="en-US" dirty="0"/>
          </a:p>
        </p:txBody>
      </p:sp>
    </p:spTree>
    <p:extLst>
      <p:ext uri="{BB962C8B-B14F-4D97-AF65-F5344CB8AC3E}">
        <p14:creationId xmlns:p14="http://schemas.microsoft.com/office/powerpoint/2010/main" val="330066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Dr Carol Dweck Biography and Famous Books | FrontList">
            <a:extLst>
              <a:ext uri="{FF2B5EF4-FFF2-40B4-BE49-F238E27FC236}">
                <a16:creationId xmlns:a16="http://schemas.microsoft.com/office/drawing/2014/main" id="{2DF14844-EAC2-CBF7-592F-576BBCB20A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955" r="24205"/>
          <a:stretch/>
        </p:blipFill>
        <p:spPr bwMode="auto">
          <a:xfrm>
            <a:off x="6613174" y="10"/>
            <a:ext cx="5578824" cy="6028246"/>
          </a:xfrm>
          <a:custGeom>
            <a:avLst/>
            <a:gdLst/>
            <a:ahLst/>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noFill/>
          <a:extLst>
            <a:ext uri="{909E8E84-426E-40DD-AFC4-6F175D3DCCD1}">
              <a14:hiddenFill xmlns:a14="http://schemas.microsoft.com/office/drawing/2010/main">
                <a:solidFill>
                  <a:srgbClr val="FFFFFF"/>
                </a:solidFill>
              </a14:hiddenFill>
            </a:ext>
          </a:extLst>
        </p:spPr>
      </p:pic>
      <p:sp>
        <p:nvSpPr>
          <p:cNvPr id="1040" name="Freeform: Shape 1039">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3D21BAF6-8C5E-334E-A379-E4F87A6309D3}"/>
              </a:ext>
            </a:extLst>
          </p:cNvPr>
          <p:cNvSpPr>
            <a:spLocks noGrp="1"/>
          </p:cNvSpPr>
          <p:nvPr>
            <p:ph idx="1"/>
          </p:nvPr>
        </p:nvSpPr>
        <p:spPr>
          <a:xfrm>
            <a:off x="762000" y="2286000"/>
            <a:ext cx="5334000" cy="3810001"/>
          </a:xfrm>
        </p:spPr>
        <p:txBody>
          <a:bodyPr>
            <a:normAutofit/>
          </a:bodyPr>
          <a:lstStyle/>
          <a:p>
            <a:pPr marL="0" indent="0">
              <a:buNone/>
            </a:pPr>
            <a:r>
              <a:rPr lang="en-US" sz="2400" dirty="0"/>
              <a:t>What do you know about mindset?</a:t>
            </a:r>
          </a:p>
          <a:p>
            <a:pPr marL="0" indent="0">
              <a:buNone/>
            </a:pPr>
            <a:endParaRPr lang="en-US" sz="2400" dirty="0"/>
          </a:p>
        </p:txBody>
      </p:sp>
      <p:sp>
        <p:nvSpPr>
          <p:cNvPr id="2" name="Title 1">
            <a:extLst>
              <a:ext uri="{FF2B5EF4-FFF2-40B4-BE49-F238E27FC236}">
                <a16:creationId xmlns:a16="http://schemas.microsoft.com/office/drawing/2014/main" id="{5E1461B6-A4CA-8748-B710-39F159790A31}"/>
              </a:ext>
            </a:extLst>
          </p:cNvPr>
          <p:cNvSpPr>
            <a:spLocks noGrp="1"/>
          </p:cNvSpPr>
          <p:nvPr>
            <p:ph type="title"/>
          </p:nvPr>
        </p:nvSpPr>
        <p:spPr>
          <a:xfrm>
            <a:off x="762000" y="762000"/>
            <a:ext cx="5334000" cy="1524000"/>
          </a:xfrm>
        </p:spPr>
        <p:txBody>
          <a:bodyPr>
            <a:normAutofit/>
          </a:bodyPr>
          <a:lstStyle/>
          <a:p>
            <a:r>
              <a:rPr lang="en-US" sz="3200"/>
              <a:t>Mindset</a:t>
            </a:r>
          </a:p>
        </p:txBody>
      </p:sp>
      <p:sp>
        <p:nvSpPr>
          <p:cNvPr id="4" name="TextBox 3">
            <a:extLst>
              <a:ext uri="{FF2B5EF4-FFF2-40B4-BE49-F238E27FC236}">
                <a16:creationId xmlns:a16="http://schemas.microsoft.com/office/drawing/2014/main" id="{B2336743-7C7B-ECD3-CB51-BC4A6255F633}"/>
              </a:ext>
            </a:extLst>
          </p:cNvPr>
          <p:cNvSpPr txBox="1"/>
          <p:nvPr/>
        </p:nvSpPr>
        <p:spPr>
          <a:xfrm>
            <a:off x="469900" y="6273800"/>
            <a:ext cx="5608780" cy="369332"/>
          </a:xfrm>
          <a:prstGeom prst="rect">
            <a:avLst/>
          </a:prstGeom>
          <a:noFill/>
        </p:spPr>
        <p:txBody>
          <a:bodyPr wrap="none" rtlCol="0">
            <a:spAutoFit/>
          </a:bodyPr>
          <a:lstStyle/>
          <a:p>
            <a:r>
              <a:rPr lang="en-US" dirty="0"/>
              <a:t>Carol Dweck. Picture courtesy of Stanford University</a:t>
            </a:r>
          </a:p>
        </p:txBody>
      </p:sp>
    </p:spTree>
    <p:extLst>
      <p:ext uri="{BB962C8B-B14F-4D97-AF65-F5344CB8AC3E}">
        <p14:creationId xmlns:p14="http://schemas.microsoft.com/office/powerpoint/2010/main" val="2054783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93F9C-9F6A-5F45-B907-6C7ECF86ED17}"/>
              </a:ext>
            </a:extLst>
          </p:cNvPr>
          <p:cNvSpPr>
            <a:spLocks noGrp="1"/>
          </p:cNvSpPr>
          <p:nvPr>
            <p:ph type="title"/>
          </p:nvPr>
        </p:nvSpPr>
        <p:spPr/>
        <p:txBody>
          <a:bodyPr/>
          <a:lstStyle/>
          <a:p>
            <a:r>
              <a:rPr lang="en-US" dirty="0"/>
              <a:t>Mindset</a:t>
            </a:r>
          </a:p>
        </p:txBody>
      </p:sp>
      <p:graphicFrame>
        <p:nvGraphicFramePr>
          <p:cNvPr id="5" name="Content Placeholder 4">
            <a:extLst>
              <a:ext uri="{FF2B5EF4-FFF2-40B4-BE49-F238E27FC236}">
                <a16:creationId xmlns:a16="http://schemas.microsoft.com/office/drawing/2014/main" id="{F8C29112-C7A9-E949-8285-9475EEE5D26F}"/>
              </a:ext>
            </a:extLst>
          </p:cNvPr>
          <p:cNvGraphicFramePr>
            <a:graphicFrameLocks noGrp="1"/>
          </p:cNvGraphicFramePr>
          <p:nvPr>
            <p:ph idx="1"/>
            <p:extLst>
              <p:ext uri="{D42A27DB-BD31-4B8C-83A1-F6EECF244321}">
                <p14:modId xmlns:p14="http://schemas.microsoft.com/office/powerpoint/2010/main" val="1480140261"/>
              </p:ext>
            </p:extLst>
          </p:nvPr>
        </p:nvGraphicFramePr>
        <p:xfrm>
          <a:off x="762000" y="1981200"/>
          <a:ext cx="10515600" cy="41148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101602761"/>
                    </a:ext>
                  </a:extLst>
                </a:gridCol>
                <a:gridCol w="5257800">
                  <a:extLst>
                    <a:ext uri="{9D8B030D-6E8A-4147-A177-3AD203B41FA5}">
                      <a16:colId xmlns:a16="http://schemas.microsoft.com/office/drawing/2014/main" val="4119439168"/>
                    </a:ext>
                  </a:extLst>
                </a:gridCol>
              </a:tblGrid>
              <a:tr h="370840">
                <a:tc>
                  <a:txBody>
                    <a:bodyPr/>
                    <a:lstStyle/>
                    <a:p>
                      <a:r>
                        <a:rPr lang="en-US" sz="3000" dirty="0"/>
                        <a:t>Growth Mindset</a:t>
                      </a:r>
                    </a:p>
                  </a:txBody>
                  <a:tcPr/>
                </a:tc>
                <a:tc>
                  <a:txBody>
                    <a:bodyPr/>
                    <a:lstStyle/>
                    <a:p>
                      <a:r>
                        <a:rPr lang="en-US" sz="3000" dirty="0"/>
                        <a:t>Fixed Mindset</a:t>
                      </a:r>
                    </a:p>
                  </a:txBody>
                  <a:tcPr/>
                </a:tc>
                <a:extLst>
                  <a:ext uri="{0D108BD9-81ED-4DB2-BD59-A6C34878D82A}">
                    <a16:rowId xmlns:a16="http://schemas.microsoft.com/office/drawing/2014/main" val="661063147"/>
                  </a:ext>
                </a:extLst>
              </a:tr>
              <a:tr h="370840">
                <a:tc>
                  <a:txBody>
                    <a:bodyPr/>
                    <a:lstStyle/>
                    <a:p>
                      <a:r>
                        <a:rPr lang="en-US" sz="3000" dirty="0"/>
                        <a:t>“Incremental Theory of Intelligence”</a:t>
                      </a:r>
                    </a:p>
                  </a:txBody>
                  <a:tcPr/>
                </a:tc>
                <a:tc>
                  <a:txBody>
                    <a:bodyPr/>
                    <a:lstStyle/>
                    <a:p>
                      <a:r>
                        <a:rPr lang="en-US" sz="3000" dirty="0"/>
                        <a:t>“Entity Theory of Intelligence”</a:t>
                      </a:r>
                    </a:p>
                  </a:txBody>
                  <a:tcPr/>
                </a:tc>
                <a:extLst>
                  <a:ext uri="{0D108BD9-81ED-4DB2-BD59-A6C34878D82A}">
                    <a16:rowId xmlns:a16="http://schemas.microsoft.com/office/drawing/2014/main" val="2159424375"/>
                  </a:ext>
                </a:extLst>
              </a:tr>
              <a:tr h="370840">
                <a:tc>
                  <a:txBody>
                    <a:bodyPr/>
                    <a:lstStyle/>
                    <a:p>
                      <a:r>
                        <a:rPr lang="en-US" sz="3000" dirty="0"/>
                        <a:t>Mastery goals</a:t>
                      </a:r>
                    </a:p>
                  </a:txBody>
                  <a:tcPr/>
                </a:tc>
                <a:tc>
                  <a:txBody>
                    <a:bodyPr/>
                    <a:lstStyle/>
                    <a:p>
                      <a:r>
                        <a:rPr lang="en-US" sz="3000" dirty="0"/>
                        <a:t>Performance goals</a:t>
                      </a:r>
                    </a:p>
                  </a:txBody>
                  <a:tcPr/>
                </a:tc>
                <a:extLst>
                  <a:ext uri="{0D108BD9-81ED-4DB2-BD59-A6C34878D82A}">
                    <a16:rowId xmlns:a16="http://schemas.microsoft.com/office/drawing/2014/main" val="1685781063"/>
                  </a:ext>
                </a:extLst>
              </a:tr>
              <a:tr h="370840">
                <a:tc>
                  <a:txBody>
                    <a:bodyPr/>
                    <a:lstStyle/>
                    <a:p>
                      <a:r>
                        <a:rPr lang="en-US" sz="3000" dirty="0"/>
                        <a:t>Persist in the face of failure</a:t>
                      </a:r>
                    </a:p>
                  </a:txBody>
                  <a:tcPr/>
                </a:tc>
                <a:tc>
                  <a:txBody>
                    <a:bodyPr/>
                    <a:lstStyle/>
                    <a:p>
                      <a:r>
                        <a:rPr lang="en-US" sz="3000" dirty="0"/>
                        <a:t>Give up in the face of failure</a:t>
                      </a:r>
                    </a:p>
                  </a:txBody>
                  <a:tcPr/>
                </a:tc>
                <a:extLst>
                  <a:ext uri="{0D108BD9-81ED-4DB2-BD59-A6C34878D82A}">
                    <a16:rowId xmlns:a16="http://schemas.microsoft.com/office/drawing/2014/main" val="3126332325"/>
                  </a:ext>
                </a:extLst>
              </a:tr>
              <a:tr h="370840">
                <a:tc>
                  <a:txBody>
                    <a:bodyPr/>
                    <a:lstStyle/>
                    <a:p>
                      <a:r>
                        <a:rPr lang="en-US" sz="3000" dirty="0"/>
                        <a:t>Learning more important than doing well</a:t>
                      </a:r>
                    </a:p>
                  </a:txBody>
                  <a:tcPr/>
                </a:tc>
                <a:tc>
                  <a:txBody>
                    <a:bodyPr/>
                    <a:lstStyle/>
                    <a:p>
                      <a:r>
                        <a:rPr lang="en-US" sz="3000" dirty="0"/>
                        <a:t>Looking good more important than understanding</a:t>
                      </a:r>
                    </a:p>
                  </a:txBody>
                  <a:tcPr/>
                </a:tc>
                <a:extLst>
                  <a:ext uri="{0D108BD9-81ED-4DB2-BD59-A6C34878D82A}">
                    <a16:rowId xmlns:a16="http://schemas.microsoft.com/office/drawing/2014/main" val="3188227389"/>
                  </a:ext>
                </a:extLst>
              </a:tr>
            </a:tbl>
          </a:graphicData>
        </a:graphic>
      </p:graphicFrame>
      <p:sp>
        <p:nvSpPr>
          <p:cNvPr id="4" name="Slide Number Placeholder 3">
            <a:extLst>
              <a:ext uri="{FF2B5EF4-FFF2-40B4-BE49-F238E27FC236}">
                <a16:creationId xmlns:a16="http://schemas.microsoft.com/office/drawing/2014/main" id="{0334AC6D-B8E9-FB4F-B1D6-1CFA3D379400}"/>
              </a:ext>
            </a:extLst>
          </p:cNvPr>
          <p:cNvSpPr>
            <a:spLocks noGrp="1"/>
          </p:cNvSpPr>
          <p:nvPr>
            <p:ph type="sldNum" sz="quarter" idx="12"/>
          </p:nvPr>
        </p:nvSpPr>
        <p:spPr/>
        <p:txBody>
          <a:bodyPr/>
          <a:lstStyle/>
          <a:p>
            <a:fld id="{094C11E7-507F-4422-8D09-51AE60736DD4}" type="slidenum">
              <a:rPr lang="en-US" smtClean="0"/>
              <a:t>17</a:t>
            </a:fld>
            <a:endParaRPr lang="en-US"/>
          </a:p>
        </p:txBody>
      </p:sp>
      <p:sp>
        <p:nvSpPr>
          <p:cNvPr id="6" name="TextBox 5">
            <a:extLst>
              <a:ext uri="{FF2B5EF4-FFF2-40B4-BE49-F238E27FC236}">
                <a16:creationId xmlns:a16="http://schemas.microsoft.com/office/drawing/2014/main" id="{814E20B7-0611-824A-8D68-D8D69161519C}"/>
              </a:ext>
            </a:extLst>
          </p:cNvPr>
          <p:cNvSpPr txBox="1"/>
          <p:nvPr/>
        </p:nvSpPr>
        <p:spPr>
          <a:xfrm>
            <a:off x="838200" y="6224337"/>
            <a:ext cx="1469826" cy="369332"/>
          </a:xfrm>
          <a:prstGeom prst="rect">
            <a:avLst/>
          </a:prstGeom>
          <a:noFill/>
        </p:spPr>
        <p:txBody>
          <a:bodyPr wrap="none" rtlCol="0">
            <a:spAutoFit/>
          </a:bodyPr>
          <a:lstStyle/>
          <a:p>
            <a:r>
              <a:rPr lang="en-US" dirty="0"/>
              <a:t>Dweck (2006)</a:t>
            </a:r>
          </a:p>
        </p:txBody>
      </p:sp>
    </p:spTree>
    <p:extLst>
      <p:ext uri="{BB962C8B-B14F-4D97-AF65-F5344CB8AC3E}">
        <p14:creationId xmlns:p14="http://schemas.microsoft.com/office/powerpoint/2010/main" val="3451900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461B6-A4CA-8748-B710-39F159790A31}"/>
              </a:ext>
            </a:extLst>
          </p:cNvPr>
          <p:cNvSpPr>
            <a:spLocks noGrp="1"/>
          </p:cNvSpPr>
          <p:nvPr>
            <p:ph type="title"/>
          </p:nvPr>
        </p:nvSpPr>
        <p:spPr/>
        <p:txBody>
          <a:bodyPr/>
          <a:lstStyle/>
          <a:p>
            <a:r>
              <a:rPr lang="en-US" dirty="0"/>
              <a:t>Mindset</a:t>
            </a:r>
          </a:p>
        </p:txBody>
      </p:sp>
      <p:sp>
        <p:nvSpPr>
          <p:cNvPr id="3" name="Content Placeholder 2">
            <a:extLst>
              <a:ext uri="{FF2B5EF4-FFF2-40B4-BE49-F238E27FC236}">
                <a16:creationId xmlns:a16="http://schemas.microsoft.com/office/drawing/2014/main" id="{3D21BAF6-8C5E-334E-A379-E4F87A6309D3}"/>
              </a:ext>
            </a:extLst>
          </p:cNvPr>
          <p:cNvSpPr>
            <a:spLocks noGrp="1"/>
          </p:cNvSpPr>
          <p:nvPr>
            <p:ph idx="1"/>
          </p:nvPr>
        </p:nvSpPr>
        <p:spPr/>
        <p:txBody>
          <a:bodyPr>
            <a:normAutofit fontScale="92500" lnSpcReduction="20000"/>
          </a:bodyPr>
          <a:lstStyle/>
          <a:p>
            <a:pPr marL="0" indent="0" algn="ctr">
              <a:buNone/>
            </a:pPr>
            <a:r>
              <a:rPr lang="en-US" dirty="0"/>
              <a:t>Many people SAY growth things but act in a fixed way</a:t>
            </a:r>
          </a:p>
          <a:p>
            <a:pPr marL="0" indent="0" algn="ctr">
              <a:buNone/>
            </a:pPr>
            <a:r>
              <a:rPr lang="en-US" dirty="0"/>
              <a:t>To promote a growth mindset:</a:t>
            </a:r>
          </a:p>
          <a:p>
            <a:pPr marL="0" indent="0" algn="ctr">
              <a:buNone/>
            </a:pPr>
            <a:r>
              <a:rPr lang="en-US" sz="4000" dirty="0"/>
              <a:t>Failure must ACTUALLY be okay</a:t>
            </a:r>
          </a:p>
          <a:p>
            <a:r>
              <a:rPr lang="en-US" sz="3200" dirty="0"/>
              <a:t>Mastery-based grading</a:t>
            </a:r>
          </a:p>
          <a:p>
            <a:r>
              <a:rPr lang="en-US" sz="3200" dirty="0"/>
              <a:t>Opportunities for showing growth</a:t>
            </a:r>
          </a:p>
          <a:p>
            <a:r>
              <a:rPr lang="en-US" sz="3200" dirty="0"/>
              <a:t>I can’t YET</a:t>
            </a:r>
          </a:p>
          <a:p>
            <a:pPr marL="0" indent="0" algn="ctr">
              <a:buNone/>
            </a:pPr>
            <a:endParaRPr lang="en-US" dirty="0"/>
          </a:p>
        </p:txBody>
      </p:sp>
    </p:spTree>
    <p:extLst>
      <p:ext uri="{BB962C8B-B14F-4D97-AF65-F5344CB8AC3E}">
        <p14:creationId xmlns:p14="http://schemas.microsoft.com/office/powerpoint/2010/main" val="3644015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CFF21-DD5D-594B-A55B-7A3880C2EF2C}"/>
              </a:ext>
            </a:extLst>
          </p:cNvPr>
          <p:cNvSpPr>
            <a:spLocks noGrp="1"/>
          </p:cNvSpPr>
          <p:nvPr>
            <p:ph type="title"/>
          </p:nvPr>
        </p:nvSpPr>
        <p:spPr>
          <a:xfrm>
            <a:off x="762000" y="271340"/>
            <a:ext cx="10668000" cy="1524000"/>
          </a:xfrm>
        </p:spPr>
        <p:txBody>
          <a:bodyPr/>
          <a:lstStyle/>
          <a:p>
            <a:r>
              <a:rPr lang="en-US" dirty="0"/>
              <a:t>Off Task Behavior</a:t>
            </a:r>
          </a:p>
        </p:txBody>
      </p:sp>
      <p:sp>
        <p:nvSpPr>
          <p:cNvPr id="3" name="Content Placeholder 2">
            <a:extLst>
              <a:ext uri="{FF2B5EF4-FFF2-40B4-BE49-F238E27FC236}">
                <a16:creationId xmlns:a16="http://schemas.microsoft.com/office/drawing/2014/main" id="{BAB85AF4-C3B0-0043-B60C-2BB5EC3DD0BC}"/>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F7730D4-81DB-1A49-AA2E-7EFC410866AA}"/>
              </a:ext>
            </a:extLst>
          </p:cNvPr>
          <p:cNvSpPr>
            <a:spLocks noGrp="1"/>
          </p:cNvSpPr>
          <p:nvPr>
            <p:ph type="sldNum" sz="quarter" idx="12"/>
          </p:nvPr>
        </p:nvSpPr>
        <p:spPr/>
        <p:txBody>
          <a:bodyPr/>
          <a:lstStyle/>
          <a:p>
            <a:fld id="{094C11E7-507F-4422-8D09-51AE60736DD4}" type="slidenum">
              <a:rPr lang="en-US" smtClean="0"/>
              <a:t>19</a:t>
            </a:fld>
            <a:endParaRPr lang="en-US"/>
          </a:p>
        </p:txBody>
      </p:sp>
      <p:pic>
        <p:nvPicPr>
          <p:cNvPr id="5" name="Picture 4">
            <a:extLst>
              <a:ext uri="{FF2B5EF4-FFF2-40B4-BE49-F238E27FC236}">
                <a16:creationId xmlns:a16="http://schemas.microsoft.com/office/drawing/2014/main" id="{6B1A1B46-CAF4-0E47-AC9B-B13FCA206538}"/>
              </a:ext>
            </a:extLst>
          </p:cNvPr>
          <p:cNvPicPr>
            <a:picLocks noChangeAspect="1"/>
          </p:cNvPicPr>
          <p:nvPr/>
        </p:nvPicPr>
        <p:blipFill>
          <a:blip r:embed="rId3"/>
          <a:stretch>
            <a:fillRect/>
          </a:stretch>
        </p:blipFill>
        <p:spPr>
          <a:xfrm>
            <a:off x="266013" y="1817686"/>
            <a:ext cx="7061887" cy="3825189"/>
          </a:xfrm>
          <a:prstGeom prst="rect">
            <a:avLst/>
          </a:prstGeom>
        </p:spPr>
      </p:pic>
      <p:sp>
        <p:nvSpPr>
          <p:cNvPr id="6" name="TextBox 5">
            <a:extLst>
              <a:ext uri="{FF2B5EF4-FFF2-40B4-BE49-F238E27FC236}">
                <a16:creationId xmlns:a16="http://schemas.microsoft.com/office/drawing/2014/main" id="{F19FE740-74C4-C04F-AA34-BD44AE50CD7E}"/>
              </a:ext>
            </a:extLst>
          </p:cNvPr>
          <p:cNvSpPr txBox="1"/>
          <p:nvPr/>
        </p:nvSpPr>
        <p:spPr>
          <a:xfrm>
            <a:off x="400460" y="6126116"/>
            <a:ext cx="11830162" cy="646331"/>
          </a:xfrm>
          <a:prstGeom prst="rect">
            <a:avLst/>
          </a:prstGeom>
          <a:noFill/>
        </p:spPr>
        <p:txBody>
          <a:bodyPr wrap="none" rtlCol="0">
            <a:spAutoFit/>
          </a:bodyPr>
          <a:lstStyle/>
          <a:p>
            <a:r>
              <a:rPr lang="en-US" dirty="0" err="1">
                <a:effectLst/>
              </a:rPr>
              <a:t>Gargroetzi</a:t>
            </a:r>
            <a:r>
              <a:rPr lang="en-US" dirty="0">
                <a:effectLst/>
              </a:rPr>
              <a:t>, E. C., Chavez, R. D., Munson, J., Langer-Osuna, J. M., &amp; Lange, K. E. (2019). Can off-task be on-track? </a:t>
            </a:r>
          </a:p>
          <a:p>
            <a:r>
              <a:rPr lang="en-US" i="1" dirty="0">
                <a:effectLst/>
              </a:rPr>
              <a:t>Phi Delta </a:t>
            </a:r>
            <a:r>
              <a:rPr lang="en-US" i="1" dirty="0" err="1">
                <a:effectLst/>
              </a:rPr>
              <a:t>Kappan</a:t>
            </a:r>
            <a:r>
              <a:rPr lang="en-US" dirty="0">
                <a:effectLst/>
              </a:rPr>
              <a:t>, </a:t>
            </a:r>
            <a:r>
              <a:rPr lang="en-US" i="1" dirty="0">
                <a:effectLst/>
              </a:rPr>
              <a:t>100</a:t>
            </a:r>
            <a:r>
              <a:rPr lang="en-US" dirty="0">
                <a:effectLst/>
              </a:rPr>
              <a:t>(8), 62–66. </a:t>
            </a:r>
            <a:r>
              <a:rPr lang="en-US" dirty="0">
                <a:effectLst/>
                <a:hlinkClick r:id="rId4"/>
              </a:rPr>
              <a:t>https://doi.org/10.1177/0031721719846892</a:t>
            </a:r>
            <a:endParaRPr lang="en-US" dirty="0">
              <a:effectLst/>
            </a:endParaRPr>
          </a:p>
        </p:txBody>
      </p:sp>
      <p:pic>
        <p:nvPicPr>
          <p:cNvPr id="7" name="Picture 6">
            <a:extLst>
              <a:ext uri="{FF2B5EF4-FFF2-40B4-BE49-F238E27FC236}">
                <a16:creationId xmlns:a16="http://schemas.microsoft.com/office/drawing/2014/main" id="{B1ADF385-CDA8-2D43-95EB-84423059DED3}"/>
              </a:ext>
            </a:extLst>
          </p:cNvPr>
          <p:cNvPicPr>
            <a:picLocks noChangeAspect="1"/>
          </p:cNvPicPr>
          <p:nvPr/>
        </p:nvPicPr>
        <p:blipFill>
          <a:blip r:embed="rId5"/>
          <a:stretch>
            <a:fillRect/>
          </a:stretch>
        </p:blipFill>
        <p:spPr>
          <a:xfrm>
            <a:off x="7541539" y="931175"/>
            <a:ext cx="4102100" cy="4711700"/>
          </a:xfrm>
          <a:prstGeom prst="rect">
            <a:avLst/>
          </a:prstGeom>
        </p:spPr>
      </p:pic>
    </p:spTree>
    <p:extLst>
      <p:ext uri="{BB962C8B-B14F-4D97-AF65-F5344CB8AC3E}">
        <p14:creationId xmlns:p14="http://schemas.microsoft.com/office/powerpoint/2010/main" val="394250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E53E5-3DA4-7E42-8AF8-E504ED5F39CF}"/>
              </a:ext>
            </a:extLst>
          </p:cNvPr>
          <p:cNvSpPr>
            <a:spLocks noGrp="1"/>
          </p:cNvSpPr>
          <p:nvPr>
            <p:ph type="title"/>
          </p:nvPr>
        </p:nvSpPr>
        <p:spPr>
          <a:xfrm>
            <a:off x="762000" y="285004"/>
            <a:ext cx="10668000" cy="1524000"/>
          </a:xfrm>
        </p:spPr>
        <p:txBody>
          <a:bodyPr/>
          <a:lstStyle/>
          <a:p>
            <a:r>
              <a:rPr lang="en-US" dirty="0"/>
              <a:t>Look at this list of values</a:t>
            </a:r>
          </a:p>
        </p:txBody>
      </p:sp>
      <p:sp>
        <p:nvSpPr>
          <p:cNvPr id="3" name="Content Placeholder 2">
            <a:extLst>
              <a:ext uri="{FF2B5EF4-FFF2-40B4-BE49-F238E27FC236}">
                <a16:creationId xmlns:a16="http://schemas.microsoft.com/office/drawing/2014/main" id="{97837279-5D6B-5740-A44B-29BE05859F3E}"/>
              </a:ext>
            </a:extLst>
          </p:cNvPr>
          <p:cNvSpPr>
            <a:spLocks noGrp="1"/>
          </p:cNvSpPr>
          <p:nvPr>
            <p:ph idx="1"/>
          </p:nvPr>
        </p:nvSpPr>
        <p:spPr>
          <a:xfrm>
            <a:off x="838200" y="1417983"/>
            <a:ext cx="10515600" cy="4022034"/>
          </a:xfrm>
        </p:spPr>
        <p:txBody>
          <a:bodyPr numCol="2">
            <a:normAutofit fontScale="92500" lnSpcReduction="20000"/>
          </a:bodyPr>
          <a:lstStyle/>
          <a:p>
            <a:pPr fontAlgn="base"/>
            <a:r>
              <a:rPr lang="en-US" dirty="0"/>
              <a:t>athletic ability</a:t>
            </a:r>
          </a:p>
          <a:p>
            <a:pPr fontAlgn="base"/>
            <a:r>
              <a:rPr lang="en-US" dirty="0"/>
              <a:t>being good at art</a:t>
            </a:r>
          </a:p>
          <a:p>
            <a:pPr fontAlgn="base"/>
            <a:r>
              <a:rPr lang="en-US" dirty="0"/>
              <a:t>creativity</a:t>
            </a:r>
          </a:p>
          <a:p>
            <a:pPr fontAlgn="base"/>
            <a:r>
              <a:rPr lang="en-US" dirty="0"/>
              <a:t>independence</a:t>
            </a:r>
          </a:p>
          <a:p>
            <a:pPr fontAlgn="base"/>
            <a:r>
              <a:rPr lang="en-US" dirty="0"/>
              <a:t>living in the moment</a:t>
            </a:r>
          </a:p>
          <a:p>
            <a:pPr fontAlgn="base"/>
            <a:r>
              <a:rPr lang="en-US" dirty="0"/>
              <a:t>music</a:t>
            </a:r>
          </a:p>
          <a:p>
            <a:pPr fontAlgn="base"/>
            <a:endParaRPr lang="en-US" dirty="0"/>
          </a:p>
          <a:p>
            <a:pPr fontAlgn="base"/>
            <a:r>
              <a:rPr lang="en-US" dirty="0"/>
              <a:t>membership in a social group (such as your community, racial group, or school club)</a:t>
            </a:r>
          </a:p>
          <a:p>
            <a:pPr fontAlgn="base"/>
            <a:r>
              <a:rPr lang="en-US" dirty="0"/>
              <a:t>politics</a:t>
            </a:r>
          </a:p>
          <a:p>
            <a:pPr fontAlgn="base"/>
            <a:r>
              <a:rPr lang="en-US" dirty="0"/>
              <a:t>relationships with friends or family</a:t>
            </a:r>
          </a:p>
          <a:p>
            <a:pPr fontAlgn="base"/>
            <a:r>
              <a:rPr lang="en-US" dirty="0"/>
              <a:t>religious values</a:t>
            </a:r>
          </a:p>
          <a:p>
            <a:pPr fontAlgn="base"/>
            <a:r>
              <a:rPr lang="en-US" dirty="0"/>
              <a:t>sense of humor</a:t>
            </a:r>
          </a:p>
        </p:txBody>
      </p:sp>
      <p:sp>
        <p:nvSpPr>
          <p:cNvPr id="4" name="Content Placeholder 2">
            <a:extLst>
              <a:ext uri="{FF2B5EF4-FFF2-40B4-BE49-F238E27FC236}">
                <a16:creationId xmlns:a16="http://schemas.microsoft.com/office/drawing/2014/main" id="{213E5754-0204-5C4E-A08B-2592F3F20F80}"/>
              </a:ext>
            </a:extLst>
          </p:cNvPr>
          <p:cNvSpPr txBox="1">
            <a:spLocks/>
          </p:cNvSpPr>
          <p:nvPr/>
        </p:nvSpPr>
        <p:spPr>
          <a:xfrm>
            <a:off x="6096000" y="1417983"/>
            <a:ext cx="5257800" cy="50748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endParaRPr lang="en-US" dirty="0"/>
          </a:p>
        </p:txBody>
      </p:sp>
      <p:sp>
        <p:nvSpPr>
          <p:cNvPr id="5" name="TextBox 4">
            <a:extLst>
              <a:ext uri="{FF2B5EF4-FFF2-40B4-BE49-F238E27FC236}">
                <a16:creationId xmlns:a16="http://schemas.microsoft.com/office/drawing/2014/main" id="{ABB728D1-5A39-9E42-AC6B-AB01931179C4}"/>
              </a:ext>
            </a:extLst>
          </p:cNvPr>
          <p:cNvSpPr txBox="1"/>
          <p:nvPr/>
        </p:nvSpPr>
        <p:spPr>
          <a:xfrm>
            <a:off x="1089212" y="5440017"/>
            <a:ext cx="10264588" cy="769441"/>
          </a:xfrm>
          <a:prstGeom prst="rect">
            <a:avLst/>
          </a:prstGeom>
          <a:noFill/>
        </p:spPr>
        <p:txBody>
          <a:bodyPr wrap="square" rtlCol="0">
            <a:spAutoFit/>
          </a:bodyPr>
          <a:lstStyle/>
          <a:p>
            <a:r>
              <a:rPr lang="en-US" sz="4400" dirty="0">
                <a:latin typeface="+mj-lt"/>
              </a:rPr>
              <a:t>Choose the most important to you</a:t>
            </a:r>
          </a:p>
        </p:txBody>
      </p:sp>
    </p:spTree>
    <p:extLst>
      <p:ext uri="{BB962C8B-B14F-4D97-AF65-F5344CB8AC3E}">
        <p14:creationId xmlns:p14="http://schemas.microsoft.com/office/powerpoint/2010/main" val="2739660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041C-301E-B8D6-3971-60BC656A6EF5}"/>
              </a:ext>
            </a:extLst>
          </p:cNvPr>
          <p:cNvSpPr>
            <a:spLocks noGrp="1"/>
          </p:cNvSpPr>
          <p:nvPr>
            <p:ph type="title"/>
          </p:nvPr>
        </p:nvSpPr>
        <p:spPr/>
        <p:txBody>
          <a:bodyPr/>
          <a:lstStyle/>
          <a:p>
            <a:r>
              <a:rPr lang="en-US" dirty="0"/>
              <a:t>Attributions</a:t>
            </a:r>
          </a:p>
        </p:txBody>
      </p:sp>
      <p:sp>
        <p:nvSpPr>
          <p:cNvPr id="3" name="Content Placeholder 2">
            <a:extLst>
              <a:ext uri="{FF2B5EF4-FFF2-40B4-BE49-F238E27FC236}">
                <a16:creationId xmlns:a16="http://schemas.microsoft.com/office/drawing/2014/main" id="{917E103D-AFEC-F469-B5A4-46107A5A212A}"/>
              </a:ext>
            </a:extLst>
          </p:cNvPr>
          <p:cNvSpPr>
            <a:spLocks noGrp="1"/>
          </p:cNvSpPr>
          <p:nvPr>
            <p:ph idx="1"/>
          </p:nvPr>
        </p:nvSpPr>
        <p:spPr>
          <a:xfrm>
            <a:off x="762000" y="2286001"/>
            <a:ext cx="10668000" cy="1722120"/>
          </a:xfrm>
        </p:spPr>
        <p:txBody>
          <a:bodyPr/>
          <a:lstStyle/>
          <a:p>
            <a:r>
              <a:rPr lang="en-US" dirty="0"/>
              <a:t>Inferred causes of events or behaviors</a:t>
            </a:r>
          </a:p>
          <a:p>
            <a:r>
              <a:rPr lang="en-US" dirty="0"/>
              <a:t>Especially negative or surprising events</a:t>
            </a:r>
          </a:p>
        </p:txBody>
      </p:sp>
      <p:sp>
        <p:nvSpPr>
          <p:cNvPr id="4" name="Title 1">
            <a:extLst>
              <a:ext uri="{FF2B5EF4-FFF2-40B4-BE49-F238E27FC236}">
                <a16:creationId xmlns:a16="http://schemas.microsoft.com/office/drawing/2014/main" id="{E47A39F3-78F3-2586-C746-B554756207A7}"/>
              </a:ext>
            </a:extLst>
          </p:cNvPr>
          <p:cNvSpPr txBox="1">
            <a:spLocks/>
          </p:cNvSpPr>
          <p:nvPr/>
        </p:nvSpPr>
        <p:spPr>
          <a:xfrm>
            <a:off x="762000" y="3429000"/>
            <a:ext cx="10668000" cy="152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Reattribution</a:t>
            </a:r>
          </a:p>
        </p:txBody>
      </p:sp>
      <p:sp>
        <p:nvSpPr>
          <p:cNvPr id="5" name="Content Placeholder 2">
            <a:extLst>
              <a:ext uri="{FF2B5EF4-FFF2-40B4-BE49-F238E27FC236}">
                <a16:creationId xmlns:a16="http://schemas.microsoft.com/office/drawing/2014/main" id="{88141CEC-613A-1551-D72A-95090822A675}"/>
              </a:ext>
            </a:extLst>
          </p:cNvPr>
          <p:cNvSpPr txBox="1">
            <a:spLocks/>
          </p:cNvSpPr>
          <p:nvPr/>
        </p:nvSpPr>
        <p:spPr>
          <a:xfrm>
            <a:off x="762000" y="4953001"/>
            <a:ext cx="10668000" cy="1722120"/>
          </a:xfrm>
          <a:prstGeom prst="rect">
            <a:avLst/>
          </a:prstGeom>
        </p:spPr>
        <p:txBody>
          <a:bodyPr vert="horz" lIns="91440" tIns="45720" rIns="91440" bIns="45720" rtlCol="0">
            <a:normAutofit/>
          </a:bodyPr>
          <a:lst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Consider alternate causes</a:t>
            </a:r>
          </a:p>
        </p:txBody>
      </p:sp>
    </p:spTree>
    <p:extLst>
      <p:ext uri="{BB962C8B-B14F-4D97-AF65-F5344CB8AC3E}">
        <p14:creationId xmlns:p14="http://schemas.microsoft.com/office/powerpoint/2010/main" val="3853050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a:t>
            </a:r>
            <a:r>
              <a:rPr lang="en-US" dirty="0" err="1"/>
              <a:t>Attributional</a:t>
            </a:r>
            <a:r>
              <a:rPr lang="en-US" dirty="0"/>
              <a:t> Model</a:t>
            </a:r>
          </a:p>
        </p:txBody>
      </p:sp>
      <p:sp>
        <p:nvSpPr>
          <p:cNvPr id="5" name="Content Placeholder 2"/>
          <p:cNvSpPr txBox="1">
            <a:spLocks/>
          </p:cNvSpPr>
          <p:nvPr/>
        </p:nvSpPr>
        <p:spPr>
          <a:xfrm>
            <a:off x="1981200" y="3526136"/>
            <a:ext cx="8229600" cy="2798464"/>
          </a:xfrm>
          <a:prstGeom prst="rect">
            <a:avLst/>
          </a:prstGeom>
        </p:spPr>
        <p:txBody>
          <a:bodyPr vert="horz">
            <a:normAutofit/>
          </a:bodyPr>
          <a:lstStyle/>
          <a:p>
            <a:pPr marL="274320" indent="-274320" defTabSz="914400">
              <a:spcBef>
                <a:spcPct val="20000"/>
              </a:spcBef>
              <a:buClr>
                <a:schemeClr val="accent3"/>
              </a:buClr>
              <a:buSzPct val="95000"/>
              <a:buFont typeface="Wingdings 2"/>
              <a:buChar char=""/>
              <a:defRPr/>
            </a:pPr>
            <a:endParaRPr lang="en-US" sz="2600" dirty="0"/>
          </a:p>
        </p:txBody>
      </p:sp>
      <p:sp>
        <p:nvSpPr>
          <p:cNvPr id="7" name="Rectangle 6"/>
          <p:cNvSpPr/>
          <p:nvPr/>
        </p:nvSpPr>
        <p:spPr>
          <a:xfrm>
            <a:off x="556146" y="3714877"/>
            <a:ext cx="1546242" cy="12647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Before</a:t>
            </a:r>
          </a:p>
          <a:p>
            <a:pPr algn="ctr"/>
            <a:r>
              <a:rPr lang="en-US" dirty="0">
                <a:solidFill>
                  <a:schemeClr val="tx1"/>
                </a:solidFill>
              </a:rPr>
              <a:t>Outcome</a:t>
            </a:r>
          </a:p>
        </p:txBody>
      </p:sp>
      <p:sp>
        <p:nvSpPr>
          <p:cNvPr id="8" name="Rectangle 7"/>
          <p:cNvSpPr/>
          <p:nvPr/>
        </p:nvSpPr>
        <p:spPr>
          <a:xfrm>
            <a:off x="2651192" y="3720726"/>
            <a:ext cx="7311635" cy="12647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After Outcome:</a:t>
            </a:r>
          </a:p>
          <a:p>
            <a:pPr algn="ctr"/>
            <a:r>
              <a:rPr lang="en-US" dirty="0"/>
              <a:t>Attribution &amp; Consequences</a:t>
            </a:r>
          </a:p>
        </p:txBody>
      </p:sp>
      <p:graphicFrame>
        <p:nvGraphicFramePr>
          <p:cNvPr id="3" name="Diagram 2">
            <a:extLst>
              <a:ext uri="{FF2B5EF4-FFF2-40B4-BE49-F238E27FC236}">
                <a16:creationId xmlns:a16="http://schemas.microsoft.com/office/drawing/2014/main" id="{D58AFC22-1EB0-1144-8322-4C27BF6993A2}"/>
              </a:ext>
            </a:extLst>
          </p:cNvPr>
          <p:cNvGraphicFramePr/>
          <p:nvPr/>
        </p:nvGraphicFramePr>
        <p:xfrm>
          <a:off x="677334" y="1487837"/>
          <a:ext cx="9482666" cy="22627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4892FA86-753F-EC4D-B0FA-70DC938F39B9}"/>
              </a:ext>
            </a:extLst>
          </p:cNvPr>
          <p:cNvSpPr txBox="1"/>
          <p:nvPr/>
        </p:nvSpPr>
        <p:spPr>
          <a:xfrm>
            <a:off x="556146" y="5247861"/>
            <a:ext cx="10085350" cy="369332"/>
          </a:xfrm>
          <a:prstGeom prst="rect">
            <a:avLst/>
          </a:prstGeom>
          <a:noFill/>
        </p:spPr>
        <p:txBody>
          <a:bodyPr wrap="square" rtlCol="0">
            <a:spAutoFit/>
          </a:bodyPr>
          <a:lstStyle/>
          <a:p>
            <a:r>
              <a:rPr lang="en-US" dirty="0"/>
              <a:t>What happens-&gt; Why you think it happened -&gt; Interpretation -&gt; Feelings -&gt; Behavior</a:t>
            </a:r>
          </a:p>
        </p:txBody>
      </p:sp>
    </p:spTree>
    <p:extLst>
      <p:ext uri="{BB962C8B-B14F-4D97-AF65-F5344CB8AC3E}">
        <p14:creationId xmlns:p14="http://schemas.microsoft.com/office/powerpoint/2010/main" val="297356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did that happen?</a:t>
            </a:r>
          </a:p>
        </p:txBody>
      </p:sp>
      <p:sp>
        <p:nvSpPr>
          <p:cNvPr id="5" name="Content Placeholder 2"/>
          <p:cNvSpPr txBox="1">
            <a:spLocks/>
          </p:cNvSpPr>
          <p:nvPr/>
        </p:nvSpPr>
        <p:spPr>
          <a:xfrm>
            <a:off x="1981200" y="3526136"/>
            <a:ext cx="8229600" cy="2798464"/>
          </a:xfrm>
          <a:prstGeom prst="rect">
            <a:avLst/>
          </a:prstGeom>
        </p:spPr>
        <p:txBody>
          <a:bodyPr vert="horz">
            <a:normAutofit/>
          </a:bodyPr>
          <a:lstStyle/>
          <a:p>
            <a:pPr marL="274320" indent="-274320" defTabSz="914400">
              <a:spcBef>
                <a:spcPct val="20000"/>
              </a:spcBef>
              <a:buClr>
                <a:schemeClr val="accent3"/>
              </a:buClr>
              <a:buSzPct val="95000"/>
              <a:buFont typeface="Wingdings 2"/>
              <a:buChar char=""/>
              <a:defRPr/>
            </a:pPr>
            <a:endParaRPr lang="en-US" sz="2600" dirty="0"/>
          </a:p>
        </p:txBody>
      </p:sp>
      <p:graphicFrame>
        <p:nvGraphicFramePr>
          <p:cNvPr id="3" name="Diagram 2">
            <a:extLst>
              <a:ext uri="{FF2B5EF4-FFF2-40B4-BE49-F238E27FC236}">
                <a16:creationId xmlns:a16="http://schemas.microsoft.com/office/drawing/2014/main" id="{D58AFC22-1EB0-1144-8322-4C27BF6993A2}"/>
              </a:ext>
            </a:extLst>
          </p:cNvPr>
          <p:cNvGraphicFramePr/>
          <p:nvPr/>
        </p:nvGraphicFramePr>
        <p:xfrm>
          <a:off x="677334" y="1487837"/>
          <a:ext cx="9482666" cy="22627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Content Placeholder 2">
            <a:extLst>
              <a:ext uri="{FF2B5EF4-FFF2-40B4-BE49-F238E27FC236}">
                <a16:creationId xmlns:a16="http://schemas.microsoft.com/office/drawing/2014/main" id="{2FEBC22A-5289-A74B-9E3F-F0D417366127}"/>
              </a:ext>
            </a:extLst>
          </p:cNvPr>
          <p:cNvSpPr txBox="1">
            <a:spLocks/>
          </p:cNvSpPr>
          <p:nvPr/>
        </p:nvSpPr>
        <p:spPr>
          <a:xfrm>
            <a:off x="2464904" y="3559559"/>
            <a:ext cx="7128546" cy="3182203"/>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en-US" sz="2600" dirty="0"/>
              <a:t>What do you think caused the outcome?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en-US" sz="2600" dirty="0"/>
              <a:t>Traditional four causes: </a:t>
            </a:r>
          </a:p>
          <a:p>
            <a:pPr marL="731520" lvl="1" indent="-274320" defTabSz="914400">
              <a:spcBef>
                <a:spcPct val="20000"/>
              </a:spcBef>
              <a:buClr>
                <a:schemeClr val="accent3"/>
              </a:buClr>
              <a:buSzPct val="95000"/>
              <a:buFont typeface="Wingdings 2"/>
              <a:buChar char=""/>
              <a:defRPr/>
            </a:pPr>
            <a:r>
              <a:rPr kumimoji="0" lang="en-US" sz="2600" b="0" i="0" u="none" strike="noStrike" kern="1200" cap="none" spc="0" normalizeH="0" baseline="0" noProof="0" dirty="0">
                <a:ln>
                  <a:noFill/>
                </a:ln>
                <a:solidFill>
                  <a:schemeClr val="tx1"/>
                </a:solidFill>
                <a:effectLst/>
                <a:uLnTx/>
                <a:uFillTx/>
                <a:latin typeface="+mn-lt"/>
                <a:ea typeface="+mn-ea"/>
                <a:cs typeface="+mn-cs"/>
              </a:rPr>
              <a:t>Ability</a:t>
            </a:r>
          </a:p>
          <a:p>
            <a:pPr marL="731520" lvl="1" indent="-274320" defTabSz="914400">
              <a:spcBef>
                <a:spcPct val="20000"/>
              </a:spcBef>
              <a:buClr>
                <a:schemeClr val="accent3"/>
              </a:buClr>
              <a:buSzPct val="95000"/>
              <a:buFont typeface="Wingdings 2"/>
              <a:buChar char=""/>
              <a:defRPr/>
            </a:pPr>
            <a:r>
              <a:rPr lang="en-US" sz="2600" dirty="0"/>
              <a:t>Effort</a:t>
            </a:r>
          </a:p>
          <a:p>
            <a:pPr marL="731520" lvl="1" indent="-274320" defTabSz="914400">
              <a:spcBef>
                <a:spcPct val="20000"/>
              </a:spcBef>
              <a:buClr>
                <a:schemeClr val="accent3"/>
              </a:buClr>
              <a:buSzPct val="95000"/>
              <a:buFont typeface="Wingdings 2"/>
              <a:buChar char=""/>
              <a:defRPr/>
            </a:pPr>
            <a:r>
              <a:rPr kumimoji="0" lang="en-US" sz="2600" b="0" i="0" u="none" strike="noStrike" kern="1200" cap="none" spc="0" normalizeH="0" baseline="0" noProof="0" dirty="0">
                <a:ln>
                  <a:noFill/>
                </a:ln>
                <a:solidFill>
                  <a:schemeClr val="tx1"/>
                </a:solidFill>
                <a:effectLst/>
                <a:uLnTx/>
                <a:uFillTx/>
                <a:latin typeface="+mn-lt"/>
                <a:ea typeface="+mn-ea"/>
                <a:cs typeface="+mn-cs"/>
              </a:rPr>
              <a:t>Task Difficulty</a:t>
            </a:r>
          </a:p>
          <a:p>
            <a:pPr marL="731520" lvl="1" indent="-274320" defTabSz="914400">
              <a:spcBef>
                <a:spcPct val="20000"/>
              </a:spcBef>
              <a:buClr>
                <a:schemeClr val="accent3"/>
              </a:buClr>
              <a:buSzPct val="95000"/>
              <a:buFont typeface="Wingdings 2"/>
              <a:buChar char=""/>
              <a:defRPr/>
            </a:pPr>
            <a:r>
              <a:rPr lang="en-US" sz="2600" dirty="0"/>
              <a:t>Luck</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513459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it mean?</a:t>
            </a:r>
          </a:p>
        </p:txBody>
      </p:sp>
      <p:sp>
        <p:nvSpPr>
          <p:cNvPr id="5" name="Content Placeholder 2"/>
          <p:cNvSpPr txBox="1">
            <a:spLocks/>
          </p:cNvSpPr>
          <p:nvPr/>
        </p:nvSpPr>
        <p:spPr>
          <a:xfrm>
            <a:off x="1981200" y="3526136"/>
            <a:ext cx="8229600" cy="2798464"/>
          </a:xfrm>
          <a:prstGeom prst="rect">
            <a:avLst/>
          </a:prstGeom>
        </p:spPr>
        <p:txBody>
          <a:bodyPr vert="horz">
            <a:normAutofit/>
          </a:bodyPr>
          <a:lstStyle/>
          <a:p>
            <a:pPr marL="274320" indent="-274320" defTabSz="914400">
              <a:spcBef>
                <a:spcPct val="20000"/>
              </a:spcBef>
              <a:buClr>
                <a:schemeClr val="accent3"/>
              </a:buClr>
              <a:buSzPct val="95000"/>
              <a:buFont typeface="Wingdings 2"/>
              <a:buChar char=""/>
              <a:defRPr/>
            </a:pPr>
            <a:endParaRPr lang="en-US" sz="2600" dirty="0"/>
          </a:p>
        </p:txBody>
      </p:sp>
      <p:graphicFrame>
        <p:nvGraphicFramePr>
          <p:cNvPr id="3" name="Diagram 2">
            <a:extLst>
              <a:ext uri="{FF2B5EF4-FFF2-40B4-BE49-F238E27FC236}">
                <a16:creationId xmlns:a16="http://schemas.microsoft.com/office/drawing/2014/main" id="{D58AFC22-1EB0-1144-8322-4C27BF6993A2}"/>
              </a:ext>
            </a:extLst>
          </p:cNvPr>
          <p:cNvGraphicFramePr/>
          <p:nvPr/>
        </p:nvGraphicFramePr>
        <p:xfrm>
          <a:off x="677334" y="1487837"/>
          <a:ext cx="9482666" cy="22627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Content Placeholder 2">
            <a:extLst>
              <a:ext uri="{FF2B5EF4-FFF2-40B4-BE49-F238E27FC236}">
                <a16:creationId xmlns:a16="http://schemas.microsoft.com/office/drawing/2014/main" id="{2FEBC22A-5289-A74B-9E3F-F0D417366127}"/>
              </a:ext>
            </a:extLst>
          </p:cNvPr>
          <p:cNvSpPr txBox="1">
            <a:spLocks/>
          </p:cNvSpPr>
          <p:nvPr/>
        </p:nvSpPr>
        <p:spPr>
          <a:xfrm>
            <a:off x="4267199" y="3559559"/>
            <a:ext cx="7765775" cy="3182203"/>
          </a:xfrm>
          <a:prstGeom prst="rect">
            <a:avLst/>
          </a:prstGeom>
        </p:spPr>
        <p:txBody>
          <a:bodyPr vert="horz">
            <a:normAutofit fontScale="92500"/>
          </a:bodyPr>
          <a:lstStyle/>
          <a:p>
            <a:pPr marL="274320" indent="-274320" defTabSz="914400">
              <a:spcBef>
                <a:spcPct val="20000"/>
              </a:spcBef>
              <a:buClr>
                <a:schemeClr val="accent3"/>
              </a:buClr>
              <a:buSzPct val="95000"/>
              <a:buFont typeface="Wingdings 2"/>
              <a:buChar char=""/>
              <a:defRPr/>
            </a:pPr>
            <a:r>
              <a:rPr lang="en-US" sz="2600" dirty="0"/>
              <a:t>Locus – whether a cause is internal or external to you</a:t>
            </a:r>
          </a:p>
          <a:p>
            <a:pPr marL="731520" lvl="1" indent="-274320" defTabSz="914400">
              <a:spcBef>
                <a:spcPct val="20000"/>
              </a:spcBef>
              <a:buClr>
                <a:schemeClr val="accent3"/>
              </a:buClr>
              <a:buSzPct val="95000"/>
              <a:buFont typeface="Wingdings 2"/>
              <a:buChar char=""/>
            </a:pPr>
            <a:r>
              <a:rPr lang="en-US" sz="2600" dirty="0"/>
              <a:t>Internal vs. External</a:t>
            </a:r>
          </a:p>
          <a:p>
            <a:pPr marL="274320" indent="-274320" defTabSz="914400">
              <a:spcBef>
                <a:spcPct val="20000"/>
              </a:spcBef>
              <a:buClr>
                <a:schemeClr val="accent3"/>
              </a:buClr>
              <a:buSzPct val="95000"/>
              <a:buFont typeface="Wingdings 2"/>
              <a:buChar char=""/>
              <a:defRPr/>
            </a:pPr>
            <a:r>
              <a:rPr lang="en-US" sz="2600" dirty="0"/>
              <a:t>Stability – if cause is fixed or variable across situations &amp; time</a:t>
            </a:r>
          </a:p>
          <a:p>
            <a:pPr marL="731520" lvl="1" indent="-274320" defTabSz="914400">
              <a:spcBef>
                <a:spcPct val="20000"/>
              </a:spcBef>
              <a:buClr>
                <a:schemeClr val="accent3"/>
              </a:buClr>
              <a:buSzPct val="95000"/>
              <a:buFont typeface="Wingdings 2"/>
              <a:buChar char=""/>
            </a:pPr>
            <a:r>
              <a:rPr lang="en-US" sz="2600" dirty="0"/>
              <a:t>Stable vs. Unstable </a:t>
            </a:r>
          </a:p>
          <a:p>
            <a:pPr marL="274320" indent="-274320" defTabSz="914400">
              <a:spcBef>
                <a:spcPct val="20000"/>
              </a:spcBef>
              <a:buClr>
                <a:schemeClr val="accent3"/>
              </a:buClr>
              <a:buSzPct val="95000"/>
              <a:buFont typeface="Wingdings 2"/>
              <a:buChar char=""/>
            </a:pPr>
            <a:r>
              <a:rPr lang="en-US" sz="2600" dirty="0"/>
              <a:t>Controllability – how much control you have</a:t>
            </a:r>
          </a:p>
          <a:p>
            <a:pPr marL="731520" lvl="1" indent="-274320" defTabSz="914400">
              <a:spcBef>
                <a:spcPct val="20000"/>
              </a:spcBef>
              <a:buClr>
                <a:schemeClr val="accent3"/>
              </a:buClr>
              <a:buSzPct val="95000"/>
              <a:buFont typeface="Wingdings 2"/>
              <a:buChar char=""/>
            </a:pPr>
            <a:r>
              <a:rPr lang="en-US" sz="2600" dirty="0"/>
              <a:t>Controllable vs. Uncontrollable</a:t>
            </a:r>
          </a:p>
        </p:txBody>
      </p:sp>
    </p:spTree>
    <p:extLst>
      <p:ext uri="{BB962C8B-B14F-4D97-AF65-F5344CB8AC3E}">
        <p14:creationId xmlns:p14="http://schemas.microsoft.com/office/powerpoint/2010/main" val="2261939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it mean?</a:t>
            </a:r>
          </a:p>
        </p:txBody>
      </p:sp>
      <p:sp>
        <p:nvSpPr>
          <p:cNvPr id="5" name="Content Placeholder 2"/>
          <p:cNvSpPr txBox="1">
            <a:spLocks/>
          </p:cNvSpPr>
          <p:nvPr/>
        </p:nvSpPr>
        <p:spPr>
          <a:xfrm>
            <a:off x="1981200" y="3526136"/>
            <a:ext cx="8229600" cy="2798464"/>
          </a:xfrm>
          <a:prstGeom prst="rect">
            <a:avLst/>
          </a:prstGeom>
        </p:spPr>
        <p:txBody>
          <a:bodyPr vert="horz">
            <a:normAutofit/>
          </a:bodyPr>
          <a:lstStyle/>
          <a:p>
            <a:pPr marL="274320" indent="-274320" defTabSz="914400">
              <a:spcBef>
                <a:spcPct val="20000"/>
              </a:spcBef>
              <a:buClr>
                <a:schemeClr val="accent3"/>
              </a:buClr>
              <a:buSzPct val="95000"/>
              <a:buFont typeface="Wingdings 2"/>
              <a:buChar char=""/>
              <a:defRPr/>
            </a:pPr>
            <a:endParaRPr lang="en-US" sz="2600" dirty="0"/>
          </a:p>
        </p:txBody>
      </p:sp>
      <p:graphicFrame>
        <p:nvGraphicFramePr>
          <p:cNvPr id="3" name="Diagram 2">
            <a:extLst>
              <a:ext uri="{FF2B5EF4-FFF2-40B4-BE49-F238E27FC236}">
                <a16:creationId xmlns:a16="http://schemas.microsoft.com/office/drawing/2014/main" id="{D58AFC22-1EB0-1144-8322-4C27BF6993A2}"/>
              </a:ext>
            </a:extLst>
          </p:cNvPr>
          <p:cNvGraphicFramePr/>
          <p:nvPr/>
        </p:nvGraphicFramePr>
        <p:xfrm>
          <a:off x="677334" y="1487837"/>
          <a:ext cx="9482666" cy="22627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Table 5">
            <a:extLst>
              <a:ext uri="{FF2B5EF4-FFF2-40B4-BE49-F238E27FC236}">
                <a16:creationId xmlns:a16="http://schemas.microsoft.com/office/drawing/2014/main" id="{6A308302-1553-2A42-84E5-58A4B28913BA}"/>
              </a:ext>
            </a:extLst>
          </p:cNvPr>
          <p:cNvGraphicFramePr>
            <a:graphicFrameLocks noGrp="1"/>
          </p:cNvGraphicFramePr>
          <p:nvPr/>
        </p:nvGraphicFramePr>
        <p:xfrm>
          <a:off x="677334" y="3537680"/>
          <a:ext cx="9924405" cy="2786920"/>
        </p:xfrm>
        <a:graphic>
          <a:graphicData uri="http://schemas.openxmlformats.org/drawingml/2006/table">
            <a:tbl>
              <a:tblPr firstRow="1" bandRow="1">
                <a:tableStyleId>{5C22544A-7EE6-4342-B048-85BDC9FD1C3A}</a:tableStyleId>
              </a:tblPr>
              <a:tblGrid>
                <a:gridCol w="1335521">
                  <a:extLst>
                    <a:ext uri="{9D8B030D-6E8A-4147-A177-3AD203B41FA5}">
                      <a16:colId xmlns:a16="http://schemas.microsoft.com/office/drawing/2014/main" val="20000"/>
                    </a:ext>
                  </a:extLst>
                </a:gridCol>
                <a:gridCol w="1842478">
                  <a:extLst>
                    <a:ext uri="{9D8B030D-6E8A-4147-A177-3AD203B41FA5}">
                      <a16:colId xmlns:a16="http://schemas.microsoft.com/office/drawing/2014/main" val="20001"/>
                    </a:ext>
                  </a:extLst>
                </a:gridCol>
                <a:gridCol w="2197653">
                  <a:extLst>
                    <a:ext uri="{9D8B030D-6E8A-4147-A177-3AD203B41FA5}">
                      <a16:colId xmlns:a16="http://schemas.microsoft.com/office/drawing/2014/main" val="20002"/>
                    </a:ext>
                  </a:extLst>
                </a:gridCol>
                <a:gridCol w="2064463">
                  <a:extLst>
                    <a:ext uri="{9D8B030D-6E8A-4147-A177-3AD203B41FA5}">
                      <a16:colId xmlns:a16="http://schemas.microsoft.com/office/drawing/2014/main" val="20003"/>
                    </a:ext>
                  </a:extLst>
                </a:gridCol>
                <a:gridCol w="2484290">
                  <a:extLst>
                    <a:ext uri="{9D8B030D-6E8A-4147-A177-3AD203B41FA5}">
                      <a16:colId xmlns:a16="http://schemas.microsoft.com/office/drawing/2014/main" val="20004"/>
                    </a:ext>
                  </a:extLst>
                </a:gridCol>
              </a:tblGrid>
              <a:tr h="616220">
                <a:tc>
                  <a:txBody>
                    <a:bodyPr/>
                    <a:lstStyle/>
                    <a:p>
                      <a:endParaRPr lang="en-US" dirty="0"/>
                    </a:p>
                  </a:txBody>
                  <a:tcPr/>
                </a:tc>
                <a:tc gridSpan="2">
                  <a:txBody>
                    <a:bodyPr/>
                    <a:lstStyle/>
                    <a:p>
                      <a:pPr algn="ctr"/>
                      <a:r>
                        <a:rPr lang="en-US" dirty="0"/>
                        <a:t>Internal</a:t>
                      </a:r>
                    </a:p>
                  </a:txBody>
                  <a:tcPr/>
                </a:tc>
                <a:tc hMerge="1">
                  <a:txBody>
                    <a:bodyPr/>
                    <a:lstStyle/>
                    <a:p>
                      <a:endParaRPr lang="en-US"/>
                    </a:p>
                  </a:txBody>
                  <a:tcPr/>
                </a:tc>
                <a:tc gridSpan="2">
                  <a:txBody>
                    <a:bodyPr/>
                    <a:lstStyle/>
                    <a:p>
                      <a:pPr algn="ctr"/>
                      <a:r>
                        <a:rPr lang="en-US" dirty="0"/>
                        <a:t>External</a:t>
                      </a:r>
                    </a:p>
                  </a:txBody>
                  <a:tcPr/>
                </a:tc>
                <a:tc hMerge="1">
                  <a:txBody>
                    <a:bodyPr/>
                    <a:lstStyle/>
                    <a:p>
                      <a:endParaRPr lang="en-US"/>
                    </a:p>
                  </a:txBody>
                  <a:tcPr/>
                </a:tc>
                <a:extLst>
                  <a:ext uri="{0D108BD9-81ED-4DB2-BD59-A6C34878D82A}">
                    <a16:rowId xmlns:a16="http://schemas.microsoft.com/office/drawing/2014/main" val="10000"/>
                  </a:ext>
                </a:extLst>
              </a:tr>
              <a:tr h="616220">
                <a:tc>
                  <a:txBody>
                    <a:bodyPr/>
                    <a:lstStyle/>
                    <a:p>
                      <a:endParaRPr lang="en-US" dirty="0"/>
                    </a:p>
                  </a:txBody>
                  <a:tcPr/>
                </a:tc>
                <a:tc>
                  <a:txBody>
                    <a:bodyPr/>
                    <a:lstStyle/>
                    <a:p>
                      <a:r>
                        <a:rPr lang="en-US" dirty="0"/>
                        <a:t>Controllable</a:t>
                      </a:r>
                    </a:p>
                  </a:txBody>
                  <a:tcPr/>
                </a:tc>
                <a:tc>
                  <a:txBody>
                    <a:bodyPr/>
                    <a:lstStyle/>
                    <a:p>
                      <a:r>
                        <a:rPr lang="en-US" dirty="0"/>
                        <a:t>Uncontrollable</a:t>
                      </a:r>
                    </a:p>
                  </a:txBody>
                  <a:tcPr/>
                </a:tc>
                <a:tc>
                  <a:txBody>
                    <a:bodyPr/>
                    <a:lstStyle/>
                    <a:p>
                      <a:r>
                        <a:rPr lang="en-US" dirty="0"/>
                        <a:t>Controllable</a:t>
                      </a:r>
                    </a:p>
                  </a:txBody>
                  <a:tcPr/>
                </a:tc>
                <a:tc>
                  <a:txBody>
                    <a:bodyPr/>
                    <a:lstStyle/>
                    <a:p>
                      <a:r>
                        <a:rPr lang="en-US" dirty="0"/>
                        <a:t>Uncontrollable</a:t>
                      </a:r>
                    </a:p>
                  </a:txBody>
                  <a:tcPr/>
                </a:tc>
                <a:extLst>
                  <a:ext uri="{0D108BD9-81ED-4DB2-BD59-A6C34878D82A}">
                    <a16:rowId xmlns:a16="http://schemas.microsoft.com/office/drawing/2014/main" val="10001"/>
                  </a:ext>
                </a:extLst>
              </a:tr>
              <a:tr h="616220">
                <a:tc>
                  <a:txBody>
                    <a:bodyPr/>
                    <a:lstStyle/>
                    <a:p>
                      <a:r>
                        <a:rPr lang="en-US" dirty="0"/>
                        <a:t>Stable</a:t>
                      </a:r>
                    </a:p>
                  </a:txBody>
                  <a:tcPr/>
                </a:tc>
                <a:tc>
                  <a:txBody>
                    <a:bodyPr/>
                    <a:lstStyle/>
                    <a:p>
                      <a:r>
                        <a:rPr lang="en-US" dirty="0"/>
                        <a:t>Long-term effort</a:t>
                      </a:r>
                    </a:p>
                  </a:txBody>
                  <a:tcPr/>
                </a:tc>
                <a:tc>
                  <a:txBody>
                    <a:bodyPr/>
                    <a:lstStyle/>
                    <a:p>
                      <a:r>
                        <a:rPr lang="en-US"/>
                        <a:t>Aptitude</a:t>
                      </a:r>
                      <a:endParaRPr lang="en-US" dirty="0"/>
                    </a:p>
                  </a:txBody>
                  <a:tcPr/>
                </a:tc>
                <a:tc>
                  <a:txBody>
                    <a:bodyPr/>
                    <a:lstStyle/>
                    <a:p>
                      <a:r>
                        <a:rPr lang="en-US" dirty="0"/>
                        <a:t>Instructor bias/favoritism</a:t>
                      </a:r>
                    </a:p>
                  </a:txBody>
                  <a:tcPr/>
                </a:tc>
                <a:tc>
                  <a:txBody>
                    <a:bodyPr/>
                    <a:lstStyle/>
                    <a:p>
                      <a:r>
                        <a:rPr lang="en-US" dirty="0"/>
                        <a:t>Ease/difficulty of school/course</a:t>
                      </a:r>
                    </a:p>
                  </a:txBody>
                  <a:tcPr/>
                </a:tc>
                <a:extLst>
                  <a:ext uri="{0D108BD9-81ED-4DB2-BD59-A6C34878D82A}">
                    <a16:rowId xmlns:a16="http://schemas.microsoft.com/office/drawing/2014/main" val="10002"/>
                  </a:ext>
                </a:extLst>
              </a:tr>
              <a:tr h="6162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Unstable</a:t>
                      </a:r>
                    </a:p>
                    <a:p>
                      <a:endParaRPr lang="en-US" dirty="0"/>
                    </a:p>
                  </a:txBody>
                  <a:tcPr/>
                </a:tc>
                <a:tc>
                  <a:txBody>
                    <a:bodyPr/>
                    <a:lstStyle/>
                    <a:p>
                      <a:r>
                        <a:rPr lang="en-US" dirty="0"/>
                        <a:t>Skills</a:t>
                      </a:r>
                    </a:p>
                    <a:p>
                      <a:r>
                        <a:rPr lang="en-US" dirty="0"/>
                        <a:t>Short-term</a:t>
                      </a:r>
                      <a:r>
                        <a:rPr lang="en-US" baseline="0" dirty="0"/>
                        <a:t> effort</a:t>
                      </a:r>
                      <a:endParaRPr lang="en-US" dirty="0"/>
                    </a:p>
                  </a:txBody>
                  <a:tcPr/>
                </a:tc>
                <a:tc>
                  <a:txBody>
                    <a:bodyPr/>
                    <a:lstStyle/>
                    <a:p>
                      <a:r>
                        <a:rPr lang="en-US" dirty="0"/>
                        <a:t>Health on</a:t>
                      </a:r>
                      <a:r>
                        <a:rPr lang="en-US" baseline="0" dirty="0"/>
                        <a:t> exam day</a:t>
                      </a:r>
                    </a:p>
                    <a:p>
                      <a:r>
                        <a:rPr lang="en-US" baseline="0" dirty="0"/>
                        <a:t>Mood</a:t>
                      </a:r>
                      <a:endParaRPr lang="en-US" dirty="0"/>
                    </a:p>
                  </a:txBody>
                  <a:tcPr/>
                </a:tc>
                <a:tc>
                  <a:txBody>
                    <a:bodyPr/>
                    <a:lstStyle/>
                    <a:p>
                      <a:r>
                        <a:rPr lang="en-US" dirty="0"/>
                        <a:t>Help from friends/teacher</a:t>
                      </a:r>
                    </a:p>
                  </a:txBody>
                  <a:tcPr/>
                </a:tc>
                <a:tc>
                  <a:txBody>
                    <a:bodyPr/>
                    <a:lstStyle/>
                    <a:p>
                      <a:r>
                        <a:rPr lang="en-US" dirty="0"/>
                        <a:t>Chance</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89443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Attributional</a:t>
            </a:r>
            <a:r>
              <a:rPr lang="en-US" dirty="0"/>
              <a:t> Biases</a:t>
            </a:r>
          </a:p>
        </p:txBody>
      </p:sp>
      <p:sp>
        <p:nvSpPr>
          <p:cNvPr id="3" name="Content Placeholder 2"/>
          <p:cNvSpPr>
            <a:spLocks noGrp="1"/>
          </p:cNvSpPr>
          <p:nvPr>
            <p:ph idx="1"/>
          </p:nvPr>
        </p:nvSpPr>
        <p:spPr>
          <a:xfrm>
            <a:off x="677334" y="1656511"/>
            <a:ext cx="8986434" cy="4922520"/>
          </a:xfrm>
        </p:spPr>
        <p:txBody>
          <a:bodyPr>
            <a:normAutofit fontScale="92500" lnSpcReduction="10000"/>
          </a:bodyPr>
          <a:lstStyle/>
          <a:p>
            <a:r>
              <a:rPr lang="en-US" sz="2400" dirty="0"/>
              <a:t>Fundamental Attribution Error </a:t>
            </a:r>
            <a:br>
              <a:rPr lang="en-US" sz="2400" dirty="0"/>
            </a:br>
            <a:r>
              <a:rPr lang="en-US" sz="2400" dirty="0"/>
              <a:t>Attribute other’s behavior to disposition</a:t>
            </a:r>
          </a:p>
          <a:p>
            <a:r>
              <a:rPr lang="en-US" sz="2400" dirty="0"/>
              <a:t>Actor-Observer Bias </a:t>
            </a:r>
            <a:br>
              <a:rPr lang="en-US" sz="2400" dirty="0"/>
            </a:br>
            <a:r>
              <a:rPr lang="en-US" sz="2400" dirty="0"/>
              <a:t>Actors attribute own behavior to situation; observers see actor not situation &amp; attribute to disposition</a:t>
            </a:r>
          </a:p>
          <a:p>
            <a:r>
              <a:rPr lang="en-US" sz="2400" dirty="0"/>
              <a:t>Hedonic (Self-serving) Bias </a:t>
            </a:r>
            <a:br>
              <a:rPr lang="en-US" sz="2400" dirty="0"/>
            </a:br>
            <a:r>
              <a:rPr lang="en-US" sz="2400" dirty="0"/>
              <a:t>Taking responsibility for success but not failure</a:t>
            </a:r>
          </a:p>
          <a:p>
            <a:r>
              <a:rPr lang="en-US" sz="2400" dirty="0"/>
              <a:t>Self-centered Bias </a:t>
            </a:r>
            <a:br>
              <a:rPr lang="en-US" sz="2400" dirty="0"/>
            </a:br>
            <a:r>
              <a:rPr lang="en-US" sz="2400" dirty="0"/>
              <a:t>Taking more responsibility for outcome than is due</a:t>
            </a:r>
          </a:p>
          <a:p>
            <a:r>
              <a:rPr lang="en-US" sz="2400" dirty="0"/>
              <a:t>False Consensus </a:t>
            </a:r>
            <a:br>
              <a:rPr lang="en-US" sz="2400" dirty="0"/>
            </a:br>
            <a:r>
              <a:rPr lang="en-US" sz="2400" dirty="0"/>
              <a:t>Thinking you’re typical</a:t>
            </a:r>
          </a:p>
        </p:txBody>
      </p:sp>
    </p:spTree>
    <p:extLst>
      <p:ext uri="{BB962C8B-B14F-4D97-AF65-F5344CB8AC3E}">
        <p14:creationId xmlns:p14="http://schemas.microsoft.com/office/powerpoint/2010/main" val="2279045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D1CBB-57BF-49F3-535B-B594708348DA}"/>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D75EF25D-45B2-9A79-E040-06D1EFA06DF9}"/>
              </a:ext>
            </a:extLst>
          </p:cNvPr>
          <p:cNvSpPr>
            <a:spLocks noGrp="1"/>
          </p:cNvSpPr>
          <p:nvPr>
            <p:ph idx="1"/>
          </p:nvPr>
        </p:nvSpPr>
        <p:spPr/>
        <p:txBody>
          <a:bodyPr/>
          <a:lstStyle/>
          <a:p>
            <a:pPr marL="0" indent="0">
              <a:buNone/>
            </a:pPr>
            <a:r>
              <a:rPr lang="en-US" dirty="0"/>
              <a:t>Michelle Friend</a:t>
            </a:r>
          </a:p>
          <a:p>
            <a:pPr marL="0" indent="0">
              <a:buNone/>
            </a:pPr>
            <a:r>
              <a:rPr lang="en-US" dirty="0">
                <a:hlinkClick r:id="rId2"/>
              </a:rPr>
              <a:t>mfriend@pobox.com</a:t>
            </a:r>
            <a:endParaRPr lang="en-US" dirty="0"/>
          </a:p>
          <a:p>
            <a:pPr marL="0" indent="0">
              <a:buNone/>
            </a:pPr>
            <a:r>
              <a:rPr lang="en-US" dirty="0" err="1"/>
              <a:t>mefriend@unomaha.edu</a:t>
            </a:r>
            <a:endParaRPr lang="en-US" dirty="0"/>
          </a:p>
        </p:txBody>
      </p:sp>
    </p:spTree>
    <p:extLst>
      <p:ext uri="{BB962C8B-B14F-4D97-AF65-F5344CB8AC3E}">
        <p14:creationId xmlns:p14="http://schemas.microsoft.com/office/powerpoint/2010/main" val="3963499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37279-5D6B-5740-A44B-29BE05859F3E}"/>
              </a:ext>
            </a:extLst>
          </p:cNvPr>
          <p:cNvSpPr>
            <a:spLocks noGrp="1"/>
          </p:cNvSpPr>
          <p:nvPr>
            <p:ph idx="1"/>
          </p:nvPr>
        </p:nvSpPr>
        <p:spPr>
          <a:xfrm>
            <a:off x="838200" y="626228"/>
            <a:ext cx="10515600" cy="3816626"/>
          </a:xfrm>
        </p:spPr>
        <p:txBody>
          <a:bodyPr numCol="2">
            <a:normAutofit fontScale="85000" lnSpcReduction="20000"/>
          </a:bodyPr>
          <a:lstStyle/>
          <a:p>
            <a:pPr fontAlgn="base"/>
            <a:r>
              <a:rPr lang="en-US" dirty="0"/>
              <a:t>athletic ability</a:t>
            </a:r>
          </a:p>
          <a:p>
            <a:pPr fontAlgn="base"/>
            <a:r>
              <a:rPr lang="en-US" dirty="0"/>
              <a:t>being good at art</a:t>
            </a:r>
          </a:p>
          <a:p>
            <a:pPr fontAlgn="base"/>
            <a:r>
              <a:rPr lang="en-US" dirty="0"/>
              <a:t>being smart or getting good grades</a:t>
            </a:r>
          </a:p>
          <a:p>
            <a:pPr fontAlgn="base"/>
            <a:r>
              <a:rPr lang="en-US" dirty="0"/>
              <a:t>creativity</a:t>
            </a:r>
          </a:p>
          <a:p>
            <a:pPr fontAlgn="base"/>
            <a:r>
              <a:rPr lang="en-US" dirty="0"/>
              <a:t>independence</a:t>
            </a:r>
          </a:p>
          <a:p>
            <a:pPr fontAlgn="base"/>
            <a:r>
              <a:rPr lang="en-US" dirty="0"/>
              <a:t>living in the moment</a:t>
            </a:r>
            <a:br>
              <a:rPr lang="en-US" dirty="0"/>
            </a:br>
            <a:endParaRPr lang="en-US" dirty="0"/>
          </a:p>
          <a:p>
            <a:pPr fontAlgn="base"/>
            <a:r>
              <a:rPr lang="en-US" dirty="0"/>
              <a:t>membership in a social group (such as your community, racial group, or school club)</a:t>
            </a:r>
          </a:p>
          <a:p>
            <a:pPr fontAlgn="base"/>
            <a:r>
              <a:rPr lang="en-US" dirty="0"/>
              <a:t>music</a:t>
            </a:r>
          </a:p>
          <a:p>
            <a:pPr fontAlgn="base"/>
            <a:r>
              <a:rPr lang="en-US" dirty="0"/>
              <a:t>politics</a:t>
            </a:r>
          </a:p>
          <a:p>
            <a:pPr fontAlgn="base"/>
            <a:r>
              <a:rPr lang="en-US" dirty="0"/>
              <a:t>relationships with friends or family</a:t>
            </a:r>
          </a:p>
          <a:p>
            <a:pPr fontAlgn="base"/>
            <a:r>
              <a:rPr lang="en-US" dirty="0"/>
              <a:t>religious values</a:t>
            </a:r>
          </a:p>
          <a:p>
            <a:pPr fontAlgn="base"/>
            <a:r>
              <a:rPr lang="en-US" dirty="0"/>
              <a:t>sense of humor</a:t>
            </a:r>
          </a:p>
        </p:txBody>
      </p:sp>
      <p:sp>
        <p:nvSpPr>
          <p:cNvPr id="4" name="Content Placeholder 2">
            <a:extLst>
              <a:ext uri="{FF2B5EF4-FFF2-40B4-BE49-F238E27FC236}">
                <a16:creationId xmlns:a16="http://schemas.microsoft.com/office/drawing/2014/main" id="{213E5754-0204-5C4E-A08B-2592F3F20F80}"/>
              </a:ext>
            </a:extLst>
          </p:cNvPr>
          <p:cNvSpPr txBox="1">
            <a:spLocks/>
          </p:cNvSpPr>
          <p:nvPr/>
        </p:nvSpPr>
        <p:spPr>
          <a:xfrm>
            <a:off x="6096000" y="1417983"/>
            <a:ext cx="5257800" cy="50748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endParaRPr lang="en-US" dirty="0"/>
          </a:p>
        </p:txBody>
      </p:sp>
      <p:sp>
        <p:nvSpPr>
          <p:cNvPr id="5" name="TextBox 4">
            <a:extLst>
              <a:ext uri="{FF2B5EF4-FFF2-40B4-BE49-F238E27FC236}">
                <a16:creationId xmlns:a16="http://schemas.microsoft.com/office/drawing/2014/main" id="{ABB728D1-5A39-9E42-AC6B-AB01931179C4}"/>
              </a:ext>
            </a:extLst>
          </p:cNvPr>
          <p:cNvSpPr txBox="1"/>
          <p:nvPr/>
        </p:nvSpPr>
        <p:spPr>
          <a:xfrm>
            <a:off x="838200" y="4562854"/>
            <a:ext cx="10515600" cy="1754326"/>
          </a:xfrm>
          <a:prstGeom prst="rect">
            <a:avLst/>
          </a:prstGeom>
          <a:noFill/>
        </p:spPr>
        <p:txBody>
          <a:bodyPr wrap="square" rtlCol="0">
            <a:spAutoFit/>
          </a:bodyPr>
          <a:lstStyle/>
          <a:p>
            <a:r>
              <a:rPr lang="en-US" sz="2700" dirty="0"/>
              <a:t>Look at the value you chose, and think about times when that value was important to you. In a few sentences, write why that value is important to you. Focus on your thoughts and feelings, and don’t worry about spelling, grammar, or how well written it is.</a:t>
            </a:r>
            <a:endParaRPr lang="en-US" sz="2700" dirty="0">
              <a:latin typeface="+mj-lt"/>
            </a:endParaRPr>
          </a:p>
        </p:txBody>
      </p:sp>
    </p:spTree>
    <p:extLst>
      <p:ext uri="{BB962C8B-B14F-4D97-AF65-F5344CB8AC3E}">
        <p14:creationId xmlns:p14="http://schemas.microsoft.com/office/powerpoint/2010/main" val="2509245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11">
            <a:extLst>
              <a:ext uri="{FF2B5EF4-FFF2-40B4-BE49-F238E27FC236}">
                <a16:creationId xmlns:a16="http://schemas.microsoft.com/office/drawing/2014/main" id="{04FDE5F2-1D54-16DC-CDF1-918BDA3BAE6D}"/>
              </a:ext>
            </a:extLst>
          </p:cNvPr>
          <p:cNvPicPr>
            <a:picLocks noChangeAspect="1"/>
          </p:cNvPicPr>
          <p:nvPr/>
        </p:nvPicPr>
        <p:blipFill rotWithShape="1">
          <a:blip r:embed="rId3">
            <a:extLst>
              <a:ext uri="{28A0092B-C50C-407E-A947-70E740481C1C}">
                <a14:useLocalDpi xmlns:a14="http://schemas.microsoft.com/office/drawing/2010/main" val="0"/>
              </a:ext>
            </a:extLst>
          </a:blip>
          <a:srcRect t="2179" r="-1" b="15428"/>
          <a:stretch/>
        </p:blipFill>
        <p:spPr>
          <a:xfrm>
            <a:off x="6613174" y="10"/>
            <a:ext cx="5578824" cy="6028246"/>
          </a:xfrm>
          <a:custGeom>
            <a:avLst/>
            <a:gdLst/>
            <a:ahLst/>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p:spPr>
      </p:pic>
      <p:sp>
        <p:nvSpPr>
          <p:cNvPr id="11" name="Freeform: Shape 10">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3F03661D-4406-A24F-B83F-B42296FFA385}"/>
              </a:ext>
            </a:extLst>
          </p:cNvPr>
          <p:cNvSpPr>
            <a:spLocks noGrp="1"/>
          </p:cNvSpPr>
          <p:nvPr>
            <p:ph idx="1"/>
          </p:nvPr>
        </p:nvSpPr>
        <p:spPr>
          <a:xfrm>
            <a:off x="762000" y="2286000"/>
            <a:ext cx="5851172" cy="4102925"/>
          </a:xfrm>
        </p:spPr>
        <p:txBody>
          <a:bodyPr>
            <a:normAutofit fontScale="92500"/>
          </a:bodyPr>
          <a:lstStyle/>
          <a:p>
            <a:r>
              <a:rPr lang="en-US" sz="2400" dirty="0"/>
              <a:t>Programming in Elementary School</a:t>
            </a:r>
          </a:p>
          <a:p>
            <a:r>
              <a:rPr lang="en-US" sz="2400" dirty="0"/>
              <a:t>Chemistry credential</a:t>
            </a:r>
          </a:p>
          <a:p>
            <a:r>
              <a:rPr lang="en-US" sz="2400" dirty="0"/>
              <a:t>IT at Indiana University</a:t>
            </a:r>
          </a:p>
          <a:p>
            <a:r>
              <a:rPr lang="en-US" sz="2400" dirty="0"/>
              <a:t>Computer Science Teacher at The Girls Middle School</a:t>
            </a:r>
          </a:p>
          <a:p>
            <a:r>
              <a:rPr lang="en-US" sz="2400" dirty="0"/>
              <a:t>Computer Science Teachers Association</a:t>
            </a:r>
          </a:p>
          <a:p>
            <a:r>
              <a:rPr lang="en-US" sz="2400" dirty="0"/>
              <a:t>PhD focused on Computer Science Education</a:t>
            </a:r>
          </a:p>
        </p:txBody>
      </p:sp>
      <p:sp>
        <p:nvSpPr>
          <p:cNvPr id="2" name="Title 1">
            <a:extLst>
              <a:ext uri="{FF2B5EF4-FFF2-40B4-BE49-F238E27FC236}">
                <a16:creationId xmlns:a16="http://schemas.microsoft.com/office/drawing/2014/main" id="{F9DF5AEB-5355-CD47-950C-A8B1C00E392A}"/>
              </a:ext>
            </a:extLst>
          </p:cNvPr>
          <p:cNvSpPr>
            <a:spLocks noGrp="1"/>
          </p:cNvSpPr>
          <p:nvPr>
            <p:ph type="title"/>
          </p:nvPr>
        </p:nvSpPr>
        <p:spPr>
          <a:xfrm>
            <a:off x="762000" y="762000"/>
            <a:ext cx="5334000" cy="1524000"/>
          </a:xfrm>
        </p:spPr>
        <p:txBody>
          <a:bodyPr>
            <a:normAutofit/>
          </a:bodyPr>
          <a:lstStyle/>
          <a:p>
            <a:r>
              <a:rPr lang="en-US" sz="3200" dirty="0"/>
              <a:t>A short biography</a:t>
            </a:r>
          </a:p>
        </p:txBody>
      </p:sp>
    </p:spTree>
    <p:extLst>
      <p:ext uri="{BB962C8B-B14F-4D97-AF65-F5344CB8AC3E}">
        <p14:creationId xmlns:p14="http://schemas.microsoft.com/office/powerpoint/2010/main" val="50547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00CB6-E195-A215-E2ED-AECA2C58046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4135EB4-FE1F-7F84-94E4-19F90841C96E}"/>
              </a:ext>
            </a:extLst>
          </p:cNvPr>
          <p:cNvSpPr>
            <a:spLocks noGrp="1"/>
          </p:cNvSpPr>
          <p:nvPr>
            <p:ph idx="1"/>
          </p:nvPr>
        </p:nvSpPr>
        <p:spPr/>
        <p:txBody>
          <a:bodyPr>
            <a:normAutofit/>
          </a:bodyPr>
          <a:lstStyle/>
          <a:p>
            <a:pPr marL="0" indent="0" algn="ctr">
              <a:buNone/>
            </a:pPr>
            <a:r>
              <a:rPr lang="en-US" sz="4800" dirty="0">
                <a:solidFill>
                  <a:schemeClr val="tx1"/>
                </a:solidFill>
              </a:rPr>
              <a:t>Belonging – </a:t>
            </a:r>
          </a:p>
          <a:p>
            <a:pPr marL="0" indent="0" algn="ctr">
              <a:buNone/>
            </a:pPr>
            <a:r>
              <a:rPr lang="en-US" sz="3600" b="0" i="0" u="none" strike="noStrike" dirty="0">
                <a:solidFill>
                  <a:schemeClr val="tx1"/>
                </a:solidFill>
                <a:effectLst/>
              </a:rPr>
              <a:t>the feeling of being accepted and approved by a group or by society as a whole</a:t>
            </a:r>
            <a:endParaRPr lang="en-US" sz="4800" dirty="0">
              <a:solidFill>
                <a:schemeClr val="tx1"/>
              </a:solidFill>
            </a:endParaRPr>
          </a:p>
        </p:txBody>
      </p:sp>
    </p:spTree>
    <p:extLst>
      <p:ext uri="{BB962C8B-B14F-4D97-AF65-F5344CB8AC3E}">
        <p14:creationId xmlns:p14="http://schemas.microsoft.com/office/powerpoint/2010/main" val="2303583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26FB8-FAEB-829E-B73F-E95FE139A33A}"/>
              </a:ext>
            </a:extLst>
          </p:cNvPr>
          <p:cNvSpPr>
            <a:spLocks noGrp="1"/>
          </p:cNvSpPr>
          <p:nvPr>
            <p:ph type="title"/>
          </p:nvPr>
        </p:nvSpPr>
        <p:spPr/>
        <p:txBody>
          <a:bodyPr/>
          <a:lstStyle/>
          <a:p>
            <a:r>
              <a:rPr lang="en-US" dirty="0"/>
              <a:t>Values Affirmation: What is it?</a:t>
            </a:r>
          </a:p>
        </p:txBody>
      </p:sp>
      <p:sp>
        <p:nvSpPr>
          <p:cNvPr id="3" name="Content Placeholder 2">
            <a:extLst>
              <a:ext uri="{FF2B5EF4-FFF2-40B4-BE49-F238E27FC236}">
                <a16:creationId xmlns:a16="http://schemas.microsoft.com/office/drawing/2014/main" id="{E0DBCE03-D7B7-AFF1-892F-BC0A299D656E}"/>
              </a:ext>
            </a:extLst>
          </p:cNvPr>
          <p:cNvSpPr>
            <a:spLocks noGrp="1"/>
          </p:cNvSpPr>
          <p:nvPr>
            <p:ph idx="1"/>
          </p:nvPr>
        </p:nvSpPr>
        <p:spPr/>
        <p:txBody>
          <a:bodyPr/>
          <a:lstStyle/>
          <a:p>
            <a:r>
              <a:rPr lang="en-US" dirty="0"/>
              <a:t>Value menu: present a list of personal values</a:t>
            </a:r>
          </a:p>
          <a:p>
            <a:r>
              <a:rPr lang="en-US" dirty="0"/>
              <a:t>Writing task: write a brief essay about their most important value</a:t>
            </a:r>
          </a:p>
          <a:p>
            <a:r>
              <a:rPr lang="en-US" dirty="0"/>
              <a:t>Value domain: value should not be related to school, but should be personal / relevant to social groups</a:t>
            </a:r>
          </a:p>
        </p:txBody>
      </p:sp>
      <p:sp>
        <p:nvSpPr>
          <p:cNvPr id="4" name="TextBox 3">
            <a:extLst>
              <a:ext uri="{FF2B5EF4-FFF2-40B4-BE49-F238E27FC236}">
                <a16:creationId xmlns:a16="http://schemas.microsoft.com/office/drawing/2014/main" id="{9B17E4EE-8CF2-4E1F-AE08-3310894FB400}"/>
              </a:ext>
            </a:extLst>
          </p:cNvPr>
          <p:cNvSpPr txBox="1"/>
          <p:nvPr/>
        </p:nvSpPr>
        <p:spPr>
          <a:xfrm>
            <a:off x="416859" y="6104083"/>
            <a:ext cx="10905565" cy="923330"/>
          </a:xfrm>
          <a:prstGeom prst="rect">
            <a:avLst/>
          </a:prstGeom>
          <a:noFill/>
        </p:spPr>
        <p:txBody>
          <a:bodyPr wrap="square" rtlCol="0">
            <a:spAutoFit/>
          </a:bodyPr>
          <a:lstStyle/>
          <a:p>
            <a:r>
              <a:rPr lang="en-US" dirty="0">
                <a:solidFill>
                  <a:schemeClr val="tx2"/>
                </a:solidFill>
              </a:rPr>
              <a:t>Cohen, Geoffrey L., Julio Garcia, Nancy </a:t>
            </a:r>
            <a:r>
              <a:rPr lang="en-US" dirty="0" err="1">
                <a:solidFill>
                  <a:schemeClr val="tx2"/>
                </a:solidFill>
              </a:rPr>
              <a:t>Apfel</a:t>
            </a:r>
            <a:r>
              <a:rPr lang="en-US" dirty="0">
                <a:solidFill>
                  <a:schemeClr val="tx2"/>
                </a:solidFill>
              </a:rPr>
              <a:t>, and Allison Master, ‘Reducing the Racial Achievement Gap : A Social-Psychological Intervention’, </a:t>
            </a:r>
            <a:r>
              <a:rPr lang="en-US" i="1" dirty="0">
                <a:solidFill>
                  <a:schemeClr val="tx2"/>
                </a:solidFill>
              </a:rPr>
              <a:t>Science</a:t>
            </a:r>
            <a:r>
              <a:rPr lang="en-US" dirty="0">
                <a:solidFill>
                  <a:schemeClr val="tx2"/>
                </a:solidFill>
              </a:rPr>
              <a:t>, 313.5791 (2006), 1307–10</a:t>
            </a:r>
          </a:p>
          <a:p>
            <a:endParaRPr lang="en-US" dirty="0">
              <a:solidFill>
                <a:schemeClr val="tx2"/>
              </a:solidFill>
            </a:endParaRPr>
          </a:p>
        </p:txBody>
      </p:sp>
    </p:spTree>
    <p:extLst>
      <p:ext uri="{BB962C8B-B14F-4D97-AF65-F5344CB8AC3E}">
        <p14:creationId xmlns:p14="http://schemas.microsoft.com/office/powerpoint/2010/main" val="1759090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E6F52-72D5-774B-5739-F588F2363B3E}"/>
              </a:ext>
            </a:extLst>
          </p:cNvPr>
          <p:cNvSpPr>
            <a:spLocks noGrp="1"/>
          </p:cNvSpPr>
          <p:nvPr>
            <p:ph type="title"/>
          </p:nvPr>
        </p:nvSpPr>
        <p:spPr/>
        <p:txBody>
          <a:bodyPr/>
          <a:lstStyle/>
          <a:p>
            <a:r>
              <a:rPr lang="en-US" dirty="0"/>
              <a:t>Values Affirmation: What does it do?</a:t>
            </a:r>
          </a:p>
        </p:txBody>
      </p:sp>
      <p:sp>
        <p:nvSpPr>
          <p:cNvPr id="3" name="Content Placeholder 2">
            <a:extLst>
              <a:ext uri="{FF2B5EF4-FFF2-40B4-BE49-F238E27FC236}">
                <a16:creationId xmlns:a16="http://schemas.microsoft.com/office/drawing/2014/main" id="{23957723-2B5D-8E29-B64F-1C9A77BA151E}"/>
              </a:ext>
            </a:extLst>
          </p:cNvPr>
          <p:cNvSpPr>
            <a:spLocks noGrp="1"/>
          </p:cNvSpPr>
          <p:nvPr>
            <p:ph idx="1"/>
          </p:nvPr>
        </p:nvSpPr>
        <p:spPr/>
        <p:txBody>
          <a:bodyPr/>
          <a:lstStyle/>
          <a:p>
            <a:r>
              <a:rPr lang="en-US" dirty="0"/>
              <a:t>Overcomes “social identity threat” </a:t>
            </a:r>
            <a:br>
              <a:rPr lang="en-US" dirty="0"/>
            </a:br>
            <a:r>
              <a:rPr lang="en-US" dirty="0"/>
              <a:t>(does nothing for unthreatened students)</a:t>
            </a:r>
          </a:p>
          <a:p>
            <a:r>
              <a:rPr lang="en-US" dirty="0"/>
              <a:t>Sets up a “virtuous cycle” of improved performance</a:t>
            </a:r>
          </a:p>
          <a:p>
            <a:r>
              <a:rPr lang="en-US" dirty="0"/>
              <a:t>Outcomes: GPA &amp; other achievement</a:t>
            </a:r>
          </a:p>
        </p:txBody>
      </p:sp>
      <p:sp>
        <p:nvSpPr>
          <p:cNvPr id="4" name="TextBox 3">
            <a:extLst>
              <a:ext uri="{FF2B5EF4-FFF2-40B4-BE49-F238E27FC236}">
                <a16:creationId xmlns:a16="http://schemas.microsoft.com/office/drawing/2014/main" id="{BD68AABD-78CC-EDB0-0FAC-560368A70232}"/>
              </a:ext>
            </a:extLst>
          </p:cNvPr>
          <p:cNvSpPr txBox="1"/>
          <p:nvPr/>
        </p:nvSpPr>
        <p:spPr>
          <a:xfrm>
            <a:off x="524435" y="5934670"/>
            <a:ext cx="10408024" cy="923330"/>
          </a:xfrm>
          <a:prstGeom prst="rect">
            <a:avLst/>
          </a:prstGeom>
          <a:noFill/>
        </p:spPr>
        <p:txBody>
          <a:bodyPr wrap="square" rtlCol="0">
            <a:spAutoFit/>
          </a:bodyPr>
          <a:lstStyle/>
          <a:p>
            <a:r>
              <a:rPr lang="en-US" dirty="0">
                <a:solidFill>
                  <a:schemeClr val="tx2"/>
                </a:solidFill>
              </a:rPr>
              <a:t>Wu, </a:t>
            </a:r>
            <a:r>
              <a:rPr lang="en-US" dirty="0" err="1">
                <a:solidFill>
                  <a:schemeClr val="tx2"/>
                </a:solidFill>
              </a:rPr>
              <a:t>Zezhen</a:t>
            </a:r>
            <a:r>
              <a:rPr lang="en-US" dirty="0">
                <a:solidFill>
                  <a:schemeClr val="tx2"/>
                </a:solidFill>
              </a:rPr>
              <a:t>, </a:t>
            </a:r>
            <a:r>
              <a:rPr lang="en-US" dirty="0" err="1">
                <a:solidFill>
                  <a:schemeClr val="tx2"/>
                </a:solidFill>
              </a:rPr>
              <a:t>Thees</a:t>
            </a:r>
            <a:r>
              <a:rPr lang="en-US" dirty="0">
                <a:solidFill>
                  <a:schemeClr val="tx2"/>
                </a:solidFill>
              </a:rPr>
              <a:t> F. </a:t>
            </a:r>
            <a:r>
              <a:rPr lang="en-US" dirty="0" err="1">
                <a:solidFill>
                  <a:schemeClr val="tx2"/>
                </a:solidFill>
              </a:rPr>
              <a:t>Spreckelsen</a:t>
            </a:r>
            <a:r>
              <a:rPr lang="en-US" dirty="0">
                <a:solidFill>
                  <a:schemeClr val="tx2"/>
                </a:solidFill>
              </a:rPr>
              <a:t>, and Geoffrey L. Cohen, ‘A Meta-Analysis of the Effect of Values Affirmation on Academic Achievement’, </a:t>
            </a:r>
            <a:r>
              <a:rPr lang="en-US" i="1" dirty="0">
                <a:solidFill>
                  <a:schemeClr val="tx2"/>
                </a:solidFill>
              </a:rPr>
              <a:t>Journal of Social Issues</a:t>
            </a:r>
            <a:r>
              <a:rPr lang="en-US" dirty="0">
                <a:solidFill>
                  <a:schemeClr val="tx2"/>
                </a:solidFill>
              </a:rPr>
              <a:t>, 77.3 (2021), 702–50 &lt;https://</a:t>
            </a:r>
            <a:r>
              <a:rPr lang="en-US" dirty="0" err="1">
                <a:solidFill>
                  <a:schemeClr val="tx2"/>
                </a:solidFill>
              </a:rPr>
              <a:t>doi.org</a:t>
            </a:r>
            <a:r>
              <a:rPr lang="en-US" dirty="0">
                <a:solidFill>
                  <a:schemeClr val="tx2"/>
                </a:solidFill>
              </a:rPr>
              <a:t>/10.1111/josi.12415&gt;</a:t>
            </a:r>
          </a:p>
        </p:txBody>
      </p:sp>
    </p:spTree>
    <p:extLst>
      <p:ext uri="{BB962C8B-B14F-4D97-AF65-F5344CB8AC3E}">
        <p14:creationId xmlns:p14="http://schemas.microsoft.com/office/powerpoint/2010/main" val="1826898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47675"/>
            <a:ext cx="10668000" cy="1524000"/>
          </a:xfrm>
        </p:spPr>
        <p:txBody>
          <a:bodyPr/>
          <a:lstStyle/>
          <a:p>
            <a:r>
              <a:rPr lang="en-US" dirty="0"/>
              <a:t>What does your classroom communicate?</a:t>
            </a:r>
          </a:p>
        </p:txBody>
      </p:sp>
      <p:sp>
        <p:nvSpPr>
          <p:cNvPr id="3" name="Content Placeholder 2"/>
          <p:cNvSpPr>
            <a:spLocks noGrp="1"/>
          </p:cNvSpPr>
          <p:nvPr>
            <p:ph idx="1"/>
          </p:nvPr>
        </p:nvSpPr>
        <p:spPr>
          <a:xfrm>
            <a:off x="838200" y="5474525"/>
            <a:ext cx="10515600" cy="1135575"/>
          </a:xfrm>
        </p:spPr>
        <p:txBody>
          <a:bodyPr>
            <a:normAutofit fontScale="92500" lnSpcReduction="10000"/>
          </a:bodyPr>
          <a:lstStyle/>
          <a:p>
            <a:r>
              <a:rPr lang="en-US" sz="1400" dirty="0" err="1">
                <a:effectLst/>
              </a:rPr>
              <a:t>Cheryan</a:t>
            </a:r>
            <a:r>
              <a:rPr lang="en-US" sz="1400" dirty="0">
                <a:effectLst/>
              </a:rPr>
              <a:t>, S., </a:t>
            </a:r>
            <a:r>
              <a:rPr lang="en-US" sz="1400" dirty="0" err="1">
                <a:effectLst/>
              </a:rPr>
              <a:t>Plaut</a:t>
            </a:r>
            <a:r>
              <a:rPr lang="en-US" sz="1400" dirty="0">
                <a:effectLst/>
              </a:rPr>
              <a:t>, V. C., Davies, P. G., &amp; Steele, C. M. (2009). Ambient belonging: How stereotypical cues impact gender participation in computer science. </a:t>
            </a:r>
            <a:r>
              <a:rPr lang="en-US" sz="1400" i="1" dirty="0">
                <a:effectLst/>
              </a:rPr>
              <a:t>Journal of Personality and Social Psychology</a:t>
            </a:r>
            <a:r>
              <a:rPr lang="en-US" sz="1400" dirty="0">
                <a:effectLst/>
              </a:rPr>
              <a:t>, </a:t>
            </a:r>
            <a:r>
              <a:rPr lang="en-US" sz="1400" i="1" dirty="0">
                <a:effectLst/>
              </a:rPr>
              <a:t>97</a:t>
            </a:r>
            <a:r>
              <a:rPr lang="en-US" sz="1400" dirty="0">
                <a:effectLst/>
              </a:rPr>
              <a:t>(6), 1045–1060. </a:t>
            </a:r>
            <a:r>
              <a:rPr lang="en-US" sz="1400" dirty="0">
                <a:effectLst/>
                <a:hlinkClick r:id="rId3"/>
              </a:rPr>
              <a:t>https://doi.org/10.1037/a0016239</a:t>
            </a:r>
            <a:endParaRPr lang="en-US" sz="1400" dirty="0">
              <a:effectLst/>
            </a:endParaRPr>
          </a:p>
          <a:p>
            <a:r>
              <a:rPr lang="en-US" sz="1400" dirty="0" err="1">
                <a:effectLst/>
              </a:rPr>
              <a:t>Cheryan</a:t>
            </a:r>
            <a:r>
              <a:rPr lang="en-US" sz="1400" dirty="0">
                <a:effectLst/>
              </a:rPr>
              <a:t>, S., Meltzoff, A. N., &amp; Kim, S. (2011). Classrooms matter: The design of virtual classrooms influences gender disparities in computer science classes. </a:t>
            </a:r>
            <a:r>
              <a:rPr lang="en-US" sz="1400" i="1" dirty="0">
                <a:effectLst/>
              </a:rPr>
              <a:t>Computers &amp; Education</a:t>
            </a:r>
            <a:r>
              <a:rPr lang="en-US" sz="1400" dirty="0">
                <a:effectLst/>
              </a:rPr>
              <a:t>, </a:t>
            </a:r>
            <a:r>
              <a:rPr lang="en-US" sz="1400" i="1" dirty="0">
                <a:effectLst/>
              </a:rPr>
              <a:t>57</a:t>
            </a:r>
            <a:r>
              <a:rPr lang="en-US" sz="1400" dirty="0">
                <a:effectLst/>
              </a:rPr>
              <a:t>(2), 1825–1835. </a:t>
            </a:r>
            <a:r>
              <a:rPr lang="en-US" sz="1400" dirty="0">
                <a:effectLst/>
                <a:hlinkClick r:id="rId4"/>
              </a:rPr>
              <a:t>https://doi.org/10.1016/j.compedu.2011.02.004</a:t>
            </a:r>
            <a:endParaRPr lang="en-US" sz="1400" dirty="0">
              <a:effectLst/>
            </a:endParaRPr>
          </a:p>
        </p:txBody>
      </p:sp>
      <p:pic>
        <p:nvPicPr>
          <p:cNvPr id="4" name="Picture 3">
            <a:extLst>
              <a:ext uri="{FF2B5EF4-FFF2-40B4-BE49-F238E27FC236}">
                <a16:creationId xmlns:a16="http://schemas.microsoft.com/office/drawing/2014/main" id="{917708B7-3E7D-2240-A847-DB7DDCE8ABF0}"/>
              </a:ext>
            </a:extLst>
          </p:cNvPr>
          <p:cNvPicPr>
            <a:picLocks noChangeAspect="1"/>
          </p:cNvPicPr>
          <p:nvPr/>
        </p:nvPicPr>
        <p:blipFill>
          <a:blip r:embed="rId5"/>
          <a:stretch>
            <a:fillRect/>
          </a:stretch>
        </p:blipFill>
        <p:spPr>
          <a:xfrm>
            <a:off x="701729" y="1741714"/>
            <a:ext cx="5298917" cy="3529749"/>
          </a:xfrm>
          <a:prstGeom prst="rect">
            <a:avLst/>
          </a:prstGeom>
        </p:spPr>
      </p:pic>
      <p:pic>
        <p:nvPicPr>
          <p:cNvPr id="5" name="Picture 4">
            <a:extLst>
              <a:ext uri="{FF2B5EF4-FFF2-40B4-BE49-F238E27FC236}">
                <a16:creationId xmlns:a16="http://schemas.microsoft.com/office/drawing/2014/main" id="{EC525B7C-1DDC-904E-BD4E-34D9780626FE}"/>
              </a:ext>
            </a:extLst>
          </p:cNvPr>
          <p:cNvPicPr>
            <a:picLocks noChangeAspect="1"/>
          </p:cNvPicPr>
          <p:nvPr/>
        </p:nvPicPr>
        <p:blipFill>
          <a:blip r:embed="rId6"/>
          <a:stretch>
            <a:fillRect/>
          </a:stretch>
        </p:blipFill>
        <p:spPr>
          <a:xfrm>
            <a:off x="6045910" y="1741714"/>
            <a:ext cx="5311925" cy="3529749"/>
          </a:xfrm>
          <a:prstGeom prst="rect">
            <a:avLst/>
          </a:prstGeom>
        </p:spPr>
      </p:pic>
    </p:spTree>
    <p:extLst>
      <p:ext uri="{BB962C8B-B14F-4D97-AF65-F5344CB8AC3E}">
        <p14:creationId xmlns:p14="http://schemas.microsoft.com/office/powerpoint/2010/main" val="4188435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D9C0D-D43B-96BD-D266-10B51F8E758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508D763-B8E5-0BA0-0173-BF372C8F1ADB}"/>
              </a:ext>
            </a:extLst>
          </p:cNvPr>
          <p:cNvSpPr>
            <a:spLocks noGrp="1"/>
          </p:cNvSpPr>
          <p:nvPr>
            <p:ph idx="1"/>
          </p:nvPr>
        </p:nvSpPr>
        <p:spPr/>
        <p:txBody>
          <a:bodyPr/>
          <a:lstStyle/>
          <a:p>
            <a:pPr marL="0" indent="0" algn="ctr">
              <a:buNone/>
            </a:pPr>
            <a:r>
              <a:rPr lang="en-US" sz="3600" dirty="0"/>
              <a:t>Ambient belonging </a:t>
            </a:r>
            <a:r>
              <a:rPr lang="en-US" dirty="0"/>
              <a:t>– </a:t>
            </a:r>
          </a:p>
          <a:p>
            <a:pPr marL="0" indent="0" algn="ctr">
              <a:buNone/>
            </a:pPr>
            <a:r>
              <a:rPr lang="en-US" sz="3600" dirty="0"/>
              <a:t>the feeling of fitting in to an environment</a:t>
            </a:r>
          </a:p>
          <a:p>
            <a:pPr marL="0" indent="0" algn="ctr">
              <a:buNone/>
            </a:pPr>
            <a:endParaRPr lang="en-US" dirty="0"/>
          </a:p>
        </p:txBody>
      </p:sp>
    </p:spTree>
    <p:extLst>
      <p:ext uri="{BB962C8B-B14F-4D97-AF65-F5344CB8AC3E}">
        <p14:creationId xmlns:p14="http://schemas.microsoft.com/office/powerpoint/2010/main" val="2201484270"/>
      </p:ext>
    </p:extLst>
  </p:cSld>
  <p:clrMapOvr>
    <a:masterClrMapping/>
  </p:clrMapOvr>
</p:sld>
</file>

<file path=ppt/theme/theme1.xml><?xml version="1.0" encoding="utf-8"?>
<a:theme xmlns:a="http://schemas.openxmlformats.org/drawingml/2006/main" name="PebbleVTI">
  <a:themeElements>
    <a:clrScheme name="AnalogousFromRegularSeedRightStep">
      <a:dk1>
        <a:srgbClr val="000000"/>
      </a:dk1>
      <a:lt1>
        <a:srgbClr val="FFFFFF"/>
      </a:lt1>
      <a:dk2>
        <a:srgbClr val="261D36"/>
      </a:dk2>
      <a:lt2>
        <a:srgbClr val="E8E5E2"/>
      </a:lt2>
      <a:accent1>
        <a:srgbClr val="4D87C3"/>
      </a:accent1>
      <a:accent2>
        <a:srgbClr val="3B44B1"/>
      </a:accent2>
      <a:accent3>
        <a:srgbClr val="754DC3"/>
      </a:accent3>
      <a:accent4>
        <a:srgbClr val="953BB1"/>
      </a:accent4>
      <a:accent5>
        <a:srgbClr val="C34DAE"/>
      </a:accent5>
      <a:accent6>
        <a:srgbClr val="B13B6B"/>
      </a:accent6>
      <a:hlink>
        <a:srgbClr val="AE753A"/>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1013</TotalTime>
  <Words>2726</Words>
  <Application>Microsoft Macintosh PowerPoint</Application>
  <PresentationFormat>Widescreen</PresentationFormat>
  <Paragraphs>312</Paragraphs>
  <Slides>26</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Avenir Next LT Pro</vt:lpstr>
      <vt:lpstr>Avenir Next LT Pro Light</vt:lpstr>
      <vt:lpstr>Calibri</vt:lpstr>
      <vt:lpstr>Sitka Subheading</vt:lpstr>
      <vt:lpstr>Wingdings 2</vt:lpstr>
      <vt:lpstr>PebbleVTI</vt:lpstr>
      <vt:lpstr>Psychology for Student Learning &amp; Motivation</vt:lpstr>
      <vt:lpstr>Look at this list of values</vt:lpstr>
      <vt:lpstr>PowerPoint Presentation</vt:lpstr>
      <vt:lpstr>A short biography</vt:lpstr>
      <vt:lpstr>PowerPoint Presentation</vt:lpstr>
      <vt:lpstr>Values Affirmation: What is it?</vt:lpstr>
      <vt:lpstr>Values Affirmation: What does it do?</vt:lpstr>
      <vt:lpstr>What does your classroom communicate?</vt:lpstr>
      <vt:lpstr>PowerPoint Presentation</vt:lpstr>
      <vt:lpstr>Stereotype threat</vt:lpstr>
      <vt:lpstr>What are some stereotypes?</vt:lpstr>
      <vt:lpstr>Stereotype threat examples</vt:lpstr>
      <vt:lpstr>Multi-Threat Framework          Jenessa Shapiro (Shapiro &amp; Neuberg, 2007)</vt:lpstr>
      <vt:lpstr>Interventions for Stereotype Threat</vt:lpstr>
      <vt:lpstr>The Mentor’s Dilemma</vt:lpstr>
      <vt:lpstr>Mindset</vt:lpstr>
      <vt:lpstr>Mindset</vt:lpstr>
      <vt:lpstr>Mindset</vt:lpstr>
      <vt:lpstr>Off Task Behavior</vt:lpstr>
      <vt:lpstr>Attributions</vt:lpstr>
      <vt:lpstr>General Attributional Model</vt:lpstr>
      <vt:lpstr>Why did that happen?</vt:lpstr>
      <vt:lpstr>What does it mean?</vt:lpstr>
      <vt:lpstr>What does it mean?</vt:lpstr>
      <vt:lpstr>Attributional Biases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Friend</dc:creator>
  <cp:lastModifiedBy>Michelle Friend</cp:lastModifiedBy>
  <cp:revision>18</cp:revision>
  <dcterms:created xsi:type="dcterms:W3CDTF">2020-11-07T14:41:00Z</dcterms:created>
  <dcterms:modified xsi:type="dcterms:W3CDTF">2023-06-24T13:45:30Z</dcterms:modified>
</cp:coreProperties>
</file>