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3"/>
  </p:sldMasterIdLst>
  <p:notesMasterIdLst>
    <p:notesMasterId r:id="rId24"/>
  </p:notesMasterIdLst>
  <p:sldIdLst>
    <p:sldId id="282" r:id="rId4"/>
    <p:sldId id="256" r:id="rId5"/>
    <p:sldId id="299" r:id="rId6"/>
    <p:sldId id="284" r:id="rId7"/>
    <p:sldId id="288" r:id="rId8"/>
    <p:sldId id="289" r:id="rId9"/>
    <p:sldId id="290" r:id="rId10"/>
    <p:sldId id="285" r:id="rId11"/>
    <p:sldId id="263" r:id="rId12"/>
    <p:sldId id="264" r:id="rId13"/>
    <p:sldId id="265" r:id="rId14"/>
    <p:sldId id="270" r:id="rId15"/>
    <p:sldId id="291" r:id="rId16"/>
    <p:sldId id="293" r:id="rId17"/>
    <p:sldId id="294" r:id="rId18"/>
    <p:sldId id="295" r:id="rId19"/>
    <p:sldId id="296" r:id="rId20"/>
    <p:sldId id="300" r:id="rId21"/>
    <p:sldId id="301" r:id="rId22"/>
    <p:sldId id="302" r:id="rId23"/>
  </p:sldIdLst>
  <p:sldSz cx="9144000" cy="5143500" type="screen16x9"/>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2B2FFA-3E57-44D6-8239-8BF44C62863F}" v="308" dt="2023-07-21T15:25:03.5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88"/>
    <p:restoredTop sz="94674"/>
  </p:normalViewPr>
  <p:slideViewPr>
    <p:cSldViewPr snapToGrid="0" snapToObjects="1">
      <p:cViewPr varScale="1">
        <p:scale>
          <a:sx n="137" d="100"/>
          <a:sy n="137" d="100"/>
        </p:scale>
        <p:origin x="366" y="120"/>
      </p:cViewPr>
      <p:guideLst>
        <p:guide orient="horz" pos="1620"/>
        <p:guide pos="2880"/>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ssell Feldhausen" userId="6cf4ad38-1871-4fbd-a4f6-c7e04f285f14" providerId="ADAL" clId="{A5E7BBDF-38D8-489F-B903-977341295D78}"/>
    <pc:docChg chg="undo custSel addSld delSld modSld sldOrd">
      <pc:chgData name="Russell Feldhausen" userId="6cf4ad38-1871-4fbd-a4f6-c7e04f285f14" providerId="ADAL" clId="{A5E7BBDF-38D8-489F-B903-977341295D78}" dt="2023-06-09T18:08:20.821" v="716" actId="255"/>
      <pc:docMkLst>
        <pc:docMk/>
      </pc:docMkLst>
      <pc:sldChg chg="modSp add mod">
        <pc:chgData name="Russell Feldhausen" userId="6cf4ad38-1871-4fbd-a4f6-c7e04f285f14" providerId="ADAL" clId="{A5E7BBDF-38D8-489F-B903-977341295D78}" dt="2023-06-09T14:45:15.681" v="347" actId="20577"/>
        <pc:sldMkLst>
          <pc:docMk/>
          <pc:sldMk cId="1111509983" sldId="280"/>
        </pc:sldMkLst>
        <pc:spChg chg="mod">
          <ac:chgData name="Russell Feldhausen" userId="6cf4ad38-1871-4fbd-a4f6-c7e04f285f14" providerId="ADAL" clId="{A5E7BBDF-38D8-489F-B903-977341295D78}" dt="2023-06-09T14:45:15.681" v="347" actId="20577"/>
          <ac:spMkLst>
            <pc:docMk/>
            <pc:sldMk cId="1111509983" sldId="280"/>
            <ac:spMk id="2" creationId="{5F46A71C-DF3B-B358-9BB1-8A96034AB822}"/>
          </ac:spMkLst>
        </pc:spChg>
        <pc:spChg chg="mod">
          <ac:chgData name="Russell Feldhausen" userId="6cf4ad38-1871-4fbd-a4f6-c7e04f285f14" providerId="ADAL" clId="{A5E7BBDF-38D8-489F-B903-977341295D78}" dt="2023-06-09T14:43:16.392" v="19" actId="20577"/>
          <ac:spMkLst>
            <pc:docMk/>
            <pc:sldMk cId="1111509983" sldId="280"/>
            <ac:spMk id="1033" creationId="{E71E4280-E374-C93C-60EA-5AE4C7ED8BBF}"/>
          </ac:spMkLst>
        </pc:spChg>
      </pc:sldChg>
      <pc:sldChg chg="new del">
        <pc:chgData name="Russell Feldhausen" userId="6cf4ad38-1871-4fbd-a4f6-c7e04f285f14" providerId="ADAL" clId="{A5E7BBDF-38D8-489F-B903-977341295D78}" dt="2023-06-09T14:43:08.529" v="1" actId="2696"/>
        <pc:sldMkLst>
          <pc:docMk/>
          <pc:sldMk cId="3854412515" sldId="280"/>
        </pc:sldMkLst>
      </pc:sldChg>
      <pc:sldChg chg="modSp add mod">
        <pc:chgData name="Russell Feldhausen" userId="6cf4ad38-1871-4fbd-a4f6-c7e04f285f14" providerId="ADAL" clId="{A5E7BBDF-38D8-489F-B903-977341295D78}" dt="2023-06-09T14:48:28.408" v="606" actId="15"/>
        <pc:sldMkLst>
          <pc:docMk/>
          <pc:sldMk cId="1994496002" sldId="281"/>
        </pc:sldMkLst>
        <pc:spChg chg="mod">
          <ac:chgData name="Russell Feldhausen" userId="6cf4ad38-1871-4fbd-a4f6-c7e04f285f14" providerId="ADAL" clId="{A5E7BBDF-38D8-489F-B903-977341295D78}" dt="2023-06-09T14:48:28.408" v="606" actId="15"/>
          <ac:spMkLst>
            <pc:docMk/>
            <pc:sldMk cId="1994496002" sldId="281"/>
            <ac:spMk id="2" creationId="{5F46A71C-DF3B-B358-9BB1-8A96034AB822}"/>
          </ac:spMkLst>
        </pc:spChg>
        <pc:spChg chg="mod">
          <ac:chgData name="Russell Feldhausen" userId="6cf4ad38-1871-4fbd-a4f6-c7e04f285f14" providerId="ADAL" clId="{A5E7BBDF-38D8-489F-B903-977341295D78}" dt="2023-06-09T14:45:57.504" v="361" actId="20577"/>
          <ac:spMkLst>
            <pc:docMk/>
            <pc:sldMk cId="1994496002" sldId="281"/>
            <ac:spMk id="1033" creationId="{E71E4280-E374-C93C-60EA-5AE4C7ED8BBF}"/>
          </ac:spMkLst>
        </pc:spChg>
      </pc:sldChg>
      <pc:sldChg chg="addSp delSp modSp add mod ord">
        <pc:chgData name="Russell Feldhausen" userId="6cf4ad38-1871-4fbd-a4f6-c7e04f285f14" providerId="ADAL" clId="{A5E7BBDF-38D8-489F-B903-977341295D78}" dt="2023-06-09T18:08:20.821" v="716" actId="255"/>
        <pc:sldMkLst>
          <pc:docMk/>
          <pc:sldMk cId="3129535240" sldId="282"/>
        </pc:sldMkLst>
        <pc:spChg chg="add del mod">
          <ac:chgData name="Russell Feldhausen" userId="6cf4ad38-1871-4fbd-a4f6-c7e04f285f14" providerId="ADAL" clId="{A5E7BBDF-38D8-489F-B903-977341295D78}" dt="2023-06-09T18:07:41.069" v="612" actId="478"/>
          <ac:spMkLst>
            <pc:docMk/>
            <pc:sldMk cId="3129535240" sldId="282"/>
            <ac:spMk id="2" creationId="{1F8B566F-774D-E4E1-862C-84637CBEA7F6}"/>
          </ac:spMkLst>
        </pc:spChg>
        <pc:spChg chg="mod">
          <ac:chgData name="Russell Feldhausen" userId="6cf4ad38-1871-4fbd-a4f6-c7e04f285f14" providerId="ADAL" clId="{A5E7BBDF-38D8-489F-B903-977341295D78}" dt="2023-06-09T18:08:20.821" v="716" actId="255"/>
          <ac:spMkLst>
            <pc:docMk/>
            <pc:sldMk cId="3129535240" sldId="282"/>
            <ac:spMk id="1033" creationId="{E71E4280-E374-C93C-60EA-5AE4C7ED8BBF}"/>
          </ac:spMkLst>
        </pc:spChg>
        <pc:picChg chg="del mod">
          <ac:chgData name="Russell Feldhausen" userId="6cf4ad38-1871-4fbd-a4f6-c7e04f285f14" providerId="ADAL" clId="{A5E7BBDF-38D8-489F-B903-977341295D78}" dt="2023-06-09T18:07:39.086" v="611" actId="478"/>
          <ac:picMkLst>
            <pc:docMk/>
            <pc:sldMk cId="3129535240" sldId="282"/>
            <ac:picMk id="1028" creationId="{41CBE244-5201-CC89-ECEB-E617BC50E958}"/>
          </ac:picMkLst>
        </pc:picChg>
      </pc:sldChg>
    </pc:docChg>
  </pc:docChgLst>
  <pc:docChgLst>
    <pc:chgData name="Rakshith Kumar" userId="cf41178957e228ea" providerId="LiveId" clId="{412B2FFA-3E57-44D6-8239-8BF44C62863F}"/>
    <pc:docChg chg="undo custSel addSld delSld modSld sldOrd">
      <pc:chgData name="Rakshith Kumar" userId="cf41178957e228ea" providerId="LiveId" clId="{412B2FFA-3E57-44D6-8239-8BF44C62863F}" dt="2023-07-21T15:32:49.016" v="4414" actId="20577"/>
      <pc:docMkLst>
        <pc:docMk/>
      </pc:docMkLst>
      <pc:sldChg chg="addSp delSp modSp mod">
        <pc:chgData name="Rakshith Kumar" userId="cf41178957e228ea" providerId="LiveId" clId="{412B2FFA-3E57-44D6-8239-8BF44C62863F}" dt="2023-07-20T19:57:04.396" v="116" actId="14100"/>
        <pc:sldMkLst>
          <pc:docMk/>
          <pc:sldMk cId="0" sldId="256"/>
        </pc:sldMkLst>
        <pc:spChg chg="mod">
          <ac:chgData name="Rakshith Kumar" userId="cf41178957e228ea" providerId="LiveId" clId="{412B2FFA-3E57-44D6-8239-8BF44C62863F}" dt="2023-07-20T19:54:42.924" v="101" actId="1076"/>
          <ac:spMkLst>
            <pc:docMk/>
            <pc:sldMk cId="0" sldId="256"/>
            <ac:spMk id="3" creationId="{C57E5019-11BF-1F4E-A4C8-C5EFE64DBC00}"/>
          </ac:spMkLst>
        </pc:spChg>
        <pc:spChg chg="mod">
          <ac:chgData name="Rakshith Kumar" userId="cf41178957e228ea" providerId="LiveId" clId="{412B2FFA-3E57-44D6-8239-8BF44C62863F}" dt="2023-07-20T19:56:48.580" v="112" actId="1076"/>
          <ac:spMkLst>
            <pc:docMk/>
            <pc:sldMk cId="0" sldId="256"/>
            <ac:spMk id="14339" creationId="{00000000-0000-0000-0000-000000000000}"/>
          </ac:spMkLst>
        </pc:spChg>
        <pc:picChg chg="add del ord">
          <ac:chgData name="Rakshith Kumar" userId="cf41178957e228ea" providerId="LiveId" clId="{412B2FFA-3E57-44D6-8239-8BF44C62863F}" dt="2023-07-20T19:47:24.490" v="56"/>
          <ac:picMkLst>
            <pc:docMk/>
            <pc:sldMk cId="0" sldId="256"/>
            <ac:picMk id="4" creationId="{E63E2CAB-572A-0388-E497-9707CD0EE86E}"/>
          </ac:picMkLst>
        </pc:picChg>
        <pc:picChg chg="add del">
          <ac:chgData name="Rakshith Kumar" userId="cf41178957e228ea" providerId="LiveId" clId="{412B2FFA-3E57-44D6-8239-8BF44C62863F}" dt="2023-07-20T19:48:41.421" v="66"/>
          <ac:picMkLst>
            <pc:docMk/>
            <pc:sldMk cId="0" sldId="256"/>
            <ac:picMk id="5" creationId="{240A3F25-3A0B-1636-3BF0-1DCC5054308A}"/>
          </ac:picMkLst>
        </pc:picChg>
        <pc:picChg chg="add mod ord">
          <ac:chgData name="Rakshith Kumar" userId="cf41178957e228ea" providerId="LiveId" clId="{412B2FFA-3E57-44D6-8239-8BF44C62863F}" dt="2023-07-20T19:57:04.396" v="116" actId="14100"/>
          <ac:picMkLst>
            <pc:docMk/>
            <pc:sldMk cId="0" sldId="256"/>
            <ac:picMk id="6" creationId="{30CCABD9-8CC5-57B7-2C34-241E040BE9F0}"/>
          </ac:picMkLst>
        </pc:picChg>
      </pc:sldChg>
      <pc:sldChg chg="modSp add mod ord">
        <pc:chgData name="Rakshith Kumar" userId="cf41178957e228ea" providerId="LiveId" clId="{412B2FFA-3E57-44D6-8239-8BF44C62863F}" dt="2023-07-21T15:19:57.324" v="4352" actId="255"/>
        <pc:sldMkLst>
          <pc:docMk/>
          <pc:sldMk cId="3658531641" sldId="263"/>
        </pc:sldMkLst>
        <pc:spChg chg="mod">
          <ac:chgData name="Rakshith Kumar" userId="cf41178957e228ea" providerId="LiveId" clId="{412B2FFA-3E57-44D6-8239-8BF44C62863F}" dt="2023-07-21T15:19:57.324" v="4352" actId="255"/>
          <ac:spMkLst>
            <pc:docMk/>
            <pc:sldMk cId="3658531641" sldId="263"/>
            <ac:spMk id="2" creationId="{505350B9-FDCF-4E49-7B5D-D416C541D38F}"/>
          </ac:spMkLst>
        </pc:spChg>
        <pc:spChg chg="mod">
          <ac:chgData name="Rakshith Kumar" userId="cf41178957e228ea" providerId="LiveId" clId="{412B2FFA-3E57-44D6-8239-8BF44C62863F}" dt="2023-07-21T04:48:30.170" v="3253" actId="20577"/>
          <ac:spMkLst>
            <pc:docMk/>
            <pc:sldMk cId="3658531641" sldId="263"/>
            <ac:spMk id="3" creationId="{23E3BDE7-E3A5-D5BB-A8B4-72EA0A94284F}"/>
          </ac:spMkLst>
        </pc:spChg>
      </pc:sldChg>
      <pc:sldChg chg="modSp add mod">
        <pc:chgData name="Rakshith Kumar" userId="cf41178957e228ea" providerId="LiveId" clId="{412B2FFA-3E57-44D6-8239-8BF44C62863F}" dt="2023-07-21T15:20:06.876" v="4353" actId="255"/>
        <pc:sldMkLst>
          <pc:docMk/>
          <pc:sldMk cId="3800021664" sldId="264"/>
        </pc:sldMkLst>
        <pc:spChg chg="mod">
          <ac:chgData name="Rakshith Kumar" userId="cf41178957e228ea" providerId="LiveId" clId="{412B2FFA-3E57-44D6-8239-8BF44C62863F}" dt="2023-07-21T15:20:06.876" v="4353" actId="255"/>
          <ac:spMkLst>
            <pc:docMk/>
            <pc:sldMk cId="3800021664" sldId="264"/>
            <ac:spMk id="2" creationId="{AFF49DF2-C7F7-0AD6-CD69-F04235108F23}"/>
          </ac:spMkLst>
        </pc:spChg>
        <pc:spChg chg="mod">
          <ac:chgData name="Rakshith Kumar" userId="cf41178957e228ea" providerId="LiveId" clId="{412B2FFA-3E57-44D6-8239-8BF44C62863F}" dt="2023-07-21T14:56:54.261" v="4193" actId="108"/>
          <ac:spMkLst>
            <pc:docMk/>
            <pc:sldMk cId="3800021664" sldId="264"/>
            <ac:spMk id="3" creationId="{F9021006-16DC-6434-D2F8-3258BAAF6690}"/>
          </ac:spMkLst>
        </pc:spChg>
      </pc:sldChg>
      <pc:sldChg chg="addSp delSp modSp add mod">
        <pc:chgData name="Rakshith Kumar" userId="cf41178957e228ea" providerId="LiveId" clId="{412B2FFA-3E57-44D6-8239-8BF44C62863F}" dt="2023-07-21T15:20:13.068" v="4354" actId="255"/>
        <pc:sldMkLst>
          <pc:docMk/>
          <pc:sldMk cId="894026114" sldId="265"/>
        </pc:sldMkLst>
        <pc:spChg chg="add mod">
          <ac:chgData name="Rakshith Kumar" userId="cf41178957e228ea" providerId="LiveId" clId="{412B2FFA-3E57-44D6-8239-8BF44C62863F}" dt="2023-07-21T15:20:13.068" v="4354" actId="255"/>
          <ac:spMkLst>
            <pc:docMk/>
            <pc:sldMk cId="894026114" sldId="265"/>
            <ac:spMk id="2" creationId="{4AAC9961-6C09-353C-2621-F9BE64490B7F}"/>
          </ac:spMkLst>
        </pc:spChg>
        <pc:spChg chg="del mod">
          <ac:chgData name="Rakshith Kumar" userId="cf41178957e228ea" providerId="LiveId" clId="{412B2FFA-3E57-44D6-8239-8BF44C62863F}" dt="2023-07-21T01:58:16.921" v="1846" actId="22"/>
          <ac:spMkLst>
            <pc:docMk/>
            <pc:sldMk cId="894026114" sldId="265"/>
            <ac:spMk id="3" creationId="{1270E200-7045-0CF8-AB16-4FE056E5950C}"/>
          </ac:spMkLst>
        </pc:spChg>
        <pc:spChg chg="add del mod">
          <ac:chgData name="Rakshith Kumar" userId="cf41178957e228ea" providerId="LiveId" clId="{412B2FFA-3E57-44D6-8239-8BF44C62863F}" dt="2023-07-21T01:59:52.153" v="1851" actId="478"/>
          <ac:spMkLst>
            <pc:docMk/>
            <pc:sldMk cId="894026114" sldId="265"/>
            <ac:spMk id="6" creationId="{1CA0F11D-137F-96ED-8DCE-FF9D2C062E48}"/>
          </ac:spMkLst>
        </pc:spChg>
        <pc:picChg chg="add del mod ord">
          <ac:chgData name="Rakshith Kumar" userId="cf41178957e228ea" providerId="LiveId" clId="{412B2FFA-3E57-44D6-8239-8BF44C62863F}" dt="2023-07-21T01:59:45.744" v="1848" actId="478"/>
          <ac:picMkLst>
            <pc:docMk/>
            <pc:sldMk cId="894026114" sldId="265"/>
            <ac:picMk id="5" creationId="{C7A09BEA-B39E-BD34-F462-4A244C5CD4AE}"/>
          </ac:picMkLst>
        </pc:picChg>
        <pc:picChg chg="add del mod">
          <ac:chgData name="Rakshith Kumar" userId="cf41178957e228ea" providerId="LiveId" clId="{412B2FFA-3E57-44D6-8239-8BF44C62863F}" dt="2023-07-21T02:00:49.324" v="1860" actId="478"/>
          <ac:picMkLst>
            <pc:docMk/>
            <pc:sldMk cId="894026114" sldId="265"/>
            <ac:picMk id="8" creationId="{446E7C5D-840A-87D8-2D21-228DBC170E1C}"/>
          </ac:picMkLst>
        </pc:picChg>
        <pc:picChg chg="add del mod">
          <ac:chgData name="Rakshith Kumar" userId="cf41178957e228ea" providerId="LiveId" clId="{412B2FFA-3E57-44D6-8239-8BF44C62863F}" dt="2023-07-21T02:05:10.108" v="1866" actId="478"/>
          <ac:picMkLst>
            <pc:docMk/>
            <pc:sldMk cId="894026114" sldId="265"/>
            <ac:picMk id="10" creationId="{E0DDB7D3-E1BA-1FCD-C5FB-726A25FC6616}"/>
          </ac:picMkLst>
        </pc:picChg>
        <pc:picChg chg="add del">
          <ac:chgData name="Rakshith Kumar" userId="cf41178957e228ea" providerId="LiveId" clId="{412B2FFA-3E57-44D6-8239-8BF44C62863F}" dt="2023-07-21T02:05:15.497" v="1868" actId="22"/>
          <ac:picMkLst>
            <pc:docMk/>
            <pc:sldMk cId="894026114" sldId="265"/>
            <ac:picMk id="12" creationId="{58DA5152-DC34-0214-9AF5-736A0A478941}"/>
          </ac:picMkLst>
        </pc:picChg>
        <pc:picChg chg="add mod">
          <ac:chgData name="Rakshith Kumar" userId="cf41178957e228ea" providerId="LiveId" clId="{412B2FFA-3E57-44D6-8239-8BF44C62863F}" dt="2023-07-21T07:20:58.300" v="3978" actId="1076"/>
          <ac:picMkLst>
            <pc:docMk/>
            <pc:sldMk cId="894026114" sldId="265"/>
            <ac:picMk id="14" creationId="{BB14FDD3-21F9-DE6E-EE83-DFE5EA19EAE9}"/>
          </ac:picMkLst>
        </pc:picChg>
      </pc:sldChg>
      <pc:sldChg chg="modSp add del mod">
        <pc:chgData name="Rakshith Kumar" userId="cf41178957e228ea" providerId="LiveId" clId="{412B2FFA-3E57-44D6-8239-8BF44C62863F}" dt="2023-07-20T22:22:11.663" v="1143" actId="2696"/>
        <pc:sldMkLst>
          <pc:docMk/>
          <pc:sldMk cId="857379125" sldId="266"/>
        </pc:sldMkLst>
        <pc:spChg chg="mod">
          <ac:chgData name="Rakshith Kumar" userId="cf41178957e228ea" providerId="LiveId" clId="{412B2FFA-3E57-44D6-8239-8BF44C62863F}" dt="2023-07-20T21:51:45.816" v="854" actId="27636"/>
          <ac:spMkLst>
            <pc:docMk/>
            <pc:sldMk cId="857379125" sldId="266"/>
            <ac:spMk id="5" creationId="{DD56832E-54A1-E3C4-B2FC-E1A06DCEF738}"/>
          </ac:spMkLst>
        </pc:spChg>
      </pc:sldChg>
      <pc:sldChg chg="addSp delSp modSp add del mod">
        <pc:chgData name="Rakshith Kumar" userId="cf41178957e228ea" providerId="LiveId" clId="{412B2FFA-3E57-44D6-8239-8BF44C62863F}" dt="2023-07-21T02:01:15.855" v="1865" actId="2696"/>
        <pc:sldMkLst>
          <pc:docMk/>
          <pc:sldMk cId="3491929675" sldId="267"/>
        </pc:sldMkLst>
        <pc:spChg chg="add mod">
          <ac:chgData name="Rakshith Kumar" userId="cf41178957e228ea" providerId="LiveId" clId="{412B2FFA-3E57-44D6-8239-8BF44C62863F}" dt="2023-07-20T23:19:27.177" v="1416" actId="27636"/>
          <ac:spMkLst>
            <pc:docMk/>
            <pc:sldMk cId="3491929675" sldId="267"/>
            <ac:spMk id="2" creationId="{E831432C-A6EF-1301-BF33-5C11BB3AF3DC}"/>
          </ac:spMkLst>
        </pc:spChg>
        <pc:spChg chg="add mod">
          <ac:chgData name="Rakshith Kumar" userId="cf41178957e228ea" providerId="LiveId" clId="{412B2FFA-3E57-44D6-8239-8BF44C62863F}" dt="2023-07-20T23:04:49.866" v="1347"/>
          <ac:spMkLst>
            <pc:docMk/>
            <pc:sldMk cId="3491929675" sldId="267"/>
            <ac:spMk id="3" creationId="{074D3E62-3C01-8643-9A67-012E1A7B6AD7}"/>
          </ac:spMkLst>
        </pc:spChg>
        <pc:spChg chg="del mod">
          <ac:chgData name="Rakshith Kumar" userId="cf41178957e228ea" providerId="LiveId" clId="{412B2FFA-3E57-44D6-8239-8BF44C62863F}" dt="2023-07-20T22:56:53.818" v="1307" actId="478"/>
          <ac:spMkLst>
            <pc:docMk/>
            <pc:sldMk cId="3491929675" sldId="267"/>
            <ac:spMk id="5" creationId="{77C638C3-8655-3665-8174-9ED678EFADBF}"/>
          </ac:spMkLst>
        </pc:spChg>
      </pc:sldChg>
      <pc:sldChg chg="modSp add del mod">
        <pc:chgData name="Rakshith Kumar" userId="cf41178957e228ea" providerId="LiveId" clId="{412B2FFA-3E57-44D6-8239-8BF44C62863F}" dt="2023-07-20T23:07:11.380" v="1374" actId="2696"/>
        <pc:sldMkLst>
          <pc:docMk/>
          <pc:sldMk cId="2632179816" sldId="269"/>
        </pc:sldMkLst>
        <pc:spChg chg="mod">
          <ac:chgData name="Rakshith Kumar" userId="cf41178957e228ea" providerId="LiveId" clId="{412B2FFA-3E57-44D6-8239-8BF44C62863F}" dt="2023-07-20T22:24:20.724" v="1150" actId="1076"/>
          <ac:spMkLst>
            <pc:docMk/>
            <pc:sldMk cId="2632179816" sldId="269"/>
            <ac:spMk id="5" creationId="{77C638C3-8655-3665-8174-9ED678EFADBF}"/>
          </ac:spMkLst>
        </pc:spChg>
      </pc:sldChg>
      <pc:sldChg chg="addSp delSp modSp add mod">
        <pc:chgData name="Rakshith Kumar" userId="cf41178957e228ea" providerId="LiveId" clId="{412B2FFA-3E57-44D6-8239-8BF44C62863F}" dt="2023-07-21T15:21:00.745" v="4364" actId="255"/>
        <pc:sldMkLst>
          <pc:docMk/>
          <pc:sldMk cId="1694655943" sldId="270"/>
        </pc:sldMkLst>
        <pc:spChg chg="mod">
          <ac:chgData name="Rakshith Kumar" userId="cf41178957e228ea" providerId="LiveId" clId="{412B2FFA-3E57-44D6-8239-8BF44C62863F}" dt="2023-07-21T15:21:00.745" v="4364" actId="255"/>
          <ac:spMkLst>
            <pc:docMk/>
            <pc:sldMk cId="1694655943" sldId="270"/>
            <ac:spMk id="2" creationId="{DA380D5B-984E-C756-1DDF-99B6C8901C3D}"/>
          </ac:spMkLst>
        </pc:spChg>
        <pc:spChg chg="add del mod">
          <ac:chgData name="Rakshith Kumar" userId="cf41178957e228ea" providerId="LiveId" clId="{412B2FFA-3E57-44D6-8239-8BF44C62863F}" dt="2023-07-20T23:15:36.678" v="1385" actId="478"/>
          <ac:spMkLst>
            <pc:docMk/>
            <pc:sldMk cId="1694655943" sldId="270"/>
            <ac:spMk id="3" creationId="{9CE1C4B7-958A-4550-E23C-9AE5658CB76A}"/>
          </ac:spMkLst>
        </pc:spChg>
        <pc:spChg chg="add del mod">
          <ac:chgData name="Rakshith Kumar" userId="cf41178957e228ea" providerId="LiveId" clId="{412B2FFA-3E57-44D6-8239-8BF44C62863F}" dt="2023-07-20T23:17:29.036" v="1403" actId="478"/>
          <ac:spMkLst>
            <pc:docMk/>
            <pc:sldMk cId="1694655943" sldId="270"/>
            <ac:spMk id="4" creationId="{C9078BB4-75D7-892D-137E-0C211F913CE0}"/>
          </ac:spMkLst>
        </pc:spChg>
        <pc:spChg chg="add mod">
          <ac:chgData name="Rakshith Kumar" userId="cf41178957e228ea" providerId="LiveId" clId="{412B2FFA-3E57-44D6-8239-8BF44C62863F}" dt="2023-07-21T02:55:11.339" v="2003" actId="1036"/>
          <ac:spMkLst>
            <pc:docMk/>
            <pc:sldMk cId="1694655943" sldId="270"/>
            <ac:spMk id="7" creationId="{BFC93B24-E2BA-69EE-1528-FE562F09D01B}"/>
          </ac:spMkLst>
        </pc:spChg>
        <pc:spChg chg="add mod">
          <ac:chgData name="Rakshith Kumar" userId="cf41178957e228ea" providerId="LiveId" clId="{412B2FFA-3E57-44D6-8239-8BF44C62863F}" dt="2023-07-21T03:06:19.699" v="2114" actId="1036"/>
          <ac:spMkLst>
            <pc:docMk/>
            <pc:sldMk cId="1694655943" sldId="270"/>
            <ac:spMk id="8" creationId="{72258A21-6B6C-4CA7-CA34-9D0054AA6054}"/>
          </ac:spMkLst>
        </pc:spChg>
        <pc:spChg chg="add mod">
          <ac:chgData name="Rakshith Kumar" userId="cf41178957e228ea" providerId="LiveId" clId="{412B2FFA-3E57-44D6-8239-8BF44C62863F}" dt="2023-07-21T03:06:24.479" v="2116" actId="1036"/>
          <ac:spMkLst>
            <pc:docMk/>
            <pc:sldMk cId="1694655943" sldId="270"/>
            <ac:spMk id="9" creationId="{A9E2280E-9AC0-1529-7623-FAE8B12F4584}"/>
          </ac:spMkLst>
        </pc:spChg>
        <pc:spChg chg="add mod">
          <ac:chgData name="Rakshith Kumar" userId="cf41178957e228ea" providerId="LiveId" clId="{412B2FFA-3E57-44D6-8239-8BF44C62863F}" dt="2023-07-21T02:55:06.676" v="2000" actId="1036"/>
          <ac:spMkLst>
            <pc:docMk/>
            <pc:sldMk cId="1694655943" sldId="270"/>
            <ac:spMk id="10" creationId="{8A8BDBD5-FF50-D607-6BEE-0268A2D7F2FA}"/>
          </ac:spMkLst>
        </pc:spChg>
        <pc:spChg chg="add mod">
          <ac:chgData name="Rakshith Kumar" userId="cf41178957e228ea" providerId="LiveId" clId="{412B2FFA-3E57-44D6-8239-8BF44C62863F}" dt="2023-07-21T02:54:53.662" v="1986" actId="1036"/>
          <ac:spMkLst>
            <pc:docMk/>
            <pc:sldMk cId="1694655943" sldId="270"/>
            <ac:spMk id="11" creationId="{D0B9311A-6FC5-D8A1-8012-5284A82C377F}"/>
          </ac:spMkLst>
        </pc:spChg>
        <pc:spChg chg="add del mod">
          <ac:chgData name="Rakshith Kumar" userId="cf41178957e228ea" providerId="LiveId" clId="{412B2FFA-3E57-44D6-8239-8BF44C62863F}" dt="2023-07-21T03:05:51.719" v="2102" actId="478"/>
          <ac:spMkLst>
            <pc:docMk/>
            <pc:sldMk cId="1694655943" sldId="270"/>
            <ac:spMk id="12" creationId="{FD5A4E7D-32A4-2706-1CCE-5E76F31FB6BC}"/>
          </ac:spMkLst>
        </pc:spChg>
        <pc:spChg chg="add mod">
          <ac:chgData name="Rakshith Kumar" userId="cf41178957e228ea" providerId="LiveId" clId="{412B2FFA-3E57-44D6-8239-8BF44C62863F}" dt="2023-07-21T02:55:02.128" v="1997" actId="1036"/>
          <ac:spMkLst>
            <pc:docMk/>
            <pc:sldMk cId="1694655943" sldId="270"/>
            <ac:spMk id="13" creationId="{BA687C91-DBAE-8B3B-9C32-2D97D0838DE7}"/>
          </ac:spMkLst>
        </pc:spChg>
        <pc:spChg chg="add mod">
          <ac:chgData name="Rakshith Kumar" userId="cf41178957e228ea" providerId="LiveId" clId="{412B2FFA-3E57-44D6-8239-8BF44C62863F}" dt="2023-07-21T02:54:49.561" v="1982" actId="1038"/>
          <ac:spMkLst>
            <pc:docMk/>
            <pc:sldMk cId="1694655943" sldId="270"/>
            <ac:spMk id="15" creationId="{9E60D023-CB7B-BD02-B0C1-4E195DDEE729}"/>
          </ac:spMkLst>
        </pc:spChg>
        <pc:spChg chg="del mod">
          <ac:chgData name="Rakshith Kumar" userId="cf41178957e228ea" providerId="LiveId" clId="{412B2FFA-3E57-44D6-8239-8BF44C62863F}" dt="2023-07-20T23:16:09.890" v="1392" actId="478"/>
          <ac:spMkLst>
            <pc:docMk/>
            <pc:sldMk cId="1694655943" sldId="270"/>
            <ac:spMk id="16" creationId="{C3968977-72E2-EC7C-F4A2-3FAD8C971D19}"/>
          </ac:spMkLst>
        </pc:spChg>
        <pc:spChg chg="add mod">
          <ac:chgData name="Rakshith Kumar" userId="cf41178957e228ea" providerId="LiveId" clId="{412B2FFA-3E57-44D6-8239-8BF44C62863F}" dt="2023-07-21T06:38:40.388" v="3556" actId="208"/>
          <ac:spMkLst>
            <pc:docMk/>
            <pc:sldMk cId="1694655943" sldId="270"/>
            <ac:spMk id="17" creationId="{03B9AFF0-7F85-90EF-637A-47360187FE49}"/>
          </ac:spMkLst>
        </pc:spChg>
        <pc:spChg chg="add mod">
          <ac:chgData name="Rakshith Kumar" userId="cf41178957e228ea" providerId="LiveId" clId="{412B2FFA-3E57-44D6-8239-8BF44C62863F}" dt="2023-07-21T05:35:58.266" v="3355" actId="14100"/>
          <ac:spMkLst>
            <pc:docMk/>
            <pc:sldMk cId="1694655943" sldId="270"/>
            <ac:spMk id="18" creationId="{82E8285C-D920-327E-B4EB-24E48E976C4A}"/>
          </ac:spMkLst>
        </pc:spChg>
        <pc:spChg chg="add mod">
          <ac:chgData name="Rakshith Kumar" userId="cf41178957e228ea" providerId="LiveId" clId="{412B2FFA-3E57-44D6-8239-8BF44C62863F}" dt="2023-07-21T05:36:08.515" v="3357" actId="1076"/>
          <ac:spMkLst>
            <pc:docMk/>
            <pc:sldMk cId="1694655943" sldId="270"/>
            <ac:spMk id="19" creationId="{E423FAD3-BCDB-57F6-2C84-E157D4D36FC9}"/>
          </ac:spMkLst>
        </pc:spChg>
        <pc:spChg chg="add mod">
          <ac:chgData name="Rakshith Kumar" userId="cf41178957e228ea" providerId="LiveId" clId="{412B2FFA-3E57-44D6-8239-8BF44C62863F}" dt="2023-07-21T05:36:29.784" v="3361" actId="1076"/>
          <ac:spMkLst>
            <pc:docMk/>
            <pc:sldMk cId="1694655943" sldId="270"/>
            <ac:spMk id="20" creationId="{06F65C90-BACE-DEB2-8AA1-06664804E764}"/>
          </ac:spMkLst>
        </pc:spChg>
        <pc:spChg chg="add mod">
          <ac:chgData name="Rakshith Kumar" userId="cf41178957e228ea" providerId="LiveId" clId="{412B2FFA-3E57-44D6-8239-8BF44C62863F}" dt="2023-07-21T05:38:39.274" v="3365" actId="1076"/>
          <ac:spMkLst>
            <pc:docMk/>
            <pc:sldMk cId="1694655943" sldId="270"/>
            <ac:spMk id="21" creationId="{CB4F3E93-F56A-6A37-726D-16BAA5704566}"/>
          </ac:spMkLst>
        </pc:spChg>
        <pc:spChg chg="add del mod">
          <ac:chgData name="Rakshith Kumar" userId="cf41178957e228ea" providerId="LiveId" clId="{412B2FFA-3E57-44D6-8239-8BF44C62863F}" dt="2023-07-21T06:38:29.431" v="3555" actId="478"/>
          <ac:spMkLst>
            <pc:docMk/>
            <pc:sldMk cId="1694655943" sldId="270"/>
            <ac:spMk id="22" creationId="{A59077A6-6128-7458-3C97-0670E907B808}"/>
          </ac:spMkLst>
        </pc:spChg>
        <pc:spChg chg="add mod">
          <ac:chgData name="Rakshith Kumar" userId="cf41178957e228ea" providerId="LiveId" clId="{412B2FFA-3E57-44D6-8239-8BF44C62863F}" dt="2023-07-21T07:31:05.210" v="4003" actId="14100"/>
          <ac:spMkLst>
            <pc:docMk/>
            <pc:sldMk cId="1694655943" sldId="270"/>
            <ac:spMk id="24" creationId="{63846CAB-76C3-9225-A62C-CFD9BE157952}"/>
          </ac:spMkLst>
        </pc:spChg>
        <pc:spChg chg="add mod">
          <ac:chgData name="Rakshith Kumar" userId="cf41178957e228ea" providerId="LiveId" clId="{412B2FFA-3E57-44D6-8239-8BF44C62863F}" dt="2023-07-21T07:28:59.588" v="3986" actId="1076"/>
          <ac:spMkLst>
            <pc:docMk/>
            <pc:sldMk cId="1694655943" sldId="270"/>
            <ac:spMk id="25" creationId="{5B0BD3F7-EA19-77DB-C1A3-44DE2DB35FF8}"/>
          </ac:spMkLst>
        </pc:spChg>
        <pc:spChg chg="add mod">
          <ac:chgData name="Rakshith Kumar" userId="cf41178957e228ea" providerId="LiveId" clId="{412B2FFA-3E57-44D6-8239-8BF44C62863F}" dt="2023-07-21T07:31:01.748" v="4002" actId="14100"/>
          <ac:spMkLst>
            <pc:docMk/>
            <pc:sldMk cId="1694655943" sldId="270"/>
            <ac:spMk id="26" creationId="{79063151-823D-772F-64E8-7C3702F67FB0}"/>
          </ac:spMkLst>
        </pc:spChg>
        <pc:spChg chg="add mod">
          <ac:chgData name="Rakshith Kumar" userId="cf41178957e228ea" providerId="LiveId" clId="{412B2FFA-3E57-44D6-8239-8BF44C62863F}" dt="2023-07-21T07:30:42.907" v="3999" actId="14100"/>
          <ac:spMkLst>
            <pc:docMk/>
            <pc:sldMk cId="1694655943" sldId="270"/>
            <ac:spMk id="27" creationId="{4DD21FE3-9F35-D239-9B4D-DC3263A3C42A}"/>
          </ac:spMkLst>
        </pc:spChg>
        <pc:spChg chg="add mod">
          <ac:chgData name="Rakshith Kumar" userId="cf41178957e228ea" providerId="LiveId" clId="{412B2FFA-3E57-44D6-8239-8BF44C62863F}" dt="2023-07-21T07:30:38.955" v="3998" actId="14100"/>
          <ac:spMkLst>
            <pc:docMk/>
            <pc:sldMk cId="1694655943" sldId="270"/>
            <ac:spMk id="28" creationId="{9E5FDDA8-F11A-E500-69F6-44784EC059C9}"/>
          </ac:spMkLst>
        </pc:spChg>
        <pc:picChg chg="add mod">
          <ac:chgData name="Rakshith Kumar" userId="cf41178957e228ea" providerId="LiveId" clId="{412B2FFA-3E57-44D6-8239-8BF44C62863F}" dt="2023-07-20T23:18:15.824" v="1414" actId="1076"/>
          <ac:picMkLst>
            <pc:docMk/>
            <pc:sldMk cId="1694655943" sldId="270"/>
            <ac:picMk id="6" creationId="{73EB8159-2E06-731E-CD05-EF2D832AEBF5}"/>
          </ac:picMkLst>
        </pc:picChg>
        <pc:picChg chg="del mod">
          <ac:chgData name="Rakshith Kumar" userId="cf41178957e228ea" providerId="LiveId" clId="{412B2FFA-3E57-44D6-8239-8BF44C62863F}" dt="2023-07-20T23:17:15.283" v="1399" actId="478"/>
          <ac:picMkLst>
            <pc:docMk/>
            <pc:sldMk cId="1694655943" sldId="270"/>
            <ac:picMk id="14" creationId="{6C12211B-6008-BCAA-A941-3306590C4380}"/>
          </ac:picMkLst>
        </pc:picChg>
        <pc:picChg chg="add del mod">
          <ac:chgData name="Rakshith Kumar" userId="cf41178957e228ea" providerId="LiveId" clId="{412B2FFA-3E57-44D6-8239-8BF44C62863F}" dt="2023-07-21T07:28:05.914" v="3980"/>
          <ac:picMkLst>
            <pc:docMk/>
            <pc:sldMk cId="1694655943" sldId="270"/>
            <ac:picMk id="23" creationId="{16AFC518-E51E-C461-DC31-1A42FED2C53B}"/>
          </ac:picMkLst>
        </pc:picChg>
      </pc:sldChg>
      <pc:sldChg chg="addSp delSp modSp mod modClrScheme chgLayout">
        <pc:chgData name="Rakshith Kumar" userId="cf41178957e228ea" providerId="LiveId" clId="{412B2FFA-3E57-44D6-8239-8BF44C62863F}" dt="2023-07-20T19:56:10.589" v="111"/>
        <pc:sldMkLst>
          <pc:docMk/>
          <pc:sldMk cId="3129535240" sldId="282"/>
        </pc:sldMkLst>
        <pc:spChg chg="del mod ord">
          <ac:chgData name="Rakshith Kumar" userId="cf41178957e228ea" providerId="LiveId" clId="{412B2FFA-3E57-44D6-8239-8BF44C62863F}" dt="2023-07-20T19:55:59.001" v="109" actId="478"/>
          <ac:spMkLst>
            <pc:docMk/>
            <pc:sldMk cId="3129535240" sldId="282"/>
            <ac:spMk id="4" creationId="{4EF2CEC1-D0AD-5F49-1BDD-94E487B2B3CA}"/>
          </ac:spMkLst>
        </pc:spChg>
        <pc:spChg chg="add del mod">
          <ac:chgData name="Rakshith Kumar" userId="cf41178957e228ea" providerId="LiveId" clId="{412B2FFA-3E57-44D6-8239-8BF44C62863F}" dt="2023-07-20T19:56:01.110" v="110" actId="478"/>
          <ac:spMkLst>
            <pc:docMk/>
            <pc:sldMk cId="3129535240" sldId="282"/>
            <ac:spMk id="5" creationId="{A3D82955-D187-7DF7-AE9F-679329CE1C9C}"/>
          </ac:spMkLst>
        </pc:spChg>
        <pc:spChg chg="add mod">
          <ac:chgData name="Rakshith Kumar" userId="cf41178957e228ea" providerId="LiveId" clId="{412B2FFA-3E57-44D6-8239-8BF44C62863F}" dt="2023-07-20T19:56:10.589" v="111"/>
          <ac:spMkLst>
            <pc:docMk/>
            <pc:sldMk cId="3129535240" sldId="282"/>
            <ac:spMk id="6" creationId="{8DFACE95-C186-5106-48B1-AB5443D39DF2}"/>
          </ac:spMkLst>
        </pc:spChg>
        <pc:spChg chg="del mod">
          <ac:chgData name="Rakshith Kumar" userId="cf41178957e228ea" providerId="LiveId" clId="{412B2FFA-3E57-44D6-8239-8BF44C62863F}" dt="2023-07-20T19:55:56.529" v="108" actId="478"/>
          <ac:spMkLst>
            <pc:docMk/>
            <pc:sldMk cId="3129535240" sldId="282"/>
            <ac:spMk id="1033" creationId="{E71E4280-E374-C93C-60EA-5AE4C7ED8BBF}"/>
          </ac:spMkLst>
        </pc:spChg>
        <pc:picChg chg="add del mod ord">
          <ac:chgData name="Rakshith Kumar" userId="cf41178957e228ea" providerId="LiveId" clId="{412B2FFA-3E57-44D6-8239-8BF44C62863F}" dt="2023-07-20T19:48:14.380" v="64"/>
          <ac:picMkLst>
            <pc:docMk/>
            <pc:sldMk cId="3129535240" sldId="282"/>
            <ac:picMk id="2" creationId="{D6E218F2-EB19-AD8D-D47D-4CE47DB44BA1}"/>
          </ac:picMkLst>
        </pc:picChg>
        <pc:picChg chg="add del mod ord">
          <ac:chgData name="Rakshith Kumar" userId="cf41178957e228ea" providerId="LiveId" clId="{412B2FFA-3E57-44D6-8239-8BF44C62863F}" dt="2023-07-20T19:55:32.618" v="106" actId="478"/>
          <ac:picMkLst>
            <pc:docMk/>
            <pc:sldMk cId="3129535240" sldId="282"/>
            <ac:picMk id="3" creationId="{ECDC4F78-C7F3-2FC8-4B50-77A6E53A7F7A}"/>
          </ac:picMkLst>
        </pc:picChg>
      </pc:sldChg>
      <pc:sldChg chg="addSp new del">
        <pc:chgData name="Rakshith Kumar" userId="cf41178957e228ea" providerId="LiveId" clId="{412B2FFA-3E57-44D6-8239-8BF44C62863F}" dt="2023-07-20T20:57:10.666" v="549" actId="2696"/>
        <pc:sldMkLst>
          <pc:docMk/>
          <pc:sldMk cId="566796798" sldId="283"/>
        </pc:sldMkLst>
        <pc:picChg chg="add">
          <ac:chgData name="Rakshith Kumar" userId="cf41178957e228ea" providerId="LiveId" clId="{412B2FFA-3E57-44D6-8239-8BF44C62863F}" dt="2023-07-20T19:48:52.897" v="68"/>
          <ac:picMkLst>
            <pc:docMk/>
            <pc:sldMk cId="566796798" sldId="283"/>
            <ac:picMk id="1026" creationId="{D2EC4E9C-7908-668F-C70A-4090BF017961}"/>
          </ac:picMkLst>
        </pc:picChg>
      </pc:sldChg>
      <pc:sldChg chg="addSp delSp modSp new add del mod">
        <pc:chgData name="Rakshith Kumar" userId="cf41178957e228ea" providerId="LiveId" clId="{412B2FFA-3E57-44D6-8239-8BF44C62863F}" dt="2023-07-21T15:25:15.342" v="4396" actId="20577"/>
        <pc:sldMkLst>
          <pc:docMk/>
          <pc:sldMk cId="2573095927" sldId="284"/>
        </pc:sldMkLst>
        <pc:spChg chg="del">
          <ac:chgData name="Rakshith Kumar" userId="cf41178957e228ea" providerId="LiveId" clId="{412B2FFA-3E57-44D6-8239-8BF44C62863F}" dt="2023-07-20T20:06:52.002" v="118"/>
          <ac:spMkLst>
            <pc:docMk/>
            <pc:sldMk cId="2573095927" sldId="284"/>
            <ac:spMk id="2" creationId="{DFA87F3B-975E-EA82-80D8-630733554589}"/>
          </ac:spMkLst>
        </pc:spChg>
        <pc:spChg chg="mod">
          <ac:chgData name="Rakshith Kumar" userId="cf41178957e228ea" providerId="LiveId" clId="{412B2FFA-3E57-44D6-8239-8BF44C62863F}" dt="2023-07-21T15:25:15.342" v="4396" actId="20577"/>
          <ac:spMkLst>
            <pc:docMk/>
            <pc:sldMk cId="2573095927" sldId="284"/>
            <ac:spMk id="3" creationId="{5C5D0C84-DA4E-214B-121F-8CD8B274D68D}"/>
          </ac:spMkLst>
        </pc:spChg>
        <pc:spChg chg="add mod">
          <ac:chgData name="Rakshith Kumar" userId="cf41178957e228ea" providerId="LiveId" clId="{412B2FFA-3E57-44D6-8239-8BF44C62863F}" dt="2023-07-20T23:38:51.304" v="1580" actId="1076"/>
          <ac:spMkLst>
            <pc:docMk/>
            <pc:sldMk cId="2573095927" sldId="284"/>
            <ac:spMk id="4" creationId="{2F7998BA-F04E-C6B4-0451-32A0499AE5E0}"/>
          </ac:spMkLst>
        </pc:spChg>
      </pc:sldChg>
      <pc:sldChg chg="modSp new mod">
        <pc:chgData name="Rakshith Kumar" userId="cf41178957e228ea" providerId="LiveId" clId="{412B2FFA-3E57-44D6-8239-8BF44C62863F}" dt="2023-07-21T15:19:40.377" v="4351" actId="1076"/>
        <pc:sldMkLst>
          <pc:docMk/>
          <pc:sldMk cId="633990651" sldId="285"/>
        </pc:sldMkLst>
        <pc:spChg chg="mod">
          <ac:chgData name="Rakshith Kumar" userId="cf41178957e228ea" providerId="LiveId" clId="{412B2FFA-3E57-44D6-8239-8BF44C62863F}" dt="2023-07-21T15:19:40.377" v="4351" actId="1076"/>
          <ac:spMkLst>
            <pc:docMk/>
            <pc:sldMk cId="633990651" sldId="285"/>
            <ac:spMk id="2" creationId="{E07CACE5-7834-1F58-6523-423EC0F9DD6C}"/>
          </ac:spMkLst>
        </pc:spChg>
        <pc:spChg chg="mod">
          <ac:chgData name="Rakshith Kumar" userId="cf41178957e228ea" providerId="LiveId" clId="{412B2FFA-3E57-44D6-8239-8BF44C62863F}" dt="2023-07-21T14:56:36.933" v="4192" actId="113"/>
          <ac:spMkLst>
            <pc:docMk/>
            <pc:sldMk cId="633990651" sldId="285"/>
            <ac:spMk id="3" creationId="{D822E8EF-E7CD-9D6F-EC39-42E16F39FE70}"/>
          </ac:spMkLst>
        </pc:spChg>
      </pc:sldChg>
      <pc:sldChg chg="new del">
        <pc:chgData name="Rakshith Kumar" userId="cf41178957e228ea" providerId="LiveId" clId="{412B2FFA-3E57-44D6-8239-8BF44C62863F}" dt="2023-07-20T20:29:37.444" v="320" actId="2696"/>
        <pc:sldMkLst>
          <pc:docMk/>
          <pc:sldMk cId="2631429807" sldId="286"/>
        </pc:sldMkLst>
      </pc:sldChg>
      <pc:sldChg chg="new del">
        <pc:chgData name="Rakshith Kumar" userId="cf41178957e228ea" providerId="LiveId" clId="{412B2FFA-3E57-44D6-8239-8BF44C62863F}" dt="2023-07-20T20:29:37.444" v="320" actId="2696"/>
        <pc:sldMkLst>
          <pc:docMk/>
          <pc:sldMk cId="2664169195" sldId="287"/>
        </pc:sldMkLst>
      </pc:sldChg>
      <pc:sldChg chg="modSp add mod">
        <pc:chgData name="Rakshith Kumar" userId="cf41178957e228ea" providerId="LiveId" clId="{412B2FFA-3E57-44D6-8239-8BF44C62863F}" dt="2023-07-21T14:54:37.964" v="4171" actId="108"/>
        <pc:sldMkLst>
          <pc:docMk/>
          <pc:sldMk cId="1302635245" sldId="288"/>
        </pc:sldMkLst>
        <pc:spChg chg="mod">
          <ac:chgData name="Rakshith Kumar" userId="cf41178957e228ea" providerId="LiveId" clId="{412B2FFA-3E57-44D6-8239-8BF44C62863F}" dt="2023-07-21T14:54:37.964" v="4171" actId="108"/>
          <ac:spMkLst>
            <pc:docMk/>
            <pc:sldMk cId="1302635245" sldId="288"/>
            <ac:spMk id="3" creationId="{5C5D0C84-DA4E-214B-121F-8CD8B274D68D}"/>
          </ac:spMkLst>
        </pc:spChg>
        <pc:spChg chg="mod">
          <ac:chgData name="Rakshith Kumar" userId="cf41178957e228ea" providerId="LiveId" clId="{412B2FFA-3E57-44D6-8239-8BF44C62863F}" dt="2023-07-20T20:23:42.257" v="244" actId="1076"/>
          <ac:spMkLst>
            <pc:docMk/>
            <pc:sldMk cId="1302635245" sldId="288"/>
            <ac:spMk id="4" creationId="{2F7998BA-F04E-C6B4-0451-32A0499AE5E0}"/>
          </ac:spMkLst>
        </pc:spChg>
      </pc:sldChg>
      <pc:sldChg chg="addSp delSp modSp add mod">
        <pc:chgData name="Rakshith Kumar" userId="cf41178957e228ea" providerId="LiveId" clId="{412B2FFA-3E57-44D6-8239-8BF44C62863F}" dt="2023-07-21T15:24:09.613" v="4379" actId="20577"/>
        <pc:sldMkLst>
          <pc:docMk/>
          <pc:sldMk cId="1450371248" sldId="289"/>
        </pc:sldMkLst>
        <pc:spChg chg="mod">
          <ac:chgData name="Rakshith Kumar" userId="cf41178957e228ea" providerId="LiveId" clId="{412B2FFA-3E57-44D6-8239-8BF44C62863F}" dt="2023-07-21T15:24:09.613" v="4379" actId="20577"/>
          <ac:spMkLst>
            <pc:docMk/>
            <pc:sldMk cId="1450371248" sldId="289"/>
            <ac:spMk id="3" creationId="{5C5D0C84-DA4E-214B-121F-8CD8B274D68D}"/>
          </ac:spMkLst>
        </pc:spChg>
        <pc:spChg chg="add del">
          <ac:chgData name="Rakshith Kumar" userId="cf41178957e228ea" providerId="LiveId" clId="{412B2FFA-3E57-44D6-8239-8BF44C62863F}" dt="2023-07-20T20:28:20.993" v="303" actId="22"/>
          <ac:spMkLst>
            <pc:docMk/>
            <pc:sldMk cId="1450371248" sldId="289"/>
            <ac:spMk id="5" creationId="{A1A01FFC-669B-A180-8B28-51204461CD1F}"/>
          </ac:spMkLst>
        </pc:spChg>
        <pc:picChg chg="add del">
          <ac:chgData name="Rakshith Kumar" userId="cf41178957e228ea" providerId="LiveId" clId="{412B2FFA-3E57-44D6-8239-8BF44C62863F}" dt="2023-07-20T21:47:11.160" v="840"/>
          <ac:picMkLst>
            <pc:docMk/>
            <pc:sldMk cId="1450371248" sldId="289"/>
            <ac:picMk id="6" creationId="{ADCD9A83-3F1A-15AB-A13E-F22D535D1A8A}"/>
          </ac:picMkLst>
        </pc:picChg>
      </pc:sldChg>
      <pc:sldChg chg="modSp new del mod">
        <pc:chgData name="Rakshith Kumar" userId="cf41178957e228ea" providerId="LiveId" clId="{412B2FFA-3E57-44D6-8239-8BF44C62863F}" dt="2023-07-20T20:52:04.752" v="546" actId="2696"/>
        <pc:sldMkLst>
          <pc:docMk/>
          <pc:sldMk cId="1371222148" sldId="290"/>
        </pc:sldMkLst>
        <pc:spChg chg="mod">
          <ac:chgData name="Rakshith Kumar" userId="cf41178957e228ea" providerId="LiveId" clId="{412B2FFA-3E57-44D6-8239-8BF44C62863F}" dt="2023-07-20T20:39:54.507" v="394" actId="20577"/>
          <ac:spMkLst>
            <pc:docMk/>
            <pc:sldMk cId="1371222148" sldId="290"/>
            <ac:spMk id="3" creationId="{D8239AB1-FC89-5DE7-AF6E-B45117883D05}"/>
          </ac:spMkLst>
        </pc:spChg>
      </pc:sldChg>
      <pc:sldChg chg="modSp new mod">
        <pc:chgData name="Rakshith Kumar" userId="cf41178957e228ea" providerId="LiveId" clId="{412B2FFA-3E57-44D6-8239-8BF44C62863F}" dt="2023-07-21T15:19:06.670" v="4345" actId="255"/>
        <pc:sldMkLst>
          <pc:docMk/>
          <pc:sldMk cId="4003840957" sldId="290"/>
        </pc:sldMkLst>
        <pc:spChg chg="mod">
          <ac:chgData name="Rakshith Kumar" userId="cf41178957e228ea" providerId="LiveId" clId="{412B2FFA-3E57-44D6-8239-8BF44C62863F}" dt="2023-07-21T15:18:58.601" v="4344" actId="1076"/>
          <ac:spMkLst>
            <pc:docMk/>
            <pc:sldMk cId="4003840957" sldId="290"/>
            <ac:spMk id="2" creationId="{7B12C22B-D71E-06FC-3F75-CC481AA9B849}"/>
          </ac:spMkLst>
        </pc:spChg>
        <pc:spChg chg="mod">
          <ac:chgData name="Rakshith Kumar" userId="cf41178957e228ea" providerId="LiveId" clId="{412B2FFA-3E57-44D6-8239-8BF44C62863F}" dt="2023-07-21T15:19:06.670" v="4345" actId="255"/>
          <ac:spMkLst>
            <pc:docMk/>
            <pc:sldMk cId="4003840957" sldId="290"/>
            <ac:spMk id="3" creationId="{B42688EB-CDC3-CC39-4668-876E7DE54BF1}"/>
          </ac:spMkLst>
        </pc:spChg>
      </pc:sldChg>
      <pc:sldChg chg="modSp new mod">
        <pc:chgData name="Rakshith Kumar" userId="cf41178957e228ea" providerId="LiveId" clId="{412B2FFA-3E57-44D6-8239-8BF44C62863F}" dt="2023-07-21T15:21:15.763" v="4365" actId="255"/>
        <pc:sldMkLst>
          <pc:docMk/>
          <pc:sldMk cId="2515098442" sldId="291"/>
        </pc:sldMkLst>
        <pc:spChg chg="mod">
          <ac:chgData name="Rakshith Kumar" userId="cf41178957e228ea" providerId="LiveId" clId="{412B2FFA-3E57-44D6-8239-8BF44C62863F}" dt="2023-07-21T15:21:15.763" v="4365" actId="255"/>
          <ac:spMkLst>
            <pc:docMk/>
            <pc:sldMk cId="2515098442" sldId="291"/>
            <ac:spMk id="2" creationId="{3C5607DE-B36C-993F-891C-33B1ED5AD47F}"/>
          </ac:spMkLst>
        </pc:spChg>
        <pc:spChg chg="mod">
          <ac:chgData name="Rakshith Kumar" userId="cf41178957e228ea" providerId="LiveId" clId="{412B2FFA-3E57-44D6-8239-8BF44C62863F}" dt="2023-07-21T15:16:58.538" v="4340" actId="207"/>
          <ac:spMkLst>
            <pc:docMk/>
            <pc:sldMk cId="2515098442" sldId="291"/>
            <ac:spMk id="3" creationId="{4FFAA062-771B-3C48-DCED-89DE88620702}"/>
          </ac:spMkLst>
        </pc:spChg>
      </pc:sldChg>
      <pc:sldChg chg="add del ord">
        <pc:chgData name="Rakshith Kumar" userId="cf41178957e228ea" providerId="LiveId" clId="{412B2FFA-3E57-44D6-8239-8BF44C62863F}" dt="2023-07-21T02:06:33.171" v="1878" actId="2696"/>
        <pc:sldMkLst>
          <pc:docMk/>
          <pc:sldMk cId="2617602047" sldId="291"/>
        </pc:sldMkLst>
      </pc:sldChg>
      <pc:sldChg chg="modSp new del mod">
        <pc:chgData name="Rakshith Kumar" userId="cf41178957e228ea" providerId="LiveId" clId="{412B2FFA-3E57-44D6-8239-8BF44C62863F}" dt="2023-07-20T21:11:40.123" v="707" actId="2696"/>
        <pc:sldMkLst>
          <pc:docMk/>
          <pc:sldMk cId="3312199206" sldId="291"/>
        </pc:sldMkLst>
        <pc:spChg chg="mod">
          <ac:chgData name="Rakshith Kumar" userId="cf41178957e228ea" providerId="LiveId" clId="{412B2FFA-3E57-44D6-8239-8BF44C62863F}" dt="2023-07-20T20:53:17.870" v="547" actId="20577"/>
          <ac:spMkLst>
            <pc:docMk/>
            <pc:sldMk cId="3312199206" sldId="291"/>
            <ac:spMk id="3" creationId="{D42F9571-5755-F20F-D849-EB08A26A3330}"/>
          </ac:spMkLst>
        </pc:spChg>
      </pc:sldChg>
      <pc:sldChg chg="addSp delSp modSp new del mod">
        <pc:chgData name="Rakshith Kumar" userId="cf41178957e228ea" providerId="LiveId" clId="{412B2FFA-3E57-44D6-8239-8BF44C62863F}" dt="2023-07-21T14:59:03.695" v="4221" actId="2696"/>
        <pc:sldMkLst>
          <pc:docMk/>
          <pc:sldMk cId="906964557" sldId="292"/>
        </pc:sldMkLst>
        <pc:spChg chg="del">
          <ac:chgData name="Rakshith Kumar" userId="cf41178957e228ea" providerId="LiveId" clId="{412B2FFA-3E57-44D6-8239-8BF44C62863F}" dt="2023-07-21T03:19:22.714" v="2557" actId="478"/>
          <ac:spMkLst>
            <pc:docMk/>
            <pc:sldMk cId="906964557" sldId="292"/>
            <ac:spMk id="2" creationId="{2B2CD02A-6302-9771-79F8-7D77FCB6C784}"/>
          </ac:spMkLst>
        </pc:spChg>
        <pc:spChg chg="mod">
          <ac:chgData name="Rakshith Kumar" userId="cf41178957e228ea" providerId="LiveId" clId="{412B2FFA-3E57-44D6-8239-8BF44C62863F}" dt="2023-07-21T14:57:29.048" v="4196" actId="108"/>
          <ac:spMkLst>
            <pc:docMk/>
            <pc:sldMk cId="906964557" sldId="292"/>
            <ac:spMk id="3" creationId="{BADBA200-CBD4-1383-0120-A02538747586}"/>
          </ac:spMkLst>
        </pc:spChg>
        <pc:spChg chg="add mod">
          <ac:chgData name="Rakshith Kumar" userId="cf41178957e228ea" providerId="LiveId" clId="{412B2FFA-3E57-44D6-8239-8BF44C62863F}" dt="2023-07-21T14:58:05.436" v="4206" actId="20577"/>
          <ac:spMkLst>
            <pc:docMk/>
            <pc:sldMk cId="906964557" sldId="292"/>
            <ac:spMk id="4" creationId="{7CFB91BF-80A1-B23D-2A71-3543BC8ED1C3}"/>
          </ac:spMkLst>
        </pc:spChg>
      </pc:sldChg>
      <pc:sldChg chg="delSp modSp new del mod">
        <pc:chgData name="Rakshith Kumar" userId="cf41178957e228ea" providerId="LiveId" clId="{412B2FFA-3E57-44D6-8239-8BF44C62863F}" dt="2023-07-20T21:20:23.746" v="798" actId="2696"/>
        <pc:sldMkLst>
          <pc:docMk/>
          <pc:sldMk cId="1450036033" sldId="292"/>
        </pc:sldMkLst>
        <pc:spChg chg="del">
          <ac:chgData name="Rakshith Kumar" userId="cf41178957e228ea" providerId="LiveId" clId="{412B2FFA-3E57-44D6-8239-8BF44C62863F}" dt="2023-07-20T20:51:14.524" v="544" actId="478"/>
          <ac:spMkLst>
            <pc:docMk/>
            <pc:sldMk cId="1450036033" sldId="292"/>
            <ac:spMk id="2" creationId="{ED714EE5-AE24-340E-5972-C92798EE007D}"/>
          </ac:spMkLst>
        </pc:spChg>
        <pc:spChg chg="mod">
          <ac:chgData name="Rakshith Kumar" userId="cf41178957e228ea" providerId="LiveId" clId="{412B2FFA-3E57-44D6-8239-8BF44C62863F}" dt="2023-07-20T20:51:17.721" v="545" actId="1076"/>
          <ac:spMkLst>
            <pc:docMk/>
            <pc:sldMk cId="1450036033" sldId="292"/>
            <ac:spMk id="3" creationId="{1F562690-D035-CA3E-DF2E-8A24ECCFF1B3}"/>
          </ac:spMkLst>
        </pc:spChg>
      </pc:sldChg>
      <pc:sldChg chg="add del ord">
        <pc:chgData name="Rakshith Kumar" userId="cf41178957e228ea" providerId="LiveId" clId="{412B2FFA-3E57-44D6-8239-8BF44C62863F}" dt="2023-07-21T02:06:33.171" v="1878" actId="2696"/>
        <pc:sldMkLst>
          <pc:docMk/>
          <pc:sldMk cId="2189782840" sldId="292"/>
        </pc:sldMkLst>
      </pc:sldChg>
      <pc:sldChg chg="addSp delSp modSp new mod">
        <pc:chgData name="Rakshith Kumar" userId="cf41178957e228ea" providerId="LiveId" clId="{412B2FFA-3E57-44D6-8239-8BF44C62863F}" dt="2023-07-21T15:21:24.333" v="4366" actId="255"/>
        <pc:sldMkLst>
          <pc:docMk/>
          <pc:sldMk cId="2119252860" sldId="293"/>
        </pc:sldMkLst>
        <pc:spChg chg="del">
          <ac:chgData name="Rakshith Kumar" userId="cf41178957e228ea" providerId="LiveId" clId="{412B2FFA-3E57-44D6-8239-8BF44C62863F}" dt="2023-07-21T03:19:44.188" v="2578" actId="478"/>
          <ac:spMkLst>
            <pc:docMk/>
            <pc:sldMk cId="2119252860" sldId="293"/>
            <ac:spMk id="2" creationId="{80F189D6-770D-1E4F-FDA1-98C4CFD8C23F}"/>
          </ac:spMkLst>
        </pc:spChg>
        <pc:spChg chg="add del mod">
          <ac:chgData name="Rakshith Kumar" userId="cf41178957e228ea" providerId="LiveId" clId="{412B2FFA-3E57-44D6-8239-8BF44C62863F}" dt="2023-07-21T15:13:54.574" v="4305" actId="478"/>
          <ac:spMkLst>
            <pc:docMk/>
            <pc:sldMk cId="2119252860" sldId="293"/>
            <ac:spMk id="2" creationId="{F925D23B-B1D1-4EEB-6C89-3DDBDB911004}"/>
          </ac:spMkLst>
        </pc:spChg>
        <pc:spChg chg="del">
          <ac:chgData name="Rakshith Kumar" userId="cf41178957e228ea" providerId="LiveId" clId="{412B2FFA-3E57-44D6-8239-8BF44C62863F}" dt="2023-07-21T03:19:44.188" v="2578" actId="478"/>
          <ac:spMkLst>
            <pc:docMk/>
            <pc:sldMk cId="2119252860" sldId="293"/>
            <ac:spMk id="3" creationId="{85B3CEE5-5515-0359-254F-5C30E3563516}"/>
          </ac:spMkLst>
        </pc:spChg>
        <pc:spChg chg="add mod">
          <ac:chgData name="Rakshith Kumar" userId="cf41178957e228ea" providerId="LiveId" clId="{412B2FFA-3E57-44D6-8239-8BF44C62863F}" dt="2023-07-21T15:21:24.333" v="4366" actId="255"/>
          <ac:spMkLst>
            <pc:docMk/>
            <pc:sldMk cId="2119252860" sldId="293"/>
            <ac:spMk id="3" creationId="{C49A8D71-C2B5-13C5-C5D5-E00F4F3CE28F}"/>
          </ac:spMkLst>
        </pc:spChg>
        <pc:spChg chg="add mod">
          <ac:chgData name="Rakshith Kumar" userId="cf41178957e228ea" providerId="LiveId" clId="{412B2FFA-3E57-44D6-8239-8BF44C62863F}" dt="2023-07-21T15:11:56.756" v="4291" actId="255"/>
          <ac:spMkLst>
            <pc:docMk/>
            <pc:sldMk cId="2119252860" sldId="293"/>
            <ac:spMk id="4" creationId="{0A37EB9E-1E2F-787E-399F-20EF907D95A2}"/>
          </ac:spMkLst>
        </pc:spChg>
        <pc:spChg chg="add del mod">
          <ac:chgData name="Rakshith Kumar" userId="cf41178957e228ea" providerId="LiveId" clId="{412B2FFA-3E57-44D6-8239-8BF44C62863F}" dt="2023-07-21T15:13:49.694" v="4303" actId="478"/>
          <ac:spMkLst>
            <pc:docMk/>
            <pc:sldMk cId="2119252860" sldId="293"/>
            <ac:spMk id="5" creationId="{A475D686-2621-ACDB-4613-43885A9EAF86}"/>
          </ac:spMkLst>
        </pc:spChg>
      </pc:sldChg>
      <pc:sldChg chg="delSp modSp add del mod">
        <pc:chgData name="Rakshith Kumar" userId="cf41178957e228ea" providerId="LiveId" clId="{412B2FFA-3E57-44D6-8239-8BF44C62863F}" dt="2023-07-20T23:34:49.388" v="1553" actId="2696"/>
        <pc:sldMkLst>
          <pc:docMk/>
          <pc:sldMk cId="3718390680" sldId="293"/>
        </pc:sldMkLst>
        <pc:spChg chg="del">
          <ac:chgData name="Rakshith Kumar" userId="cf41178957e228ea" providerId="LiveId" clId="{412B2FFA-3E57-44D6-8239-8BF44C62863F}" dt="2023-07-20T20:42:33.568" v="430" actId="478"/>
          <ac:spMkLst>
            <pc:docMk/>
            <pc:sldMk cId="3718390680" sldId="293"/>
            <ac:spMk id="2" creationId="{46407A47-A041-7D62-19EA-BFE2EB9487F8}"/>
          </ac:spMkLst>
        </pc:spChg>
        <pc:spChg chg="mod">
          <ac:chgData name="Rakshith Kumar" userId="cf41178957e228ea" providerId="LiveId" clId="{412B2FFA-3E57-44D6-8239-8BF44C62863F}" dt="2023-07-20T23:33:21.762" v="1545" actId="20577"/>
          <ac:spMkLst>
            <pc:docMk/>
            <pc:sldMk cId="3718390680" sldId="293"/>
            <ac:spMk id="3" creationId="{D8239AB1-FC89-5DE7-AF6E-B45117883D05}"/>
          </ac:spMkLst>
        </pc:spChg>
      </pc:sldChg>
      <pc:sldChg chg="new del">
        <pc:chgData name="Rakshith Kumar" userId="cf41178957e228ea" providerId="LiveId" clId="{412B2FFA-3E57-44D6-8239-8BF44C62863F}" dt="2023-07-20T21:51:50.877" v="855" actId="2696"/>
        <pc:sldMkLst>
          <pc:docMk/>
          <pc:sldMk cId="1465658361" sldId="294"/>
        </pc:sldMkLst>
      </pc:sldChg>
      <pc:sldChg chg="new del">
        <pc:chgData name="Rakshith Kumar" userId="cf41178957e228ea" providerId="LiveId" clId="{412B2FFA-3E57-44D6-8239-8BF44C62863F}" dt="2023-07-20T21:47:49.240" v="845" actId="2696"/>
        <pc:sldMkLst>
          <pc:docMk/>
          <pc:sldMk cId="3383874382" sldId="294"/>
        </pc:sldMkLst>
      </pc:sldChg>
      <pc:sldChg chg="addSp delSp modSp new mod">
        <pc:chgData name="Rakshith Kumar" userId="cf41178957e228ea" providerId="LiveId" clId="{412B2FFA-3E57-44D6-8239-8BF44C62863F}" dt="2023-07-21T15:21:31.436" v="4367" actId="255"/>
        <pc:sldMkLst>
          <pc:docMk/>
          <pc:sldMk cId="3637743173" sldId="294"/>
        </pc:sldMkLst>
        <pc:spChg chg="del">
          <ac:chgData name="Rakshith Kumar" userId="cf41178957e228ea" providerId="LiveId" clId="{412B2FFA-3E57-44D6-8239-8BF44C62863F}" dt="2023-07-21T03:49:54.546" v="2751" actId="478"/>
          <ac:spMkLst>
            <pc:docMk/>
            <pc:sldMk cId="3637743173" sldId="294"/>
            <ac:spMk id="2" creationId="{252F1B0C-FE45-26EB-7400-27D83BC32FC9}"/>
          </ac:spMkLst>
        </pc:spChg>
        <pc:spChg chg="add del mod">
          <ac:chgData name="Rakshith Kumar" userId="cf41178957e228ea" providerId="LiveId" clId="{412B2FFA-3E57-44D6-8239-8BF44C62863F}" dt="2023-07-21T15:14:08.262" v="4309" actId="478"/>
          <ac:spMkLst>
            <pc:docMk/>
            <pc:sldMk cId="3637743173" sldId="294"/>
            <ac:spMk id="2" creationId="{56CA3D16-4F88-2D6F-4C3D-0AEAEE3E1334}"/>
          </ac:spMkLst>
        </pc:spChg>
        <pc:spChg chg="add mod">
          <ac:chgData name="Rakshith Kumar" userId="cf41178957e228ea" providerId="LiveId" clId="{412B2FFA-3E57-44D6-8239-8BF44C62863F}" dt="2023-07-21T15:21:31.436" v="4367" actId="255"/>
          <ac:spMkLst>
            <pc:docMk/>
            <pc:sldMk cId="3637743173" sldId="294"/>
            <ac:spMk id="3" creationId="{2B12F68F-DA1D-974C-A476-0FE4AFB127E3}"/>
          </ac:spMkLst>
        </pc:spChg>
        <pc:spChg chg="del">
          <ac:chgData name="Rakshith Kumar" userId="cf41178957e228ea" providerId="LiveId" clId="{412B2FFA-3E57-44D6-8239-8BF44C62863F}" dt="2023-07-21T03:49:54.546" v="2751" actId="478"/>
          <ac:spMkLst>
            <pc:docMk/>
            <pc:sldMk cId="3637743173" sldId="294"/>
            <ac:spMk id="3" creationId="{8F0E0175-4012-FCA7-41D4-2F0401CD29B9}"/>
          </ac:spMkLst>
        </pc:spChg>
        <pc:spChg chg="add mod">
          <ac:chgData name="Rakshith Kumar" userId="cf41178957e228ea" providerId="LiveId" clId="{412B2FFA-3E57-44D6-8239-8BF44C62863F}" dt="2023-07-21T15:12:04.983" v="4292" actId="255"/>
          <ac:spMkLst>
            <pc:docMk/>
            <pc:sldMk cId="3637743173" sldId="294"/>
            <ac:spMk id="4" creationId="{1DEF1600-9405-0BFD-9FC8-0A41ED454DBE}"/>
          </ac:spMkLst>
        </pc:spChg>
        <pc:spChg chg="add del mod">
          <ac:chgData name="Rakshith Kumar" userId="cf41178957e228ea" providerId="LiveId" clId="{412B2FFA-3E57-44D6-8239-8BF44C62863F}" dt="2023-07-21T15:14:03.061" v="4307" actId="478"/>
          <ac:spMkLst>
            <pc:docMk/>
            <pc:sldMk cId="3637743173" sldId="294"/>
            <ac:spMk id="5" creationId="{730829DF-35AE-FF56-52E8-EC1BA7E34A74}"/>
          </ac:spMkLst>
        </pc:spChg>
      </pc:sldChg>
      <pc:sldChg chg="addSp delSp modSp new mod">
        <pc:chgData name="Rakshith Kumar" userId="cf41178957e228ea" providerId="LiveId" clId="{412B2FFA-3E57-44D6-8239-8BF44C62863F}" dt="2023-07-21T15:21:39.620" v="4368" actId="255"/>
        <pc:sldMkLst>
          <pc:docMk/>
          <pc:sldMk cId="2704745175" sldId="295"/>
        </pc:sldMkLst>
        <pc:spChg chg="del">
          <ac:chgData name="Rakshith Kumar" userId="cf41178957e228ea" providerId="LiveId" clId="{412B2FFA-3E57-44D6-8239-8BF44C62863F}" dt="2023-07-21T03:58:24.870" v="2903" actId="478"/>
          <ac:spMkLst>
            <pc:docMk/>
            <pc:sldMk cId="2704745175" sldId="295"/>
            <ac:spMk id="2" creationId="{A6876945-6C28-7021-04B6-8FDD6CF8B82F}"/>
          </ac:spMkLst>
        </pc:spChg>
        <pc:spChg chg="del">
          <ac:chgData name="Rakshith Kumar" userId="cf41178957e228ea" providerId="LiveId" clId="{412B2FFA-3E57-44D6-8239-8BF44C62863F}" dt="2023-07-21T03:58:24.870" v="2903" actId="478"/>
          <ac:spMkLst>
            <pc:docMk/>
            <pc:sldMk cId="2704745175" sldId="295"/>
            <ac:spMk id="3" creationId="{25D994EE-F892-52F3-5222-2CBAC590CF3E}"/>
          </ac:spMkLst>
        </pc:spChg>
        <pc:spChg chg="add mod">
          <ac:chgData name="Rakshith Kumar" userId="cf41178957e228ea" providerId="LiveId" clId="{412B2FFA-3E57-44D6-8239-8BF44C62863F}" dt="2023-07-21T15:02:53.333" v="4247" actId="6549"/>
          <ac:spMkLst>
            <pc:docMk/>
            <pc:sldMk cId="2704745175" sldId="295"/>
            <ac:spMk id="4" creationId="{488DBFB4-C055-A27B-5295-8DAA86ED6C9B}"/>
          </ac:spMkLst>
        </pc:spChg>
        <pc:spChg chg="add mod">
          <ac:chgData name="Rakshith Kumar" userId="cf41178957e228ea" providerId="LiveId" clId="{412B2FFA-3E57-44D6-8239-8BF44C62863F}" dt="2023-07-21T15:21:39.620" v="4368" actId="255"/>
          <ac:spMkLst>
            <pc:docMk/>
            <pc:sldMk cId="2704745175" sldId="295"/>
            <ac:spMk id="5" creationId="{788ABABA-94C9-1521-D5A7-2D12580E1157}"/>
          </ac:spMkLst>
        </pc:spChg>
      </pc:sldChg>
      <pc:sldChg chg="addSp delSp modSp new mod">
        <pc:chgData name="Rakshith Kumar" userId="cf41178957e228ea" providerId="LiveId" clId="{412B2FFA-3E57-44D6-8239-8BF44C62863F}" dt="2023-07-21T15:23:12.088" v="4377" actId="207"/>
        <pc:sldMkLst>
          <pc:docMk/>
          <pc:sldMk cId="3225806120" sldId="296"/>
        </pc:sldMkLst>
        <pc:spChg chg="add del mod">
          <ac:chgData name="Rakshith Kumar" userId="cf41178957e228ea" providerId="LiveId" clId="{412B2FFA-3E57-44D6-8239-8BF44C62863F}" dt="2023-07-21T15:14:57.057" v="4315" actId="478"/>
          <ac:spMkLst>
            <pc:docMk/>
            <pc:sldMk cId="3225806120" sldId="296"/>
            <ac:spMk id="2" creationId="{8A6AEFA3-401B-CA9E-FAC8-B28A0460644A}"/>
          </ac:spMkLst>
        </pc:spChg>
        <pc:spChg chg="del">
          <ac:chgData name="Rakshith Kumar" userId="cf41178957e228ea" providerId="LiveId" clId="{412B2FFA-3E57-44D6-8239-8BF44C62863F}" dt="2023-07-21T04:05:37.950" v="3019" actId="478"/>
          <ac:spMkLst>
            <pc:docMk/>
            <pc:sldMk cId="3225806120" sldId="296"/>
            <ac:spMk id="2" creationId="{A178664C-855A-C9CE-4FAE-646ECA418400}"/>
          </ac:spMkLst>
        </pc:spChg>
        <pc:spChg chg="add mod">
          <ac:chgData name="Rakshith Kumar" userId="cf41178957e228ea" providerId="LiveId" clId="{412B2FFA-3E57-44D6-8239-8BF44C62863F}" dt="2023-07-21T15:21:46.964" v="4369" actId="255"/>
          <ac:spMkLst>
            <pc:docMk/>
            <pc:sldMk cId="3225806120" sldId="296"/>
            <ac:spMk id="3" creationId="{7AF845A3-4B52-DE6F-EA83-8609F46A3870}"/>
          </ac:spMkLst>
        </pc:spChg>
        <pc:spChg chg="del">
          <ac:chgData name="Rakshith Kumar" userId="cf41178957e228ea" providerId="LiveId" clId="{412B2FFA-3E57-44D6-8239-8BF44C62863F}" dt="2023-07-21T04:05:37.950" v="3019" actId="478"/>
          <ac:spMkLst>
            <pc:docMk/>
            <pc:sldMk cId="3225806120" sldId="296"/>
            <ac:spMk id="3" creationId="{C3984EA7-3ACF-4C5C-BCE8-8AD162C41445}"/>
          </ac:spMkLst>
        </pc:spChg>
        <pc:spChg chg="add mod">
          <ac:chgData name="Rakshith Kumar" userId="cf41178957e228ea" providerId="LiveId" clId="{412B2FFA-3E57-44D6-8239-8BF44C62863F}" dt="2023-07-21T15:23:12.088" v="4377" actId="207"/>
          <ac:spMkLst>
            <pc:docMk/>
            <pc:sldMk cId="3225806120" sldId="296"/>
            <ac:spMk id="4" creationId="{993015FF-4E57-C546-B9E6-8FBA9A23C745}"/>
          </ac:spMkLst>
        </pc:spChg>
        <pc:spChg chg="add del mod">
          <ac:chgData name="Rakshith Kumar" userId="cf41178957e228ea" providerId="LiveId" clId="{412B2FFA-3E57-44D6-8239-8BF44C62863F}" dt="2023-07-21T15:14:46.814" v="4313" actId="478"/>
          <ac:spMkLst>
            <pc:docMk/>
            <pc:sldMk cId="3225806120" sldId="296"/>
            <ac:spMk id="5" creationId="{A2515A77-4B08-4386-DEA5-48C61B03A4EA}"/>
          </ac:spMkLst>
        </pc:spChg>
      </pc:sldChg>
      <pc:sldChg chg="addSp delSp modSp new del mod ord">
        <pc:chgData name="Rakshith Kumar" userId="cf41178957e228ea" providerId="LiveId" clId="{412B2FFA-3E57-44D6-8239-8BF44C62863F}" dt="2023-07-21T07:42:57.289" v="4018" actId="2696"/>
        <pc:sldMkLst>
          <pc:docMk/>
          <pc:sldMk cId="1355620955" sldId="297"/>
        </pc:sldMkLst>
        <pc:spChg chg="del">
          <ac:chgData name="Rakshith Kumar" userId="cf41178957e228ea" providerId="LiveId" clId="{412B2FFA-3E57-44D6-8239-8BF44C62863F}" dt="2023-07-21T04:13:07.018" v="3104" actId="478"/>
          <ac:spMkLst>
            <pc:docMk/>
            <pc:sldMk cId="1355620955" sldId="297"/>
            <ac:spMk id="2" creationId="{8C9D666F-42FB-78F9-8FF3-0C966794AA74}"/>
          </ac:spMkLst>
        </pc:spChg>
        <pc:spChg chg="del">
          <ac:chgData name="Rakshith Kumar" userId="cf41178957e228ea" providerId="LiveId" clId="{412B2FFA-3E57-44D6-8239-8BF44C62863F}" dt="2023-07-21T04:13:07.018" v="3104" actId="478"/>
          <ac:spMkLst>
            <pc:docMk/>
            <pc:sldMk cId="1355620955" sldId="297"/>
            <ac:spMk id="3" creationId="{AA26C855-EC8D-E3F3-82D4-6DDFB1B66479}"/>
          </ac:spMkLst>
        </pc:spChg>
        <pc:spChg chg="add mod">
          <ac:chgData name="Rakshith Kumar" userId="cf41178957e228ea" providerId="LiveId" clId="{412B2FFA-3E57-44D6-8239-8BF44C62863F}" dt="2023-07-21T06:13:25.217" v="3505" actId="20577"/>
          <ac:spMkLst>
            <pc:docMk/>
            <pc:sldMk cId="1355620955" sldId="297"/>
            <ac:spMk id="4" creationId="{4C5A09C7-F97D-202D-3E75-8B4277E058D8}"/>
          </ac:spMkLst>
        </pc:spChg>
        <pc:spChg chg="add mod">
          <ac:chgData name="Rakshith Kumar" userId="cf41178957e228ea" providerId="LiveId" clId="{412B2FFA-3E57-44D6-8239-8BF44C62863F}" dt="2023-07-21T05:44:12.180" v="3391" actId="20577"/>
          <ac:spMkLst>
            <pc:docMk/>
            <pc:sldMk cId="1355620955" sldId="297"/>
            <ac:spMk id="5" creationId="{96880EFC-4649-81C8-4F23-8241714A6837}"/>
          </ac:spMkLst>
        </pc:spChg>
      </pc:sldChg>
      <pc:sldChg chg="addSp delSp modSp new del mod ord">
        <pc:chgData name="Rakshith Kumar" userId="cf41178957e228ea" providerId="LiveId" clId="{412B2FFA-3E57-44D6-8239-8BF44C62863F}" dt="2023-07-21T07:42:57.289" v="4018" actId="2696"/>
        <pc:sldMkLst>
          <pc:docMk/>
          <pc:sldMk cId="2771302472" sldId="298"/>
        </pc:sldMkLst>
        <pc:spChg chg="del">
          <ac:chgData name="Rakshith Kumar" userId="cf41178957e228ea" providerId="LiveId" clId="{412B2FFA-3E57-44D6-8239-8BF44C62863F}" dt="2023-07-21T04:20:28.286" v="3127" actId="478"/>
          <ac:spMkLst>
            <pc:docMk/>
            <pc:sldMk cId="2771302472" sldId="298"/>
            <ac:spMk id="2" creationId="{2CCE639C-0770-BDB6-198D-22036B0C60C9}"/>
          </ac:spMkLst>
        </pc:spChg>
        <pc:spChg chg="del">
          <ac:chgData name="Rakshith Kumar" userId="cf41178957e228ea" providerId="LiveId" clId="{412B2FFA-3E57-44D6-8239-8BF44C62863F}" dt="2023-07-21T04:20:28.286" v="3127" actId="478"/>
          <ac:spMkLst>
            <pc:docMk/>
            <pc:sldMk cId="2771302472" sldId="298"/>
            <ac:spMk id="3" creationId="{0B9AC12D-C9EE-8E24-3391-4BF34A3E394E}"/>
          </ac:spMkLst>
        </pc:spChg>
        <pc:spChg chg="add mod">
          <ac:chgData name="Rakshith Kumar" userId="cf41178957e228ea" providerId="LiveId" clId="{412B2FFA-3E57-44D6-8239-8BF44C62863F}" dt="2023-07-21T05:58:10.540" v="3466"/>
          <ac:spMkLst>
            <pc:docMk/>
            <pc:sldMk cId="2771302472" sldId="298"/>
            <ac:spMk id="4" creationId="{D5C7254D-FAD4-F531-4BDF-F25E435D1023}"/>
          </ac:spMkLst>
        </pc:spChg>
        <pc:spChg chg="add mod">
          <ac:chgData name="Rakshith Kumar" userId="cf41178957e228ea" providerId="LiveId" clId="{412B2FFA-3E57-44D6-8239-8BF44C62863F}" dt="2023-07-21T05:41:59.375" v="3372" actId="20577"/>
          <ac:spMkLst>
            <pc:docMk/>
            <pc:sldMk cId="2771302472" sldId="298"/>
            <ac:spMk id="5" creationId="{15DA1284-1F04-4602-F4ED-6B7E820AF27F}"/>
          </ac:spMkLst>
        </pc:spChg>
      </pc:sldChg>
      <pc:sldChg chg="modSp new mod">
        <pc:chgData name="Rakshith Kumar" userId="cf41178957e228ea" providerId="LiveId" clId="{412B2FFA-3E57-44D6-8239-8BF44C62863F}" dt="2023-07-21T05:16:31.990" v="3346" actId="20577"/>
        <pc:sldMkLst>
          <pc:docMk/>
          <pc:sldMk cId="1823648844" sldId="299"/>
        </pc:sldMkLst>
        <pc:spChg chg="mod">
          <ac:chgData name="Rakshith Kumar" userId="cf41178957e228ea" providerId="LiveId" clId="{412B2FFA-3E57-44D6-8239-8BF44C62863F}" dt="2023-07-21T05:10:51.876" v="3266" actId="20577"/>
          <ac:spMkLst>
            <pc:docMk/>
            <pc:sldMk cId="1823648844" sldId="299"/>
            <ac:spMk id="2" creationId="{5638E8D2-955D-235A-0537-598410117AC8}"/>
          </ac:spMkLst>
        </pc:spChg>
        <pc:spChg chg="mod">
          <ac:chgData name="Rakshith Kumar" userId="cf41178957e228ea" providerId="LiveId" clId="{412B2FFA-3E57-44D6-8239-8BF44C62863F}" dt="2023-07-21T05:16:31.990" v="3346" actId="20577"/>
          <ac:spMkLst>
            <pc:docMk/>
            <pc:sldMk cId="1823648844" sldId="299"/>
            <ac:spMk id="3" creationId="{5A24CF53-6B7A-9B31-5A67-812AF6B25810}"/>
          </ac:spMkLst>
        </pc:spChg>
      </pc:sldChg>
      <pc:sldChg chg="modSp new mod">
        <pc:chgData name="Rakshith Kumar" userId="cf41178957e228ea" providerId="LiveId" clId="{412B2FFA-3E57-44D6-8239-8BF44C62863F}" dt="2023-07-21T15:21:53.514" v="4370" actId="255"/>
        <pc:sldMkLst>
          <pc:docMk/>
          <pc:sldMk cId="286172604" sldId="300"/>
        </pc:sldMkLst>
        <pc:spChg chg="mod">
          <ac:chgData name="Rakshith Kumar" userId="cf41178957e228ea" providerId="LiveId" clId="{412B2FFA-3E57-44D6-8239-8BF44C62863F}" dt="2023-07-21T15:21:53.514" v="4370" actId="255"/>
          <ac:spMkLst>
            <pc:docMk/>
            <pc:sldMk cId="286172604" sldId="300"/>
            <ac:spMk id="2" creationId="{4F5380C3-3D7B-A11C-FA33-8EB7B003E04B}"/>
          </ac:spMkLst>
        </pc:spChg>
        <pc:spChg chg="mod">
          <ac:chgData name="Rakshith Kumar" userId="cf41178957e228ea" providerId="LiveId" clId="{412B2FFA-3E57-44D6-8239-8BF44C62863F}" dt="2023-07-21T15:15:29.823" v="4321" actId="255"/>
          <ac:spMkLst>
            <pc:docMk/>
            <pc:sldMk cId="286172604" sldId="300"/>
            <ac:spMk id="3" creationId="{A3A894EC-BA19-06AF-F426-034BCBBADC12}"/>
          </ac:spMkLst>
        </pc:spChg>
      </pc:sldChg>
      <pc:sldChg chg="modSp new mod">
        <pc:chgData name="Rakshith Kumar" userId="cf41178957e228ea" providerId="LiveId" clId="{412B2FFA-3E57-44D6-8239-8BF44C62863F}" dt="2023-07-21T15:32:49.016" v="4414" actId="20577"/>
        <pc:sldMkLst>
          <pc:docMk/>
          <pc:sldMk cId="3306799317" sldId="301"/>
        </pc:sldMkLst>
        <pc:spChg chg="mod">
          <ac:chgData name="Rakshith Kumar" userId="cf41178957e228ea" providerId="LiveId" clId="{412B2FFA-3E57-44D6-8239-8BF44C62863F}" dt="2023-07-21T15:22:03.306" v="4372" actId="1076"/>
          <ac:spMkLst>
            <pc:docMk/>
            <pc:sldMk cId="3306799317" sldId="301"/>
            <ac:spMk id="2" creationId="{92AE9BC5-31AF-16FC-07BA-13B14C25832A}"/>
          </ac:spMkLst>
        </pc:spChg>
        <pc:spChg chg="mod">
          <ac:chgData name="Rakshith Kumar" userId="cf41178957e228ea" providerId="LiveId" clId="{412B2FFA-3E57-44D6-8239-8BF44C62863F}" dt="2023-07-21T15:32:49.016" v="4414" actId="20577"/>
          <ac:spMkLst>
            <pc:docMk/>
            <pc:sldMk cId="3306799317" sldId="301"/>
            <ac:spMk id="3" creationId="{B4C5575D-F383-1018-32E0-393E72A90BEF}"/>
          </ac:spMkLst>
        </pc:spChg>
      </pc:sldChg>
      <pc:sldChg chg="delSp modSp new mod">
        <pc:chgData name="Rakshith Kumar" userId="cf41178957e228ea" providerId="LiveId" clId="{412B2FFA-3E57-44D6-8239-8BF44C62863F}" dt="2023-07-21T15:16:11.633" v="4338" actId="1076"/>
        <pc:sldMkLst>
          <pc:docMk/>
          <pc:sldMk cId="1206941296" sldId="302"/>
        </pc:sldMkLst>
        <pc:spChg chg="mod">
          <ac:chgData name="Rakshith Kumar" userId="cf41178957e228ea" providerId="LiveId" clId="{412B2FFA-3E57-44D6-8239-8BF44C62863F}" dt="2023-07-21T15:16:11.633" v="4338" actId="1076"/>
          <ac:spMkLst>
            <pc:docMk/>
            <pc:sldMk cId="1206941296" sldId="302"/>
            <ac:spMk id="2" creationId="{957C01C7-AE80-6318-7F64-88D8B5880555}"/>
          </ac:spMkLst>
        </pc:spChg>
        <pc:spChg chg="del">
          <ac:chgData name="Rakshith Kumar" userId="cf41178957e228ea" providerId="LiveId" clId="{412B2FFA-3E57-44D6-8239-8BF44C62863F}" dt="2023-07-21T15:15:59.852" v="4336" actId="478"/>
          <ac:spMkLst>
            <pc:docMk/>
            <pc:sldMk cId="1206941296" sldId="302"/>
            <ac:spMk id="3" creationId="{633F24AF-800B-76E6-A0D4-2351D93B1F73}"/>
          </ac:spMkLst>
        </pc:spChg>
      </pc:sldChg>
      <pc:sldChg chg="modSp new del mod">
        <pc:chgData name="Rakshith Kumar" userId="cf41178957e228ea" providerId="LiveId" clId="{412B2FFA-3E57-44D6-8239-8BF44C62863F}" dt="2023-07-21T07:42:57.289" v="4018" actId="2696"/>
        <pc:sldMkLst>
          <pc:docMk/>
          <pc:sldMk cId="2669053543" sldId="302"/>
        </pc:sldMkLst>
        <pc:spChg chg="mod">
          <ac:chgData name="Rakshith Kumar" userId="cf41178957e228ea" providerId="LiveId" clId="{412B2FFA-3E57-44D6-8239-8BF44C62863F}" dt="2023-07-21T06:48:24.618" v="3600" actId="20577"/>
          <ac:spMkLst>
            <pc:docMk/>
            <pc:sldMk cId="2669053543" sldId="302"/>
            <ac:spMk id="2" creationId="{0C4F18CE-85A9-8073-B004-C88F2C68E9A6}"/>
          </ac:spMkLst>
        </pc:spChg>
        <pc:spChg chg="mod">
          <ac:chgData name="Rakshith Kumar" userId="cf41178957e228ea" providerId="LiveId" clId="{412B2FFA-3E57-44D6-8239-8BF44C62863F}" dt="2023-07-21T06:48:05.326" v="3597" actId="255"/>
          <ac:spMkLst>
            <pc:docMk/>
            <pc:sldMk cId="2669053543" sldId="302"/>
            <ac:spMk id="3" creationId="{BA061963-6F9F-CC8C-5621-D18E4533C0C1}"/>
          </ac:spMkLst>
        </pc:spChg>
      </pc:sldChg>
      <pc:sldChg chg="new del">
        <pc:chgData name="Rakshith Kumar" userId="cf41178957e228ea" providerId="LiveId" clId="{412B2FFA-3E57-44D6-8239-8BF44C62863F}" dt="2023-07-21T07:42:57.289" v="4018" actId="2696"/>
        <pc:sldMkLst>
          <pc:docMk/>
          <pc:sldMk cId="3001691596" sldId="303"/>
        </pc:sldMkLst>
      </pc:sldChg>
      <pc:sldChg chg="new del">
        <pc:chgData name="Rakshith Kumar" userId="cf41178957e228ea" providerId="LiveId" clId="{412B2FFA-3E57-44D6-8239-8BF44C62863F}" dt="2023-07-21T07:42:57.289" v="4018" actId="2696"/>
        <pc:sldMkLst>
          <pc:docMk/>
          <pc:sldMk cId="4167205762" sldId="304"/>
        </pc:sldMkLst>
      </pc:sldChg>
    </pc:docChg>
  </pc:docChgLst>
  <pc:docChgLst>
    <pc:chgData name="Russell Feldhausen" userId="6cf4ad38-1871-4fbd-a4f6-c7e04f285f14" providerId="ADAL" clId="{F74E3137-B7D4-4095-BFFB-AD13AA3415C0}"/>
    <pc:docChg chg="custSel delSld modSld">
      <pc:chgData name="Russell Feldhausen" userId="6cf4ad38-1871-4fbd-a4f6-c7e04f285f14" providerId="ADAL" clId="{F74E3137-B7D4-4095-BFFB-AD13AA3415C0}" dt="2023-06-15T19:30:06.738" v="43" actId="20577"/>
      <pc:docMkLst>
        <pc:docMk/>
      </pc:docMkLst>
      <pc:sldChg chg="modSp mod">
        <pc:chgData name="Russell Feldhausen" userId="6cf4ad38-1871-4fbd-a4f6-c7e04f285f14" providerId="ADAL" clId="{F74E3137-B7D4-4095-BFFB-AD13AA3415C0}" dt="2023-06-15T19:30:06.738" v="43" actId="20577"/>
        <pc:sldMkLst>
          <pc:docMk/>
          <pc:sldMk cId="0" sldId="256"/>
        </pc:sldMkLst>
        <pc:spChg chg="mod">
          <ac:chgData name="Russell Feldhausen" userId="6cf4ad38-1871-4fbd-a4f6-c7e04f285f14" providerId="ADAL" clId="{F74E3137-B7D4-4095-BFFB-AD13AA3415C0}" dt="2023-06-15T19:30:06.738" v="43" actId="20577"/>
          <ac:spMkLst>
            <pc:docMk/>
            <pc:sldMk cId="0" sldId="256"/>
            <ac:spMk id="3" creationId="{C57E5019-11BF-1F4E-A4C8-C5EFE64DBC00}"/>
          </ac:spMkLst>
        </pc:spChg>
        <pc:spChg chg="mod">
          <ac:chgData name="Russell Feldhausen" userId="6cf4ad38-1871-4fbd-a4f6-c7e04f285f14" providerId="ADAL" clId="{F74E3137-B7D4-4095-BFFB-AD13AA3415C0}" dt="2023-06-15T19:29:41.468" v="5" actId="20577"/>
          <ac:spMkLst>
            <pc:docMk/>
            <pc:sldMk cId="0" sldId="256"/>
            <ac:spMk id="14339" creationId="{00000000-0000-0000-0000-000000000000}"/>
          </ac:spMkLst>
        </pc:spChg>
      </pc:sldChg>
      <pc:sldChg chg="del">
        <pc:chgData name="Russell Feldhausen" userId="6cf4ad38-1871-4fbd-a4f6-c7e04f285f14" providerId="ADAL" clId="{F74E3137-B7D4-4095-BFFB-AD13AA3415C0}" dt="2023-06-15T19:29:37.665" v="0" actId="47"/>
        <pc:sldMkLst>
          <pc:docMk/>
          <pc:sldMk cId="3776021039" sldId="257"/>
        </pc:sldMkLst>
      </pc:sldChg>
      <pc:sldChg chg="del">
        <pc:chgData name="Russell Feldhausen" userId="6cf4ad38-1871-4fbd-a4f6-c7e04f285f14" providerId="ADAL" clId="{F74E3137-B7D4-4095-BFFB-AD13AA3415C0}" dt="2023-06-15T19:29:37.665" v="0" actId="47"/>
        <pc:sldMkLst>
          <pc:docMk/>
          <pc:sldMk cId="1381097783" sldId="258"/>
        </pc:sldMkLst>
      </pc:sldChg>
      <pc:sldChg chg="del">
        <pc:chgData name="Russell Feldhausen" userId="6cf4ad38-1871-4fbd-a4f6-c7e04f285f14" providerId="ADAL" clId="{F74E3137-B7D4-4095-BFFB-AD13AA3415C0}" dt="2023-06-15T19:29:37.665" v="0" actId="47"/>
        <pc:sldMkLst>
          <pc:docMk/>
          <pc:sldMk cId="913112215" sldId="259"/>
        </pc:sldMkLst>
      </pc:sldChg>
      <pc:sldChg chg="del">
        <pc:chgData name="Russell Feldhausen" userId="6cf4ad38-1871-4fbd-a4f6-c7e04f285f14" providerId="ADAL" clId="{F74E3137-B7D4-4095-BFFB-AD13AA3415C0}" dt="2023-06-15T19:29:37.665" v="0" actId="47"/>
        <pc:sldMkLst>
          <pc:docMk/>
          <pc:sldMk cId="1871169894" sldId="260"/>
        </pc:sldMkLst>
      </pc:sldChg>
      <pc:sldChg chg="del">
        <pc:chgData name="Russell Feldhausen" userId="6cf4ad38-1871-4fbd-a4f6-c7e04f285f14" providerId="ADAL" clId="{F74E3137-B7D4-4095-BFFB-AD13AA3415C0}" dt="2023-06-15T19:29:37.665" v="0" actId="47"/>
        <pc:sldMkLst>
          <pc:docMk/>
          <pc:sldMk cId="2865422922" sldId="261"/>
        </pc:sldMkLst>
      </pc:sldChg>
      <pc:sldChg chg="del">
        <pc:chgData name="Russell Feldhausen" userId="6cf4ad38-1871-4fbd-a4f6-c7e04f285f14" providerId="ADAL" clId="{F74E3137-B7D4-4095-BFFB-AD13AA3415C0}" dt="2023-06-15T19:29:37.665" v="0" actId="47"/>
        <pc:sldMkLst>
          <pc:docMk/>
          <pc:sldMk cId="175959927" sldId="262"/>
        </pc:sldMkLst>
      </pc:sldChg>
      <pc:sldChg chg="del">
        <pc:chgData name="Russell Feldhausen" userId="6cf4ad38-1871-4fbd-a4f6-c7e04f285f14" providerId="ADAL" clId="{F74E3137-B7D4-4095-BFFB-AD13AA3415C0}" dt="2023-06-15T19:29:37.665" v="0" actId="47"/>
        <pc:sldMkLst>
          <pc:docMk/>
          <pc:sldMk cId="3485493585" sldId="263"/>
        </pc:sldMkLst>
      </pc:sldChg>
      <pc:sldChg chg="del">
        <pc:chgData name="Russell Feldhausen" userId="6cf4ad38-1871-4fbd-a4f6-c7e04f285f14" providerId="ADAL" clId="{F74E3137-B7D4-4095-BFFB-AD13AA3415C0}" dt="2023-06-15T19:29:37.665" v="0" actId="47"/>
        <pc:sldMkLst>
          <pc:docMk/>
          <pc:sldMk cId="3775807576" sldId="264"/>
        </pc:sldMkLst>
      </pc:sldChg>
      <pc:sldChg chg="del">
        <pc:chgData name="Russell Feldhausen" userId="6cf4ad38-1871-4fbd-a4f6-c7e04f285f14" providerId="ADAL" clId="{F74E3137-B7D4-4095-BFFB-AD13AA3415C0}" dt="2023-06-15T19:29:37.665" v="0" actId="47"/>
        <pc:sldMkLst>
          <pc:docMk/>
          <pc:sldMk cId="2320565293" sldId="265"/>
        </pc:sldMkLst>
      </pc:sldChg>
      <pc:sldChg chg="del">
        <pc:chgData name="Russell Feldhausen" userId="6cf4ad38-1871-4fbd-a4f6-c7e04f285f14" providerId="ADAL" clId="{F74E3137-B7D4-4095-BFFB-AD13AA3415C0}" dt="2023-06-15T19:29:37.665" v="0" actId="47"/>
        <pc:sldMkLst>
          <pc:docMk/>
          <pc:sldMk cId="4215217831" sldId="266"/>
        </pc:sldMkLst>
      </pc:sldChg>
      <pc:sldChg chg="del">
        <pc:chgData name="Russell Feldhausen" userId="6cf4ad38-1871-4fbd-a4f6-c7e04f285f14" providerId="ADAL" clId="{F74E3137-B7D4-4095-BFFB-AD13AA3415C0}" dt="2023-06-15T19:29:37.665" v="0" actId="47"/>
        <pc:sldMkLst>
          <pc:docMk/>
          <pc:sldMk cId="421869559" sldId="267"/>
        </pc:sldMkLst>
      </pc:sldChg>
      <pc:sldChg chg="del">
        <pc:chgData name="Russell Feldhausen" userId="6cf4ad38-1871-4fbd-a4f6-c7e04f285f14" providerId="ADAL" clId="{F74E3137-B7D4-4095-BFFB-AD13AA3415C0}" dt="2023-06-15T19:29:37.665" v="0" actId="47"/>
        <pc:sldMkLst>
          <pc:docMk/>
          <pc:sldMk cId="3820341081" sldId="268"/>
        </pc:sldMkLst>
      </pc:sldChg>
      <pc:sldChg chg="del">
        <pc:chgData name="Russell Feldhausen" userId="6cf4ad38-1871-4fbd-a4f6-c7e04f285f14" providerId="ADAL" clId="{F74E3137-B7D4-4095-BFFB-AD13AA3415C0}" dt="2023-06-15T19:29:37.665" v="0" actId="47"/>
        <pc:sldMkLst>
          <pc:docMk/>
          <pc:sldMk cId="215746734" sldId="269"/>
        </pc:sldMkLst>
      </pc:sldChg>
      <pc:sldChg chg="del">
        <pc:chgData name="Russell Feldhausen" userId="6cf4ad38-1871-4fbd-a4f6-c7e04f285f14" providerId="ADAL" clId="{F74E3137-B7D4-4095-BFFB-AD13AA3415C0}" dt="2023-06-15T19:29:37.665" v="0" actId="47"/>
        <pc:sldMkLst>
          <pc:docMk/>
          <pc:sldMk cId="3900755987" sldId="270"/>
        </pc:sldMkLst>
      </pc:sldChg>
      <pc:sldChg chg="del">
        <pc:chgData name="Russell Feldhausen" userId="6cf4ad38-1871-4fbd-a4f6-c7e04f285f14" providerId="ADAL" clId="{F74E3137-B7D4-4095-BFFB-AD13AA3415C0}" dt="2023-06-15T19:29:37.665" v="0" actId="47"/>
        <pc:sldMkLst>
          <pc:docMk/>
          <pc:sldMk cId="2921881646" sldId="271"/>
        </pc:sldMkLst>
      </pc:sldChg>
      <pc:sldChg chg="del">
        <pc:chgData name="Russell Feldhausen" userId="6cf4ad38-1871-4fbd-a4f6-c7e04f285f14" providerId="ADAL" clId="{F74E3137-B7D4-4095-BFFB-AD13AA3415C0}" dt="2023-06-15T19:29:37.665" v="0" actId="47"/>
        <pc:sldMkLst>
          <pc:docMk/>
          <pc:sldMk cId="2401750118" sldId="272"/>
        </pc:sldMkLst>
      </pc:sldChg>
      <pc:sldChg chg="del">
        <pc:chgData name="Russell Feldhausen" userId="6cf4ad38-1871-4fbd-a4f6-c7e04f285f14" providerId="ADAL" clId="{F74E3137-B7D4-4095-BFFB-AD13AA3415C0}" dt="2023-06-15T19:29:37.665" v="0" actId="47"/>
        <pc:sldMkLst>
          <pc:docMk/>
          <pc:sldMk cId="446120346" sldId="273"/>
        </pc:sldMkLst>
      </pc:sldChg>
      <pc:sldChg chg="del">
        <pc:chgData name="Russell Feldhausen" userId="6cf4ad38-1871-4fbd-a4f6-c7e04f285f14" providerId="ADAL" clId="{F74E3137-B7D4-4095-BFFB-AD13AA3415C0}" dt="2023-06-15T19:29:37.665" v="0" actId="47"/>
        <pc:sldMkLst>
          <pc:docMk/>
          <pc:sldMk cId="599589142" sldId="274"/>
        </pc:sldMkLst>
      </pc:sldChg>
      <pc:sldChg chg="del">
        <pc:chgData name="Russell Feldhausen" userId="6cf4ad38-1871-4fbd-a4f6-c7e04f285f14" providerId="ADAL" clId="{F74E3137-B7D4-4095-BFFB-AD13AA3415C0}" dt="2023-06-15T19:29:37.665" v="0" actId="47"/>
        <pc:sldMkLst>
          <pc:docMk/>
          <pc:sldMk cId="3528812078" sldId="275"/>
        </pc:sldMkLst>
      </pc:sldChg>
      <pc:sldChg chg="del">
        <pc:chgData name="Russell Feldhausen" userId="6cf4ad38-1871-4fbd-a4f6-c7e04f285f14" providerId="ADAL" clId="{F74E3137-B7D4-4095-BFFB-AD13AA3415C0}" dt="2023-06-15T19:29:37.665" v="0" actId="47"/>
        <pc:sldMkLst>
          <pc:docMk/>
          <pc:sldMk cId="2784222051" sldId="276"/>
        </pc:sldMkLst>
      </pc:sldChg>
      <pc:sldChg chg="del">
        <pc:chgData name="Russell Feldhausen" userId="6cf4ad38-1871-4fbd-a4f6-c7e04f285f14" providerId="ADAL" clId="{F74E3137-B7D4-4095-BFFB-AD13AA3415C0}" dt="2023-06-15T19:29:37.665" v="0" actId="47"/>
        <pc:sldMkLst>
          <pc:docMk/>
          <pc:sldMk cId="423577264" sldId="277"/>
        </pc:sldMkLst>
      </pc:sldChg>
      <pc:sldChg chg="del">
        <pc:chgData name="Russell Feldhausen" userId="6cf4ad38-1871-4fbd-a4f6-c7e04f285f14" providerId="ADAL" clId="{F74E3137-B7D4-4095-BFFB-AD13AA3415C0}" dt="2023-06-15T19:29:37.665" v="0" actId="47"/>
        <pc:sldMkLst>
          <pc:docMk/>
          <pc:sldMk cId="3990395899" sldId="278"/>
        </pc:sldMkLst>
      </pc:sldChg>
      <pc:sldChg chg="del">
        <pc:chgData name="Russell Feldhausen" userId="6cf4ad38-1871-4fbd-a4f6-c7e04f285f14" providerId="ADAL" clId="{F74E3137-B7D4-4095-BFFB-AD13AA3415C0}" dt="2023-06-15T19:29:37.665" v="0" actId="47"/>
        <pc:sldMkLst>
          <pc:docMk/>
          <pc:sldMk cId="854001202" sldId="279"/>
        </pc:sldMkLst>
      </pc:sldChg>
      <pc:sldChg chg="del">
        <pc:chgData name="Russell Feldhausen" userId="6cf4ad38-1871-4fbd-a4f6-c7e04f285f14" providerId="ADAL" clId="{F74E3137-B7D4-4095-BFFB-AD13AA3415C0}" dt="2023-06-15T19:29:37.665" v="0" actId="47"/>
        <pc:sldMkLst>
          <pc:docMk/>
          <pc:sldMk cId="1111509983" sldId="280"/>
        </pc:sldMkLst>
      </pc:sldChg>
      <pc:sldChg chg="del">
        <pc:chgData name="Russell Feldhausen" userId="6cf4ad38-1871-4fbd-a4f6-c7e04f285f14" providerId="ADAL" clId="{F74E3137-B7D4-4095-BFFB-AD13AA3415C0}" dt="2023-06-15T19:29:37.665" v="0" actId="47"/>
        <pc:sldMkLst>
          <pc:docMk/>
          <pc:sldMk cId="1994496002" sldId="28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4BA8CD-C805-2146-9A62-F678189E141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alibri" charset="0"/>
                <a:ea typeface="ＭＳ Ｐゴシック" charset="-128"/>
              </a:defRPr>
            </a:lvl1pPr>
          </a:lstStyle>
          <a:p>
            <a:pPr>
              <a:defRPr/>
            </a:pPr>
            <a:endParaRPr lang="en-US"/>
          </a:p>
        </p:txBody>
      </p:sp>
      <p:sp>
        <p:nvSpPr>
          <p:cNvPr id="3" name="Date Placeholder 2">
            <a:extLst>
              <a:ext uri="{FF2B5EF4-FFF2-40B4-BE49-F238E27FC236}">
                <a16:creationId xmlns:a16="http://schemas.microsoft.com/office/drawing/2014/main" id="{E809E0A0-D53E-9A47-8C95-B253C3ED2023}"/>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Calibri" charset="0"/>
                <a:ea typeface="ＭＳ Ｐゴシック" charset="-128"/>
              </a:defRPr>
            </a:lvl1pPr>
          </a:lstStyle>
          <a:p>
            <a:pPr>
              <a:defRPr/>
            </a:pPr>
            <a:fld id="{D6009FE8-959D-4EDE-ACDA-3D5F26A12100}" type="datetimeFigureOut">
              <a:rPr lang="en-US"/>
              <a:pPr>
                <a:defRPr/>
              </a:pPr>
              <a:t>7/21/2023</a:t>
            </a:fld>
            <a:endParaRPr lang="en-US"/>
          </a:p>
        </p:txBody>
      </p:sp>
      <p:sp>
        <p:nvSpPr>
          <p:cNvPr id="4" name="Slide Image Placeholder 3">
            <a:extLst>
              <a:ext uri="{FF2B5EF4-FFF2-40B4-BE49-F238E27FC236}">
                <a16:creationId xmlns:a16="http://schemas.microsoft.com/office/drawing/2014/main" id="{8B95F9F1-5492-C141-9676-3335AB903DE5}"/>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1873E34E-EC64-AB42-972B-387BD57E0D22}"/>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03D80783-6041-DA43-917B-ADF081605E6A}"/>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Calibri" charset="0"/>
                <a:ea typeface="ＭＳ Ｐゴシック" charset="-128"/>
              </a:defRPr>
            </a:lvl1pPr>
          </a:lstStyle>
          <a:p>
            <a:pPr>
              <a:defRPr/>
            </a:pPr>
            <a:endParaRPr lang="en-US"/>
          </a:p>
        </p:txBody>
      </p:sp>
      <p:sp>
        <p:nvSpPr>
          <p:cNvPr id="7" name="Slide Number Placeholder 6">
            <a:extLst>
              <a:ext uri="{FF2B5EF4-FFF2-40B4-BE49-F238E27FC236}">
                <a16:creationId xmlns:a16="http://schemas.microsoft.com/office/drawing/2014/main" id="{6B622B4B-BDD2-154D-9D99-7BE269CEABA2}"/>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Calibri" charset="0"/>
                <a:ea typeface="ＭＳ Ｐゴシック" charset="-128"/>
              </a:defRPr>
            </a:lvl1pPr>
          </a:lstStyle>
          <a:p>
            <a:pPr>
              <a:defRPr/>
            </a:pPr>
            <a:fld id="{73AB3BC7-B786-44AF-A06B-F07E016F89A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a:extLst>
              <a:ext uri="{FF2B5EF4-FFF2-40B4-BE49-F238E27FC236}">
                <a16:creationId xmlns:a16="http://schemas.microsoft.com/office/drawing/2014/main" id="{38601E74-AF61-A84A-BCC9-5250489967EB}"/>
              </a:ext>
            </a:extLst>
          </p:cNvPr>
          <p:cNvSpPr>
            <a:spLocks noGrp="1"/>
          </p:cNvSpPr>
          <p:nvPr>
            <p:ph type="dt" sz="half" idx="10"/>
          </p:nvPr>
        </p:nvSpPr>
        <p:spPr/>
        <p:txBody>
          <a:bodyPr/>
          <a:lstStyle>
            <a:lvl1pPr>
              <a:defRPr/>
            </a:lvl1pPr>
          </a:lstStyle>
          <a:p>
            <a:pPr>
              <a:defRPr/>
            </a:pPr>
            <a:fld id="{68769180-C720-4BC4-AA21-E8AC181A51F4}" type="datetimeFigureOut">
              <a:rPr lang="en-US" altLang="en-US"/>
              <a:pPr>
                <a:defRPr/>
              </a:pPr>
              <a:t>7/21/2023</a:t>
            </a:fld>
            <a:endParaRPr lang="en-US" altLang="en-US"/>
          </a:p>
        </p:txBody>
      </p:sp>
      <p:sp>
        <p:nvSpPr>
          <p:cNvPr id="5" name="Footer Placeholder 4">
            <a:extLst>
              <a:ext uri="{FF2B5EF4-FFF2-40B4-BE49-F238E27FC236}">
                <a16:creationId xmlns:a16="http://schemas.microsoft.com/office/drawing/2014/main" id="{61185A98-A942-0941-8BB1-9C2B5E35030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1EC5E84-8A92-3740-A8AA-EEBFF9E6A659}"/>
              </a:ext>
            </a:extLst>
          </p:cNvPr>
          <p:cNvSpPr>
            <a:spLocks noGrp="1"/>
          </p:cNvSpPr>
          <p:nvPr>
            <p:ph type="sldNum" sz="quarter" idx="12"/>
          </p:nvPr>
        </p:nvSpPr>
        <p:spPr/>
        <p:txBody>
          <a:bodyPr/>
          <a:lstStyle>
            <a:lvl1pPr>
              <a:defRPr/>
            </a:lvl1pPr>
          </a:lstStyle>
          <a:p>
            <a:pPr>
              <a:defRPr/>
            </a:pPr>
            <a:fld id="{B5EF4B7A-6045-441B-BC26-B03544170873}" type="slidenum">
              <a:rPr lang="en-US" altLang="en-US"/>
              <a:pPr>
                <a:defRPr/>
              </a:pPr>
              <a:t>‹#›</a:t>
            </a:fld>
            <a:endParaRPr lang="en-US" altLang="en-US"/>
          </a:p>
        </p:txBody>
      </p:sp>
    </p:spTree>
    <p:extLst>
      <p:ext uri="{BB962C8B-B14F-4D97-AF65-F5344CB8AC3E}">
        <p14:creationId xmlns:p14="http://schemas.microsoft.com/office/powerpoint/2010/main" val="3382357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601E74-AF61-A84A-BCC9-5250489967EB}"/>
              </a:ext>
            </a:extLst>
          </p:cNvPr>
          <p:cNvSpPr>
            <a:spLocks noGrp="1"/>
          </p:cNvSpPr>
          <p:nvPr>
            <p:ph type="dt" sz="half" idx="10"/>
          </p:nvPr>
        </p:nvSpPr>
        <p:spPr/>
        <p:txBody>
          <a:bodyPr/>
          <a:lstStyle>
            <a:lvl1pPr>
              <a:defRPr/>
            </a:lvl1pPr>
          </a:lstStyle>
          <a:p>
            <a:pPr>
              <a:defRPr/>
            </a:pPr>
            <a:fld id="{F3161642-E3B9-4E85-B04D-154C839E4CA3}" type="datetimeFigureOut">
              <a:rPr lang="en-US" altLang="en-US"/>
              <a:pPr>
                <a:defRPr/>
              </a:pPr>
              <a:t>7/21/2023</a:t>
            </a:fld>
            <a:endParaRPr lang="en-US" altLang="en-US"/>
          </a:p>
        </p:txBody>
      </p:sp>
      <p:sp>
        <p:nvSpPr>
          <p:cNvPr id="5" name="Footer Placeholder 4">
            <a:extLst>
              <a:ext uri="{FF2B5EF4-FFF2-40B4-BE49-F238E27FC236}">
                <a16:creationId xmlns:a16="http://schemas.microsoft.com/office/drawing/2014/main" id="{61185A98-A942-0941-8BB1-9C2B5E35030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1EC5E84-8A92-3740-A8AA-EEBFF9E6A659}"/>
              </a:ext>
            </a:extLst>
          </p:cNvPr>
          <p:cNvSpPr>
            <a:spLocks noGrp="1"/>
          </p:cNvSpPr>
          <p:nvPr>
            <p:ph type="sldNum" sz="quarter" idx="12"/>
          </p:nvPr>
        </p:nvSpPr>
        <p:spPr/>
        <p:txBody>
          <a:bodyPr/>
          <a:lstStyle>
            <a:lvl1pPr>
              <a:defRPr/>
            </a:lvl1pPr>
          </a:lstStyle>
          <a:p>
            <a:pPr>
              <a:defRPr/>
            </a:pPr>
            <a:fld id="{D043D6FD-2D12-453F-9184-80A6A5718F7A}" type="slidenum">
              <a:rPr lang="en-US" altLang="en-US"/>
              <a:pPr>
                <a:defRPr/>
              </a:pPr>
              <a:t>‹#›</a:t>
            </a:fld>
            <a:endParaRPr lang="en-US" altLang="en-US"/>
          </a:p>
        </p:txBody>
      </p:sp>
    </p:spTree>
    <p:extLst>
      <p:ext uri="{BB962C8B-B14F-4D97-AF65-F5344CB8AC3E}">
        <p14:creationId xmlns:p14="http://schemas.microsoft.com/office/powerpoint/2010/main" val="929688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601E74-AF61-A84A-BCC9-5250489967EB}"/>
              </a:ext>
            </a:extLst>
          </p:cNvPr>
          <p:cNvSpPr>
            <a:spLocks noGrp="1"/>
          </p:cNvSpPr>
          <p:nvPr>
            <p:ph type="dt" sz="half" idx="10"/>
          </p:nvPr>
        </p:nvSpPr>
        <p:spPr/>
        <p:txBody>
          <a:bodyPr/>
          <a:lstStyle>
            <a:lvl1pPr>
              <a:defRPr/>
            </a:lvl1pPr>
          </a:lstStyle>
          <a:p>
            <a:pPr>
              <a:defRPr/>
            </a:pPr>
            <a:fld id="{C1F76508-6DB8-4315-A6BB-864780B0F8C7}" type="datetimeFigureOut">
              <a:rPr lang="en-US" altLang="en-US"/>
              <a:pPr>
                <a:defRPr/>
              </a:pPr>
              <a:t>7/21/2023</a:t>
            </a:fld>
            <a:endParaRPr lang="en-US" altLang="en-US"/>
          </a:p>
        </p:txBody>
      </p:sp>
      <p:sp>
        <p:nvSpPr>
          <p:cNvPr id="5" name="Footer Placeholder 4">
            <a:extLst>
              <a:ext uri="{FF2B5EF4-FFF2-40B4-BE49-F238E27FC236}">
                <a16:creationId xmlns:a16="http://schemas.microsoft.com/office/drawing/2014/main" id="{61185A98-A942-0941-8BB1-9C2B5E35030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1EC5E84-8A92-3740-A8AA-EEBFF9E6A659}"/>
              </a:ext>
            </a:extLst>
          </p:cNvPr>
          <p:cNvSpPr>
            <a:spLocks noGrp="1"/>
          </p:cNvSpPr>
          <p:nvPr>
            <p:ph type="sldNum" sz="quarter" idx="12"/>
          </p:nvPr>
        </p:nvSpPr>
        <p:spPr/>
        <p:txBody>
          <a:bodyPr/>
          <a:lstStyle>
            <a:lvl1pPr>
              <a:defRPr/>
            </a:lvl1pPr>
          </a:lstStyle>
          <a:p>
            <a:pPr>
              <a:defRPr/>
            </a:pPr>
            <a:fld id="{D5191F28-1BEC-4EF2-8E84-D89A49CD0EE8}" type="slidenum">
              <a:rPr lang="en-US" altLang="en-US"/>
              <a:pPr>
                <a:defRPr/>
              </a:pPr>
              <a:t>‹#›</a:t>
            </a:fld>
            <a:endParaRPr lang="en-US" altLang="en-US"/>
          </a:p>
        </p:txBody>
      </p:sp>
    </p:spTree>
    <p:extLst>
      <p:ext uri="{BB962C8B-B14F-4D97-AF65-F5344CB8AC3E}">
        <p14:creationId xmlns:p14="http://schemas.microsoft.com/office/powerpoint/2010/main" val="494065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28144" y="583323"/>
            <a:ext cx="8158655" cy="480301"/>
          </a:xfrm>
        </p:spPr>
        <p:txBody>
          <a:bodyPr/>
          <a:lstStyle/>
          <a:p>
            <a:r>
              <a:rPr lang="en-US"/>
              <a:t>Click to edit Master title style</a:t>
            </a:r>
          </a:p>
        </p:txBody>
      </p:sp>
      <p:sp>
        <p:nvSpPr>
          <p:cNvPr id="3" name="Content Placeholder 2"/>
          <p:cNvSpPr>
            <a:spLocks noGrp="1"/>
          </p:cNvSpPr>
          <p:nvPr>
            <p:ph idx="1"/>
          </p:nvPr>
        </p:nvSpPr>
        <p:spPr>
          <a:xfrm>
            <a:off x="528144" y="1292772"/>
            <a:ext cx="8158656" cy="33014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601E74-AF61-A84A-BCC9-5250489967EB}"/>
              </a:ext>
            </a:extLst>
          </p:cNvPr>
          <p:cNvSpPr>
            <a:spLocks noGrp="1"/>
          </p:cNvSpPr>
          <p:nvPr>
            <p:ph type="dt" sz="half" idx="10"/>
          </p:nvPr>
        </p:nvSpPr>
        <p:spPr/>
        <p:txBody>
          <a:bodyPr/>
          <a:lstStyle>
            <a:lvl1pPr>
              <a:defRPr/>
            </a:lvl1pPr>
          </a:lstStyle>
          <a:p>
            <a:pPr>
              <a:defRPr/>
            </a:pPr>
            <a:fld id="{FDE0B5F0-AAF3-4661-9458-8B33EC953E42}" type="datetimeFigureOut">
              <a:rPr lang="en-US" altLang="en-US"/>
              <a:pPr>
                <a:defRPr/>
              </a:pPr>
              <a:t>7/21/2023</a:t>
            </a:fld>
            <a:endParaRPr lang="en-US" altLang="en-US"/>
          </a:p>
        </p:txBody>
      </p:sp>
      <p:sp>
        <p:nvSpPr>
          <p:cNvPr id="5" name="Footer Placeholder 4">
            <a:extLst>
              <a:ext uri="{FF2B5EF4-FFF2-40B4-BE49-F238E27FC236}">
                <a16:creationId xmlns:a16="http://schemas.microsoft.com/office/drawing/2014/main" id="{61185A98-A942-0941-8BB1-9C2B5E35030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1EC5E84-8A92-3740-A8AA-EEBFF9E6A659}"/>
              </a:ext>
            </a:extLst>
          </p:cNvPr>
          <p:cNvSpPr>
            <a:spLocks noGrp="1"/>
          </p:cNvSpPr>
          <p:nvPr>
            <p:ph type="sldNum" sz="quarter" idx="12"/>
          </p:nvPr>
        </p:nvSpPr>
        <p:spPr/>
        <p:txBody>
          <a:bodyPr/>
          <a:lstStyle>
            <a:lvl1pPr>
              <a:defRPr/>
            </a:lvl1pPr>
          </a:lstStyle>
          <a:p>
            <a:pPr>
              <a:defRPr/>
            </a:pPr>
            <a:fld id="{8DF2E8C9-D8A7-403A-8230-6C3B34703B72}" type="slidenum">
              <a:rPr lang="en-US" altLang="en-US"/>
              <a:pPr>
                <a:defRPr/>
              </a:pPr>
              <a:t>‹#›</a:t>
            </a:fld>
            <a:endParaRPr lang="en-US" altLang="en-US"/>
          </a:p>
        </p:txBody>
      </p:sp>
    </p:spTree>
    <p:extLst>
      <p:ext uri="{BB962C8B-B14F-4D97-AF65-F5344CB8AC3E}">
        <p14:creationId xmlns:p14="http://schemas.microsoft.com/office/powerpoint/2010/main" val="1092316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601E74-AF61-A84A-BCC9-5250489967EB}"/>
              </a:ext>
            </a:extLst>
          </p:cNvPr>
          <p:cNvSpPr>
            <a:spLocks noGrp="1"/>
          </p:cNvSpPr>
          <p:nvPr>
            <p:ph type="dt" sz="half" idx="10"/>
          </p:nvPr>
        </p:nvSpPr>
        <p:spPr/>
        <p:txBody>
          <a:bodyPr/>
          <a:lstStyle>
            <a:lvl1pPr>
              <a:defRPr/>
            </a:lvl1pPr>
          </a:lstStyle>
          <a:p>
            <a:pPr>
              <a:defRPr/>
            </a:pPr>
            <a:fld id="{08C0AA55-2B8F-4BEE-9D7B-F2B64EFAC5A4}" type="datetimeFigureOut">
              <a:rPr lang="en-US" altLang="en-US"/>
              <a:pPr>
                <a:defRPr/>
              </a:pPr>
              <a:t>7/21/2023</a:t>
            </a:fld>
            <a:endParaRPr lang="en-US" altLang="en-US"/>
          </a:p>
        </p:txBody>
      </p:sp>
      <p:sp>
        <p:nvSpPr>
          <p:cNvPr id="5" name="Footer Placeholder 4">
            <a:extLst>
              <a:ext uri="{FF2B5EF4-FFF2-40B4-BE49-F238E27FC236}">
                <a16:creationId xmlns:a16="http://schemas.microsoft.com/office/drawing/2014/main" id="{61185A98-A942-0941-8BB1-9C2B5E35030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1EC5E84-8A92-3740-A8AA-EEBFF9E6A659}"/>
              </a:ext>
            </a:extLst>
          </p:cNvPr>
          <p:cNvSpPr>
            <a:spLocks noGrp="1"/>
          </p:cNvSpPr>
          <p:nvPr>
            <p:ph type="sldNum" sz="quarter" idx="12"/>
          </p:nvPr>
        </p:nvSpPr>
        <p:spPr/>
        <p:txBody>
          <a:bodyPr/>
          <a:lstStyle>
            <a:lvl1pPr>
              <a:defRPr/>
            </a:lvl1pPr>
          </a:lstStyle>
          <a:p>
            <a:pPr>
              <a:defRPr/>
            </a:pPr>
            <a:fld id="{82F4FA6F-C3C2-4ABA-9011-064C1905F032}" type="slidenum">
              <a:rPr lang="en-US" altLang="en-US"/>
              <a:pPr>
                <a:defRPr/>
              </a:pPr>
              <a:t>‹#›</a:t>
            </a:fld>
            <a:endParaRPr lang="en-US" altLang="en-US"/>
          </a:p>
        </p:txBody>
      </p:sp>
    </p:spTree>
    <p:extLst>
      <p:ext uri="{BB962C8B-B14F-4D97-AF65-F5344CB8AC3E}">
        <p14:creationId xmlns:p14="http://schemas.microsoft.com/office/powerpoint/2010/main" val="3087377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38601E74-AF61-A84A-BCC9-5250489967EB}"/>
              </a:ext>
            </a:extLst>
          </p:cNvPr>
          <p:cNvSpPr>
            <a:spLocks noGrp="1"/>
          </p:cNvSpPr>
          <p:nvPr>
            <p:ph type="dt" sz="half" idx="10"/>
          </p:nvPr>
        </p:nvSpPr>
        <p:spPr/>
        <p:txBody>
          <a:bodyPr/>
          <a:lstStyle>
            <a:lvl1pPr>
              <a:defRPr/>
            </a:lvl1pPr>
          </a:lstStyle>
          <a:p>
            <a:pPr>
              <a:defRPr/>
            </a:pPr>
            <a:fld id="{8C56B0F0-3E01-49C3-A8AE-EA09FD198AB6}" type="datetimeFigureOut">
              <a:rPr lang="en-US" altLang="en-US"/>
              <a:pPr>
                <a:defRPr/>
              </a:pPr>
              <a:t>7/21/2023</a:t>
            </a:fld>
            <a:endParaRPr lang="en-US" altLang="en-US"/>
          </a:p>
        </p:txBody>
      </p:sp>
      <p:sp>
        <p:nvSpPr>
          <p:cNvPr id="6" name="Footer Placeholder 4">
            <a:extLst>
              <a:ext uri="{FF2B5EF4-FFF2-40B4-BE49-F238E27FC236}">
                <a16:creationId xmlns:a16="http://schemas.microsoft.com/office/drawing/2014/main" id="{61185A98-A942-0941-8BB1-9C2B5E350305}"/>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1EC5E84-8A92-3740-A8AA-EEBFF9E6A659}"/>
              </a:ext>
            </a:extLst>
          </p:cNvPr>
          <p:cNvSpPr>
            <a:spLocks noGrp="1"/>
          </p:cNvSpPr>
          <p:nvPr>
            <p:ph type="sldNum" sz="quarter" idx="12"/>
          </p:nvPr>
        </p:nvSpPr>
        <p:spPr/>
        <p:txBody>
          <a:bodyPr/>
          <a:lstStyle>
            <a:lvl1pPr>
              <a:defRPr/>
            </a:lvl1pPr>
          </a:lstStyle>
          <a:p>
            <a:pPr>
              <a:defRPr/>
            </a:pPr>
            <a:fld id="{1B412791-61D1-46F3-9E74-E6FB456650F1}" type="slidenum">
              <a:rPr lang="en-US" altLang="en-US"/>
              <a:pPr>
                <a:defRPr/>
              </a:pPr>
              <a:t>‹#›</a:t>
            </a:fld>
            <a:endParaRPr lang="en-US" altLang="en-US"/>
          </a:p>
        </p:txBody>
      </p:sp>
    </p:spTree>
    <p:extLst>
      <p:ext uri="{BB962C8B-B14F-4D97-AF65-F5344CB8AC3E}">
        <p14:creationId xmlns:p14="http://schemas.microsoft.com/office/powerpoint/2010/main" val="1453734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38601E74-AF61-A84A-BCC9-5250489967EB}"/>
              </a:ext>
            </a:extLst>
          </p:cNvPr>
          <p:cNvSpPr>
            <a:spLocks noGrp="1"/>
          </p:cNvSpPr>
          <p:nvPr>
            <p:ph type="dt" sz="half" idx="10"/>
          </p:nvPr>
        </p:nvSpPr>
        <p:spPr/>
        <p:txBody>
          <a:bodyPr/>
          <a:lstStyle>
            <a:lvl1pPr>
              <a:defRPr/>
            </a:lvl1pPr>
          </a:lstStyle>
          <a:p>
            <a:pPr>
              <a:defRPr/>
            </a:pPr>
            <a:fld id="{7A39EF4F-3083-487F-8FC9-FEA9A5F99983}" type="datetimeFigureOut">
              <a:rPr lang="en-US" altLang="en-US"/>
              <a:pPr>
                <a:defRPr/>
              </a:pPr>
              <a:t>7/21/2023</a:t>
            </a:fld>
            <a:endParaRPr lang="en-US" altLang="en-US"/>
          </a:p>
        </p:txBody>
      </p:sp>
      <p:sp>
        <p:nvSpPr>
          <p:cNvPr id="8" name="Footer Placeholder 4">
            <a:extLst>
              <a:ext uri="{FF2B5EF4-FFF2-40B4-BE49-F238E27FC236}">
                <a16:creationId xmlns:a16="http://schemas.microsoft.com/office/drawing/2014/main" id="{61185A98-A942-0941-8BB1-9C2B5E350305}"/>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51EC5E84-8A92-3740-A8AA-EEBFF9E6A659}"/>
              </a:ext>
            </a:extLst>
          </p:cNvPr>
          <p:cNvSpPr>
            <a:spLocks noGrp="1"/>
          </p:cNvSpPr>
          <p:nvPr>
            <p:ph type="sldNum" sz="quarter" idx="12"/>
          </p:nvPr>
        </p:nvSpPr>
        <p:spPr/>
        <p:txBody>
          <a:bodyPr/>
          <a:lstStyle>
            <a:lvl1pPr>
              <a:defRPr/>
            </a:lvl1pPr>
          </a:lstStyle>
          <a:p>
            <a:pPr>
              <a:defRPr/>
            </a:pPr>
            <a:fld id="{3F443CD4-3D72-44F3-AD45-51E01B69E11B}" type="slidenum">
              <a:rPr lang="en-US" altLang="en-US"/>
              <a:pPr>
                <a:defRPr/>
              </a:pPr>
              <a:t>‹#›</a:t>
            </a:fld>
            <a:endParaRPr lang="en-US" altLang="en-US"/>
          </a:p>
        </p:txBody>
      </p:sp>
    </p:spTree>
    <p:extLst>
      <p:ext uri="{BB962C8B-B14F-4D97-AF65-F5344CB8AC3E}">
        <p14:creationId xmlns:p14="http://schemas.microsoft.com/office/powerpoint/2010/main" val="2672770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543909"/>
            <a:ext cx="8229600" cy="519715"/>
          </a:xfrm>
        </p:spPr>
        <p:txBody>
          <a:bodyPr/>
          <a:lstStyle/>
          <a:p>
            <a:r>
              <a:rPr lang="en-US"/>
              <a:t>Click to edit Master title style</a:t>
            </a:r>
          </a:p>
        </p:txBody>
      </p:sp>
      <p:sp>
        <p:nvSpPr>
          <p:cNvPr id="3" name="Date Placeholder 3">
            <a:extLst>
              <a:ext uri="{FF2B5EF4-FFF2-40B4-BE49-F238E27FC236}">
                <a16:creationId xmlns:a16="http://schemas.microsoft.com/office/drawing/2014/main" id="{38601E74-AF61-A84A-BCC9-5250489967EB}"/>
              </a:ext>
            </a:extLst>
          </p:cNvPr>
          <p:cNvSpPr>
            <a:spLocks noGrp="1"/>
          </p:cNvSpPr>
          <p:nvPr>
            <p:ph type="dt" sz="half" idx="10"/>
          </p:nvPr>
        </p:nvSpPr>
        <p:spPr/>
        <p:txBody>
          <a:bodyPr/>
          <a:lstStyle>
            <a:lvl1pPr>
              <a:defRPr/>
            </a:lvl1pPr>
          </a:lstStyle>
          <a:p>
            <a:pPr>
              <a:defRPr/>
            </a:pPr>
            <a:fld id="{0B4A80FD-2E3E-4EF9-95EB-8132D37619A3}" type="datetimeFigureOut">
              <a:rPr lang="en-US" altLang="en-US"/>
              <a:pPr>
                <a:defRPr/>
              </a:pPr>
              <a:t>7/21/2023</a:t>
            </a:fld>
            <a:endParaRPr lang="en-US" altLang="en-US"/>
          </a:p>
        </p:txBody>
      </p:sp>
      <p:sp>
        <p:nvSpPr>
          <p:cNvPr id="4" name="Footer Placeholder 4">
            <a:extLst>
              <a:ext uri="{FF2B5EF4-FFF2-40B4-BE49-F238E27FC236}">
                <a16:creationId xmlns:a16="http://schemas.microsoft.com/office/drawing/2014/main" id="{61185A98-A942-0941-8BB1-9C2B5E350305}"/>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51EC5E84-8A92-3740-A8AA-EEBFF9E6A659}"/>
              </a:ext>
            </a:extLst>
          </p:cNvPr>
          <p:cNvSpPr>
            <a:spLocks noGrp="1"/>
          </p:cNvSpPr>
          <p:nvPr>
            <p:ph type="sldNum" sz="quarter" idx="12"/>
          </p:nvPr>
        </p:nvSpPr>
        <p:spPr/>
        <p:txBody>
          <a:bodyPr/>
          <a:lstStyle>
            <a:lvl1pPr>
              <a:defRPr/>
            </a:lvl1pPr>
          </a:lstStyle>
          <a:p>
            <a:pPr>
              <a:defRPr/>
            </a:pPr>
            <a:fld id="{304288C5-3E32-4AE2-9C35-9C002EFD528E}" type="slidenum">
              <a:rPr lang="en-US" altLang="en-US"/>
              <a:pPr>
                <a:defRPr/>
              </a:pPr>
              <a:t>‹#›</a:t>
            </a:fld>
            <a:endParaRPr lang="en-US" altLang="en-US"/>
          </a:p>
        </p:txBody>
      </p:sp>
    </p:spTree>
    <p:extLst>
      <p:ext uri="{BB962C8B-B14F-4D97-AF65-F5344CB8AC3E}">
        <p14:creationId xmlns:p14="http://schemas.microsoft.com/office/powerpoint/2010/main" val="2111922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8601E74-AF61-A84A-BCC9-5250489967EB}"/>
              </a:ext>
            </a:extLst>
          </p:cNvPr>
          <p:cNvSpPr>
            <a:spLocks noGrp="1"/>
          </p:cNvSpPr>
          <p:nvPr>
            <p:ph type="dt" sz="half" idx="10"/>
          </p:nvPr>
        </p:nvSpPr>
        <p:spPr/>
        <p:txBody>
          <a:bodyPr/>
          <a:lstStyle>
            <a:lvl1pPr>
              <a:defRPr/>
            </a:lvl1pPr>
          </a:lstStyle>
          <a:p>
            <a:pPr>
              <a:defRPr/>
            </a:pPr>
            <a:fld id="{08296759-D5DA-48E6-8AD4-E819E9369BC8}" type="datetimeFigureOut">
              <a:rPr lang="en-US" altLang="en-US"/>
              <a:pPr>
                <a:defRPr/>
              </a:pPr>
              <a:t>7/21/2023</a:t>
            </a:fld>
            <a:endParaRPr lang="en-US" altLang="en-US"/>
          </a:p>
        </p:txBody>
      </p:sp>
      <p:sp>
        <p:nvSpPr>
          <p:cNvPr id="3" name="Footer Placeholder 4">
            <a:extLst>
              <a:ext uri="{FF2B5EF4-FFF2-40B4-BE49-F238E27FC236}">
                <a16:creationId xmlns:a16="http://schemas.microsoft.com/office/drawing/2014/main" id="{61185A98-A942-0941-8BB1-9C2B5E350305}"/>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51EC5E84-8A92-3740-A8AA-EEBFF9E6A659}"/>
              </a:ext>
            </a:extLst>
          </p:cNvPr>
          <p:cNvSpPr>
            <a:spLocks noGrp="1"/>
          </p:cNvSpPr>
          <p:nvPr>
            <p:ph type="sldNum" sz="quarter" idx="12"/>
          </p:nvPr>
        </p:nvSpPr>
        <p:spPr/>
        <p:txBody>
          <a:bodyPr/>
          <a:lstStyle>
            <a:lvl1pPr>
              <a:defRPr/>
            </a:lvl1pPr>
          </a:lstStyle>
          <a:p>
            <a:pPr>
              <a:defRPr/>
            </a:pPr>
            <a:fld id="{750943CD-DBFD-4FB6-A66A-D0A87D67BB63}" type="slidenum">
              <a:rPr lang="en-US" altLang="en-US"/>
              <a:pPr>
                <a:defRPr/>
              </a:pPr>
              <a:t>‹#›</a:t>
            </a:fld>
            <a:endParaRPr lang="en-US" altLang="en-US"/>
          </a:p>
        </p:txBody>
      </p:sp>
    </p:spTree>
    <p:extLst>
      <p:ext uri="{BB962C8B-B14F-4D97-AF65-F5344CB8AC3E}">
        <p14:creationId xmlns:p14="http://schemas.microsoft.com/office/powerpoint/2010/main" val="233084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D4F41593-F173-4C4B-B48A-7AD99358B302}"/>
              </a:ext>
            </a:extLst>
          </p:cNvPr>
          <p:cNvSpPr>
            <a:spLocks noGrp="1"/>
          </p:cNvSpPr>
          <p:nvPr>
            <p:ph type="dt" sz="half" idx="10"/>
          </p:nvPr>
        </p:nvSpPr>
        <p:spPr/>
        <p:txBody>
          <a:bodyPr/>
          <a:lstStyle>
            <a:lvl1pPr>
              <a:defRPr/>
            </a:lvl1pPr>
          </a:lstStyle>
          <a:p>
            <a:pPr>
              <a:defRPr/>
            </a:pPr>
            <a:fld id="{6BA94CE8-D2CC-44FC-9582-8A689D947F28}" type="datetimeFigureOut">
              <a:rPr lang="en-US" altLang="en-US"/>
              <a:pPr>
                <a:defRPr/>
              </a:pPr>
              <a:t>7/21/2023</a:t>
            </a:fld>
            <a:endParaRPr lang="en-US" altLang="en-US"/>
          </a:p>
        </p:txBody>
      </p:sp>
      <p:sp>
        <p:nvSpPr>
          <p:cNvPr id="6" name="Footer Placeholder 5">
            <a:extLst>
              <a:ext uri="{FF2B5EF4-FFF2-40B4-BE49-F238E27FC236}">
                <a16:creationId xmlns:a16="http://schemas.microsoft.com/office/drawing/2014/main" id="{B20C1FE8-4A8A-1341-88A1-E790677BDF4B}"/>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6">
            <a:extLst>
              <a:ext uri="{FF2B5EF4-FFF2-40B4-BE49-F238E27FC236}">
                <a16:creationId xmlns:a16="http://schemas.microsoft.com/office/drawing/2014/main" id="{BA0F36E3-259E-C64E-9D68-B4CB381F0F2B}"/>
              </a:ext>
            </a:extLst>
          </p:cNvPr>
          <p:cNvSpPr>
            <a:spLocks noGrp="1"/>
          </p:cNvSpPr>
          <p:nvPr>
            <p:ph type="sldNum" sz="quarter" idx="12"/>
          </p:nvPr>
        </p:nvSpPr>
        <p:spPr/>
        <p:txBody>
          <a:bodyPr/>
          <a:lstStyle>
            <a:lvl1pPr>
              <a:defRPr/>
            </a:lvl1pPr>
          </a:lstStyle>
          <a:p>
            <a:pPr>
              <a:defRPr/>
            </a:pPr>
            <a:fld id="{CCBE59F7-D452-419C-A824-4FA6950777F8}" type="slidenum">
              <a:rPr lang="en-US" altLang="en-US"/>
              <a:pPr>
                <a:defRPr/>
              </a:pPr>
              <a:t>‹#›</a:t>
            </a:fld>
            <a:endParaRPr lang="en-US" altLang="en-US">
              <a:solidFill>
                <a:srgbClr val="88A44D"/>
              </a:solidFill>
            </a:endParaRPr>
          </a:p>
        </p:txBody>
      </p:sp>
    </p:spTree>
    <p:extLst>
      <p:ext uri="{BB962C8B-B14F-4D97-AF65-F5344CB8AC3E}">
        <p14:creationId xmlns:p14="http://schemas.microsoft.com/office/powerpoint/2010/main" val="2714667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38601E74-AF61-A84A-BCC9-5250489967EB}"/>
              </a:ext>
            </a:extLst>
          </p:cNvPr>
          <p:cNvSpPr>
            <a:spLocks noGrp="1"/>
          </p:cNvSpPr>
          <p:nvPr>
            <p:ph type="dt" sz="half" idx="10"/>
          </p:nvPr>
        </p:nvSpPr>
        <p:spPr/>
        <p:txBody>
          <a:bodyPr/>
          <a:lstStyle>
            <a:lvl1pPr>
              <a:defRPr/>
            </a:lvl1pPr>
          </a:lstStyle>
          <a:p>
            <a:pPr>
              <a:defRPr/>
            </a:pPr>
            <a:fld id="{3414F411-40D0-45CC-9149-E4379F5ECFF6}" type="datetimeFigureOut">
              <a:rPr lang="en-US" altLang="en-US"/>
              <a:pPr>
                <a:defRPr/>
              </a:pPr>
              <a:t>7/21/2023</a:t>
            </a:fld>
            <a:endParaRPr lang="en-US" altLang="en-US"/>
          </a:p>
        </p:txBody>
      </p:sp>
      <p:sp>
        <p:nvSpPr>
          <p:cNvPr id="6" name="Footer Placeholder 4">
            <a:extLst>
              <a:ext uri="{FF2B5EF4-FFF2-40B4-BE49-F238E27FC236}">
                <a16:creationId xmlns:a16="http://schemas.microsoft.com/office/drawing/2014/main" id="{61185A98-A942-0941-8BB1-9C2B5E350305}"/>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1EC5E84-8A92-3740-A8AA-EEBFF9E6A659}"/>
              </a:ext>
            </a:extLst>
          </p:cNvPr>
          <p:cNvSpPr>
            <a:spLocks noGrp="1"/>
          </p:cNvSpPr>
          <p:nvPr>
            <p:ph type="sldNum" sz="quarter" idx="12"/>
          </p:nvPr>
        </p:nvSpPr>
        <p:spPr/>
        <p:txBody>
          <a:bodyPr/>
          <a:lstStyle>
            <a:lvl1pPr>
              <a:defRPr/>
            </a:lvl1pPr>
          </a:lstStyle>
          <a:p>
            <a:pPr>
              <a:defRPr/>
            </a:pPr>
            <a:fld id="{C356659E-717B-45FA-B899-876F3DE13B90}" type="slidenum">
              <a:rPr lang="en-US" altLang="en-US"/>
              <a:pPr>
                <a:defRPr/>
              </a:pPr>
              <a:t>‹#›</a:t>
            </a:fld>
            <a:endParaRPr lang="en-US" altLang="en-US"/>
          </a:p>
        </p:txBody>
      </p:sp>
    </p:spTree>
    <p:extLst>
      <p:ext uri="{BB962C8B-B14F-4D97-AF65-F5344CB8AC3E}">
        <p14:creationId xmlns:p14="http://schemas.microsoft.com/office/powerpoint/2010/main" val="349309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lum/>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38601E74-AF61-A84A-BCC9-5250489967EB}"/>
              </a:ext>
            </a:extLst>
          </p:cNvPr>
          <p:cNvSpPr>
            <a:spLocks noGrp="1"/>
          </p:cNvSpPr>
          <p:nvPr>
            <p:ph type="dt" sz="half" idx="2"/>
          </p:nvPr>
        </p:nvSpPr>
        <p:spPr>
          <a:xfrm>
            <a:off x="457200" y="4767263"/>
            <a:ext cx="2133600" cy="274637"/>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charset="0"/>
                <a:ea typeface="ＭＳ Ｐゴシック" charset="-128"/>
              </a:defRPr>
            </a:lvl1pPr>
          </a:lstStyle>
          <a:p>
            <a:pPr>
              <a:defRPr/>
            </a:pPr>
            <a:fld id="{93245912-8307-4D22-97AC-816C8E9758A3}" type="datetimeFigureOut">
              <a:rPr lang="en-US" altLang="en-US"/>
              <a:pPr>
                <a:defRPr/>
              </a:pPr>
              <a:t>7/21/2023</a:t>
            </a:fld>
            <a:endParaRPr lang="en-US" altLang="en-US"/>
          </a:p>
        </p:txBody>
      </p:sp>
      <p:sp>
        <p:nvSpPr>
          <p:cNvPr id="5" name="Footer Placeholder 4">
            <a:extLst>
              <a:ext uri="{FF2B5EF4-FFF2-40B4-BE49-F238E27FC236}">
                <a16:creationId xmlns:a16="http://schemas.microsoft.com/office/drawing/2014/main" id="{61185A98-A942-0941-8BB1-9C2B5E350305}"/>
              </a:ext>
            </a:extLst>
          </p:cNvPr>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a:extLst>
              <a:ext uri="{FF2B5EF4-FFF2-40B4-BE49-F238E27FC236}">
                <a16:creationId xmlns:a16="http://schemas.microsoft.com/office/drawing/2014/main" id="{51EC5E84-8A92-3740-A8AA-EEBFF9E6A659}"/>
              </a:ext>
            </a:extLst>
          </p:cNvPr>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charset="0"/>
                <a:ea typeface="ＭＳ Ｐゴシック" charset="-128"/>
              </a:defRPr>
            </a:lvl1pPr>
          </a:lstStyle>
          <a:p>
            <a:pPr>
              <a:defRPr/>
            </a:pPr>
            <a:fld id="{7FA6A46F-E124-4ECF-AA6A-245C38F0B611}" type="slidenum">
              <a:rPr lang="en-US" altLang="en-US"/>
              <a:pPr>
                <a:defRPr/>
              </a:pPr>
              <a:t>‹#›</a:t>
            </a:fld>
            <a:endParaRPr lang="en-US" altLang="en-US"/>
          </a:p>
        </p:txBody>
      </p:sp>
      <p:pic>
        <p:nvPicPr>
          <p:cNvPr id="3" name="Picture 2" descr="A picture containing text, circle, logo, screenshot&#10;&#10;Description automatically generated">
            <a:extLst>
              <a:ext uri="{FF2B5EF4-FFF2-40B4-BE49-F238E27FC236}">
                <a16:creationId xmlns:a16="http://schemas.microsoft.com/office/drawing/2014/main" id="{1A62AD37-F051-843D-E3E7-6571D96020B8}"/>
              </a:ext>
            </a:extLst>
          </p:cNvPr>
          <p:cNvPicPr>
            <a:picLocks noChangeAspect="1"/>
          </p:cNvPicPr>
          <p:nvPr userDrawn="1"/>
        </p:nvPicPr>
        <p:blipFill>
          <a:blip r:embed="rId14"/>
          <a:stretch>
            <a:fillRect/>
          </a:stretch>
        </p:blipFill>
        <p:spPr>
          <a:xfrm>
            <a:off x="8305994" y="3588333"/>
            <a:ext cx="761611" cy="761611"/>
          </a:xfrm>
          <a:prstGeom prst="rect">
            <a:avLst/>
          </a:prstGeom>
        </p:spPr>
      </p:pic>
    </p:spTree>
  </p:cSld>
  <p:clrMap bg1="lt1" tx1="dk1" bg2="lt2" tx2="dk2" accent1="accent1" accent2="accent2" accent3="accent3" accent4="accent4" accent5="accent5" accent6="accent6" hlink="hlink" folHlink="folHlink"/>
  <p:sldLayoutIdLst>
    <p:sldLayoutId id="2147493612" r:id="rId1"/>
    <p:sldLayoutId id="2147493613" r:id="rId2"/>
    <p:sldLayoutId id="2147493614" r:id="rId3"/>
    <p:sldLayoutId id="2147493615" r:id="rId4"/>
    <p:sldLayoutId id="2147493616" r:id="rId5"/>
    <p:sldLayoutId id="2147493617" r:id="rId6"/>
    <p:sldLayoutId id="2147493618" r:id="rId7"/>
    <p:sldLayoutId id="2147493622" r:id="rId8"/>
    <p:sldLayoutId id="2147493619" r:id="rId9"/>
    <p:sldLayoutId id="2147493620" r:id="rId10"/>
    <p:sldLayoutId id="2147493621" r:id="rId11"/>
  </p:sldLayoutIdLst>
  <p:txStyles>
    <p:titleStyle>
      <a:lvl1pPr algn="ctr" defTabSz="457200" rtl="0" eaLnBrk="0" fontAlgn="base" hangingPunct="0">
        <a:spcBef>
          <a:spcPct val="0"/>
        </a:spcBef>
        <a:spcAft>
          <a:spcPct val="0"/>
        </a:spcAft>
        <a:defRPr sz="4400" kern="1200">
          <a:solidFill>
            <a:schemeClr val="tx1"/>
          </a:solidFill>
          <a:latin typeface="Lucida Sans"/>
          <a:ea typeface="MS PGothic" panose="020B0600070205080204" pitchFamily="34" charset="-128"/>
          <a:cs typeface="Lucida Sans"/>
        </a:defRPr>
      </a:lvl1pPr>
      <a:lvl2pPr algn="ctr" defTabSz="457200" rtl="0" eaLnBrk="0" fontAlgn="base" hangingPunct="0">
        <a:spcBef>
          <a:spcPct val="0"/>
        </a:spcBef>
        <a:spcAft>
          <a:spcPct val="0"/>
        </a:spcAft>
        <a:defRPr sz="4400">
          <a:solidFill>
            <a:schemeClr val="tx1"/>
          </a:solidFill>
          <a:latin typeface="Lucida Sans" charset="0"/>
          <a:ea typeface="MS PGothic" panose="020B0600070205080204" pitchFamily="34" charset="-128"/>
          <a:cs typeface="Lucida Sans" charset="0"/>
        </a:defRPr>
      </a:lvl2pPr>
      <a:lvl3pPr algn="ctr" defTabSz="457200" rtl="0" eaLnBrk="0" fontAlgn="base" hangingPunct="0">
        <a:spcBef>
          <a:spcPct val="0"/>
        </a:spcBef>
        <a:spcAft>
          <a:spcPct val="0"/>
        </a:spcAft>
        <a:defRPr sz="4400">
          <a:solidFill>
            <a:schemeClr val="tx1"/>
          </a:solidFill>
          <a:latin typeface="Lucida Sans" charset="0"/>
          <a:ea typeface="MS PGothic" panose="020B0600070205080204" pitchFamily="34" charset="-128"/>
          <a:cs typeface="Lucida Sans" charset="0"/>
        </a:defRPr>
      </a:lvl3pPr>
      <a:lvl4pPr algn="ctr" defTabSz="457200" rtl="0" eaLnBrk="0" fontAlgn="base" hangingPunct="0">
        <a:spcBef>
          <a:spcPct val="0"/>
        </a:spcBef>
        <a:spcAft>
          <a:spcPct val="0"/>
        </a:spcAft>
        <a:defRPr sz="4400">
          <a:solidFill>
            <a:schemeClr val="tx1"/>
          </a:solidFill>
          <a:latin typeface="Lucida Sans" charset="0"/>
          <a:ea typeface="MS PGothic" panose="020B0600070205080204" pitchFamily="34" charset="-128"/>
          <a:cs typeface="Lucida Sans" charset="0"/>
        </a:defRPr>
      </a:lvl4pPr>
      <a:lvl5pPr algn="ctr" defTabSz="457200" rtl="0" eaLnBrk="0" fontAlgn="base" hangingPunct="0">
        <a:spcBef>
          <a:spcPct val="0"/>
        </a:spcBef>
        <a:spcAft>
          <a:spcPct val="0"/>
        </a:spcAft>
        <a:defRPr sz="4400">
          <a:solidFill>
            <a:schemeClr val="tx1"/>
          </a:solidFill>
          <a:latin typeface="Lucida Sans" charset="0"/>
          <a:ea typeface="MS PGothic" panose="020B0600070205080204" pitchFamily="34" charset="-128"/>
          <a:cs typeface="Lucida Sans"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Lucida Sans"/>
          <a:ea typeface="MS PGothic" panose="020B0600070205080204" pitchFamily="34" charset="-128"/>
          <a:cs typeface="Lucida San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Lucida Sans"/>
          <a:ea typeface="MS PGothic" panose="020B0600070205080204" pitchFamily="34" charset="-128"/>
          <a:cs typeface="Lucida San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Lucida Sans"/>
          <a:ea typeface="MS PGothic" panose="020B0600070205080204" pitchFamily="34" charset="-128"/>
          <a:cs typeface="Lucida San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Lucida Sans"/>
          <a:ea typeface="MS PGothic" panose="020B0600070205080204" pitchFamily="34" charset="-128"/>
          <a:cs typeface="Lucida San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Lucida Sans"/>
          <a:ea typeface="MS PGothic" panose="020B0600070205080204" pitchFamily="34" charset="-128"/>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hyperlink" Target="https://dl.acm.org/doi/10.1145/2839509.2844606"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DFACE95-C186-5106-48B1-AB5443D39DF2}"/>
              </a:ext>
            </a:extLst>
          </p:cNvPr>
          <p:cNvSpPr>
            <a:spLocks noGrp="1"/>
          </p:cNvSpPr>
          <p:nvPr>
            <p:ph type="title"/>
          </p:nvPr>
        </p:nvSpPr>
        <p:spPr>
          <a:xfrm>
            <a:off x="892755" y="1593522"/>
            <a:ext cx="8158655" cy="1482187"/>
          </a:xfrm>
        </p:spPr>
        <p:txBody>
          <a:bodyPr/>
          <a:lstStyle/>
          <a:p>
            <a:r>
              <a:rPr lang="en-US" dirty="0"/>
              <a:t>Reading Time</a:t>
            </a:r>
            <a:br>
              <a:rPr lang="en-US" dirty="0"/>
            </a:br>
            <a:r>
              <a:rPr lang="en-US" sz="2800" dirty="0"/>
              <a:t>Go over paper and review</a:t>
            </a:r>
            <a:br>
              <a:rPr lang="en-US" sz="2800" dirty="0"/>
            </a:br>
            <a:r>
              <a:rPr lang="en-US" sz="2800" dirty="0"/>
              <a:t>Discussion starts at 1:15</a:t>
            </a:r>
          </a:p>
        </p:txBody>
      </p:sp>
    </p:spTree>
    <p:extLst>
      <p:ext uri="{BB962C8B-B14F-4D97-AF65-F5344CB8AC3E}">
        <p14:creationId xmlns:p14="http://schemas.microsoft.com/office/powerpoint/2010/main" val="3129535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49DF2-C7F7-0AD6-CD69-F04235108F23}"/>
              </a:ext>
            </a:extLst>
          </p:cNvPr>
          <p:cNvSpPr>
            <a:spLocks noGrp="1"/>
          </p:cNvSpPr>
          <p:nvPr>
            <p:ph type="title"/>
          </p:nvPr>
        </p:nvSpPr>
        <p:spPr>
          <a:xfrm>
            <a:off x="628650" y="323867"/>
            <a:ext cx="7886700" cy="465745"/>
          </a:xfrm>
        </p:spPr>
        <p:txBody>
          <a:bodyPr/>
          <a:lstStyle/>
          <a:p>
            <a:r>
              <a:rPr lang="en-US" sz="3600" dirty="0"/>
              <a:t>Methods: Participants</a:t>
            </a:r>
          </a:p>
        </p:txBody>
      </p:sp>
      <p:sp>
        <p:nvSpPr>
          <p:cNvPr id="3" name="Content Placeholder 2">
            <a:extLst>
              <a:ext uri="{FF2B5EF4-FFF2-40B4-BE49-F238E27FC236}">
                <a16:creationId xmlns:a16="http://schemas.microsoft.com/office/drawing/2014/main" id="{F9021006-16DC-6434-D2F8-3258BAAF6690}"/>
              </a:ext>
            </a:extLst>
          </p:cNvPr>
          <p:cNvSpPr>
            <a:spLocks noGrp="1"/>
          </p:cNvSpPr>
          <p:nvPr>
            <p:ph idx="1"/>
          </p:nvPr>
        </p:nvSpPr>
        <p:spPr>
          <a:xfrm>
            <a:off x="883404" y="937705"/>
            <a:ext cx="7562204" cy="4114800"/>
          </a:xfrm>
        </p:spPr>
        <p:txBody>
          <a:bodyPr>
            <a:normAutofit/>
          </a:bodyPr>
          <a:lstStyle/>
          <a:p>
            <a:pPr marL="0" indent="0">
              <a:buNone/>
            </a:pPr>
            <a:r>
              <a:rPr lang="en-US" sz="1200" dirty="0">
                <a:solidFill>
                  <a:srgbClr val="7030A0"/>
                </a:solidFill>
              </a:rPr>
              <a:t>Total Participants: </a:t>
            </a:r>
            <a:r>
              <a:rPr lang="en-US" sz="1200" dirty="0"/>
              <a:t>274 students participated out of 305 total enrollees who consented to participation from four courses in a suite of required introductory computer science courses (CS1) at a large Midwestern state university.</a:t>
            </a:r>
          </a:p>
          <a:p>
            <a:pPr marL="0" indent="0">
              <a:buNone/>
            </a:pPr>
            <a:endParaRPr lang="en-US" sz="1200" dirty="0"/>
          </a:p>
          <a:p>
            <a:pPr marL="0" indent="0">
              <a:buNone/>
            </a:pPr>
            <a:r>
              <a:rPr lang="en-US" sz="1200" dirty="0">
                <a:solidFill>
                  <a:srgbClr val="7030A0"/>
                </a:solidFill>
              </a:rPr>
              <a:t>Gender Distribution: </a:t>
            </a:r>
            <a:r>
              <a:rPr lang="en-US" sz="1200" dirty="0"/>
              <a:t>229 men; 45 women</a:t>
            </a:r>
          </a:p>
          <a:p>
            <a:pPr marL="0" indent="0">
              <a:buNone/>
            </a:pPr>
            <a:endParaRPr lang="en-US" sz="1200" dirty="0"/>
          </a:p>
          <a:p>
            <a:pPr marL="0" indent="0">
              <a:buNone/>
            </a:pPr>
            <a:r>
              <a:rPr lang="en-US" sz="1200" dirty="0">
                <a:solidFill>
                  <a:srgbClr val="7030A0"/>
                </a:solidFill>
              </a:rPr>
              <a:t>Academic Level: </a:t>
            </a:r>
            <a:r>
              <a:rPr lang="en-US" sz="1200" dirty="0"/>
              <a:t>153 freshmen, 62 sophomores, 30 juniors, 19 seniors, 10 other/unknown.</a:t>
            </a:r>
          </a:p>
          <a:p>
            <a:pPr marL="0" indent="0">
              <a:buNone/>
            </a:pPr>
            <a:endParaRPr lang="en-US" sz="1200" dirty="0">
              <a:solidFill>
                <a:srgbClr val="7030A0"/>
              </a:solidFill>
            </a:endParaRPr>
          </a:p>
          <a:p>
            <a:pPr marL="0" indent="0">
              <a:buNone/>
            </a:pPr>
            <a:r>
              <a:rPr lang="en-US" sz="1200" dirty="0">
                <a:solidFill>
                  <a:srgbClr val="7030A0"/>
                </a:solidFill>
              </a:rPr>
              <a:t>Courses:</a:t>
            </a:r>
          </a:p>
          <a:p>
            <a:pPr lvl="1"/>
            <a:r>
              <a:rPr lang="en-US" sz="1200" dirty="0"/>
              <a:t>CS majors (CSCE155A, 67 men, 9 women)</a:t>
            </a:r>
          </a:p>
          <a:p>
            <a:pPr lvl="1"/>
            <a:r>
              <a:rPr lang="en-US" sz="1200" dirty="0"/>
              <a:t>Combined business-CS honors program (RAIK183H, 20 men, 12 women)</a:t>
            </a:r>
          </a:p>
          <a:p>
            <a:pPr lvl="1"/>
            <a:r>
              <a:rPr lang="en-US" sz="1200" dirty="0"/>
              <a:t>Course for Engineers (CSCE155N, 60 men, 18 women)</a:t>
            </a:r>
          </a:p>
          <a:p>
            <a:pPr lvl="1"/>
            <a:r>
              <a:rPr lang="en-US" sz="1200" dirty="0"/>
              <a:t>A mix of computer engineering, other engineering, and general science majors (CSCE155E, 82 men, 6 women).</a:t>
            </a:r>
          </a:p>
          <a:p>
            <a:pPr marL="457200" lvl="1" indent="0">
              <a:buNone/>
            </a:pPr>
            <a:endParaRPr lang="en-US" sz="1200" dirty="0"/>
          </a:p>
          <a:p>
            <a:pPr marL="0" indent="0">
              <a:buNone/>
            </a:pPr>
            <a:r>
              <a:rPr lang="en-US" sz="1200" dirty="0">
                <a:solidFill>
                  <a:srgbClr val="7030A0"/>
                </a:solidFill>
              </a:rPr>
              <a:t>Course Content: </a:t>
            </a:r>
            <a:r>
              <a:rPr lang="en-US" sz="1200" dirty="0"/>
              <a:t>Core content was the same for all courses, but courses were tailored for the different majors with different programming languages, lab exercises, and programming assignments</a:t>
            </a:r>
          </a:p>
          <a:p>
            <a:endParaRPr lang="en-US" sz="1200" dirty="0"/>
          </a:p>
          <a:p>
            <a:endParaRPr lang="en-US" sz="1200" dirty="0"/>
          </a:p>
        </p:txBody>
      </p:sp>
    </p:spTree>
    <p:extLst>
      <p:ext uri="{BB962C8B-B14F-4D97-AF65-F5344CB8AC3E}">
        <p14:creationId xmlns:p14="http://schemas.microsoft.com/office/powerpoint/2010/main" val="3800021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C9961-6C09-353C-2621-F9BE64490B7F}"/>
              </a:ext>
            </a:extLst>
          </p:cNvPr>
          <p:cNvSpPr>
            <a:spLocks noGrp="1"/>
          </p:cNvSpPr>
          <p:nvPr>
            <p:ph type="title"/>
          </p:nvPr>
        </p:nvSpPr>
        <p:spPr>
          <a:xfrm>
            <a:off x="628650" y="161060"/>
            <a:ext cx="7886700" cy="465745"/>
          </a:xfrm>
        </p:spPr>
        <p:txBody>
          <a:bodyPr/>
          <a:lstStyle/>
          <a:p>
            <a:r>
              <a:rPr lang="en-US" sz="3600" dirty="0"/>
              <a:t>Methods: Measures</a:t>
            </a:r>
          </a:p>
        </p:txBody>
      </p:sp>
      <p:pic>
        <p:nvPicPr>
          <p:cNvPr id="14" name="Picture 13">
            <a:extLst>
              <a:ext uri="{FF2B5EF4-FFF2-40B4-BE49-F238E27FC236}">
                <a16:creationId xmlns:a16="http://schemas.microsoft.com/office/drawing/2014/main" id="{BB14FDD3-21F9-DE6E-EE83-DFE5EA19EAE9}"/>
              </a:ext>
            </a:extLst>
          </p:cNvPr>
          <p:cNvPicPr>
            <a:picLocks noChangeAspect="1"/>
          </p:cNvPicPr>
          <p:nvPr/>
        </p:nvPicPr>
        <p:blipFill>
          <a:blip r:embed="rId2"/>
          <a:stretch>
            <a:fillRect/>
          </a:stretch>
        </p:blipFill>
        <p:spPr>
          <a:xfrm>
            <a:off x="980317" y="716692"/>
            <a:ext cx="8081305" cy="4426808"/>
          </a:xfrm>
          <a:prstGeom prst="rect">
            <a:avLst/>
          </a:prstGeom>
        </p:spPr>
      </p:pic>
    </p:spTree>
    <p:extLst>
      <p:ext uri="{BB962C8B-B14F-4D97-AF65-F5344CB8AC3E}">
        <p14:creationId xmlns:p14="http://schemas.microsoft.com/office/powerpoint/2010/main" val="894026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80D5B-984E-C756-1DDF-99B6C8901C3D}"/>
              </a:ext>
            </a:extLst>
          </p:cNvPr>
          <p:cNvSpPr>
            <a:spLocks noGrp="1"/>
          </p:cNvSpPr>
          <p:nvPr>
            <p:ph type="title"/>
          </p:nvPr>
        </p:nvSpPr>
        <p:spPr>
          <a:xfrm>
            <a:off x="1" y="329323"/>
            <a:ext cx="9144000" cy="48030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2400" dirty="0"/>
              <a:t>RESULTS: Mean scores for motivational variables</a:t>
            </a:r>
          </a:p>
        </p:txBody>
      </p:sp>
      <p:pic>
        <p:nvPicPr>
          <p:cNvPr id="6" name="Picture 5">
            <a:extLst>
              <a:ext uri="{FF2B5EF4-FFF2-40B4-BE49-F238E27FC236}">
                <a16:creationId xmlns:a16="http://schemas.microsoft.com/office/drawing/2014/main" id="{73EB8159-2E06-731E-CD05-EF2D832AEBF5}"/>
              </a:ext>
            </a:extLst>
          </p:cNvPr>
          <p:cNvPicPr>
            <a:picLocks noChangeAspect="1"/>
          </p:cNvPicPr>
          <p:nvPr/>
        </p:nvPicPr>
        <p:blipFill>
          <a:blip r:embed="rId2"/>
          <a:stretch>
            <a:fillRect/>
          </a:stretch>
        </p:blipFill>
        <p:spPr>
          <a:xfrm>
            <a:off x="988541" y="1026714"/>
            <a:ext cx="8037337" cy="3415728"/>
          </a:xfrm>
          <a:prstGeom prst="rect">
            <a:avLst/>
          </a:prstGeom>
        </p:spPr>
      </p:pic>
      <p:sp>
        <p:nvSpPr>
          <p:cNvPr id="7" name="Rectangle 6">
            <a:extLst>
              <a:ext uri="{FF2B5EF4-FFF2-40B4-BE49-F238E27FC236}">
                <a16:creationId xmlns:a16="http://schemas.microsoft.com/office/drawing/2014/main" id="{BFC93B24-E2BA-69EE-1528-FE562F09D01B}"/>
              </a:ext>
            </a:extLst>
          </p:cNvPr>
          <p:cNvSpPr/>
          <p:nvPr/>
        </p:nvSpPr>
        <p:spPr>
          <a:xfrm>
            <a:off x="3727342" y="2262752"/>
            <a:ext cx="581187" cy="240224"/>
          </a:xfrm>
          <a:prstGeom prst="rect">
            <a:avLst/>
          </a:prstGeom>
          <a:noFill/>
          <a:ln w="28575">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2258A21-6B6C-4CA7-CA34-9D0054AA6054}"/>
              </a:ext>
            </a:extLst>
          </p:cNvPr>
          <p:cNvSpPr/>
          <p:nvPr/>
        </p:nvSpPr>
        <p:spPr>
          <a:xfrm>
            <a:off x="3727341" y="2699286"/>
            <a:ext cx="581187" cy="345309"/>
          </a:xfrm>
          <a:prstGeom prst="rect">
            <a:avLst/>
          </a:prstGeom>
          <a:noFill/>
          <a:ln w="28575">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2">
                  <a:lumMod val="60000"/>
                  <a:lumOff val="40000"/>
                </a:schemeClr>
              </a:solidFill>
            </a:endParaRPr>
          </a:p>
        </p:txBody>
      </p:sp>
      <p:sp>
        <p:nvSpPr>
          <p:cNvPr id="9" name="Rectangle 8">
            <a:extLst>
              <a:ext uri="{FF2B5EF4-FFF2-40B4-BE49-F238E27FC236}">
                <a16:creationId xmlns:a16="http://schemas.microsoft.com/office/drawing/2014/main" id="{A9E2280E-9AC0-1529-7623-FAE8B12F4584}"/>
              </a:ext>
            </a:extLst>
          </p:cNvPr>
          <p:cNvSpPr/>
          <p:nvPr/>
        </p:nvSpPr>
        <p:spPr>
          <a:xfrm>
            <a:off x="3727340" y="3089328"/>
            <a:ext cx="581187" cy="172357"/>
          </a:xfrm>
          <a:prstGeom prst="rect">
            <a:avLst/>
          </a:prstGeom>
          <a:noFill/>
          <a:ln w="28575">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A8BDBD5-FF50-D607-6BEE-0268A2D7F2FA}"/>
              </a:ext>
            </a:extLst>
          </p:cNvPr>
          <p:cNvSpPr/>
          <p:nvPr/>
        </p:nvSpPr>
        <p:spPr>
          <a:xfrm>
            <a:off x="3727339" y="3450752"/>
            <a:ext cx="581187" cy="240224"/>
          </a:xfrm>
          <a:prstGeom prst="rect">
            <a:avLst/>
          </a:prstGeom>
          <a:noFill/>
          <a:ln w="28575">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D0B9311A-6FC5-D8A1-8012-5284A82C377F}"/>
              </a:ext>
            </a:extLst>
          </p:cNvPr>
          <p:cNvSpPr/>
          <p:nvPr/>
        </p:nvSpPr>
        <p:spPr>
          <a:xfrm>
            <a:off x="3489703" y="2516095"/>
            <a:ext cx="193725" cy="121200"/>
          </a:xfrm>
          <a:prstGeom prst="righ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BA687C91-DBAE-8B3B-9C32-2D97D0838DE7}"/>
              </a:ext>
            </a:extLst>
          </p:cNvPr>
          <p:cNvSpPr/>
          <p:nvPr/>
        </p:nvSpPr>
        <p:spPr>
          <a:xfrm>
            <a:off x="3489703" y="3298613"/>
            <a:ext cx="193725" cy="121200"/>
          </a:xfrm>
          <a:prstGeom prst="righ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9E60D023-CB7B-BD02-B0C1-4E195DDEE729}"/>
              </a:ext>
            </a:extLst>
          </p:cNvPr>
          <p:cNvSpPr/>
          <p:nvPr/>
        </p:nvSpPr>
        <p:spPr>
          <a:xfrm>
            <a:off x="3489703" y="3687537"/>
            <a:ext cx="193725" cy="121200"/>
          </a:xfrm>
          <a:prstGeom prst="righ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3B9AFF0-7F85-90EF-637A-47360187FE49}"/>
              </a:ext>
            </a:extLst>
          </p:cNvPr>
          <p:cNvSpPr/>
          <p:nvPr/>
        </p:nvSpPr>
        <p:spPr>
          <a:xfrm>
            <a:off x="6656522" y="1270861"/>
            <a:ext cx="1270861" cy="2967926"/>
          </a:xfrm>
          <a:prstGeom prst="rect">
            <a:avLst/>
          </a:prstGeom>
          <a:noFill/>
          <a:ln w="28575">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2E8285C-D920-327E-B4EB-24E48E976C4A}"/>
              </a:ext>
            </a:extLst>
          </p:cNvPr>
          <p:cNvSpPr/>
          <p:nvPr/>
        </p:nvSpPr>
        <p:spPr>
          <a:xfrm>
            <a:off x="3727338" y="3856909"/>
            <a:ext cx="581187" cy="172357"/>
          </a:xfrm>
          <a:prstGeom prst="rect">
            <a:avLst/>
          </a:prstGeom>
          <a:noFill/>
          <a:ln w="28575">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E423FAD3-BCDB-57F6-2C84-E157D4D36FC9}"/>
              </a:ext>
            </a:extLst>
          </p:cNvPr>
          <p:cNvSpPr/>
          <p:nvPr/>
        </p:nvSpPr>
        <p:spPr>
          <a:xfrm>
            <a:off x="3489702" y="4076461"/>
            <a:ext cx="193725" cy="121200"/>
          </a:xfrm>
          <a:prstGeom prst="righ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6F65C90-BACE-DEB2-8AA1-06664804E764}"/>
              </a:ext>
            </a:extLst>
          </p:cNvPr>
          <p:cNvSpPr/>
          <p:nvPr/>
        </p:nvSpPr>
        <p:spPr>
          <a:xfrm>
            <a:off x="3727342" y="1901531"/>
            <a:ext cx="581187" cy="195288"/>
          </a:xfrm>
          <a:prstGeom prst="rect">
            <a:avLst/>
          </a:prstGeom>
          <a:noFill/>
          <a:ln w="28575">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CB4F3E93-F56A-6A37-726D-16BAA5704566}"/>
              </a:ext>
            </a:extLst>
          </p:cNvPr>
          <p:cNvSpPr/>
          <p:nvPr/>
        </p:nvSpPr>
        <p:spPr>
          <a:xfrm>
            <a:off x="3489701" y="2127171"/>
            <a:ext cx="193725" cy="121200"/>
          </a:xfrm>
          <a:prstGeom prst="righ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63846CAB-76C3-9225-A62C-CFD9BE157952}"/>
              </a:ext>
            </a:extLst>
          </p:cNvPr>
          <p:cNvSpPr/>
          <p:nvPr/>
        </p:nvSpPr>
        <p:spPr>
          <a:xfrm>
            <a:off x="6710765" y="2314574"/>
            <a:ext cx="650930" cy="188401"/>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B0BD3F7-EA19-77DB-C1A3-44DE2DB35FF8}"/>
              </a:ext>
            </a:extLst>
          </p:cNvPr>
          <p:cNvSpPr/>
          <p:nvPr/>
        </p:nvSpPr>
        <p:spPr>
          <a:xfrm>
            <a:off x="6710765" y="3450752"/>
            <a:ext cx="650930" cy="217756"/>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9063151-823D-772F-64E8-7C3702F67FB0}"/>
              </a:ext>
            </a:extLst>
          </p:cNvPr>
          <p:cNvSpPr/>
          <p:nvPr/>
        </p:nvSpPr>
        <p:spPr>
          <a:xfrm>
            <a:off x="6721857" y="2078893"/>
            <a:ext cx="650930" cy="235682"/>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DD21FE3-9F35-D239-9B4D-DC3263A3C42A}"/>
              </a:ext>
            </a:extLst>
          </p:cNvPr>
          <p:cNvSpPr/>
          <p:nvPr/>
        </p:nvSpPr>
        <p:spPr>
          <a:xfrm>
            <a:off x="6721857" y="3654883"/>
            <a:ext cx="650930" cy="202026"/>
          </a:xfrm>
          <a:prstGeom prst="rect">
            <a:avLst/>
          </a:prstGeom>
          <a:noFill/>
          <a:ln w="28575">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E5FDDA8-F11A-E500-69F6-44784EC059C9}"/>
              </a:ext>
            </a:extLst>
          </p:cNvPr>
          <p:cNvSpPr/>
          <p:nvPr/>
        </p:nvSpPr>
        <p:spPr>
          <a:xfrm>
            <a:off x="6710765" y="2502976"/>
            <a:ext cx="650930" cy="179978"/>
          </a:xfrm>
          <a:prstGeom prst="rect">
            <a:avLst/>
          </a:prstGeom>
          <a:noFill/>
          <a:ln w="28575">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4655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07DE-B36C-993F-891C-33B1ED5AD47F}"/>
              </a:ext>
            </a:extLst>
          </p:cNvPr>
          <p:cNvSpPr>
            <a:spLocks noGrp="1"/>
          </p:cNvSpPr>
          <p:nvPr>
            <p:ph type="title"/>
          </p:nvPr>
        </p:nvSpPr>
        <p:spPr>
          <a:xfrm>
            <a:off x="492672" y="95128"/>
            <a:ext cx="8158655" cy="480301"/>
          </a:xfrm>
        </p:spPr>
        <p:txBody>
          <a:bodyPr/>
          <a:lstStyle/>
          <a:p>
            <a:r>
              <a:rPr lang="en-US" sz="3600" dirty="0"/>
              <a:t>Results</a:t>
            </a:r>
          </a:p>
        </p:txBody>
      </p:sp>
      <p:sp>
        <p:nvSpPr>
          <p:cNvPr id="3" name="Content Placeholder 2">
            <a:extLst>
              <a:ext uri="{FF2B5EF4-FFF2-40B4-BE49-F238E27FC236}">
                <a16:creationId xmlns:a16="http://schemas.microsoft.com/office/drawing/2014/main" id="{4FFAA062-771B-3C48-DCED-89DE88620702}"/>
              </a:ext>
            </a:extLst>
          </p:cNvPr>
          <p:cNvSpPr>
            <a:spLocks noGrp="1"/>
          </p:cNvSpPr>
          <p:nvPr>
            <p:ph idx="1"/>
          </p:nvPr>
        </p:nvSpPr>
        <p:spPr>
          <a:xfrm>
            <a:off x="822613" y="804575"/>
            <a:ext cx="8158655" cy="4243797"/>
          </a:xfrm>
        </p:spPr>
        <p:txBody>
          <a:bodyPr/>
          <a:lstStyle/>
          <a:p>
            <a:pPr marL="0" indent="0">
              <a:buNone/>
            </a:pPr>
            <a:r>
              <a:rPr lang="en-US" sz="1400" b="1" dirty="0"/>
              <a:t>1. Students’ Entering Motivation</a:t>
            </a:r>
          </a:p>
          <a:p>
            <a:r>
              <a:rPr lang="en-US" sz="1000" dirty="0"/>
              <a:t>the mean scores of motivational variables show that all students have a highly positive motivation towards their course.</a:t>
            </a:r>
          </a:p>
          <a:p>
            <a:r>
              <a:rPr lang="en-US" sz="1000" dirty="0">
                <a:solidFill>
                  <a:srgbClr val="00B050"/>
                </a:solidFill>
              </a:rPr>
              <a:t>High levels </a:t>
            </a:r>
            <a:r>
              <a:rPr lang="en-US" sz="1000" dirty="0"/>
              <a:t>of learning approach and task approach goal orientations</a:t>
            </a:r>
          </a:p>
          <a:p>
            <a:r>
              <a:rPr lang="en-US" sz="1000" dirty="0">
                <a:solidFill>
                  <a:srgbClr val="00B050"/>
                </a:solidFill>
              </a:rPr>
              <a:t>High </a:t>
            </a:r>
            <a:r>
              <a:rPr lang="en-US" sz="1000" dirty="0"/>
              <a:t>endogenous perceived instrumentality and high FTP career connectedness</a:t>
            </a:r>
          </a:p>
          <a:p>
            <a:r>
              <a:rPr lang="en-US" sz="1000" dirty="0">
                <a:solidFill>
                  <a:srgbClr val="00B050"/>
                </a:solidFill>
              </a:rPr>
              <a:t>High</a:t>
            </a:r>
            <a:r>
              <a:rPr lang="en-US" sz="1000" dirty="0"/>
              <a:t> incremental theory of intelligence (Growth mindset)</a:t>
            </a:r>
          </a:p>
          <a:p>
            <a:r>
              <a:rPr lang="en-US" sz="1000" dirty="0">
                <a:solidFill>
                  <a:schemeClr val="tx2">
                    <a:lumMod val="75000"/>
                  </a:schemeClr>
                </a:solidFill>
              </a:rPr>
              <a:t>Moderate levels </a:t>
            </a:r>
            <a:r>
              <a:rPr lang="en-US" sz="1000" dirty="0"/>
              <a:t>of performance approach and performance avoid goal orientations.</a:t>
            </a:r>
          </a:p>
          <a:p>
            <a:r>
              <a:rPr lang="en-US" sz="1000" dirty="0">
                <a:solidFill>
                  <a:srgbClr val="FF0000"/>
                </a:solidFill>
              </a:rPr>
              <a:t>Low levels </a:t>
            </a:r>
            <a:r>
              <a:rPr lang="en-US" sz="1000" dirty="0"/>
              <a:t>of learning avoid, and task avoid goal orientations.</a:t>
            </a:r>
          </a:p>
          <a:p>
            <a:r>
              <a:rPr lang="en-US" sz="1000" dirty="0">
                <a:solidFill>
                  <a:srgbClr val="FF0000"/>
                </a:solidFill>
              </a:rPr>
              <a:t>Low </a:t>
            </a:r>
            <a:r>
              <a:rPr lang="en-US" sz="1000" dirty="0"/>
              <a:t>exogenous perceived instrumentality</a:t>
            </a:r>
          </a:p>
          <a:p>
            <a:r>
              <a:rPr lang="en-US" sz="1000" dirty="0">
                <a:solidFill>
                  <a:srgbClr val="FF0000"/>
                </a:solidFill>
              </a:rPr>
              <a:t>Low </a:t>
            </a:r>
            <a:r>
              <a:rPr lang="en-US" sz="1000" dirty="0"/>
              <a:t>entity theory (Fixed mindset)</a:t>
            </a:r>
          </a:p>
          <a:p>
            <a:r>
              <a:rPr lang="en-US" sz="1000" dirty="0">
                <a:solidFill>
                  <a:srgbClr val="FF0000"/>
                </a:solidFill>
              </a:rPr>
              <a:t>Low </a:t>
            </a:r>
            <a:r>
              <a:rPr lang="en-US" sz="1000" dirty="0"/>
              <a:t>self-efficacy – less computational thinking skills – first CS course</a:t>
            </a:r>
          </a:p>
          <a:p>
            <a:r>
              <a:rPr lang="en-US" sz="1000" dirty="0"/>
              <a:t>Significant differences in beliefs across the four courses was observed as a result of One-way ANOVA test for each of the motivational variables.</a:t>
            </a:r>
          </a:p>
          <a:p>
            <a:r>
              <a:rPr lang="en-US" sz="1000" dirty="0"/>
              <a:t>CSCE155N course for engineers and the other three courses – significantly different.</a:t>
            </a:r>
          </a:p>
          <a:p>
            <a:r>
              <a:rPr lang="en-US" sz="1000" dirty="0"/>
              <a:t>Students in course for engineers express significantly </a:t>
            </a:r>
            <a:r>
              <a:rPr lang="en-US" sz="1000" dirty="0">
                <a:solidFill>
                  <a:srgbClr val="FF0000"/>
                </a:solidFill>
              </a:rPr>
              <a:t>lower</a:t>
            </a:r>
            <a:r>
              <a:rPr lang="en-US" sz="1000" dirty="0"/>
              <a:t> learning approach GO, endogenous instrumentality and self-efficacy.</a:t>
            </a:r>
          </a:p>
          <a:p>
            <a:r>
              <a:rPr lang="en-US" sz="1000" dirty="0"/>
              <a:t>Also, </a:t>
            </a:r>
            <a:r>
              <a:rPr lang="en-US" sz="1000" dirty="0">
                <a:solidFill>
                  <a:srgbClr val="FFC000"/>
                </a:solidFill>
              </a:rPr>
              <a:t>higher</a:t>
            </a:r>
            <a:r>
              <a:rPr lang="en-US" sz="1000" dirty="0"/>
              <a:t> learning avoid goal orientation and  exogenous instrumentality.</a:t>
            </a:r>
          </a:p>
          <a:p>
            <a:r>
              <a:rPr lang="en-US" sz="1000" dirty="0"/>
              <a:t>Reason: CSCE155N is an optional course and the other three courses are generally part of the students’ major field.</a:t>
            </a:r>
          </a:p>
          <a:p>
            <a:endParaRPr lang="en-US" sz="1000" dirty="0"/>
          </a:p>
        </p:txBody>
      </p:sp>
    </p:spTree>
    <p:extLst>
      <p:ext uri="{BB962C8B-B14F-4D97-AF65-F5344CB8AC3E}">
        <p14:creationId xmlns:p14="http://schemas.microsoft.com/office/powerpoint/2010/main" val="2515098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0A37EB9E-1E2F-787E-399F-20EF907D95A2}"/>
              </a:ext>
            </a:extLst>
          </p:cNvPr>
          <p:cNvSpPr>
            <a:spLocks noGrp="1"/>
          </p:cNvSpPr>
          <p:nvPr>
            <p:ph idx="1"/>
          </p:nvPr>
        </p:nvSpPr>
        <p:spPr>
          <a:xfrm>
            <a:off x="798163" y="813660"/>
            <a:ext cx="7888636" cy="3986743"/>
          </a:xfrm>
        </p:spPr>
        <p:txBody>
          <a:bodyPr/>
          <a:lstStyle/>
          <a:p>
            <a:pPr marL="0" indent="0">
              <a:buNone/>
            </a:pPr>
            <a:r>
              <a:rPr lang="en-US" sz="1400" b="1" dirty="0"/>
              <a:t>2. Prediction of Students’ Course Grades: </a:t>
            </a:r>
          </a:p>
          <a:p>
            <a:pPr marL="0" indent="0">
              <a:buNone/>
            </a:pPr>
            <a:endParaRPr lang="en-US" sz="1400" b="1" dirty="0"/>
          </a:p>
          <a:p>
            <a:pPr marL="0" indent="0">
              <a:buNone/>
            </a:pPr>
            <a:r>
              <a:rPr lang="en-US" sz="1400" b="1" dirty="0">
                <a:solidFill>
                  <a:srgbClr val="7030A0"/>
                </a:solidFill>
              </a:rPr>
              <a:t>Multiple regression analysis – for all students combined:</a:t>
            </a:r>
          </a:p>
          <a:p>
            <a:pPr marL="0" indent="0">
              <a:buNone/>
            </a:pPr>
            <a:r>
              <a:rPr lang="en-US" sz="1200" dirty="0"/>
              <a:t>For the prediction of course grades, the researchers used backward selection in multiple regression, which involves starting with all potential predictor variables and removing them one by one if they are not significantly contributing to the prediction. </a:t>
            </a:r>
          </a:p>
          <a:p>
            <a:pPr marL="0" indent="0">
              <a:buNone/>
            </a:pPr>
            <a:endParaRPr lang="en-US" sz="1200" dirty="0"/>
          </a:p>
          <a:p>
            <a:pPr marL="0" indent="0">
              <a:buNone/>
            </a:pPr>
            <a:r>
              <a:rPr lang="en-US" sz="1200" b="1" dirty="0"/>
              <a:t>The significant predictors that remained in the final model were:</a:t>
            </a:r>
          </a:p>
          <a:p>
            <a:r>
              <a:rPr lang="en-US" sz="1200" dirty="0"/>
              <a:t>Performance avoid GO</a:t>
            </a:r>
            <a:r>
              <a:rPr lang="el-GR" sz="1200" dirty="0"/>
              <a:t>(β = 0.113)</a:t>
            </a:r>
            <a:r>
              <a:rPr lang="en-US" sz="1200" dirty="0"/>
              <a:t> </a:t>
            </a:r>
          </a:p>
          <a:p>
            <a:r>
              <a:rPr lang="en-US" sz="1200" dirty="0"/>
              <a:t>Learning approach GO(</a:t>
            </a:r>
            <a:r>
              <a:rPr lang="el-GR" sz="1200" dirty="0"/>
              <a:t>β = 0.198</a:t>
            </a:r>
            <a:r>
              <a:rPr lang="en-US" sz="1200" dirty="0"/>
              <a:t>) </a:t>
            </a:r>
          </a:p>
          <a:p>
            <a:r>
              <a:rPr lang="en-US" sz="1200" dirty="0"/>
              <a:t>Endogenous instrumentality(</a:t>
            </a:r>
            <a:r>
              <a:rPr lang="el-GR" sz="1200" dirty="0">
                <a:solidFill>
                  <a:srgbClr val="FF0000"/>
                </a:solidFill>
              </a:rPr>
              <a:t>β = -0.238</a:t>
            </a:r>
            <a:r>
              <a:rPr lang="en-US" sz="1200" dirty="0"/>
              <a:t>) and</a:t>
            </a:r>
          </a:p>
          <a:p>
            <a:r>
              <a:rPr lang="en-US" sz="1200" dirty="0"/>
              <a:t>Exogenous instrumentality(</a:t>
            </a:r>
            <a:r>
              <a:rPr lang="el-GR" sz="1200" dirty="0">
                <a:solidFill>
                  <a:srgbClr val="FF0000"/>
                </a:solidFill>
              </a:rPr>
              <a:t>β = -0.188</a:t>
            </a:r>
            <a:r>
              <a:rPr lang="en-US" sz="1200" dirty="0"/>
              <a:t>).</a:t>
            </a:r>
          </a:p>
          <a:p>
            <a:endParaRPr lang="en-US" sz="1400" dirty="0"/>
          </a:p>
          <a:p>
            <a:endParaRPr lang="en-US" sz="1400" dirty="0"/>
          </a:p>
          <a:p>
            <a:endParaRPr lang="en-US" sz="1400" dirty="0"/>
          </a:p>
        </p:txBody>
      </p:sp>
      <p:sp>
        <p:nvSpPr>
          <p:cNvPr id="3" name="Title 1">
            <a:extLst>
              <a:ext uri="{FF2B5EF4-FFF2-40B4-BE49-F238E27FC236}">
                <a16:creationId xmlns:a16="http://schemas.microsoft.com/office/drawing/2014/main" id="{C49A8D71-C2B5-13C5-C5D5-E00F4F3CE28F}"/>
              </a:ext>
            </a:extLst>
          </p:cNvPr>
          <p:cNvSpPr txBox="1">
            <a:spLocks/>
          </p:cNvSpPr>
          <p:nvPr/>
        </p:nvSpPr>
        <p:spPr bwMode="auto">
          <a:xfrm>
            <a:off x="528144" y="178889"/>
            <a:ext cx="8158655" cy="480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Lucida Sans"/>
                <a:ea typeface="MS PGothic" panose="020B0600070205080204" pitchFamily="34" charset="-128"/>
                <a:cs typeface="Lucida Sans"/>
              </a:defRPr>
            </a:lvl1pPr>
            <a:lvl2pPr algn="ctr" defTabSz="457200" rtl="0" eaLnBrk="0" fontAlgn="base" hangingPunct="0">
              <a:spcBef>
                <a:spcPct val="0"/>
              </a:spcBef>
              <a:spcAft>
                <a:spcPct val="0"/>
              </a:spcAft>
              <a:defRPr sz="4400">
                <a:solidFill>
                  <a:schemeClr val="tx1"/>
                </a:solidFill>
                <a:latin typeface="Lucida Sans" charset="0"/>
                <a:ea typeface="MS PGothic" panose="020B0600070205080204" pitchFamily="34" charset="-128"/>
                <a:cs typeface="Lucida Sans" charset="0"/>
              </a:defRPr>
            </a:lvl2pPr>
            <a:lvl3pPr algn="ctr" defTabSz="457200" rtl="0" eaLnBrk="0" fontAlgn="base" hangingPunct="0">
              <a:spcBef>
                <a:spcPct val="0"/>
              </a:spcBef>
              <a:spcAft>
                <a:spcPct val="0"/>
              </a:spcAft>
              <a:defRPr sz="4400">
                <a:solidFill>
                  <a:schemeClr val="tx1"/>
                </a:solidFill>
                <a:latin typeface="Lucida Sans" charset="0"/>
                <a:ea typeface="MS PGothic" panose="020B0600070205080204" pitchFamily="34" charset="-128"/>
                <a:cs typeface="Lucida Sans" charset="0"/>
              </a:defRPr>
            </a:lvl3pPr>
            <a:lvl4pPr algn="ctr" defTabSz="457200" rtl="0" eaLnBrk="0" fontAlgn="base" hangingPunct="0">
              <a:spcBef>
                <a:spcPct val="0"/>
              </a:spcBef>
              <a:spcAft>
                <a:spcPct val="0"/>
              </a:spcAft>
              <a:defRPr sz="4400">
                <a:solidFill>
                  <a:schemeClr val="tx1"/>
                </a:solidFill>
                <a:latin typeface="Lucida Sans" charset="0"/>
                <a:ea typeface="MS PGothic" panose="020B0600070205080204" pitchFamily="34" charset="-128"/>
                <a:cs typeface="Lucida Sans" charset="0"/>
              </a:defRPr>
            </a:lvl4pPr>
            <a:lvl5pPr algn="ctr" defTabSz="457200" rtl="0" eaLnBrk="0" fontAlgn="base" hangingPunct="0">
              <a:spcBef>
                <a:spcPct val="0"/>
              </a:spcBef>
              <a:spcAft>
                <a:spcPct val="0"/>
              </a:spcAft>
              <a:defRPr sz="4400">
                <a:solidFill>
                  <a:schemeClr val="tx1"/>
                </a:solidFill>
                <a:latin typeface="Lucida Sans" charset="0"/>
                <a:ea typeface="MS PGothic" panose="020B0600070205080204" pitchFamily="34" charset="-128"/>
                <a:cs typeface="Lucida Sans"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3600" dirty="0"/>
              <a:t>Results (cont.)</a:t>
            </a:r>
          </a:p>
        </p:txBody>
      </p:sp>
    </p:spTree>
    <p:extLst>
      <p:ext uri="{BB962C8B-B14F-4D97-AF65-F5344CB8AC3E}">
        <p14:creationId xmlns:p14="http://schemas.microsoft.com/office/powerpoint/2010/main" val="2119252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1DEF1600-9405-0BFD-9FC8-0A41ED454DBE}"/>
              </a:ext>
            </a:extLst>
          </p:cNvPr>
          <p:cNvSpPr>
            <a:spLocks noGrp="1"/>
          </p:cNvSpPr>
          <p:nvPr>
            <p:ph idx="1"/>
          </p:nvPr>
        </p:nvSpPr>
        <p:spPr>
          <a:xfrm>
            <a:off x="891150" y="813660"/>
            <a:ext cx="8066869" cy="3986743"/>
          </a:xfrm>
        </p:spPr>
        <p:txBody>
          <a:bodyPr/>
          <a:lstStyle/>
          <a:p>
            <a:pPr marL="0" indent="0">
              <a:buNone/>
            </a:pPr>
            <a:r>
              <a:rPr lang="en-US" sz="1400" b="1" dirty="0">
                <a:solidFill>
                  <a:srgbClr val="7030A0"/>
                </a:solidFill>
              </a:rPr>
              <a:t>Multiple regression analysis - Across four courses:</a:t>
            </a:r>
          </a:p>
          <a:p>
            <a:pPr marL="0" indent="0">
              <a:buNone/>
            </a:pPr>
            <a:endParaRPr lang="en-US" sz="1200" dirty="0"/>
          </a:p>
          <a:p>
            <a:pPr>
              <a:buFont typeface="+mj-lt"/>
              <a:buAutoNum type="arabicPeriod"/>
            </a:pPr>
            <a:r>
              <a:rPr lang="en-US" sz="1200" b="1" dirty="0"/>
              <a:t>CSCE155A</a:t>
            </a:r>
            <a:r>
              <a:rPr lang="en-US" sz="1200" dirty="0"/>
              <a:t> – the course for CS majors.</a:t>
            </a:r>
          </a:p>
          <a:p>
            <a:r>
              <a:rPr lang="en-US" sz="1200" dirty="0"/>
              <a:t>Final regression model was significant (R = .396, R</a:t>
            </a:r>
            <a:r>
              <a:rPr lang="en-US" sz="1200" baseline="30000" dirty="0"/>
              <a:t>2</a:t>
            </a:r>
            <a:r>
              <a:rPr lang="en-US" sz="1200" dirty="0"/>
              <a:t> = .156)</a:t>
            </a:r>
          </a:p>
          <a:p>
            <a:r>
              <a:rPr lang="en-US" sz="1200" dirty="0"/>
              <a:t>Significant predictors: </a:t>
            </a:r>
          </a:p>
          <a:p>
            <a:pPr lvl="1"/>
            <a:r>
              <a:rPr lang="en-US" sz="1200" dirty="0"/>
              <a:t>fixed mindset (</a:t>
            </a:r>
            <a:r>
              <a:rPr lang="el-GR" sz="1200" dirty="0"/>
              <a:t>β</a:t>
            </a:r>
            <a:r>
              <a:rPr lang="en-US" sz="1200" dirty="0"/>
              <a:t> = .270), </a:t>
            </a:r>
          </a:p>
          <a:p>
            <a:pPr lvl="1"/>
            <a:r>
              <a:rPr lang="en-US" sz="1200" dirty="0"/>
              <a:t>performance avoid GO (</a:t>
            </a:r>
            <a:r>
              <a:rPr lang="el-GR" sz="1200" dirty="0"/>
              <a:t>β</a:t>
            </a:r>
            <a:r>
              <a:rPr lang="en-US" sz="1200" dirty="0"/>
              <a:t>= .217)</a:t>
            </a:r>
          </a:p>
          <a:p>
            <a:pPr lvl="1"/>
            <a:r>
              <a:rPr lang="en-US" sz="1200" dirty="0"/>
              <a:t>endogenous PI (</a:t>
            </a:r>
            <a:r>
              <a:rPr lang="el-GR" sz="1200" dirty="0"/>
              <a:t>β</a:t>
            </a:r>
            <a:r>
              <a:rPr lang="en-US" sz="1200" dirty="0"/>
              <a:t>= </a:t>
            </a:r>
            <a:r>
              <a:rPr lang="en-US" sz="1200" dirty="0">
                <a:solidFill>
                  <a:srgbClr val="FF0000"/>
                </a:solidFill>
              </a:rPr>
              <a:t>-.263</a:t>
            </a:r>
            <a:r>
              <a:rPr lang="en-US" sz="1200" dirty="0"/>
              <a:t>)</a:t>
            </a:r>
          </a:p>
          <a:p>
            <a:pPr lvl="1"/>
            <a:r>
              <a:rPr lang="en-US" sz="1200" dirty="0"/>
              <a:t>exogenous PI (</a:t>
            </a:r>
            <a:r>
              <a:rPr lang="el-GR" sz="1200" dirty="0"/>
              <a:t>β</a:t>
            </a:r>
            <a:r>
              <a:rPr lang="en-US" sz="1200" dirty="0"/>
              <a:t> = </a:t>
            </a:r>
            <a:r>
              <a:rPr lang="en-US" sz="1200" dirty="0">
                <a:solidFill>
                  <a:srgbClr val="FF0000"/>
                </a:solidFill>
              </a:rPr>
              <a:t>-.343</a:t>
            </a:r>
            <a:r>
              <a:rPr lang="en-US" sz="1200" dirty="0"/>
              <a:t>) and </a:t>
            </a:r>
          </a:p>
          <a:p>
            <a:pPr lvl="1"/>
            <a:r>
              <a:rPr lang="en-US" sz="1200" dirty="0"/>
              <a:t>self-efficacy (</a:t>
            </a:r>
            <a:r>
              <a:rPr lang="el-GR" sz="1200" dirty="0"/>
              <a:t>β</a:t>
            </a:r>
            <a:r>
              <a:rPr lang="en-US" sz="1200" dirty="0"/>
              <a:t>= </a:t>
            </a:r>
            <a:r>
              <a:rPr lang="en-US" sz="1200" dirty="0">
                <a:solidFill>
                  <a:srgbClr val="FF0000"/>
                </a:solidFill>
              </a:rPr>
              <a:t>-.258</a:t>
            </a:r>
            <a:r>
              <a:rPr lang="en-US" sz="1200" dirty="0"/>
              <a:t>) </a:t>
            </a:r>
          </a:p>
          <a:p>
            <a:pPr marL="457200" lvl="1" indent="0">
              <a:buNone/>
            </a:pPr>
            <a:endParaRPr lang="en-US" sz="1200" dirty="0"/>
          </a:p>
          <a:p>
            <a:pPr>
              <a:buFont typeface="+mj-lt"/>
              <a:buAutoNum type="arabicPeriod" startAt="2"/>
            </a:pPr>
            <a:r>
              <a:rPr lang="en-US" sz="1200" b="1" dirty="0"/>
              <a:t>CSCE155E –</a:t>
            </a:r>
            <a:r>
              <a:rPr lang="en-US" sz="1200" dirty="0"/>
              <a:t> the course for a mix of computer engineering, other engineering, and science majors.</a:t>
            </a:r>
          </a:p>
          <a:p>
            <a:r>
              <a:rPr lang="en-US" sz="1200" dirty="0"/>
              <a:t>Final regression model was significant (R = .282, R2 = .080)</a:t>
            </a:r>
          </a:p>
          <a:p>
            <a:r>
              <a:rPr lang="en-US" sz="1200" dirty="0"/>
              <a:t>Significant predictors: </a:t>
            </a:r>
          </a:p>
          <a:p>
            <a:pPr lvl="1"/>
            <a:r>
              <a:rPr lang="en-US" sz="1200" dirty="0"/>
              <a:t>learning approach GO (</a:t>
            </a:r>
            <a:r>
              <a:rPr lang="el-GR" sz="1200" dirty="0"/>
              <a:t>β</a:t>
            </a:r>
            <a:r>
              <a:rPr lang="en-US" sz="1200" dirty="0"/>
              <a:t>= .340)</a:t>
            </a:r>
          </a:p>
          <a:p>
            <a:pPr lvl="1"/>
            <a:r>
              <a:rPr lang="en-US" sz="1200" dirty="0"/>
              <a:t>endogenous PI (</a:t>
            </a:r>
            <a:r>
              <a:rPr lang="el-GR" sz="1200" dirty="0"/>
              <a:t>β</a:t>
            </a:r>
            <a:r>
              <a:rPr lang="en-US" sz="1200" dirty="0"/>
              <a:t>= </a:t>
            </a:r>
            <a:r>
              <a:rPr lang="en-US" sz="1200" dirty="0">
                <a:solidFill>
                  <a:srgbClr val="FF0000"/>
                </a:solidFill>
              </a:rPr>
              <a:t>-.232</a:t>
            </a:r>
            <a:r>
              <a:rPr lang="en-US" sz="1200" dirty="0"/>
              <a:t>)</a:t>
            </a:r>
          </a:p>
        </p:txBody>
      </p:sp>
      <p:sp>
        <p:nvSpPr>
          <p:cNvPr id="3" name="Title 1">
            <a:extLst>
              <a:ext uri="{FF2B5EF4-FFF2-40B4-BE49-F238E27FC236}">
                <a16:creationId xmlns:a16="http://schemas.microsoft.com/office/drawing/2014/main" id="{2B12F68F-DA1D-974C-A476-0FE4AFB127E3}"/>
              </a:ext>
            </a:extLst>
          </p:cNvPr>
          <p:cNvSpPr txBox="1">
            <a:spLocks/>
          </p:cNvSpPr>
          <p:nvPr/>
        </p:nvSpPr>
        <p:spPr bwMode="auto">
          <a:xfrm>
            <a:off x="443811" y="192850"/>
            <a:ext cx="8158655" cy="480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Lucida Sans"/>
                <a:ea typeface="MS PGothic" panose="020B0600070205080204" pitchFamily="34" charset="-128"/>
                <a:cs typeface="Lucida Sans"/>
              </a:defRPr>
            </a:lvl1pPr>
            <a:lvl2pPr algn="ctr" defTabSz="457200" rtl="0" eaLnBrk="0" fontAlgn="base" hangingPunct="0">
              <a:spcBef>
                <a:spcPct val="0"/>
              </a:spcBef>
              <a:spcAft>
                <a:spcPct val="0"/>
              </a:spcAft>
              <a:defRPr sz="4400">
                <a:solidFill>
                  <a:schemeClr val="tx1"/>
                </a:solidFill>
                <a:latin typeface="Lucida Sans" charset="0"/>
                <a:ea typeface="MS PGothic" panose="020B0600070205080204" pitchFamily="34" charset="-128"/>
                <a:cs typeface="Lucida Sans" charset="0"/>
              </a:defRPr>
            </a:lvl2pPr>
            <a:lvl3pPr algn="ctr" defTabSz="457200" rtl="0" eaLnBrk="0" fontAlgn="base" hangingPunct="0">
              <a:spcBef>
                <a:spcPct val="0"/>
              </a:spcBef>
              <a:spcAft>
                <a:spcPct val="0"/>
              </a:spcAft>
              <a:defRPr sz="4400">
                <a:solidFill>
                  <a:schemeClr val="tx1"/>
                </a:solidFill>
                <a:latin typeface="Lucida Sans" charset="0"/>
                <a:ea typeface="MS PGothic" panose="020B0600070205080204" pitchFamily="34" charset="-128"/>
                <a:cs typeface="Lucida Sans" charset="0"/>
              </a:defRPr>
            </a:lvl3pPr>
            <a:lvl4pPr algn="ctr" defTabSz="457200" rtl="0" eaLnBrk="0" fontAlgn="base" hangingPunct="0">
              <a:spcBef>
                <a:spcPct val="0"/>
              </a:spcBef>
              <a:spcAft>
                <a:spcPct val="0"/>
              </a:spcAft>
              <a:defRPr sz="4400">
                <a:solidFill>
                  <a:schemeClr val="tx1"/>
                </a:solidFill>
                <a:latin typeface="Lucida Sans" charset="0"/>
                <a:ea typeface="MS PGothic" panose="020B0600070205080204" pitchFamily="34" charset="-128"/>
                <a:cs typeface="Lucida Sans" charset="0"/>
              </a:defRPr>
            </a:lvl4pPr>
            <a:lvl5pPr algn="ctr" defTabSz="457200" rtl="0" eaLnBrk="0" fontAlgn="base" hangingPunct="0">
              <a:spcBef>
                <a:spcPct val="0"/>
              </a:spcBef>
              <a:spcAft>
                <a:spcPct val="0"/>
              </a:spcAft>
              <a:defRPr sz="4400">
                <a:solidFill>
                  <a:schemeClr val="tx1"/>
                </a:solidFill>
                <a:latin typeface="Lucida Sans" charset="0"/>
                <a:ea typeface="MS PGothic" panose="020B0600070205080204" pitchFamily="34" charset="-128"/>
                <a:cs typeface="Lucida Sans"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3600" dirty="0"/>
              <a:t>Results (cont.)</a:t>
            </a:r>
          </a:p>
        </p:txBody>
      </p:sp>
    </p:spTree>
    <p:extLst>
      <p:ext uri="{BB962C8B-B14F-4D97-AF65-F5344CB8AC3E}">
        <p14:creationId xmlns:p14="http://schemas.microsoft.com/office/powerpoint/2010/main" val="3637743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88DBFB4-C055-A27B-5295-8DAA86ED6C9B}"/>
              </a:ext>
            </a:extLst>
          </p:cNvPr>
          <p:cNvSpPr>
            <a:spLocks noGrp="1"/>
          </p:cNvSpPr>
          <p:nvPr>
            <p:ph idx="1"/>
          </p:nvPr>
        </p:nvSpPr>
        <p:spPr>
          <a:xfrm>
            <a:off x="891150" y="813660"/>
            <a:ext cx="8066869" cy="3986743"/>
          </a:xfrm>
        </p:spPr>
        <p:txBody>
          <a:bodyPr/>
          <a:lstStyle/>
          <a:p>
            <a:pPr>
              <a:buFont typeface="+mj-lt"/>
              <a:buAutoNum type="arabicPeriod" startAt="3"/>
            </a:pPr>
            <a:r>
              <a:rPr lang="en-US" sz="1200" b="1" dirty="0"/>
              <a:t>CSCE155N</a:t>
            </a:r>
            <a:r>
              <a:rPr lang="en-US" sz="1200" dirty="0"/>
              <a:t> – the course for engineers</a:t>
            </a:r>
          </a:p>
          <a:p>
            <a:r>
              <a:rPr lang="en-US" sz="1200" dirty="0"/>
              <a:t>no model achieved significant prediction</a:t>
            </a:r>
          </a:p>
          <a:p>
            <a:endParaRPr lang="en-US" sz="1200" dirty="0"/>
          </a:p>
          <a:p>
            <a:pPr>
              <a:buFont typeface="+mj-lt"/>
              <a:buAutoNum type="arabicPeriod" startAt="4"/>
            </a:pPr>
            <a:r>
              <a:rPr lang="en-US" sz="1200" b="1" dirty="0"/>
              <a:t>RAIK183H –</a:t>
            </a:r>
            <a:r>
              <a:rPr lang="en-US" sz="1200" dirty="0"/>
              <a:t> the course for business-CS honors majors</a:t>
            </a:r>
          </a:p>
          <a:p>
            <a:r>
              <a:rPr lang="en-US" sz="1200" dirty="0"/>
              <a:t>Final regression model was significant (R = .888, R2 = .788)</a:t>
            </a:r>
          </a:p>
          <a:p>
            <a:r>
              <a:rPr lang="en-US" sz="1200" dirty="0"/>
              <a:t>Prediction was very high.</a:t>
            </a:r>
          </a:p>
          <a:p>
            <a:r>
              <a:rPr lang="en-US" sz="1200" dirty="0"/>
              <a:t>Significant predictors: </a:t>
            </a:r>
          </a:p>
          <a:p>
            <a:pPr lvl="1"/>
            <a:r>
              <a:rPr lang="en-US" sz="1200" dirty="0"/>
              <a:t>learning approach GO(</a:t>
            </a:r>
            <a:r>
              <a:rPr lang="el-GR" sz="1200" dirty="0"/>
              <a:t>β</a:t>
            </a:r>
            <a:r>
              <a:rPr lang="en-US" sz="1200" dirty="0"/>
              <a:t>= .579)</a:t>
            </a:r>
          </a:p>
          <a:p>
            <a:pPr lvl="1"/>
            <a:r>
              <a:rPr lang="en-US" sz="1200" dirty="0"/>
              <a:t>performance avoid GO (</a:t>
            </a:r>
            <a:r>
              <a:rPr lang="el-GR" sz="1200" dirty="0"/>
              <a:t>β</a:t>
            </a:r>
            <a:r>
              <a:rPr lang="en-US" sz="1200" dirty="0"/>
              <a:t>= .288)</a:t>
            </a:r>
          </a:p>
          <a:p>
            <a:pPr lvl="1"/>
            <a:r>
              <a:rPr lang="en-US" sz="1200" dirty="0"/>
              <a:t>endogenous PI (</a:t>
            </a:r>
            <a:r>
              <a:rPr lang="el-GR" sz="1200" dirty="0"/>
              <a:t>β</a:t>
            </a:r>
            <a:r>
              <a:rPr lang="en-US" sz="1200" dirty="0"/>
              <a:t>= .877)</a:t>
            </a:r>
          </a:p>
          <a:p>
            <a:pPr lvl="1"/>
            <a:r>
              <a:rPr lang="en-US" sz="1200" dirty="0"/>
              <a:t>growth mindset (</a:t>
            </a:r>
            <a:r>
              <a:rPr lang="el-GR" sz="1200" dirty="0"/>
              <a:t>β</a:t>
            </a:r>
            <a:r>
              <a:rPr lang="en-US" sz="1200" dirty="0"/>
              <a:t>= .769)</a:t>
            </a:r>
          </a:p>
          <a:p>
            <a:pPr lvl="1"/>
            <a:r>
              <a:rPr lang="en-US" sz="1200" dirty="0"/>
              <a:t>performance approach goal orientation (</a:t>
            </a:r>
            <a:r>
              <a:rPr lang="el-GR" sz="1200" dirty="0"/>
              <a:t>β</a:t>
            </a:r>
            <a:r>
              <a:rPr lang="en-US" sz="1200" dirty="0"/>
              <a:t>= </a:t>
            </a:r>
            <a:r>
              <a:rPr lang="en-US" sz="1200" dirty="0">
                <a:solidFill>
                  <a:srgbClr val="FF0000"/>
                </a:solidFill>
              </a:rPr>
              <a:t>-.256</a:t>
            </a:r>
            <a:r>
              <a:rPr lang="en-US" sz="1200" dirty="0"/>
              <a:t>)</a:t>
            </a:r>
          </a:p>
          <a:p>
            <a:pPr lvl="1"/>
            <a:r>
              <a:rPr lang="en-US" sz="1200" dirty="0"/>
              <a:t>task approach goal orientation (</a:t>
            </a:r>
            <a:r>
              <a:rPr lang="el-GR" sz="1200" dirty="0"/>
              <a:t>β</a:t>
            </a:r>
            <a:r>
              <a:rPr lang="en-US" sz="1200" dirty="0"/>
              <a:t>= </a:t>
            </a:r>
            <a:r>
              <a:rPr lang="en-US" sz="1200" dirty="0">
                <a:solidFill>
                  <a:srgbClr val="FF0000"/>
                </a:solidFill>
              </a:rPr>
              <a:t>-.872</a:t>
            </a:r>
            <a:r>
              <a:rPr lang="en-US" sz="1200" dirty="0"/>
              <a:t>)</a:t>
            </a:r>
          </a:p>
          <a:p>
            <a:pPr marL="457200" lvl="1" indent="0">
              <a:buNone/>
            </a:pPr>
            <a:endParaRPr lang="en-US" sz="1200" dirty="0"/>
          </a:p>
          <a:p>
            <a:r>
              <a:rPr lang="en-US" sz="1200" dirty="0"/>
              <a:t>Differences in the entering motivation of these students predicted almost all of the difference</a:t>
            </a:r>
          </a:p>
          <a:p>
            <a:pPr marL="0" indent="0">
              <a:buNone/>
            </a:pPr>
            <a:r>
              <a:rPr lang="en-US" sz="1200" dirty="0"/>
              <a:t>       in their final grade.</a:t>
            </a:r>
          </a:p>
          <a:p>
            <a:pPr lvl="1"/>
            <a:endParaRPr lang="en-US" sz="1200" dirty="0"/>
          </a:p>
        </p:txBody>
      </p:sp>
      <p:sp>
        <p:nvSpPr>
          <p:cNvPr id="5" name="Title 1">
            <a:extLst>
              <a:ext uri="{FF2B5EF4-FFF2-40B4-BE49-F238E27FC236}">
                <a16:creationId xmlns:a16="http://schemas.microsoft.com/office/drawing/2014/main" id="{788ABABA-94C9-1521-D5A7-2D12580E1157}"/>
              </a:ext>
            </a:extLst>
          </p:cNvPr>
          <p:cNvSpPr>
            <a:spLocks noGrp="1"/>
          </p:cNvSpPr>
          <p:nvPr>
            <p:ph type="title"/>
          </p:nvPr>
        </p:nvSpPr>
        <p:spPr>
          <a:xfrm>
            <a:off x="763292" y="219109"/>
            <a:ext cx="7617416" cy="480301"/>
          </a:xfrm>
        </p:spPr>
        <p:txBody>
          <a:bodyPr/>
          <a:lstStyle/>
          <a:p>
            <a:r>
              <a:rPr lang="en-US" sz="3600" dirty="0"/>
              <a:t>Results (cont.)</a:t>
            </a:r>
          </a:p>
        </p:txBody>
      </p:sp>
    </p:spTree>
    <p:extLst>
      <p:ext uri="{BB962C8B-B14F-4D97-AF65-F5344CB8AC3E}">
        <p14:creationId xmlns:p14="http://schemas.microsoft.com/office/powerpoint/2010/main" val="2704745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993015FF-4E57-C546-B9E6-8FBA9A23C745}"/>
              </a:ext>
            </a:extLst>
          </p:cNvPr>
          <p:cNvSpPr>
            <a:spLocks noGrp="1"/>
          </p:cNvSpPr>
          <p:nvPr>
            <p:ph idx="1"/>
          </p:nvPr>
        </p:nvSpPr>
        <p:spPr>
          <a:xfrm>
            <a:off x="891151" y="813660"/>
            <a:ext cx="7795648" cy="3986743"/>
          </a:xfrm>
        </p:spPr>
        <p:txBody>
          <a:bodyPr/>
          <a:lstStyle/>
          <a:p>
            <a:pPr marL="0" indent="0">
              <a:buNone/>
            </a:pPr>
            <a:r>
              <a:rPr lang="en-US" sz="1400" b="1" dirty="0"/>
              <a:t>3. Prediction of Students’ Course withdrawal: </a:t>
            </a:r>
          </a:p>
          <a:p>
            <a:pPr marL="0" indent="0">
              <a:buNone/>
            </a:pPr>
            <a:endParaRPr lang="en-US" sz="1400" b="1" dirty="0"/>
          </a:p>
          <a:p>
            <a:r>
              <a:rPr lang="en-US" sz="1200" dirty="0"/>
              <a:t>Logistic regression was used to predict students’ withdrawal from the course.</a:t>
            </a:r>
          </a:p>
          <a:p>
            <a:endParaRPr lang="en-US" sz="1200" dirty="0"/>
          </a:p>
          <a:p>
            <a:r>
              <a:rPr lang="en-US" sz="1200" dirty="0"/>
              <a:t>Twenty-two students withdrew from the four courses combined so the only analysis that could be done was for the entire sample.</a:t>
            </a:r>
          </a:p>
          <a:p>
            <a:endParaRPr lang="en-US" sz="1200" dirty="0"/>
          </a:p>
          <a:p>
            <a:r>
              <a:rPr lang="en-US" sz="1200" dirty="0"/>
              <a:t>Withdrawal was significantly predicted </a:t>
            </a:r>
            <a:r>
              <a:rPr lang="el-GR" sz="1200" dirty="0"/>
              <a:t>(χ2 (4) = 9.68, p = .021)</a:t>
            </a:r>
            <a:endParaRPr lang="en-US" sz="1200" dirty="0"/>
          </a:p>
          <a:p>
            <a:endParaRPr lang="en-US" sz="1200" dirty="0"/>
          </a:p>
          <a:p>
            <a:r>
              <a:rPr lang="en-US" sz="1200" dirty="0"/>
              <a:t>Likelihood of withdrawing was decreased by – </a:t>
            </a:r>
          </a:p>
          <a:p>
            <a:pPr lvl="1"/>
            <a:r>
              <a:rPr lang="en-US" sz="1200" dirty="0"/>
              <a:t>future time career connectedness (</a:t>
            </a:r>
            <a:r>
              <a:rPr lang="el-GR" sz="1200" dirty="0">
                <a:solidFill>
                  <a:srgbClr val="FF0000"/>
                </a:solidFill>
              </a:rPr>
              <a:t>β</a:t>
            </a:r>
            <a:r>
              <a:rPr lang="en-US" sz="1200" dirty="0">
                <a:solidFill>
                  <a:srgbClr val="FF0000"/>
                </a:solidFill>
              </a:rPr>
              <a:t> = -.845</a:t>
            </a:r>
            <a:r>
              <a:rPr lang="en-US" sz="1200" dirty="0"/>
              <a:t>, OR = .429)</a:t>
            </a:r>
          </a:p>
          <a:p>
            <a:pPr lvl="1"/>
            <a:r>
              <a:rPr lang="en-US" sz="1200" dirty="0"/>
              <a:t>learning approach goal orientation (</a:t>
            </a:r>
            <a:r>
              <a:rPr lang="el-GR" sz="1200" dirty="0">
                <a:solidFill>
                  <a:srgbClr val="FF0000"/>
                </a:solidFill>
              </a:rPr>
              <a:t>β</a:t>
            </a:r>
            <a:r>
              <a:rPr lang="en-US" sz="1200" dirty="0">
                <a:solidFill>
                  <a:srgbClr val="FF0000"/>
                </a:solidFill>
              </a:rPr>
              <a:t> = -.635</a:t>
            </a:r>
            <a:r>
              <a:rPr lang="en-US" sz="1200" dirty="0"/>
              <a:t>, OR = .530)</a:t>
            </a:r>
          </a:p>
          <a:p>
            <a:pPr lvl="1"/>
            <a:r>
              <a:rPr lang="en-US" sz="1200" dirty="0"/>
              <a:t>increased by having a growth mindset (</a:t>
            </a:r>
            <a:r>
              <a:rPr lang="el-GR" sz="1200" dirty="0"/>
              <a:t>β</a:t>
            </a:r>
            <a:r>
              <a:rPr lang="en-US" sz="1200" dirty="0"/>
              <a:t> = .506, OR = 1.66).</a:t>
            </a:r>
          </a:p>
          <a:p>
            <a:pPr marL="0" indent="0">
              <a:buNone/>
            </a:pPr>
            <a:endParaRPr lang="en-US" sz="1400" dirty="0"/>
          </a:p>
          <a:p>
            <a:pPr marL="0" indent="0">
              <a:buNone/>
            </a:pPr>
            <a:endParaRPr lang="en-US" sz="1400" dirty="0"/>
          </a:p>
          <a:p>
            <a:pPr marL="0" indent="0">
              <a:buNone/>
            </a:pPr>
            <a:endParaRPr lang="en-US" sz="1400" dirty="0"/>
          </a:p>
        </p:txBody>
      </p:sp>
      <p:sp>
        <p:nvSpPr>
          <p:cNvPr id="3" name="Title 1">
            <a:extLst>
              <a:ext uri="{FF2B5EF4-FFF2-40B4-BE49-F238E27FC236}">
                <a16:creationId xmlns:a16="http://schemas.microsoft.com/office/drawing/2014/main" id="{7AF845A3-4B52-DE6F-EA83-8609F46A3870}"/>
              </a:ext>
            </a:extLst>
          </p:cNvPr>
          <p:cNvSpPr txBox="1">
            <a:spLocks/>
          </p:cNvSpPr>
          <p:nvPr/>
        </p:nvSpPr>
        <p:spPr bwMode="auto">
          <a:xfrm>
            <a:off x="763292" y="219109"/>
            <a:ext cx="7617416" cy="480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Lucida Sans"/>
                <a:ea typeface="MS PGothic" panose="020B0600070205080204" pitchFamily="34" charset="-128"/>
                <a:cs typeface="Lucida Sans"/>
              </a:defRPr>
            </a:lvl1pPr>
            <a:lvl2pPr algn="ctr" defTabSz="457200" rtl="0" eaLnBrk="0" fontAlgn="base" hangingPunct="0">
              <a:spcBef>
                <a:spcPct val="0"/>
              </a:spcBef>
              <a:spcAft>
                <a:spcPct val="0"/>
              </a:spcAft>
              <a:defRPr sz="4400">
                <a:solidFill>
                  <a:schemeClr val="tx1"/>
                </a:solidFill>
                <a:latin typeface="Lucida Sans" charset="0"/>
                <a:ea typeface="MS PGothic" panose="020B0600070205080204" pitchFamily="34" charset="-128"/>
                <a:cs typeface="Lucida Sans" charset="0"/>
              </a:defRPr>
            </a:lvl2pPr>
            <a:lvl3pPr algn="ctr" defTabSz="457200" rtl="0" eaLnBrk="0" fontAlgn="base" hangingPunct="0">
              <a:spcBef>
                <a:spcPct val="0"/>
              </a:spcBef>
              <a:spcAft>
                <a:spcPct val="0"/>
              </a:spcAft>
              <a:defRPr sz="4400">
                <a:solidFill>
                  <a:schemeClr val="tx1"/>
                </a:solidFill>
                <a:latin typeface="Lucida Sans" charset="0"/>
                <a:ea typeface="MS PGothic" panose="020B0600070205080204" pitchFamily="34" charset="-128"/>
                <a:cs typeface="Lucida Sans" charset="0"/>
              </a:defRPr>
            </a:lvl3pPr>
            <a:lvl4pPr algn="ctr" defTabSz="457200" rtl="0" eaLnBrk="0" fontAlgn="base" hangingPunct="0">
              <a:spcBef>
                <a:spcPct val="0"/>
              </a:spcBef>
              <a:spcAft>
                <a:spcPct val="0"/>
              </a:spcAft>
              <a:defRPr sz="4400">
                <a:solidFill>
                  <a:schemeClr val="tx1"/>
                </a:solidFill>
                <a:latin typeface="Lucida Sans" charset="0"/>
                <a:ea typeface="MS PGothic" panose="020B0600070205080204" pitchFamily="34" charset="-128"/>
                <a:cs typeface="Lucida Sans" charset="0"/>
              </a:defRPr>
            </a:lvl4pPr>
            <a:lvl5pPr algn="ctr" defTabSz="457200" rtl="0" eaLnBrk="0" fontAlgn="base" hangingPunct="0">
              <a:spcBef>
                <a:spcPct val="0"/>
              </a:spcBef>
              <a:spcAft>
                <a:spcPct val="0"/>
              </a:spcAft>
              <a:defRPr sz="4400">
                <a:solidFill>
                  <a:schemeClr val="tx1"/>
                </a:solidFill>
                <a:latin typeface="Lucida Sans" charset="0"/>
                <a:ea typeface="MS PGothic" panose="020B0600070205080204" pitchFamily="34" charset="-128"/>
                <a:cs typeface="Lucida Sans"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3600" dirty="0"/>
              <a:t>Results (cont.)</a:t>
            </a:r>
          </a:p>
        </p:txBody>
      </p:sp>
    </p:spTree>
    <p:extLst>
      <p:ext uri="{BB962C8B-B14F-4D97-AF65-F5344CB8AC3E}">
        <p14:creationId xmlns:p14="http://schemas.microsoft.com/office/powerpoint/2010/main" val="3225806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380C3-3D7B-A11C-FA33-8EB7B003E04B}"/>
              </a:ext>
            </a:extLst>
          </p:cNvPr>
          <p:cNvSpPr>
            <a:spLocks noGrp="1"/>
          </p:cNvSpPr>
          <p:nvPr>
            <p:ph type="title"/>
          </p:nvPr>
        </p:nvSpPr>
        <p:spPr>
          <a:xfrm>
            <a:off x="528144" y="206395"/>
            <a:ext cx="8158655" cy="480301"/>
          </a:xfrm>
        </p:spPr>
        <p:txBody>
          <a:bodyPr/>
          <a:lstStyle/>
          <a:p>
            <a:r>
              <a:rPr lang="en-US" sz="3600" dirty="0"/>
              <a:t>Summary:</a:t>
            </a:r>
          </a:p>
        </p:txBody>
      </p:sp>
      <p:sp>
        <p:nvSpPr>
          <p:cNvPr id="3" name="Content Placeholder 2">
            <a:extLst>
              <a:ext uri="{FF2B5EF4-FFF2-40B4-BE49-F238E27FC236}">
                <a16:creationId xmlns:a16="http://schemas.microsoft.com/office/drawing/2014/main" id="{A3A894EC-BA19-06AF-F426-034BCBBADC12}"/>
              </a:ext>
            </a:extLst>
          </p:cNvPr>
          <p:cNvSpPr>
            <a:spLocks noGrp="1"/>
          </p:cNvSpPr>
          <p:nvPr>
            <p:ph idx="1"/>
          </p:nvPr>
        </p:nvSpPr>
        <p:spPr>
          <a:xfrm>
            <a:off x="1030636" y="921023"/>
            <a:ext cx="7656163" cy="3846421"/>
          </a:xfrm>
        </p:spPr>
        <p:txBody>
          <a:bodyPr/>
          <a:lstStyle/>
          <a:p>
            <a:r>
              <a:rPr lang="en-US" sz="1200" dirty="0"/>
              <a:t>Students are primarily choosing CS1 course because they see it as personally relevant to their future goals.</a:t>
            </a:r>
          </a:p>
          <a:p>
            <a:endParaRPr lang="en-US" sz="1200" dirty="0"/>
          </a:p>
          <a:p>
            <a:r>
              <a:rPr lang="en-US" sz="1200" dirty="0"/>
              <a:t>Grades were significantly predicted from entering motivation; but prediction was highly variable across courses, ranging from not predicted for the engineering courses to highly predictable for the business-CS honors program.</a:t>
            </a:r>
          </a:p>
          <a:p>
            <a:endParaRPr lang="en-US" sz="1200" dirty="0"/>
          </a:p>
          <a:p>
            <a:r>
              <a:rPr lang="en-US" sz="1200" dirty="0"/>
              <a:t>Course withdrawal was significantly predicted. </a:t>
            </a:r>
          </a:p>
          <a:p>
            <a:endParaRPr lang="en-US" sz="1200" dirty="0"/>
          </a:p>
          <a:p>
            <a:r>
              <a:rPr lang="en-US" sz="1200" dirty="0"/>
              <a:t>CS1 students who set learning approach goals for their classes have better academic outcomes and higher retention. Other motivational beliefs were inconsistent in their impacts and varied by course and student population.</a:t>
            </a:r>
          </a:p>
          <a:p>
            <a:endParaRPr lang="en-US" sz="1200" dirty="0"/>
          </a:p>
          <a:p>
            <a:r>
              <a:rPr lang="en-US" sz="1200" dirty="0"/>
              <a:t>Except for students in an honors program, entering motivational beliefs weakly predicted achievement and retention.</a:t>
            </a:r>
          </a:p>
          <a:p>
            <a:endParaRPr lang="en-US" sz="1200" dirty="0"/>
          </a:p>
          <a:p>
            <a:r>
              <a:rPr lang="en-US" sz="1200" dirty="0"/>
              <a:t>Impacts of the course itself on motivation and how motivation changes during the course are perhaps more important than student’s initial motivation.</a:t>
            </a:r>
          </a:p>
        </p:txBody>
      </p:sp>
    </p:spTree>
    <p:extLst>
      <p:ext uri="{BB962C8B-B14F-4D97-AF65-F5344CB8AC3E}">
        <p14:creationId xmlns:p14="http://schemas.microsoft.com/office/powerpoint/2010/main" val="2861726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E9BC5-31AF-16FC-07BA-13B14C25832A}"/>
              </a:ext>
            </a:extLst>
          </p:cNvPr>
          <p:cNvSpPr>
            <a:spLocks noGrp="1"/>
          </p:cNvSpPr>
          <p:nvPr>
            <p:ph type="title"/>
          </p:nvPr>
        </p:nvSpPr>
        <p:spPr>
          <a:xfrm>
            <a:off x="492672" y="343172"/>
            <a:ext cx="8158655" cy="480301"/>
          </a:xfrm>
        </p:spPr>
        <p:txBody>
          <a:bodyPr/>
          <a:lstStyle/>
          <a:p>
            <a:r>
              <a:rPr lang="en-US" sz="3600" dirty="0"/>
              <a:t>Limitations:</a:t>
            </a:r>
          </a:p>
        </p:txBody>
      </p:sp>
      <p:sp>
        <p:nvSpPr>
          <p:cNvPr id="3" name="Content Placeholder 2">
            <a:extLst>
              <a:ext uri="{FF2B5EF4-FFF2-40B4-BE49-F238E27FC236}">
                <a16:creationId xmlns:a16="http://schemas.microsoft.com/office/drawing/2014/main" id="{B4C5575D-F383-1018-32E0-393E72A90BEF}"/>
              </a:ext>
            </a:extLst>
          </p:cNvPr>
          <p:cNvSpPr>
            <a:spLocks noGrp="1"/>
          </p:cNvSpPr>
          <p:nvPr>
            <p:ph idx="1"/>
          </p:nvPr>
        </p:nvSpPr>
        <p:spPr>
          <a:xfrm>
            <a:off x="1142398" y="1090347"/>
            <a:ext cx="7508929" cy="3301453"/>
          </a:xfrm>
        </p:spPr>
        <p:txBody>
          <a:bodyPr/>
          <a:lstStyle/>
          <a:p>
            <a:r>
              <a:rPr lang="en-US" sz="1200" dirty="0"/>
              <a:t>Potential Self-Selection Bias</a:t>
            </a:r>
          </a:p>
          <a:p>
            <a:endParaRPr lang="en-US" sz="1200" dirty="0"/>
          </a:p>
          <a:p>
            <a:r>
              <a:rPr lang="en-US" sz="1200" dirty="0"/>
              <a:t>Limited Course Retention Data: The number of students who withdrew from the course was relatively low, which might affect the reliability of the predictions related to course withdrawal.</a:t>
            </a:r>
          </a:p>
          <a:p>
            <a:endParaRPr lang="en-US" sz="1200" dirty="0"/>
          </a:p>
          <a:p>
            <a:r>
              <a:rPr lang="en-US" sz="1200" dirty="0"/>
              <a:t>Small Sample Size: Even though the study involved a total of 274 participants, the overall sample size is relatively small, especially when considering the multiple subgroups based on majors and academic levels</a:t>
            </a:r>
          </a:p>
          <a:p>
            <a:endParaRPr lang="en-US" sz="1200" dirty="0"/>
          </a:p>
          <a:p>
            <a:r>
              <a:rPr lang="en-US" sz="1200" dirty="0"/>
              <a:t>Absence of Intervention: The study focused on students' initial motivation without implementing any interventions or examining how instructional strategies might interact with motivation to influence outcomes.</a:t>
            </a:r>
          </a:p>
          <a:p>
            <a:endParaRPr lang="en-US" sz="1200" dirty="0"/>
          </a:p>
        </p:txBody>
      </p:sp>
    </p:spTree>
    <p:extLst>
      <p:ext uri="{BB962C8B-B14F-4D97-AF65-F5344CB8AC3E}">
        <p14:creationId xmlns:p14="http://schemas.microsoft.com/office/powerpoint/2010/main" val="3306799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0CCABD9-8CC5-57B7-2C34-241E040BE9F0}"/>
              </a:ext>
            </a:extLst>
          </p:cNvPr>
          <p:cNvPicPr>
            <a:picLocks noChangeAspect="1"/>
          </p:cNvPicPr>
          <p:nvPr/>
        </p:nvPicPr>
        <p:blipFill>
          <a:blip r:embed="rId3"/>
          <a:stretch>
            <a:fillRect/>
          </a:stretch>
        </p:blipFill>
        <p:spPr>
          <a:xfrm>
            <a:off x="6731720" y="1049134"/>
            <a:ext cx="2592968" cy="2592968"/>
          </a:xfrm>
          <a:prstGeom prst="rect">
            <a:avLst/>
          </a:prstGeom>
          <a:noFill/>
        </p:spPr>
      </p:pic>
      <p:sp>
        <p:nvSpPr>
          <p:cNvPr id="3" name="Subtitle 2">
            <a:extLst>
              <a:ext uri="{FF2B5EF4-FFF2-40B4-BE49-F238E27FC236}">
                <a16:creationId xmlns:a16="http://schemas.microsoft.com/office/drawing/2014/main" id="{C57E5019-11BF-1F4E-A4C8-C5EFE64DBC00}"/>
              </a:ext>
            </a:extLst>
          </p:cNvPr>
          <p:cNvSpPr>
            <a:spLocks noGrp="1"/>
          </p:cNvSpPr>
          <p:nvPr>
            <p:ph type="subTitle" idx="1"/>
          </p:nvPr>
        </p:nvSpPr>
        <p:spPr>
          <a:xfrm>
            <a:off x="1045710" y="2571750"/>
            <a:ext cx="6400800" cy="1314450"/>
          </a:xfrm>
        </p:spPr>
        <p:txBody>
          <a:bodyPr rtlCol="0">
            <a:normAutofit/>
          </a:bodyPr>
          <a:lstStyle/>
          <a:p>
            <a:pPr algn="l"/>
            <a:endParaRPr lang="en-US" sz="1800" b="0" i="0" u="none" strike="noStrike" baseline="0" dirty="0">
              <a:solidFill>
                <a:srgbClr val="000000"/>
              </a:solidFill>
              <a:latin typeface="Arial" panose="020B0604020202020204" pitchFamily="34" charset="0"/>
            </a:endParaRPr>
          </a:p>
          <a:p>
            <a:r>
              <a:rPr lang="en-US" dirty="0">
                <a:ea typeface="+mn-ea"/>
              </a:rPr>
              <a:t> Shell, Soh &amp; Flanigan (2016)</a:t>
            </a:r>
            <a:r>
              <a:rPr lang="en-US" sz="1700" dirty="0">
                <a:ea typeface="+mn-ea"/>
              </a:rPr>
              <a:t> </a:t>
            </a:r>
          </a:p>
          <a:p>
            <a:pPr eaLnBrk="1" fontAlgn="auto" hangingPunct="1">
              <a:spcAft>
                <a:spcPts val="0"/>
              </a:spcAft>
              <a:buFont typeface="Arial"/>
              <a:buNone/>
              <a:defRPr/>
            </a:pPr>
            <a:r>
              <a:rPr lang="en-US" sz="1700" dirty="0">
                <a:ea typeface="+mn-ea"/>
                <a:hlinkClick r:id="rId4"/>
              </a:rPr>
              <a:t>https://dl.acm.org/doi/10.1145/2839509.2844606</a:t>
            </a:r>
            <a:endParaRPr lang="en-US" sz="1700" dirty="0">
              <a:ea typeface="+mn-ea"/>
            </a:endParaRPr>
          </a:p>
          <a:p>
            <a:pPr eaLnBrk="1" fontAlgn="auto" hangingPunct="1">
              <a:spcAft>
                <a:spcPts val="0"/>
              </a:spcAft>
              <a:buFont typeface="Arial"/>
              <a:buNone/>
              <a:defRPr/>
            </a:pPr>
            <a:endParaRPr lang="en-US" sz="1700" dirty="0">
              <a:ea typeface="+mn-ea"/>
            </a:endParaRPr>
          </a:p>
        </p:txBody>
      </p:sp>
      <p:sp>
        <p:nvSpPr>
          <p:cNvPr id="14339" name="Title 3"/>
          <p:cNvSpPr>
            <a:spLocks noGrp="1"/>
          </p:cNvSpPr>
          <p:nvPr>
            <p:ph type="ctrTitle"/>
          </p:nvPr>
        </p:nvSpPr>
        <p:spPr>
          <a:xfrm>
            <a:off x="685800" y="336225"/>
            <a:ext cx="7772400" cy="1101725"/>
          </a:xfrm>
        </p:spPr>
        <p:txBody>
          <a:bodyPr/>
          <a:lstStyle/>
          <a:p>
            <a:br>
              <a:rPr lang="en-US" sz="2800" b="0" i="0" u="none" strike="noStrike" baseline="0" dirty="0">
                <a:solidFill>
                  <a:srgbClr val="000000"/>
                </a:solidFill>
                <a:latin typeface="Arial" panose="020B0604020202020204" pitchFamily="34" charset="0"/>
              </a:rPr>
            </a:br>
            <a:r>
              <a:rPr lang="en-US" sz="2800" dirty="0">
                <a:latin typeface="Lucida Sans" panose="020B0602030504020204" pitchFamily="34" charset="0"/>
              </a:rPr>
              <a:t>Students' Initial Course Motivation </a:t>
            </a:r>
            <a:br>
              <a:rPr lang="en-US" sz="2800" dirty="0">
                <a:latin typeface="Lucida Sans" panose="020B0602030504020204" pitchFamily="34" charset="0"/>
              </a:rPr>
            </a:br>
            <a:r>
              <a:rPr lang="en-US" sz="2800" dirty="0">
                <a:latin typeface="Lucida Sans" panose="020B0602030504020204" pitchFamily="34" charset="0"/>
              </a:rPr>
              <a:t>and Their Achievement and Retention </a:t>
            </a:r>
            <a:br>
              <a:rPr lang="en-US" sz="2800" dirty="0">
                <a:latin typeface="Lucida Sans" panose="020B0602030504020204" pitchFamily="34" charset="0"/>
              </a:rPr>
            </a:br>
            <a:r>
              <a:rPr lang="en-US" sz="2800" dirty="0">
                <a:latin typeface="Lucida Sans" panose="020B0602030504020204" pitchFamily="34" charset="0"/>
              </a:rPr>
              <a:t>in College CS1 Courses </a:t>
            </a:r>
            <a:endParaRPr lang="en-US" altLang="en-US" sz="2800" dirty="0">
              <a:latin typeface="Lucida Sans" panose="020B0602030504020204" pitchFamily="34" charset="0"/>
            </a:endParaRPr>
          </a:p>
        </p:txBody>
      </p:sp>
      <p:sp>
        <p:nvSpPr>
          <p:cNvPr id="2" name="TextBox 1">
            <a:extLst>
              <a:ext uri="{FF2B5EF4-FFF2-40B4-BE49-F238E27FC236}">
                <a16:creationId xmlns:a16="http://schemas.microsoft.com/office/drawing/2014/main" id="{47E60E78-92C9-EEA4-A27B-BBF27F30A55E}"/>
              </a:ext>
            </a:extLst>
          </p:cNvPr>
          <p:cNvSpPr txBox="1"/>
          <p:nvPr/>
        </p:nvSpPr>
        <p:spPr>
          <a:xfrm>
            <a:off x="892755" y="4845378"/>
            <a:ext cx="3427541" cy="246221"/>
          </a:xfrm>
          <a:prstGeom prst="rect">
            <a:avLst/>
          </a:prstGeom>
          <a:noFill/>
        </p:spPr>
        <p:txBody>
          <a:bodyPr wrap="none" rtlCol="0">
            <a:spAutoFit/>
          </a:bodyPr>
          <a:lstStyle/>
          <a:p>
            <a:r>
              <a:rPr lang="en-US" sz="1000" i="1" dirty="0"/>
              <a:t>All information from paper listed above unless otherwise cited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C01C7-AE80-6318-7F64-88D8B5880555}"/>
              </a:ext>
            </a:extLst>
          </p:cNvPr>
          <p:cNvSpPr>
            <a:spLocks noGrp="1"/>
          </p:cNvSpPr>
          <p:nvPr>
            <p:ph type="title"/>
          </p:nvPr>
        </p:nvSpPr>
        <p:spPr>
          <a:xfrm>
            <a:off x="528144" y="2331599"/>
            <a:ext cx="8158655" cy="480301"/>
          </a:xfrm>
        </p:spPr>
        <p:txBody>
          <a:bodyPr/>
          <a:lstStyle/>
          <a:p>
            <a:r>
              <a:rPr lang="en-US" dirty="0"/>
              <a:t>Thank you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1206941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8E8D2-955D-235A-0537-598410117AC8}"/>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5A24CF53-6B7A-9B31-5A67-812AF6B25810}"/>
              </a:ext>
            </a:extLst>
          </p:cNvPr>
          <p:cNvSpPr>
            <a:spLocks noGrp="1"/>
          </p:cNvSpPr>
          <p:nvPr>
            <p:ph idx="1"/>
          </p:nvPr>
        </p:nvSpPr>
        <p:spPr>
          <a:xfrm>
            <a:off x="1301858" y="1292772"/>
            <a:ext cx="7384942" cy="2333831"/>
          </a:xfrm>
        </p:spPr>
        <p:txBody>
          <a:bodyPr/>
          <a:lstStyle/>
          <a:p>
            <a:pPr>
              <a:buFont typeface="+mj-lt"/>
              <a:buAutoNum type="arabicPeriod"/>
            </a:pPr>
            <a:r>
              <a:rPr lang="en-US" sz="1600" dirty="0"/>
              <a:t>Definitions- Important aspects of motivation</a:t>
            </a:r>
          </a:p>
          <a:p>
            <a:pPr>
              <a:buFont typeface="+mj-lt"/>
              <a:buAutoNum type="arabicPeriod"/>
            </a:pPr>
            <a:r>
              <a:rPr lang="en-US" sz="1600" dirty="0"/>
              <a:t>Literature review</a:t>
            </a:r>
          </a:p>
          <a:p>
            <a:pPr>
              <a:buFont typeface="+mj-lt"/>
              <a:buAutoNum type="arabicPeriod"/>
            </a:pPr>
            <a:r>
              <a:rPr lang="en-US" sz="1600" dirty="0"/>
              <a:t>Research Questions for Current Study</a:t>
            </a:r>
          </a:p>
          <a:p>
            <a:pPr>
              <a:buFont typeface="+mj-lt"/>
              <a:buAutoNum type="arabicPeriod"/>
            </a:pPr>
            <a:r>
              <a:rPr lang="en-US" sz="1600" dirty="0"/>
              <a:t>Reasons for looking at students’ initial motivation</a:t>
            </a:r>
          </a:p>
          <a:p>
            <a:pPr>
              <a:buFont typeface="+mj-lt"/>
              <a:buAutoNum type="arabicPeriod"/>
            </a:pPr>
            <a:r>
              <a:rPr lang="en-US" sz="1600" dirty="0"/>
              <a:t>Methods</a:t>
            </a:r>
          </a:p>
          <a:p>
            <a:pPr>
              <a:buFont typeface="+mj-lt"/>
              <a:buAutoNum type="arabicPeriod"/>
            </a:pPr>
            <a:r>
              <a:rPr lang="en-US" sz="1600" dirty="0"/>
              <a:t>Results</a:t>
            </a:r>
          </a:p>
          <a:p>
            <a:pPr>
              <a:buFont typeface="+mj-lt"/>
              <a:buAutoNum type="arabicPeriod"/>
            </a:pPr>
            <a:r>
              <a:rPr lang="en-US" sz="1600" dirty="0"/>
              <a:t>Summary</a:t>
            </a:r>
          </a:p>
          <a:p>
            <a:pPr>
              <a:buFont typeface="+mj-lt"/>
              <a:buAutoNum type="arabicPeriod"/>
            </a:pPr>
            <a:r>
              <a:rPr lang="en-US" sz="1600" dirty="0"/>
              <a:t>Limitations</a:t>
            </a:r>
          </a:p>
        </p:txBody>
      </p:sp>
    </p:spTree>
    <p:extLst>
      <p:ext uri="{BB962C8B-B14F-4D97-AF65-F5344CB8AC3E}">
        <p14:creationId xmlns:p14="http://schemas.microsoft.com/office/powerpoint/2010/main" val="1823648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5D0C84-DA4E-214B-121F-8CD8B274D68D}"/>
              </a:ext>
            </a:extLst>
          </p:cNvPr>
          <p:cNvSpPr>
            <a:spLocks noGrp="1"/>
          </p:cNvSpPr>
          <p:nvPr>
            <p:ph idx="1"/>
          </p:nvPr>
        </p:nvSpPr>
        <p:spPr>
          <a:xfrm>
            <a:off x="891152" y="698133"/>
            <a:ext cx="7795647" cy="4125152"/>
          </a:xfrm>
        </p:spPr>
        <p:txBody>
          <a:bodyPr/>
          <a:lstStyle/>
          <a:p>
            <a:pPr>
              <a:buAutoNum type="arabicPeriod"/>
            </a:pPr>
            <a:r>
              <a:rPr lang="en-US" sz="1400" b="1" dirty="0">
                <a:solidFill>
                  <a:srgbClr val="7030A0"/>
                </a:solidFill>
              </a:rPr>
              <a:t>Goal Orientations</a:t>
            </a:r>
            <a:r>
              <a:rPr lang="en-US" sz="1400" dirty="0"/>
              <a:t>: Goal orientations refer to students' specific goals and motivations in an academic setting</a:t>
            </a:r>
            <a:r>
              <a:rPr lang="en-US" sz="1400"/>
              <a:t>. </a:t>
            </a:r>
          </a:p>
          <a:p>
            <a:pPr>
              <a:buAutoNum type="arabicPeriod"/>
            </a:pPr>
            <a:endParaRPr lang="en-US" sz="1100" dirty="0"/>
          </a:p>
          <a:p>
            <a:pPr lvl="1"/>
            <a:r>
              <a:rPr lang="en-US" sz="1200" dirty="0">
                <a:solidFill>
                  <a:srgbClr val="7030A0"/>
                </a:solidFill>
              </a:rPr>
              <a:t>Learning-approach GO- </a:t>
            </a:r>
            <a:r>
              <a:rPr lang="en-US" sz="1200" dirty="0"/>
              <a:t>seeking to develop long-term, deep understanding of information and skills from the course.</a:t>
            </a:r>
          </a:p>
          <a:p>
            <a:pPr lvl="1"/>
            <a:endParaRPr lang="en-US" sz="1200" dirty="0"/>
          </a:p>
          <a:p>
            <a:pPr lvl="1"/>
            <a:r>
              <a:rPr lang="en-US" sz="1200" dirty="0">
                <a:solidFill>
                  <a:srgbClr val="7030A0"/>
                </a:solidFill>
              </a:rPr>
              <a:t>Learning-avoid GO- </a:t>
            </a:r>
            <a:r>
              <a:rPr lang="en-US" sz="1200" dirty="0"/>
              <a:t>deliberately avoid learning of course material.</a:t>
            </a:r>
          </a:p>
          <a:p>
            <a:pPr marL="457200" lvl="1" indent="0">
              <a:buNone/>
            </a:pPr>
            <a:r>
              <a:rPr lang="en-US" sz="1200" dirty="0"/>
              <a:t>       Example: Getting a grade whether you remember anything beyond that or not</a:t>
            </a:r>
          </a:p>
          <a:p>
            <a:pPr marL="457200" lvl="1" indent="0">
              <a:buNone/>
            </a:pPr>
            <a:endParaRPr lang="en-US" sz="1200" dirty="0"/>
          </a:p>
          <a:p>
            <a:pPr lvl="1"/>
            <a:r>
              <a:rPr lang="en-US" sz="1200" dirty="0">
                <a:solidFill>
                  <a:srgbClr val="7030A0"/>
                </a:solidFill>
              </a:rPr>
              <a:t>Performance-approach GO- </a:t>
            </a:r>
            <a:r>
              <a:rPr lang="en-US" sz="1200" dirty="0"/>
              <a:t>seeking to outperform others/ desire to obtain favorable judgments for ego protection.</a:t>
            </a:r>
          </a:p>
          <a:p>
            <a:pPr lvl="1"/>
            <a:endParaRPr lang="en-US" sz="1200" dirty="0"/>
          </a:p>
          <a:p>
            <a:pPr lvl="1"/>
            <a:r>
              <a:rPr lang="en-US" sz="1200" dirty="0">
                <a:solidFill>
                  <a:srgbClr val="7030A0"/>
                </a:solidFill>
              </a:rPr>
              <a:t>Performance-avoid GO- </a:t>
            </a:r>
            <a:r>
              <a:rPr lang="en-US" sz="1200" dirty="0"/>
              <a:t>avoiding negative performance evaluations/ avoid unfavorable judgments.</a:t>
            </a:r>
          </a:p>
          <a:p>
            <a:pPr marL="457200" lvl="1" indent="0">
              <a:buNone/>
            </a:pPr>
            <a:r>
              <a:rPr lang="en-US" sz="1200" dirty="0"/>
              <a:t>       Example: Keeping others from thinking I am dumb</a:t>
            </a:r>
          </a:p>
          <a:p>
            <a:pPr marL="457200" lvl="1" indent="0">
              <a:buNone/>
            </a:pPr>
            <a:endParaRPr lang="en-US" sz="1200" dirty="0"/>
          </a:p>
          <a:p>
            <a:pPr lvl="1"/>
            <a:r>
              <a:rPr lang="en-US" sz="1200" dirty="0">
                <a:solidFill>
                  <a:srgbClr val="7030A0"/>
                </a:solidFill>
              </a:rPr>
              <a:t>Task-approach GO- </a:t>
            </a:r>
            <a:r>
              <a:rPr lang="en-US" sz="1200" dirty="0"/>
              <a:t>wanting to perform well on course assignments and tests.</a:t>
            </a:r>
          </a:p>
          <a:p>
            <a:pPr lvl="1"/>
            <a:endParaRPr lang="en-US" sz="1200" dirty="0"/>
          </a:p>
          <a:p>
            <a:pPr lvl="1"/>
            <a:r>
              <a:rPr lang="en-US" sz="1200" dirty="0">
                <a:solidFill>
                  <a:srgbClr val="7030A0"/>
                </a:solidFill>
              </a:rPr>
              <a:t>Task/work-avoid GO- </a:t>
            </a:r>
            <a:r>
              <a:rPr lang="en-US" sz="1200" dirty="0"/>
              <a:t>intention is to get through this course with the least </a:t>
            </a:r>
          </a:p>
          <a:p>
            <a:pPr marL="457200" lvl="1" indent="0">
              <a:buNone/>
            </a:pPr>
            <a:r>
              <a:rPr lang="en-US" sz="1200" dirty="0"/>
              <a:t>      amount of time and effort</a:t>
            </a:r>
          </a:p>
        </p:txBody>
      </p:sp>
      <p:sp>
        <p:nvSpPr>
          <p:cNvPr id="4" name="Title 1">
            <a:extLst>
              <a:ext uri="{FF2B5EF4-FFF2-40B4-BE49-F238E27FC236}">
                <a16:creationId xmlns:a16="http://schemas.microsoft.com/office/drawing/2014/main" id="{2F7998BA-F04E-C6B4-0451-32A0499AE5E0}"/>
              </a:ext>
            </a:extLst>
          </p:cNvPr>
          <p:cNvSpPr>
            <a:spLocks noGrp="1"/>
          </p:cNvSpPr>
          <p:nvPr>
            <p:ph type="title"/>
          </p:nvPr>
        </p:nvSpPr>
        <p:spPr>
          <a:xfrm>
            <a:off x="528637" y="102567"/>
            <a:ext cx="8158162" cy="481012"/>
          </a:xfrm>
        </p:spPr>
        <p:txBody>
          <a:bodyPr/>
          <a:lstStyle/>
          <a:p>
            <a:r>
              <a:rPr lang="en-US" sz="3600" dirty="0"/>
              <a:t>Important aspects of motivation:</a:t>
            </a:r>
          </a:p>
        </p:txBody>
      </p:sp>
    </p:spTree>
    <p:extLst>
      <p:ext uri="{BB962C8B-B14F-4D97-AF65-F5344CB8AC3E}">
        <p14:creationId xmlns:p14="http://schemas.microsoft.com/office/powerpoint/2010/main" val="2573095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5D0C84-DA4E-214B-121F-8CD8B274D68D}"/>
              </a:ext>
            </a:extLst>
          </p:cNvPr>
          <p:cNvSpPr>
            <a:spLocks noGrp="1"/>
          </p:cNvSpPr>
          <p:nvPr>
            <p:ph idx="1"/>
          </p:nvPr>
        </p:nvSpPr>
        <p:spPr>
          <a:xfrm>
            <a:off x="855434" y="975056"/>
            <a:ext cx="7795647" cy="3837167"/>
          </a:xfrm>
        </p:spPr>
        <p:txBody>
          <a:bodyPr/>
          <a:lstStyle/>
          <a:p>
            <a:pPr marL="0" indent="0">
              <a:buNone/>
            </a:pPr>
            <a:r>
              <a:rPr lang="en-US" sz="1400" b="1" dirty="0">
                <a:solidFill>
                  <a:srgbClr val="7030A0"/>
                </a:solidFill>
              </a:rPr>
              <a:t>2. Future Time Perspective(FTP):</a:t>
            </a:r>
            <a:r>
              <a:rPr lang="en-US" sz="1400" dirty="0"/>
              <a:t> pertains to how students perceive the connection between their present actions and their future career goals.</a:t>
            </a:r>
          </a:p>
          <a:p>
            <a:pPr marL="0" indent="0">
              <a:buNone/>
            </a:pPr>
            <a:endParaRPr lang="en-US" sz="1200" dirty="0"/>
          </a:p>
          <a:p>
            <a:pPr lvl="1"/>
            <a:r>
              <a:rPr lang="en-US" sz="1200" dirty="0">
                <a:solidFill>
                  <a:srgbClr val="7030A0"/>
                </a:solidFill>
              </a:rPr>
              <a:t>Career Connectedness: </a:t>
            </a:r>
            <a:r>
              <a:rPr lang="en-US" sz="1200" dirty="0"/>
              <a:t>refers to the ability to make connections between present activities and some future goal.</a:t>
            </a:r>
          </a:p>
          <a:p>
            <a:pPr marL="457200" lvl="1" indent="0">
              <a:buNone/>
            </a:pPr>
            <a:r>
              <a:rPr lang="en-US" sz="800" dirty="0">
                <a:solidFill>
                  <a:srgbClr val="7030A0"/>
                </a:solidFill>
              </a:rPr>
              <a:t>         </a:t>
            </a:r>
            <a:r>
              <a:rPr lang="en-US" sz="1000" dirty="0">
                <a:solidFill>
                  <a:srgbClr val="7030A0"/>
                </a:solidFill>
              </a:rPr>
              <a:t>Example: </a:t>
            </a:r>
            <a:r>
              <a:rPr lang="en-US" sz="1000" dirty="0"/>
              <a:t>One should be taking steps today to help realize future career goals</a:t>
            </a:r>
          </a:p>
          <a:p>
            <a:pPr marL="457200" lvl="1" indent="0">
              <a:buNone/>
            </a:pPr>
            <a:endParaRPr lang="en-US" sz="1000" dirty="0"/>
          </a:p>
          <a:p>
            <a:pPr lvl="1"/>
            <a:r>
              <a:rPr lang="en-US" sz="1200" dirty="0">
                <a:solidFill>
                  <a:srgbClr val="7030A0"/>
                </a:solidFill>
              </a:rPr>
              <a:t>Perceived Instrumentality: </a:t>
            </a:r>
            <a:r>
              <a:rPr lang="en-US" sz="1200" dirty="0"/>
              <a:t>is how students see the connection between what they are learning now and its usefulness in their future career success.</a:t>
            </a:r>
          </a:p>
          <a:p>
            <a:pPr lvl="1"/>
            <a:endParaRPr lang="en-US" sz="1200" dirty="0"/>
          </a:p>
          <a:p>
            <a:pPr lvl="2"/>
            <a:r>
              <a:rPr lang="en-US" sz="1200" dirty="0">
                <a:solidFill>
                  <a:srgbClr val="7030A0"/>
                </a:solidFill>
              </a:rPr>
              <a:t>Endogenous instrumentality: </a:t>
            </a:r>
            <a:r>
              <a:rPr lang="en-US" sz="1200" dirty="0"/>
              <a:t>reflects usefulness of the course content for achieving personally meaningful future goals and outcomes.</a:t>
            </a:r>
            <a:r>
              <a:rPr lang="en-US" sz="1050" dirty="0">
                <a:solidFill>
                  <a:srgbClr val="7030A0"/>
                </a:solidFill>
              </a:rPr>
              <a:t>   </a:t>
            </a:r>
            <a:endParaRPr lang="en-US" sz="1000" dirty="0"/>
          </a:p>
          <a:p>
            <a:pPr marL="914400" lvl="2" indent="0">
              <a:buNone/>
            </a:pPr>
            <a:endParaRPr lang="en-US" sz="1000" dirty="0"/>
          </a:p>
          <a:p>
            <a:pPr lvl="2"/>
            <a:r>
              <a:rPr lang="en-US" sz="1200" dirty="0">
                <a:solidFill>
                  <a:srgbClr val="7030A0"/>
                </a:solidFill>
              </a:rPr>
              <a:t>Exogenous instrumentality: </a:t>
            </a:r>
            <a:r>
              <a:rPr lang="en-US" sz="1200" dirty="0"/>
              <a:t>reflects usefulness of students’ course grades in achieving </a:t>
            </a:r>
          </a:p>
          <a:p>
            <a:pPr marL="914400" lvl="2" indent="0">
              <a:buNone/>
            </a:pPr>
            <a:r>
              <a:rPr lang="en-US" sz="1200" dirty="0"/>
              <a:t>     their future goals.</a:t>
            </a:r>
          </a:p>
          <a:p>
            <a:pPr marL="914400" lvl="2" indent="0">
              <a:buNone/>
            </a:pPr>
            <a:r>
              <a:rPr lang="en-US" sz="1200" dirty="0">
                <a:solidFill>
                  <a:srgbClr val="7030A0"/>
                </a:solidFill>
              </a:rPr>
              <a:t>     </a:t>
            </a:r>
            <a:r>
              <a:rPr lang="en-US" sz="1000" dirty="0">
                <a:solidFill>
                  <a:srgbClr val="7030A0"/>
                </a:solidFill>
              </a:rPr>
              <a:t>Example: </a:t>
            </a:r>
            <a:r>
              <a:rPr lang="en-US" sz="1000" dirty="0"/>
              <a:t>The only aspect of this class that will matter after graduation is my grade</a:t>
            </a:r>
          </a:p>
        </p:txBody>
      </p:sp>
      <p:sp>
        <p:nvSpPr>
          <p:cNvPr id="4" name="Title 1">
            <a:extLst>
              <a:ext uri="{FF2B5EF4-FFF2-40B4-BE49-F238E27FC236}">
                <a16:creationId xmlns:a16="http://schemas.microsoft.com/office/drawing/2014/main" id="{2F7998BA-F04E-C6B4-0451-32A0499AE5E0}"/>
              </a:ext>
            </a:extLst>
          </p:cNvPr>
          <p:cNvSpPr>
            <a:spLocks noGrp="1"/>
          </p:cNvSpPr>
          <p:nvPr>
            <p:ph type="title"/>
          </p:nvPr>
        </p:nvSpPr>
        <p:spPr>
          <a:xfrm>
            <a:off x="492919" y="249400"/>
            <a:ext cx="8158162" cy="481012"/>
          </a:xfrm>
        </p:spPr>
        <p:txBody>
          <a:bodyPr/>
          <a:lstStyle/>
          <a:p>
            <a:r>
              <a:rPr lang="en-US" sz="3600" dirty="0"/>
              <a:t>Important aspects of motivation:</a:t>
            </a:r>
          </a:p>
        </p:txBody>
      </p:sp>
    </p:spTree>
    <p:extLst>
      <p:ext uri="{BB962C8B-B14F-4D97-AF65-F5344CB8AC3E}">
        <p14:creationId xmlns:p14="http://schemas.microsoft.com/office/powerpoint/2010/main" val="1302635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5D0C84-DA4E-214B-121F-8CD8B274D68D}"/>
              </a:ext>
            </a:extLst>
          </p:cNvPr>
          <p:cNvSpPr>
            <a:spLocks noGrp="1"/>
          </p:cNvSpPr>
          <p:nvPr>
            <p:ph idx="1"/>
          </p:nvPr>
        </p:nvSpPr>
        <p:spPr>
          <a:xfrm>
            <a:off x="891152" y="982806"/>
            <a:ext cx="7795647" cy="3705431"/>
          </a:xfrm>
        </p:spPr>
        <p:txBody>
          <a:bodyPr/>
          <a:lstStyle/>
          <a:p>
            <a:pPr marL="0" indent="0">
              <a:buNone/>
            </a:pPr>
            <a:r>
              <a:rPr lang="en-US" sz="1400" b="1" dirty="0">
                <a:solidFill>
                  <a:srgbClr val="7030A0"/>
                </a:solidFill>
              </a:rPr>
              <a:t>3. Implicit intelligence theories/ Mindsets:</a:t>
            </a:r>
            <a:r>
              <a:rPr lang="en-US" sz="1400" dirty="0"/>
              <a:t> refer to students' beliefs about the nature of intelligence and abilities.</a:t>
            </a:r>
          </a:p>
          <a:p>
            <a:pPr marL="0" indent="0">
              <a:buNone/>
            </a:pPr>
            <a:endParaRPr lang="en-US" sz="1400" dirty="0"/>
          </a:p>
          <a:p>
            <a:pPr lvl="1"/>
            <a:r>
              <a:rPr lang="en-US" sz="1200" dirty="0">
                <a:solidFill>
                  <a:srgbClr val="7030A0"/>
                </a:solidFill>
              </a:rPr>
              <a:t>Growth mindset: </a:t>
            </a:r>
            <a:r>
              <a:rPr lang="en-US" sz="1200" dirty="0"/>
              <a:t>The belief that intelligence and abilities can be developed through effort and learning over time.</a:t>
            </a:r>
          </a:p>
          <a:p>
            <a:pPr marL="457200" lvl="1" indent="0">
              <a:buNone/>
            </a:pPr>
            <a:r>
              <a:rPr lang="en-US" sz="1000" dirty="0"/>
              <a:t>       </a:t>
            </a:r>
            <a:r>
              <a:rPr lang="en-US" sz="1000" b="1" dirty="0"/>
              <a:t>Example</a:t>
            </a:r>
            <a:r>
              <a:rPr lang="en-US" sz="1000" dirty="0">
                <a:solidFill>
                  <a:srgbClr val="7030A0"/>
                </a:solidFill>
              </a:rPr>
              <a:t>: </a:t>
            </a:r>
            <a:r>
              <a:rPr lang="en-US" sz="1000" dirty="0"/>
              <a:t>No matter how much intelligence you have, you can always change it quite a bit</a:t>
            </a:r>
          </a:p>
          <a:p>
            <a:pPr marL="457200" lvl="1" indent="0">
              <a:buNone/>
            </a:pPr>
            <a:endParaRPr lang="en-US" sz="1000" dirty="0"/>
          </a:p>
          <a:p>
            <a:pPr lvl="1"/>
            <a:r>
              <a:rPr lang="en-US" sz="1200" dirty="0">
                <a:solidFill>
                  <a:srgbClr val="7030A0"/>
                </a:solidFill>
              </a:rPr>
              <a:t>Fixed mindset : </a:t>
            </a:r>
            <a:r>
              <a:rPr lang="en-US" sz="1200" dirty="0"/>
              <a:t>The belief that intelligence and abilities are innate and unchangeable</a:t>
            </a:r>
            <a:r>
              <a:rPr lang="en-US" sz="1200" dirty="0">
                <a:solidFill>
                  <a:schemeClr val="tx2"/>
                </a:solidFill>
              </a:rPr>
              <a:t>. </a:t>
            </a:r>
          </a:p>
          <a:p>
            <a:pPr marL="457200" lvl="1" indent="0">
              <a:buNone/>
            </a:pPr>
            <a:r>
              <a:rPr lang="en-US" sz="1000" dirty="0">
                <a:solidFill>
                  <a:srgbClr val="7030A0"/>
                </a:solidFill>
              </a:rPr>
              <a:t>       </a:t>
            </a:r>
            <a:r>
              <a:rPr lang="en-US" sz="1000" b="1" dirty="0"/>
              <a:t>Example</a:t>
            </a:r>
            <a:r>
              <a:rPr lang="en-US" sz="1000" dirty="0">
                <a:solidFill>
                  <a:srgbClr val="7030A0"/>
                </a:solidFill>
              </a:rPr>
              <a:t>: </a:t>
            </a:r>
            <a:r>
              <a:rPr lang="en-US" sz="1000" dirty="0"/>
              <a:t>You can learn new things, but you can’t really change your basic intelligence</a:t>
            </a:r>
          </a:p>
          <a:p>
            <a:pPr marL="0" indent="0">
              <a:buNone/>
            </a:pPr>
            <a:endParaRPr lang="en-US" sz="1400" dirty="0"/>
          </a:p>
          <a:p>
            <a:pPr marL="0" indent="0">
              <a:buNone/>
            </a:pPr>
            <a:r>
              <a:rPr lang="en-US" sz="1400" b="1" dirty="0">
                <a:solidFill>
                  <a:srgbClr val="7030A0"/>
                </a:solidFill>
              </a:rPr>
              <a:t>4. Self-Efficacy:</a:t>
            </a:r>
            <a:r>
              <a:rPr lang="en-US" sz="1400" dirty="0"/>
              <a:t> Self-efficacy refers to students' confidence in their ability to perform specific tasks.</a:t>
            </a:r>
          </a:p>
          <a:p>
            <a:pPr lvl="1"/>
            <a:endParaRPr lang="en-US" sz="1400" dirty="0"/>
          </a:p>
          <a:p>
            <a:pPr lvl="1"/>
            <a:endParaRPr lang="en-US" sz="1400" dirty="0"/>
          </a:p>
          <a:p>
            <a:pPr lvl="1"/>
            <a:endParaRPr lang="en-US" sz="1400" dirty="0"/>
          </a:p>
        </p:txBody>
      </p:sp>
      <p:sp>
        <p:nvSpPr>
          <p:cNvPr id="4" name="Title 1">
            <a:extLst>
              <a:ext uri="{FF2B5EF4-FFF2-40B4-BE49-F238E27FC236}">
                <a16:creationId xmlns:a16="http://schemas.microsoft.com/office/drawing/2014/main" id="{2F7998BA-F04E-C6B4-0451-32A0499AE5E0}"/>
              </a:ext>
            </a:extLst>
          </p:cNvPr>
          <p:cNvSpPr>
            <a:spLocks noGrp="1"/>
          </p:cNvSpPr>
          <p:nvPr>
            <p:ph type="title"/>
          </p:nvPr>
        </p:nvSpPr>
        <p:spPr>
          <a:xfrm>
            <a:off x="492919" y="249400"/>
            <a:ext cx="8158162" cy="481012"/>
          </a:xfrm>
        </p:spPr>
        <p:txBody>
          <a:bodyPr/>
          <a:lstStyle/>
          <a:p>
            <a:r>
              <a:rPr lang="en-US" sz="3600" dirty="0"/>
              <a:t>Important aspects of motivation:</a:t>
            </a:r>
          </a:p>
        </p:txBody>
      </p:sp>
    </p:spTree>
    <p:extLst>
      <p:ext uri="{BB962C8B-B14F-4D97-AF65-F5344CB8AC3E}">
        <p14:creationId xmlns:p14="http://schemas.microsoft.com/office/powerpoint/2010/main" val="1450371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2C22B-D71E-06FC-3F75-CC481AA9B849}"/>
              </a:ext>
            </a:extLst>
          </p:cNvPr>
          <p:cNvSpPr>
            <a:spLocks noGrp="1"/>
          </p:cNvSpPr>
          <p:nvPr>
            <p:ph type="title"/>
          </p:nvPr>
        </p:nvSpPr>
        <p:spPr>
          <a:xfrm>
            <a:off x="528144" y="343172"/>
            <a:ext cx="8158655" cy="480301"/>
          </a:xfrm>
        </p:spPr>
        <p:txBody>
          <a:bodyPr/>
          <a:lstStyle/>
          <a:p>
            <a:r>
              <a:rPr lang="en-US" sz="3600" dirty="0"/>
              <a:t>Literature review:</a:t>
            </a:r>
          </a:p>
        </p:txBody>
      </p:sp>
      <p:sp>
        <p:nvSpPr>
          <p:cNvPr id="3" name="Content Placeholder 2">
            <a:extLst>
              <a:ext uri="{FF2B5EF4-FFF2-40B4-BE49-F238E27FC236}">
                <a16:creationId xmlns:a16="http://schemas.microsoft.com/office/drawing/2014/main" id="{B42688EB-CDC3-CC39-4668-876E7DE54BF1}"/>
              </a:ext>
            </a:extLst>
          </p:cNvPr>
          <p:cNvSpPr>
            <a:spLocks noGrp="1"/>
          </p:cNvSpPr>
          <p:nvPr>
            <p:ph idx="1"/>
          </p:nvPr>
        </p:nvSpPr>
        <p:spPr>
          <a:xfrm>
            <a:off x="984142" y="1292772"/>
            <a:ext cx="7702658" cy="3301453"/>
          </a:xfrm>
        </p:spPr>
        <p:txBody>
          <a:bodyPr/>
          <a:lstStyle/>
          <a:p>
            <a:r>
              <a:rPr lang="en-US" sz="1200" dirty="0"/>
              <a:t>Need to attract and retain students in STEM majors. </a:t>
            </a:r>
          </a:p>
          <a:p>
            <a:endParaRPr lang="en-US" sz="1200" dirty="0"/>
          </a:p>
          <a:p>
            <a:r>
              <a:rPr lang="en-US" sz="1200" dirty="0"/>
              <a:t>Studies in CS have found that learning approach goals, endogenous instrumentality and growth mindset were associated with higher achievement and retention. And are associated with higher metacognitive strategy use and deep learning </a:t>
            </a:r>
          </a:p>
          <a:p>
            <a:endParaRPr lang="en-US" sz="1200" dirty="0"/>
          </a:p>
          <a:p>
            <a:r>
              <a:rPr lang="en-US" sz="1200" dirty="0"/>
              <a:t>Performance goals, learning avoid goals ,exogenous instrumentality and fixed mindset lead to lower achievement </a:t>
            </a:r>
          </a:p>
          <a:p>
            <a:endParaRPr lang="en-US" sz="1200" dirty="0"/>
          </a:p>
          <a:p>
            <a:r>
              <a:rPr lang="en-US" sz="1200" dirty="0"/>
              <a:t>Other studies in CS1 classes have shown that these goals change across the semester</a:t>
            </a:r>
          </a:p>
          <a:p>
            <a:endParaRPr lang="en-US" sz="1200" dirty="0"/>
          </a:p>
          <a:p>
            <a:r>
              <a:rPr lang="en-US" sz="1200" dirty="0"/>
              <a:t>Self-efficacy was identified as the strongest predictor of educational achievement and it is the key contributor to student choice of major and retention.</a:t>
            </a:r>
          </a:p>
        </p:txBody>
      </p:sp>
    </p:spTree>
    <p:extLst>
      <p:ext uri="{BB962C8B-B14F-4D97-AF65-F5344CB8AC3E}">
        <p14:creationId xmlns:p14="http://schemas.microsoft.com/office/powerpoint/2010/main" val="4003840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CACE5-7834-1F58-6523-423EC0F9DD6C}"/>
              </a:ext>
            </a:extLst>
          </p:cNvPr>
          <p:cNvSpPr>
            <a:spLocks noGrp="1"/>
          </p:cNvSpPr>
          <p:nvPr>
            <p:ph type="title"/>
          </p:nvPr>
        </p:nvSpPr>
        <p:spPr>
          <a:xfrm>
            <a:off x="394556" y="348712"/>
            <a:ext cx="8951868" cy="790413"/>
          </a:xfrm>
        </p:spPr>
        <p:txBody>
          <a:bodyPr/>
          <a:lstStyle/>
          <a:p>
            <a:r>
              <a:rPr lang="en-US" sz="3400" dirty="0"/>
              <a:t>Research Questions for Current Study:</a:t>
            </a:r>
          </a:p>
        </p:txBody>
      </p:sp>
      <p:sp>
        <p:nvSpPr>
          <p:cNvPr id="3" name="Content Placeholder 2">
            <a:extLst>
              <a:ext uri="{FF2B5EF4-FFF2-40B4-BE49-F238E27FC236}">
                <a16:creationId xmlns:a16="http://schemas.microsoft.com/office/drawing/2014/main" id="{D822E8EF-E7CD-9D6F-EC39-42E16F39FE70}"/>
              </a:ext>
            </a:extLst>
          </p:cNvPr>
          <p:cNvSpPr>
            <a:spLocks noGrp="1"/>
          </p:cNvSpPr>
          <p:nvPr>
            <p:ph idx="1"/>
          </p:nvPr>
        </p:nvSpPr>
        <p:spPr>
          <a:xfrm>
            <a:off x="1084881" y="1139125"/>
            <a:ext cx="7811146" cy="3479370"/>
          </a:xfrm>
        </p:spPr>
        <p:txBody>
          <a:bodyPr/>
          <a:lstStyle/>
          <a:p>
            <a:pPr>
              <a:buFont typeface="+mj-lt"/>
              <a:buAutoNum type="arabicPeriod"/>
            </a:pPr>
            <a:r>
              <a:rPr lang="en-US" sz="1400" dirty="0"/>
              <a:t>How are students' motivations at the beginning of an introductory CS1 course associated with their subsequent course achievement?</a:t>
            </a:r>
          </a:p>
          <a:p>
            <a:pPr>
              <a:buFont typeface="+mj-lt"/>
              <a:buAutoNum type="arabicPeriod"/>
            </a:pPr>
            <a:r>
              <a:rPr lang="en-US" sz="1400" dirty="0"/>
              <a:t>How are students' motivations at the beginning of an introductory CS1 course associated with their retention in the course?</a:t>
            </a:r>
            <a:br>
              <a:rPr lang="en-US" sz="1200" dirty="0"/>
            </a:br>
            <a:br>
              <a:rPr lang="en-US" sz="1200" dirty="0"/>
            </a:br>
            <a:r>
              <a:rPr lang="en-US" sz="1200" dirty="0"/>
              <a:t>Goal: to investigate how students’ initial motivation was associated with their performance in the course, indicated by their grades, as well as their likelihood of staying enrolled in the course (retention).</a:t>
            </a:r>
            <a:br>
              <a:rPr lang="en-US" sz="1200" dirty="0"/>
            </a:br>
            <a:br>
              <a:rPr lang="en-US" sz="1200" dirty="0"/>
            </a:br>
            <a:r>
              <a:rPr lang="en-US" sz="1200" dirty="0"/>
              <a:t>The previous work has looked primarily at during-class motivation; it has </a:t>
            </a:r>
            <a:r>
              <a:rPr lang="en-US" sz="1200" b="1" u="sng" dirty="0"/>
              <a:t>not</a:t>
            </a:r>
            <a:r>
              <a:rPr lang="en-US" sz="1200" dirty="0"/>
              <a:t> examined the goal orientations and motivation of students at the start of the class in-depth.</a:t>
            </a:r>
          </a:p>
          <a:p>
            <a:endParaRPr lang="en-US" sz="1200" dirty="0"/>
          </a:p>
        </p:txBody>
      </p:sp>
    </p:spTree>
    <p:extLst>
      <p:ext uri="{BB962C8B-B14F-4D97-AF65-F5344CB8AC3E}">
        <p14:creationId xmlns:p14="http://schemas.microsoft.com/office/powerpoint/2010/main" val="633990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350B9-FDCF-4E49-7B5D-D416C541D38F}"/>
              </a:ext>
            </a:extLst>
          </p:cNvPr>
          <p:cNvSpPr>
            <a:spLocks noGrp="1"/>
          </p:cNvSpPr>
          <p:nvPr>
            <p:ph type="title"/>
          </p:nvPr>
        </p:nvSpPr>
        <p:spPr>
          <a:xfrm>
            <a:off x="714124" y="585460"/>
            <a:ext cx="8158655" cy="480301"/>
          </a:xfrm>
        </p:spPr>
        <p:txBody>
          <a:bodyPr/>
          <a:lstStyle/>
          <a:p>
            <a:r>
              <a:rPr lang="en-US" sz="3600" dirty="0"/>
              <a:t>Reasons for looking at students’</a:t>
            </a:r>
            <a:br>
              <a:rPr lang="en-US" sz="3600" dirty="0"/>
            </a:br>
            <a:r>
              <a:rPr lang="en-US" sz="3600" dirty="0"/>
              <a:t> initial motivation:</a:t>
            </a:r>
          </a:p>
        </p:txBody>
      </p:sp>
      <p:sp>
        <p:nvSpPr>
          <p:cNvPr id="3" name="Content Placeholder 2">
            <a:extLst>
              <a:ext uri="{FF2B5EF4-FFF2-40B4-BE49-F238E27FC236}">
                <a16:creationId xmlns:a16="http://schemas.microsoft.com/office/drawing/2014/main" id="{23E3BDE7-E3A5-D5BB-A8B4-72EA0A94284F}"/>
              </a:ext>
            </a:extLst>
          </p:cNvPr>
          <p:cNvSpPr>
            <a:spLocks noGrp="1"/>
          </p:cNvSpPr>
          <p:nvPr>
            <p:ph idx="1"/>
          </p:nvPr>
        </p:nvSpPr>
        <p:spPr>
          <a:xfrm>
            <a:off x="884605" y="1680229"/>
            <a:ext cx="8158656" cy="3301453"/>
          </a:xfrm>
        </p:spPr>
        <p:txBody>
          <a:bodyPr/>
          <a:lstStyle/>
          <a:p>
            <a:pPr>
              <a:buFont typeface="+mj-lt"/>
              <a:buAutoNum type="arabicPeriod"/>
            </a:pPr>
            <a:r>
              <a:rPr lang="en-US" sz="1200" b="1" dirty="0"/>
              <a:t>Initial motivation tells us something about why they chose to take the class. </a:t>
            </a:r>
          </a:p>
          <a:p>
            <a:pPr lvl="1"/>
            <a:r>
              <a:rPr lang="en-US" sz="1200" dirty="0"/>
              <a:t>This can be important for attracting more students to CS and other STEM courses and majors. </a:t>
            </a:r>
          </a:p>
          <a:p>
            <a:endParaRPr lang="en-US" sz="1200" dirty="0"/>
          </a:p>
          <a:p>
            <a:pPr>
              <a:buFont typeface="+mj-lt"/>
              <a:buAutoNum type="arabicPeriod" startAt="2"/>
            </a:pPr>
            <a:r>
              <a:rPr lang="en-US" sz="1200" b="1" dirty="0"/>
              <a:t>If poor performance and withdraw can be linked to students’ initial motivation, it may be possible to identify students who are at risk by looking at their motivation at the beginning of class.</a:t>
            </a:r>
          </a:p>
          <a:p>
            <a:pPr lvl="1"/>
            <a:r>
              <a:rPr lang="en-US" sz="1200" dirty="0"/>
              <a:t>That could allow instructors to potentially intervene earlier and to tailor interventions based on students’ motivational characteristics.</a:t>
            </a:r>
          </a:p>
        </p:txBody>
      </p:sp>
    </p:spTree>
    <p:extLst>
      <p:ext uri="{BB962C8B-B14F-4D97-AF65-F5344CB8AC3E}">
        <p14:creationId xmlns:p14="http://schemas.microsoft.com/office/powerpoint/2010/main" val="36585316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6F2769-7194-4217-93D3-3AF3A4742282}">
  <ds:schemaRefs>
    <ds:schemaRef ds:uri="http://purl.org/dc/terms/"/>
    <ds:schemaRef ds:uri="http://purl.org/dc/elements/1.1/"/>
    <ds:schemaRef ds:uri="http://schemas.microsoft.com/office/2006/documentManagement/types"/>
    <ds:schemaRef ds:uri="http://www.w3.org/XML/1998/namespace"/>
    <ds:schemaRef ds:uri="http://schemas.microsoft.com/office/2006/metadata/properties"/>
    <ds:schemaRef ds:uri="http://schemas.openxmlformats.org/package/2006/metadata/core-properties"/>
    <ds:schemaRef ds:uri="http://schemas.microsoft.com/sharepoint/v3/fields"/>
    <ds:schemaRef ds:uri="http://schemas.microsoft.com/office/infopath/2007/PartnerControls"/>
    <ds:schemaRef ds:uri="http://purl.org/dc/dcmitype/"/>
  </ds:schemaRefs>
</ds:datastoreItem>
</file>

<file path=customXml/itemProps2.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1096</TotalTime>
  <Words>1854</Words>
  <Application>Microsoft Office PowerPoint</Application>
  <PresentationFormat>On-screen Show (16:9)</PresentationFormat>
  <Paragraphs>188</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Lucida Sans</vt:lpstr>
      <vt:lpstr>Office Theme</vt:lpstr>
      <vt:lpstr>Reading Time Go over paper and review Discussion starts at 1:15</vt:lpstr>
      <vt:lpstr> Students' Initial Course Motivation  and Their Achievement and Retention  in College CS1 Courses </vt:lpstr>
      <vt:lpstr>Outline:</vt:lpstr>
      <vt:lpstr>Important aspects of motivation:</vt:lpstr>
      <vt:lpstr>Important aspects of motivation:</vt:lpstr>
      <vt:lpstr>Important aspects of motivation:</vt:lpstr>
      <vt:lpstr>Literature review:</vt:lpstr>
      <vt:lpstr>Research Questions for Current Study:</vt:lpstr>
      <vt:lpstr>Reasons for looking at students’  initial motivation:</vt:lpstr>
      <vt:lpstr>Methods: Participants</vt:lpstr>
      <vt:lpstr>Methods: Measures</vt:lpstr>
      <vt:lpstr>RESULTS: Mean scores for motivational variables</vt:lpstr>
      <vt:lpstr>Results</vt:lpstr>
      <vt:lpstr>PowerPoint Presentation</vt:lpstr>
      <vt:lpstr>PowerPoint Presentation</vt:lpstr>
      <vt:lpstr>Results (cont.)</vt:lpstr>
      <vt:lpstr>PowerPoint Presentation</vt:lpstr>
      <vt:lpstr>Summary:</vt:lpstr>
      <vt:lpstr>Limitations: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Rakshith Kumar</cp:lastModifiedBy>
  <cp:revision>61</cp:revision>
  <cp:lastPrinted>2016-05-09T13:04:25Z</cp:lastPrinted>
  <dcterms:created xsi:type="dcterms:W3CDTF">2010-04-12T23:12:02Z</dcterms:created>
  <dcterms:modified xsi:type="dcterms:W3CDTF">2023-07-21T15:32:50Z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